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57" r:id="rId2"/>
    <p:sldId id="264" r:id="rId3"/>
    <p:sldId id="281" r:id="rId4"/>
    <p:sldId id="269" r:id="rId5"/>
    <p:sldId id="307" r:id="rId6"/>
    <p:sldId id="308" r:id="rId7"/>
    <p:sldId id="271" r:id="rId8"/>
    <p:sldId id="274" r:id="rId9"/>
    <p:sldId id="309" r:id="rId10"/>
    <p:sldId id="311" r:id="rId11"/>
    <p:sldId id="310" r:id="rId12"/>
    <p:sldId id="333" r:id="rId13"/>
    <p:sldId id="268" r:id="rId14"/>
    <p:sldId id="313" r:id="rId15"/>
    <p:sldId id="339" r:id="rId16"/>
    <p:sldId id="345" r:id="rId17"/>
    <p:sldId id="341" r:id="rId18"/>
    <p:sldId id="340" r:id="rId19"/>
    <p:sldId id="272" r:id="rId20"/>
    <p:sldId id="326" r:id="rId21"/>
    <p:sldId id="327" r:id="rId22"/>
    <p:sldId id="330" r:id="rId23"/>
    <p:sldId id="331" r:id="rId24"/>
    <p:sldId id="350" r:id="rId25"/>
    <p:sldId id="337" r:id="rId26"/>
    <p:sldId id="344" r:id="rId27"/>
    <p:sldId id="348" r:id="rId28"/>
    <p:sldId id="347" r:id="rId29"/>
    <p:sldId id="283" r:id="rId30"/>
    <p:sldId id="301" r:id="rId31"/>
  </p:sldIdLst>
  <p:sldSz cx="12192000" cy="6858000"/>
  <p:notesSz cx="6797675" cy="9926638"/>
  <p:custDataLst>
    <p:tags r:id="rId3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dshps" initials="d" lastIdx="1" clrIdx="0">
    <p:extLst>
      <p:ext uri="{19B8F6BF-5375-455C-9EA6-DF929625EA0E}">
        <p15:presenceInfo xmlns:p15="http://schemas.microsoft.com/office/powerpoint/2012/main" userId="dshps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CC99"/>
    <a:srgbClr val="33CCCC"/>
    <a:srgbClr val="70AD47"/>
    <a:srgbClr val="F7B63E"/>
    <a:srgbClr val="006600"/>
    <a:srgbClr val="0000FF"/>
    <a:srgbClr val="FF5050"/>
    <a:srgbClr val="FF3E3E"/>
    <a:srgbClr val="FF3300"/>
    <a:srgbClr val="76AAD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1E4AEA4-8DFA-4A89-87EB-49C32662AFE0}" styleName="中等深淺樣式 2 - 輔色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DF18680-E054-41AD-8BC1-D1AEF772440D}" styleName="中等深淺樣式 2 - 輔色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中等深淺樣式 2 - 輔色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CAF9ED-07DC-4A11-8D7F-57B35C25682E}" styleName="中等深淺樣式 1 - 輔色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84" autoAdjust="0"/>
    <p:restoredTop sz="94660" autoAdjust="0"/>
  </p:normalViewPr>
  <p:slideViewPr>
    <p:cSldViewPr snapToGrid="0">
      <p:cViewPr varScale="1">
        <p:scale>
          <a:sx n="76" d="100"/>
          <a:sy n="76" d="100"/>
        </p:scale>
        <p:origin x="357" y="41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gs" Target="tags/tag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commentAuthors" Target="commentAuthor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G:\&#25105;&#30340;&#38642;&#31471;&#30828;&#30879;\107&#20845;&#24180;&#32026;&#23567;&#35542;&#25991;\07&#21839;&#21367;&#32113;&#35336;\&#21560;&#31649;&#32113;&#35336;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G:\&#25105;&#30340;&#38642;&#31471;&#30828;&#30879;\107&#20845;&#24180;&#32026;&#23567;&#35542;&#25991;\07&#21839;&#21367;&#32113;&#35336;\&#21560;&#31649;&#32113;&#35336;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+mn-cs"/>
              </a:defRPr>
            </a:pPr>
            <a:r>
              <a:rPr lang="zh-TW" altLang="en-US" sz="1600" b="1">
                <a:latin typeface="微軟正黑體" panose="020B0604030504040204" pitchFamily="34" charset="-120"/>
                <a:ea typeface="微軟正黑體" panose="020B0604030504040204" pitchFamily="34" charset="-120"/>
              </a:rPr>
              <a:t>美崙溪出海口淨灘垃圾統計表</a:t>
            </a:r>
            <a:endParaRPr lang="zh-TW" sz="1600" b="1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  <a:cs typeface="+mn-cs"/>
            </a:defRPr>
          </a:pPr>
          <a:endParaRPr lang="zh-TW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T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工作表1!$A$1:$A$5</c:f>
              <c:strCache>
                <c:ptCount val="5"/>
                <c:pt idx="0">
                  <c:v>塑膠瓶罐</c:v>
                </c:pt>
                <c:pt idx="1">
                  <c:v>玻璃瓶罐</c:v>
                </c:pt>
                <c:pt idx="2">
                  <c:v>鐵鋁罐</c:v>
                </c:pt>
                <c:pt idx="3">
                  <c:v>保麗龍</c:v>
                </c:pt>
                <c:pt idx="4">
                  <c:v>塑膠吸管</c:v>
                </c:pt>
              </c:strCache>
            </c:strRef>
          </c:cat>
          <c:val>
            <c:numRef>
              <c:f>工作表1!$B$1:$B$5</c:f>
              <c:numCache>
                <c:formatCode>General</c:formatCode>
                <c:ptCount val="5"/>
                <c:pt idx="0">
                  <c:v>100</c:v>
                </c:pt>
                <c:pt idx="1">
                  <c:v>14</c:v>
                </c:pt>
                <c:pt idx="2">
                  <c:v>20</c:v>
                </c:pt>
                <c:pt idx="3">
                  <c:v>12</c:v>
                </c:pt>
                <c:pt idx="4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1C-4E71-9A4E-F10B0489F1F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76148096"/>
        <c:axId val="76789248"/>
        <c:axId val="0"/>
      </c:bar3DChart>
      <c:catAx>
        <c:axId val="7614809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  <a:cs typeface="+mn-cs"/>
                  </a:defRPr>
                </a:pPr>
                <a:r>
                  <a:rPr lang="zh-TW" altLang="en-US" sz="1400" b="1">
                    <a:latin typeface="微軟正黑體" panose="020B0604030504040204" pitchFamily="34" charset="-120"/>
                    <a:ea typeface="微軟正黑體" panose="020B0604030504040204" pitchFamily="34" charset="-120"/>
                  </a:rPr>
                  <a:t>垃圾種類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+mn-cs"/>
              </a:defRPr>
            </a:pPr>
            <a:endParaRPr lang="zh-TW"/>
          </a:p>
        </c:txPr>
        <c:crossAx val="76789248"/>
        <c:crosses val="autoZero"/>
        <c:auto val="1"/>
        <c:lblAlgn val="ctr"/>
        <c:lblOffset val="100"/>
        <c:noMultiLvlLbl val="0"/>
      </c:catAx>
      <c:valAx>
        <c:axId val="76789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百分率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61480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TW" altLang="en-US" sz="2000" b="1">
                <a:latin typeface="標楷體" panose="03000509000000000000" pitchFamily="65" charset="-120"/>
                <a:ea typeface="標楷體" panose="03000509000000000000" pitchFamily="65" charset="-120"/>
              </a:rPr>
              <a:t>美崙溪出海口海洋廢棄物統計圖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C3E-43A2-AD70-6BEEFAFFDBAF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C3E-43A2-AD70-6BEEFAFFDBAF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C3E-43A2-AD70-6BEEFAFFDBAF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C3E-43A2-AD70-6BEEFAFFDBAF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C3E-43A2-AD70-6BEEFAFFDBAF}"/>
              </c:ext>
            </c:extLst>
          </c:dPt>
          <c:dLbls>
            <c:dLbl>
              <c:idx val="0"/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600" b="0" i="0" u="none" strike="noStrike" kern="1200" baseline="0">
                        <a:solidFill>
                          <a:schemeClr val="dk1">
                            <a:lumMod val="65000"/>
                            <a:lumOff val="35000"/>
                          </a:schemeClr>
                        </a:solidFill>
                        <a:latin typeface="標楷體" panose="03000509000000000000" pitchFamily="65" charset="-120"/>
                        <a:ea typeface="標楷體" panose="03000509000000000000" pitchFamily="65" charset="-120"/>
                        <a:cs typeface="+mn-cs"/>
                      </a:defRPr>
                    </a:pPr>
                    <a:fld id="{DD8CB06A-993E-4DCB-BF06-57C78642F4BA}" type="CATEGORYNAME">
                      <a:rPr lang="zh-TW" altLang="en-US" sz="1600" b="0">
                        <a:latin typeface="標楷體" panose="03000509000000000000" pitchFamily="65" charset="-120"/>
                        <a:ea typeface="標楷體" panose="03000509000000000000" pitchFamily="65" charset="-120"/>
                      </a:rPr>
                      <a:pPr>
                        <a:defRPr sz="1600">
                          <a:latin typeface="標楷體" panose="03000509000000000000" pitchFamily="65" charset="-120"/>
                          <a:ea typeface="標楷體" panose="03000509000000000000" pitchFamily="65" charset="-120"/>
                        </a:defRPr>
                      </a:pPr>
                      <a:t>[類別名稱]</a:t>
                    </a:fld>
                    <a:r>
                      <a:rPr lang="zh-TW" altLang="en-US" sz="1600" b="0" baseline="0">
                        <a:latin typeface="標楷體" panose="03000509000000000000" pitchFamily="65" charset="-120"/>
                        <a:ea typeface="標楷體" panose="03000509000000000000" pitchFamily="65" charset="-120"/>
                      </a:rPr>
                      <a:t>
</a:t>
                    </a:r>
                    <a:fld id="{7E811605-0381-4CF8-B8CD-875601F31E65}" type="PERCENTAGE">
                      <a:rPr lang="en-US" altLang="zh-TW" sz="1600" b="0" baseline="0">
                        <a:latin typeface="標楷體" panose="03000509000000000000" pitchFamily="65" charset="-120"/>
                        <a:ea typeface="標楷體" panose="03000509000000000000" pitchFamily="65" charset="-120"/>
                      </a:rPr>
                      <a:pPr>
                        <a:defRPr sz="1600">
                          <a:latin typeface="標楷體" panose="03000509000000000000" pitchFamily="65" charset="-120"/>
                          <a:ea typeface="標楷體" panose="03000509000000000000" pitchFamily="65" charset="-120"/>
                        </a:defRPr>
                      </a:pPr>
                      <a:t>[百分比]</a:t>
                    </a:fld>
                    <a:endParaRPr lang="zh-TW" altLang="en-US" sz="1600" b="0" baseline="0">
                      <a:latin typeface="標楷體" panose="03000509000000000000" pitchFamily="65" charset="-120"/>
                      <a:ea typeface="標楷體" panose="03000509000000000000" pitchFamily="65" charset="-120"/>
                    </a:endParaRPr>
                  </a:p>
                </c:rich>
              </c:tx>
              <c:spPr>
                <a:solidFill>
                  <a:sysClr val="window" lastClr="FFFFFF"/>
                </a:solidFill>
                <a:ln>
                  <a:solidFill>
                    <a:sysClr val="windowText" lastClr="000000">
                      <a:lumMod val="25000"/>
                      <a:lumOff val="75000"/>
                    </a:sysClr>
                  </a:solidFill>
                </a:ln>
                <a:effectLst/>
              </c:spPr>
              <c:txPr>
                <a:bodyPr rot="0" spcFirstLastPara="1" vertOverflow="clip" horzOverflow="clip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chemeClr val="dk1">
                          <a:lumMod val="65000"/>
                          <a:lumOff val="35000"/>
                        </a:schemeClr>
                      </a:solidFill>
                      <a:latin typeface="標楷體" panose="03000509000000000000" pitchFamily="65" charset="-120"/>
                      <a:ea typeface="標楷體" panose="03000509000000000000" pitchFamily="65" charset="-120"/>
                      <a:cs typeface="+mn-cs"/>
                    </a:defRPr>
                  </a:pPr>
                  <a:endParaRPr lang="zh-TW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wedgeRectCallout">
                      <a:avLst/>
                    </a:prstGeom>
                    <a:noFill/>
                    <a:ln>
                      <a:noFill/>
                    </a:ln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1C3E-43A2-AD70-6BEEFAFFDBAF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5FD2D6CD-4A14-4F0B-9A90-E168A8FDE742}" type="CATEGORYNAME">
                      <a:rPr lang="zh-TW" altLang="en-US" b="1"/>
                      <a:pPr/>
                      <a:t>[類別名稱]</a:t>
                    </a:fld>
                    <a:r>
                      <a:rPr lang="zh-TW" altLang="en-US" baseline="0"/>
                      <a:t>
</a:t>
                    </a:r>
                    <a:fld id="{D050568E-49E2-4AB2-9DD5-915A40B1FFE7}" type="PERCENTAGE">
                      <a:rPr lang="en-US" altLang="zh-TW" baseline="0"/>
                      <a:pPr/>
                      <a:t>[百分比]</a:t>
                    </a:fld>
                    <a:endParaRPr lang="zh-TW" altLang="en-US" baseline="0"/>
                  </a:p>
                </c:rich>
              </c:tx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1C3E-43A2-AD70-6BEEFAFFDBA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1CFD4D0-E40D-4519-93D2-BB6DE74F452C}" type="CATEGORYNAME">
                      <a:rPr lang="zh-TW" altLang="en-US" b="1"/>
                      <a:pPr/>
                      <a:t>[類別名稱]</a:t>
                    </a:fld>
                    <a:r>
                      <a:rPr lang="zh-TW" altLang="en-US" baseline="0"/>
                      <a:t>
</a:t>
                    </a:r>
                    <a:fld id="{C473698C-F51C-4511-B927-3A60732E5C07}" type="PERCENTAGE">
                      <a:rPr lang="en-US" altLang="zh-TW" baseline="0"/>
                      <a:pPr/>
                      <a:t>[百分比]</a:t>
                    </a:fld>
                    <a:endParaRPr lang="zh-TW" altLang="en-US" baseline="0"/>
                  </a:p>
                </c:rich>
              </c:tx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1C3E-43A2-AD70-6BEEFAFFDBA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553C058-0026-47DB-89FA-06F440768464}" type="CATEGORYNAME">
                      <a:rPr lang="zh-TW" altLang="en-US" b="1"/>
                      <a:pPr/>
                      <a:t>[類別名稱]</a:t>
                    </a:fld>
                    <a:r>
                      <a:rPr lang="zh-TW" altLang="en-US" baseline="0"/>
                      <a:t>
</a:t>
                    </a:r>
                    <a:fld id="{E81A7C98-3635-4858-9E9F-4F9408EBF331}" type="PERCENTAGE">
                      <a:rPr lang="en-US" altLang="zh-TW" baseline="0"/>
                      <a:pPr/>
                      <a:t>[百分比]</a:t>
                    </a:fld>
                    <a:endParaRPr lang="zh-TW" altLang="en-US" baseline="0"/>
                  </a:p>
                </c:rich>
              </c:tx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1C3E-43A2-AD70-6BEEFAFFDBAF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48097A8C-5FD1-4DC2-8BA1-FB20C4B230DE}" type="CATEGORYNAME">
                      <a:rPr lang="zh-TW" altLang="en-US" sz="1600" b="0">
                        <a:latin typeface="標楷體" panose="03000509000000000000" pitchFamily="65" charset="-120"/>
                        <a:ea typeface="標楷體" panose="03000509000000000000" pitchFamily="65" charset="-120"/>
                      </a:rPr>
                      <a:pPr/>
                      <a:t>[類別名稱]</a:t>
                    </a:fld>
                    <a:r>
                      <a:rPr lang="zh-TW" altLang="en-US" sz="1600" b="0" baseline="0">
                        <a:latin typeface="標楷體" panose="03000509000000000000" pitchFamily="65" charset="-120"/>
                        <a:ea typeface="標楷體" panose="03000509000000000000" pitchFamily="65" charset="-120"/>
                      </a:rPr>
                      <a:t>
</a:t>
                    </a:r>
                    <a:fld id="{BDEEA769-83A3-4465-8F18-F76F20FC287A}" type="PERCENTAGE">
                      <a:rPr lang="en-US" altLang="zh-TW" sz="1600" b="0" baseline="0">
                        <a:latin typeface="標楷體" panose="03000509000000000000" pitchFamily="65" charset="-120"/>
                        <a:ea typeface="標楷體" panose="03000509000000000000" pitchFamily="65" charset="-120"/>
                      </a:rPr>
                      <a:pPr/>
                      <a:t>[百分比]</a:t>
                    </a:fld>
                    <a:endParaRPr lang="zh-TW" altLang="en-US" sz="1600" b="0" baseline="0">
                      <a:latin typeface="標楷體" panose="03000509000000000000" pitchFamily="65" charset="-120"/>
                      <a:ea typeface="標楷體" panose="03000509000000000000" pitchFamily="65" charset="-120"/>
                    </a:endParaRPr>
                  </a:p>
                </c:rich>
              </c:tx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1C3E-43A2-AD70-6BEEFAFFDBAF}"/>
                </c:ext>
              </c:extLst>
            </c:dLbl>
            <c:spPr>
              <a:solidFill>
                <a:sysClr val="window" lastClr="FFFFFF"/>
              </a:solidFill>
              <a:ln>
                <a:solidFill>
                  <a:sysClr val="windowText" lastClr="000000">
                    <a:lumMod val="25000"/>
                    <a:lumOff val="75000"/>
                  </a:sysClr>
                </a:solidFill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dk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TW"/>
              </a:p>
            </c:txPr>
            <c:dLblPos val="outEnd"/>
            <c:showLegendKey val="0"/>
            <c:showVal val="0"/>
            <c:showCatName val="1"/>
            <c:showSerName val="0"/>
            <c:showPercent val="1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工作表1!$A$1:$A$5</c:f>
              <c:strCache>
                <c:ptCount val="5"/>
                <c:pt idx="0">
                  <c:v>塑膠瓶罐</c:v>
                </c:pt>
                <c:pt idx="1">
                  <c:v>玻璃瓶罐</c:v>
                </c:pt>
                <c:pt idx="2">
                  <c:v>鐵鋁罐</c:v>
                </c:pt>
                <c:pt idx="3">
                  <c:v>保麗龍</c:v>
                </c:pt>
                <c:pt idx="4">
                  <c:v>塑膠吸管</c:v>
                </c:pt>
              </c:strCache>
            </c:strRef>
          </c:cat>
          <c:val>
            <c:numRef>
              <c:f>工作表1!$B$1:$B$5</c:f>
              <c:numCache>
                <c:formatCode>General</c:formatCode>
                <c:ptCount val="5"/>
                <c:pt idx="0">
                  <c:v>100</c:v>
                </c:pt>
                <c:pt idx="1">
                  <c:v>14</c:v>
                </c:pt>
                <c:pt idx="2">
                  <c:v>20</c:v>
                </c:pt>
                <c:pt idx="3">
                  <c:v>12</c:v>
                </c:pt>
                <c:pt idx="4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C3E-43A2-AD70-6BEEFAFFDB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7E8EA84-C069-439F-ADEA-DCCCA1E96AF8}" type="datetimeFigureOut">
              <a:rPr lang="zh-TW" altLang="en-US" smtClean="0"/>
              <a:pPr/>
              <a:t>2018/11/1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2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3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9A17482-348A-408E-809E-746ECF094AE9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CB93D7-575E-4195-A0BD-90E2C727CDE2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D03FA2-A613-42FA-9687-609A920DA77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51934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64616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86717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623664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19093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76716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518437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88117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68524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842377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848031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30461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29157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896495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942064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93846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170688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070380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039412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721848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248555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968019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235788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016109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54548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35698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617717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707073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056047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61288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D03FA2-A613-42FA-9687-609A920DA779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27857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88621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9113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40940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34399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32233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92008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31890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778994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56791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16690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97418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99D43B-8A00-44B8-9B81-0C251BDB1F3E}" type="datetimeFigureOut">
              <a:rPr lang="zh-CN" altLang="en-US" smtClean="0"/>
              <a:pPr/>
              <a:t>2018/11/1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433520-50DC-46AA-9E66-3DCD1E115259}" type="slidenum">
              <a:rPr lang="zh-CN" altLang="en-US" smtClean="0"/>
              <a:pPr/>
              <a:t>‹#›</a:t>
            </a:fld>
            <a:endParaRPr lang="zh-CN" altLang="en-US"/>
          </a:p>
        </p:txBody>
      </p:sp>
      <p:pic>
        <p:nvPicPr>
          <p:cNvPr id="7" name="Picture 2" descr="dshps_logo_trans">
            <a:extLst>
              <a:ext uri="{FF2B5EF4-FFF2-40B4-BE49-F238E27FC236}">
                <a16:creationId xmlns:a16="http://schemas.microsoft.com/office/drawing/2014/main" id="{756A4178-2211-4663-9319-F5F331EA776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96770" y="136525"/>
            <a:ext cx="704850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3622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jpe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eg"/><Relationship Id="rId3" Type="http://schemas.openxmlformats.org/officeDocument/2006/relationships/image" Target="../media/image29.jpeg"/><Relationship Id="rId7" Type="http://schemas.microsoft.com/office/2007/relationships/hdphoto" Target="../media/hdphoto2.wdp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.png"/><Relationship Id="rId5" Type="http://schemas.microsoft.com/office/2007/relationships/hdphoto" Target="../media/hdphoto1.wdp"/><Relationship Id="rId4" Type="http://schemas.openxmlformats.org/officeDocument/2006/relationships/image" Target="../media/image3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.jpeg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2.xml"/><Relationship Id="rId4" Type="http://schemas.openxmlformats.org/officeDocument/2006/relationships/image" Target="../media/image38.gif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>
            <a:grpSpLocks noChangeAspect="1"/>
          </p:cNvGrpSpPr>
          <p:nvPr/>
        </p:nvGrpSpPr>
        <p:grpSpPr bwMode="auto">
          <a:xfrm>
            <a:off x="4686990" y="748840"/>
            <a:ext cx="1557584" cy="2183306"/>
            <a:chOff x="1999" y="1444"/>
            <a:chExt cx="1043" cy="1462"/>
          </a:xfrm>
          <a:solidFill>
            <a:srgbClr val="FF3E3E"/>
          </a:solidFill>
        </p:grpSpPr>
        <p:sp>
          <p:nvSpPr>
            <p:cNvPr id="43" name="Freeform 41"/>
            <p:cNvSpPr>
              <a:spLocks noEditPoints="1"/>
            </p:cNvSpPr>
            <p:nvPr/>
          </p:nvSpPr>
          <p:spPr bwMode="auto">
            <a:xfrm>
              <a:off x="2262" y="1607"/>
              <a:ext cx="420" cy="422"/>
            </a:xfrm>
            <a:custGeom>
              <a:avLst/>
              <a:gdLst>
                <a:gd name="T0" fmla="*/ 0 w 118"/>
                <a:gd name="T1" fmla="*/ 59 h 119"/>
                <a:gd name="T2" fmla="*/ 59 w 118"/>
                <a:gd name="T3" fmla="*/ 0 h 119"/>
                <a:gd name="T4" fmla="*/ 59 w 118"/>
                <a:gd name="T5" fmla="*/ 0 h 119"/>
                <a:gd name="T6" fmla="*/ 118 w 118"/>
                <a:gd name="T7" fmla="*/ 59 h 119"/>
                <a:gd name="T8" fmla="*/ 118 w 118"/>
                <a:gd name="T9" fmla="*/ 59 h 119"/>
                <a:gd name="T10" fmla="*/ 59 w 118"/>
                <a:gd name="T11" fmla="*/ 119 h 119"/>
                <a:gd name="T12" fmla="*/ 59 w 118"/>
                <a:gd name="T13" fmla="*/ 119 h 119"/>
                <a:gd name="T14" fmla="*/ 0 w 118"/>
                <a:gd name="T15" fmla="*/ 59 h 119"/>
                <a:gd name="T16" fmla="*/ 4 w 118"/>
                <a:gd name="T17" fmla="*/ 59 h 119"/>
                <a:gd name="T18" fmla="*/ 59 w 118"/>
                <a:gd name="T19" fmla="*/ 115 h 119"/>
                <a:gd name="T20" fmla="*/ 59 w 118"/>
                <a:gd name="T21" fmla="*/ 115 h 119"/>
                <a:gd name="T22" fmla="*/ 114 w 118"/>
                <a:gd name="T23" fmla="*/ 59 h 119"/>
                <a:gd name="T24" fmla="*/ 114 w 118"/>
                <a:gd name="T25" fmla="*/ 59 h 119"/>
                <a:gd name="T26" fmla="*/ 59 w 118"/>
                <a:gd name="T27" fmla="*/ 4 h 119"/>
                <a:gd name="T28" fmla="*/ 59 w 118"/>
                <a:gd name="T29" fmla="*/ 4 h 119"/>
                <a:gd name="T30" fmla="*/ 4 w 118"/>
                <a:gd name="T31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" h="119">
                  <a:moveTo>
                    <a:pt x="0" y="59"/>
                  </a:moveTo>
                  <a:cubicBezTo>
                    <a:pt x="0" y="26"/>
                    <a:pt x="27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2" y="0"/>
                    <a:pt x="118" y="26"/>
                    <a:pt x="118" y="59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8" y="92"/>
                    <a:pt x="92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27" y="119"/>
                    <a:pt x="0" y="92"/>
                    <a:pt x="0" y="59"/>
                  </a:cubicBezTo>
                  <a:close/>
                  <a:moveTo>
                    <a:pt x="4" y="59"/>
                  </a:moveTo>
                  <a:cubicBezTo>
                    <a:pt x="4" y="90"/>
                    <a:pt x="2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90" y="115"/>
                    <a:pt x="114" y="90"/>
                    <a:pt x="114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4" y="29"/>
                    <a:pt x="90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29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 noEditPoints="1"/>
            </p:cNvSpPr>
            <p:nvPr/>
          </p:nvSpPr>
          <p:spPr bwMode="auto">
            <a:xfrm>
              <a:off x="2255" y="1600"/>
              <a:ext cx="434" cy="436"/>
            </a:xfrm>
            <a:custGeom>
              <a:avLst/>
              <a:gdLst>
                <a:gd name="T0" fmla="*/ 0 w 122"/>
                <a:gd name="T1" fmla="*/ 61 h 123"/>
                <a:gd name="T2" fmla="*/ 61 w 122"/>
                <a:gd name="T3" fmla="*/ 0 h 123"/>
                <a:gd name="T4" fmla="*/ 61 w 122"/>
                <a:gd name="T5" fmla="*/ 0 h 123"/>
                <a:gd name="T6" fmla="*/ 122 w 122"/>
                <a:gd name="T7" fmla="*/ 61 h 123"/>
                <a:gd name="T8" fmla="*/ 122 w 122"/>
                <a:gd name="T9" fmla="*/ 61 h 123"/>
                <a:gd name="T10" fmla="*/ 61 w 122"/>
                <a:gd name="T11" fmla="*/ 123 h 123"/>
                <a:gd name="T12" fmla="*/ 61 w 122"/>
                <a:gd name="T13" fmla="*/ 123 h 123"/>
                <a:gd name="T14" fmla="*/ 0 w 122"/>
                <a:gd name="T15" fmla="*/ 61 h 123"/>
                <a:gd name="T16" fmla="*/ 4 w 122"/>
                <a:gd name="T17" fmla="*/ 61 h 123"/>
                <a:gd name="T18" fmla="*/ 61 w 122"/>
                <a:gd name="T19" fmla="*/ 119 h 123"/>
                <a:gd name="T20" fmla="*/ 61 w 122"/>
                <a:gd name="T21" fmla="*/ 119 h 123"/>
                <a:gd name="T22" fmla="*/ 118 w 122"/>
                <a:gd name="T23" fmla="*/ 61 h 123"/>
                <a:gd name="T24" fmla="*/ 118 w 122"/>
                <a:gd name="T25" fmla="*/ 61 h 123"/>
                <a:gd name="T26" fmla="*/ 61 w 122"/>
                <a:gd name="T27" fmla="*/ 4 h 123"/>
                <a:gd name="T28" fmla="*/ 61 w 122"/>
                <a:gd name="T29" fmla="*/ 4 h 123"/>
                <a:gd name="T30" fmla="*/ 118 w 122"/>
                <a:gd name="T31" fmla="*/ 61 h 123"/>
                <a:gd name="T32" fmla="*/ 118 w 122"/>
                <a:gd name="T33" fmla="*/ 61 h 123"/>
                <a:gd name="T34" fmla="*/ 61 w 122"/>
                <a:gd name="T35" fmla="*/ 119 h 123"/>
                <a:gd name="T36" fmla="*/ 61 w 122"/>
                <a:gd name="T37" fmla="*/ 119 h 123"/>
                <a:gd name="T38" fmla="*/ 4 w 122"/>
                <a:gd name="T39" fmla="*/ 61 h 123"/>
                <a:gd name="T40" fmla="*/ 4 w 122"/>
                <a:gd name="T41" fmla="*/ 61 h 123"/>
                <a:gd name="T42" fmla="*/ 61 w 122"/>
                <a:gd name="T43" fmla="*/ 115 h 123"/>
                <a:gd name="T44" fmla="*/ 114 w 122"/>
                <a:gd name="T45" fmla="*/ 61 h 123"/>
                <a:gd name="T46" fmla="*/ 114 w 122"/>
                <a:gd name="T47" fmla="*/ 61 h 123"/>
                <a:gd name="T48" fmla="*/ 61 w 122"/>
                <a:gd name="T49" fmla="*/ 8 h 123"/>
                <a:gd name="T50" fmla="*/ 61 w 122"/>
                <a:gd name="T51" fmla="*/ 8 h 123"/>
                <a:gd name="T52" fmla="*/ 8 w 122"/>
                <a:gd name="T53" fmla="*/ 61 h 123"/>
                <a:gd name="T54" fmla="*/ 8 w 122"/>
                <a:gd name="T55" fmla="*/ 61 h 123"/>
                <a:gd name="T56" fmla="*/ 61 w 122"/>
                <a:gd name="T57" fmla="*/ 115 h 123"/>
                <a:gd name="T58" fmla="*/ 6 w 122"/>
                <a:gd name="T59" fmla="*/ 61 h 123"/>
                <a:gd name="T60" fmla="*/ 4 w 122"/>
                <a:gd name="T61" fmla="*/ 61 h 123"/>
                <a:gd name="T62" fmla="*/ 4 w 122"/>
                <a:gd name="T63" fmla="*/ 61 h 123"/>
                <a:gd name="T64" fmla="*/ 4 w 122"/>
                <a:gd name="T65" fmla="*/ 61 h 123"/>
                <a:gd name="T66" fmla="*/ 6 w 122"/>
                <a:gd name="T67" fmla="*/ 61 h 123"/>
                <a:gd name="T68" fmla="*/ 4 w 122"/>
                <a:gd name="T69" fmla="*/ 61 h 123"/>
                <a:gd name="T70" fmla="*/ 42 w 122"/>
                <a:gd name="T71" fmla="*/ 7 h 123"/>
                <a:gd name="T72" fmla="*/ 42 w 122"/>
                <a:gd name="T73" fmla="*/ 7 h 123"/>
                <a:gd name="T74" fmla="*/ 4 w 122"/>
                <a:gd name="T7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2" h="123">
                  <a:moveTo>
                    <a:pt x="0" y="61"/>
                  </a:moveTo>
                  <a:cubicBezTo>
                    <a:pt x="0" y="27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2" y="27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95"/>
                    <a:pt x="95" y="123"/>
                    <a:pt x="61" y="123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27" y="123"/>
                    <a:pt x="0" y="95"/>
                    <a:pt x="0" y="61"/>
                  </a:cubicBezTo>
                  <a:close/>
                  <a:moveTo>
                    <a:pt x="4" y="61"/>
                  </a:moveTo>
                  <a:cubicBezTo>
                    <a:pt x="4" y="93"/>
                    <a:pt x="30" y="119"/>
                    <a:pt x="61" y="119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93" y="119"/>
                    <a:pt x="118" y="93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30"/>
                    <a:pt x="93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93" y="4"/>
                    <a:pt x="118" y="30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93"/>
                    <a:pt x="93" y="119"/>
                    <a:pt x="61" y="119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30" y="119"/>
                    <a:pt x="4" y="93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lose/>
                  <a:moveTo>
                    <a:pt x="61" y="115"/>
                  </a:moveTo>
                  <a:cubicBezTo>
                    <a:pt x="91" y="115"/>
                    <a:pt x="114" y="91"/>
                    <a:pt x="114" y="61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32"/>
                    <a:pt x="91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2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91"/>
                    <a:pt x="32" y="115"/>
                    <a:pt x="61" y="115"/>
                  </a:cubicBezTo>
                  <a:close/>
                  <a:moveTo>
                    <a:pt x="6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4" y="61"/>
                  </a:moveTo>
                  <a:cubicBezTo>
                    <a:pt x="4" y="36"/>
                    <a:pt x="20" y="15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20" y="15"/>
                    <a:pt x="4" y="36"/>
                    <a:pt x="4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"/>
            <p:cNvSpPr/>
            <p:nvPr/>
          </p:nvSpPr>
          <p:spPr bwMode="auto">
            <a:xfrm>
              <a:off x="2401" y="1451"/>
              <a:ext cx="82" cy="166"/>
            </a:xfrm>
            <a:custGeom>
              <a:avLst/>
              <a:gdLst>
                <a:gd name="T0" fmla="*/ 9 w 23"/>
                <a:gd name="T1" fmla="*/ 45 h 47"/>
                <a:gd name="T2" fmla="*/ 19 w 23"/>
                <a:gd name="T3" fmla="*/ 11 h 47"/>
                <a:gd name="T4" fmla="*/ 19 w 23"/>
                <a:gd name="T5" fmla="*/ 11 h 47"/>
                <a:gd name="T6" fmla="*/ 19 w 23"/>
                <a:gd name="T7" fmla="*/ 7 h 47"/>
                <a:gd name="T8" fmla="*/ 19 w 23"/>
                <a:gd name="T9" fmla="*/ 7 h 47"/>
                <a:gd name="T10" fmla="*/ 13 w 23"/>
                <a:gd name="T11" fmla="*/ 4 h 47"/>
                <a:gd name="T12" fmla="*/ 13 w 23"/>
                <a:gd name="T13" fmla="*/ 4 h 47"/>
                <a:gd name="T14" fmla="*/ 5 w 23"/>
                <a:gd name="T15" fmla="*/ 10 h 47"/>
                <a:gd name="T16" fmla="*/ 5 w 23"/>
                <a:gd name="T17" fmla="*/ 10 h 47"/>
                <a:gd name="T18" fmla="*/ 4 w 23"/>
                <a:gd name="T19" fmla="*/ 12 h 47"/>
                <a:gd name="T20" fmla="*/ 4 w 23"/>
                <a:gd name="T21" fmla="*/ 12 h 47"/>
                <a:gd name="T22" fmla="*/ 8 w 23"/>
                <a:gd name="T23" fmla="*/ 16 h 47"/>
                <a:gd name="T24" fmla="*/ 8 w 23"/>
                <a:gd name="T25" fmla="*/ 16 h 47"/>
                <a:gd name="T26" fmla="*/ 13 w 23"/>
                <a:gd name="T27" fmla="*/ 16 h 47"/>
                <a:gd name="T28" fmla="*/ 13 w 23"/>
                <a:gd name="T29" fmla="*/ 16 h 47"/>
                <a:gd name="T30" fmla="*/ 13 w 23"/>
                <a:gd name="T31" fmla="*/ 16 h 47"/>
                <a:gd name="T32" fmla="*/ 13 w 23"/>
                <a:gd name="T33" fmla="*/ 20 h 47"/>
                <a:gd name="T34" fmla="*/ 7 w 23"/>
                <a:gd name="T35" fmla="*/ 19 h 47"/>
                <a:gd name="T36" fmla="*/ 7 w 23"/>
                <a:gd name="T37" fmla="*/ 19 h 47"/>
                <a:gd name="T38" fmla="*/ 0 w 23"/>
                <a:gd name="T39" fmla="*/ 12 h 47"/>
                <a:gd name="T40" fmla="*/ 0 w 23"/>
                <a:gd name="T41" fmla="*/ 12 h 47"/>
                <a:gd name="T42" fmla="*/ 1 w 23"/>
                <a:gd name="T43" fmla="*/ 8 h 47"/>
                <a:gd name="T44" fmla="*/ 1 w 23"/>
                <a:gd name="T45" fmla="*/ 8 h 47"/>
                <a:gd name="T46" fmla="*/ 13 w 23"/>
                <a:gd name="T47" fmla="*/ 0 h 47"/>
                <a:gd name="T48" fmla="*/ 13 w 23"/>
                <a:gd name="T49" fmla="*/ 0 h 47"/>
                <a:gd name="T50" fmla="*/ 22 w 23"/>
                <a:gd name="T51" fmla="*/ 5 h 47"/>
                <a:gd name="T52" fmla="*/ 22 w 23"/>
                <a:gd name="T53" fmla="*/ 5 h 47"/>
                <a:gd name="T54" fmla="*/ 23 w 23"/>
                <a:gd name="T55" fmla="*/ 11 h 47"/>
                <a:gd name="T56" fmla="*/ 23 w 23"/>
                <a:gd name="T57" fmla="*/ 11 h 47"/>
                <a:gd name="T58" fmla="*/ 13 w 23"/>
                <a:gd name="T59" fmla="*/ 47 h 47"/>
                <a:gd name="T60" fmla="*/ 13 w 23"/>
                <a:gd name="T61" fmla="*/ 47 h 47"/>
                <a:gd name="T62" fmla="*/ 9 w 23"/>
                <a:gd name="T63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47">
                  <a:moveTo>
                    <a:pt x="9" y="45"/>
                  </a:moveTo>
                  <a:cubicBezTo>
                    <a:pt x="9" y="45"/>
                    <a:pt x="19" y="2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5"/>
                    <a:pt x="15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7" y="6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4"/>
                    <a:pt x="5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0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4" y="19"/>
                    <a:pt x="0" y="1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3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0" y="1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7"/>
                    <a:pt x="23" y="9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23"/>
                    <a:pt x="13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9" y="45"/>
                    <a:pt x="9" y="45"/>
                    <a:pt x="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 noEditPoints="1"/>
            </p:cNvSpPr>
            <p:nvPr/>
          </p:nvSpPr>
          <p:spPr bwMode="auto">
            <a:xfrm>
              <a:off x="2394" y="1444"/>
              <a:ext cx="96" cy="184"/>
            </a:xfrm>
            <a:custGeom>
              <a:avLst/>
              <a:gdLst>
                <a:gd name="T0" fmla="*/ 11 w 27"/>
                <a:gd name="T1" fmla="*/ 47 h 52"/>
                <a:gd name="T2" fmla="*/ 11 w 27"/>
                <a:gd name="T3" fmla="*/ 49 h 52"/>
                <a:gd name="T4" fmla="*/ 10 w 27"/>
                <a:gd name="T5" fmla="*/ 48 h 52"/>
                <a:gd name="T6" fmla="*/ 9 w 27"/>
                <a:gd name="T7" fmla="*/ 46 h 52"/>
                <a:gd name="T8" fmla="*/ 9 w 27"/>
                <a:gd name="T9" fmla="*/ 46 h 52"/>
                <a:gd name="T10" fmla="*/ 9 w 27"/>
                <a:gd name="T11" fmla="*/ 46 h 52"/>
                <a:gd name="T12" fmla="*/ 10 w 27"/>
                <a:gd name="T13" fmla="*/ 45 h 52"/>
                <a:gd name="T14" fmla="*/ 11 w 27"/>
                <a:gd name="T15" fmla="*/ 42 h 52"/>
                <a:gd name="T16" fmla="*/ 19 w 27"/>
                <a:gd name="T17" fmla="*/ 13 h 52"/>
                <a:gd name="T18" fmla="*/ 19 w 27"/>
                <a:gd name="T19" fmla="*/ 13 h 52"/>
                <a:gd name="T20" fmla="*/ 19 w 27"/>
                <a:gd name="T21" fmla="*/ 10 h 52"/>
                <a:gd name="T22" fmla="*/ 15 w 27"/>
                <a:gd name="T23" fmla="*/ 8 h 52"/>
                <a:gd name="T24" fmla="*/ 8 w 27"/>
                <a:gd name="T25" fmla="*/ 13 h 52"/>
                <a:gd name="T26" fmla="*/ 8 w 27"/>
                <a:gd name="T27" fmla="*/ 14 h 52"/>
                <a:gd name="T28" fmla="*/ 8 w 27"/>
                <a:gd name="T29" fmla="*/ 15 h 52"/>
                <a:gd name="T30" fmla="*/ 15 w 27"/>
                <a:gd name="T31" fmla="*/ 16 h 52"/>
                <a:gd name="T32" fmla="*/ 15 w 27"/>
                <a:gd name="T33" fmla="*/ 16 h 52"/>
                <a:gd name="T34" fmla="*/ 17 w 27"/>
                <a:gd name="T35" fmla="*/ 16 h 52"/>
                <a:gd name="T36" fmla="*/ 8 w 27"/>
                <a:gd name="T37" fmla="*/ 23 h 52"/>
                <a:gd name="T38" fmla="*/ 0 w 27"/>
                <a:gd name="T39" fmla="*/ 15 h 52"/>
                <a:gd name="T40" fmla="*/ 1 w 27"/>
                <a:gd name="T41" fmla="*/ 9 h 52"/>
                <a:gd name="T42" fmla="*/ 15 w 27"/>
                <a:gd name="T43" fmla="*/ 0 h 52"/>
                <a:gd name="T44" fmla="*/ 26 w 27"/>
                <a:gd name="T45" fmla="*/ 6 h 52"/>
                <a:gd name="T46" fmla="*/ 27 w 27"/>
                <a:gd name="T47" fmla="*/ 13 h 52"/>
                <a:gd name="T48" fmla="*/ 17 w 27"/>
                <a:gd name="T49" fmla="*/ 52 h 52"/>
                <a:gd name="T50" fmla="*/ 15 w 27"/>
                <a:gd name="T51" fmla="*/ 44 h 52"/>
                <a:gd name="T52" fmla="*/ 18 w 27"/>
                <a:gd name="T53" fmla="*/ 35 h 52"/>
                <a:gd name="T54" fmla="*/ 23 w 27"/>
                <a:gd name="T55" fmla="*/ 13 h 52"/>
                <a:gd name="T56" fmla="*/ 14 w 27"/>
                <a:gd name="T57" fmla="*/ 46 h 52"/>
                <a:gd name="T58" fmla="*/ 13 w 27"/>
                <a:gd name="T59" fmla="*/ 20 h 52"/>
                <a:gd name="T60" fmla="*/ 9 w 27"/>
                <a:gd name="T61" fmla="*/ 19 h 52"/>
                <a:gd name="T62" fmla="*/ 9 w 27"/>
                <a:gd name="T63" fmla="*/ 19 h 52"/>
                <a:gd name="T64" fmla="*/ 4 w 27"/>
                <a:gd name="T65" fmla="*/ 15 h 52"/>
                <a:gd name="T66" fmla="*/ 4 w 27"/>
                <a:gd name="T67" fmla="*/ 14 h 52"/>
                <a:gd name="T68" fmla="*/ 5 w 27"/>
                <a:gd name="T69" fmla="*/ 12 h 52"/>
                <a:gd name="T70" fmla="*/ 4 w 27"/>
                <a:gd name="T71" fmla="*/ 14 h 52"/>
                <a:gd name="T72" fmla="*/ 23 w 27"/>
                <a:gd name="T73" fmla="*/ 13 h 52"/>
                <a:gd name="T74" fmla="*/ 22 w 27"/>
                <a:gd name="T75" fmla="*/ 8 h 52"/>
                <a:gd name="T76" fmla="*/ 22 w 27"/>
                <a:gd name="T77" fmla="*/ 7 h 52"/>
                <a:gd name="T78" fmla="*/ 15 w 27"/>
                <a:gd name="T79" fmla="*/ 4 h 52"/>
                <a:gd name="T80" fmla="*/ 15 w 27"/>
                <a:gd name="T81" fmla="*/ 4 h 52"/>
                <a:gd name="T82" fmla="*/ 15 w 27"/>
                <a:gd name="T83" fmla="*/ 4 h 52"/>
                <a:gd name="T84" fmla="*/ 14 w 27"/>
                <a:gd name="T85" fmla="*/ 4 h 52"/>
                <a:gd name="T86" fmla="*/ 14 w 27"/>
                <a:gd name="T87" fmla="*/ 4 h 52"/>
                <a:gd name="T88" fmla="*/ 14 w 27"/>
                <a:gd name="T89" fmla="*/ 4 h 52"/>
                <a:gd name="T90" fmla="*/ 15 w 27"/>
                <a:gd name="T91" fmla="*/ 4 h 52"/>
                <a:gd name="T92" fmla="*/ 15 w 27"/>
                <a:gd name="T93" fmla="*/ 4 h 52"/>
                <a:gd name="T94" fmla="*/ 15 w 27"/>
                <a:gd name="T95" fmla="*/ 4 h 52"/>
                <a:gd name="T96" fmla="*/ 15 w 27"/>
                <a:gd name="T9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52">
                  <a:moveTo>
                    <a:pt x="14" y="50"/>
                  </a:moveTo>
                  <a:cubicBezTo>
                    <a:pt x="11" y="49"/>
                    <a:pt x="11" y="49"/>
                    <a:pt x="11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8"/>
                    <a:pt x="9" y="48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7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1" y="44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0"/>
                    <a:pt x="13" y="37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7" y="26"/>
                    <a:pt x="19" y="18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1" y="9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1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5" y="22"/>
                    <a:pt x="0" y="2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4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3" y="2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8"/>
                    <a:pt x="27" y="10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25"/>
                    <a:pt x="18" y="47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46"/>
                  </a:moveTo>
                  <a:cubicBezTo>
                    <a:pt x="14" y="45"/>
                    <a:pt x="14" y="45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2"/>
                    <a:pt x="17" y="38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1" y="27"/>
                    <a:pt x="23" y="19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23"/>
                    <a:pt x="16" y="40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lose/>
                  <a:moveTo>
                    <a:pt x="9" y="19"/>
                  </a:moveTo>
                  <a:cubicBezTo>
                    <a:pt x="11" y="20"/>
                    <a:pt x="12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8" y="19"/>
                    <a:pt x="9" y="19"/>
                  </a:cubicBezTo>
                  <a:close/>
                  <a:moveTo>
                    <a:pt x="5" y="17"/>
                  </a:move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5" y="17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22" y="8"/>
                  </a:moveTo>
                  <a:cubicBezTo>
                    <a:pt x="23" y="9"/>
                    <a:pt x="23" y="11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3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lose/>
                  <a:moveTo>
                    <a:pt x="19" y="5"/>
                  </a:moveTo>
                  <a:cubicBezTo>
                    <a:pt x="18" y="4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8" y="4"/>
                    <a:pt x="19" y="5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4"/>
                  </a:move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5"/>
            <p:cNvSpPr/>
            <p:nvPr/>
          </p:nvSpPr>
          <p:spPr bwMode="auto">
            <a:xfrm>
              <a:off x="2522" y="1511"/>
              <a:ext cx="50" cy="106"/>
            </a:xfrm>
            <a:custGeom>
              <a:avLst/>
              <a:gdLst>
                <a:gd name="T0" fmla="*/ 0 w 14"/>
                <a:gd name="T1" fmla="*/ 27 h 30"/>
                <a:gd name="T2" fmla="*/ 5 w 14"/>
                <a:gd name="T3" fmla="*/ 21 h 30"/>
                <a:gd name="T4" fmla="*/ 5 w 14"/>
                <a:gd name="T5" fmla="*/ 21 h 30"/>
                <a:gd name="T6" fmla="*/ 10 w 14"/>
                <a:gd name="T7" fmla="*/ 9 h 30"/>
                <a:gd name="T8" fmla="*/ 10 w 14"/>
                <a:gd name="T9" fmla="*/ 9 h 30"/>
                <a:gd name="T10" fmla="*/ 9 w 14"/>
                <a:gd name="T11" fmla="*/ 5 h 30"/>
                <a:gd name="T12" fmla="*/ 9 w 14"/>
                <a:gd name="T13" fmla="*/ 5 h 30"/>
                <a:gd name="T14" fmla="*/ 8 w 14"/>
                <a:gd name="T15" fmla="*/ 4 h 30"/>
                <a:gd name="T16" fmla="*/ 8 w 14"/>
                <a:gd name="T17" fmla="*/ 4 h 30"/>
                <a:gd name="T18" fmla="*/ 8 w 14"/>
                <a:gd name="T19" fmla="*/ 4 h 30"/>
                <a:gd name="T20" fmla="*/ 8 w 14"/>
                <a:gd name="T21" fmla="*/ 4 h 30"/>
                <a:gd name="T22" fmla="*/ 7 w 14"/>
                <a:gd name="T23" fmla="*/ 5 h 30"/>
                <a:gd name="T24" fmla="*/ 7 w 14"/>
                <a:gd name="T25" fmla="*/ 5 h 30"/>
                <a:gd name="T26" fmla="*/ 5 w 14"/>
                <a:gd name="T27" fmla="*/ 9 h 30"/>
                <a:gd name="T28" fmla="*/ 5 w 14"/>
                <a:gd name="T29" fmla="*/ 9 h 30"/>
                <a:gd name="T30" fmla="*/ 4 w 14"/>
                <a:gd name="T31" fmla="*/ 15 h 30"/>
                <a:gd name="T32" fmla="*/ 4 w 14"/>
                <a:gd name="T33" fmla="*/ 15 h 30"/>
                <a:gd name="T34" fmla="*/ 0 w 14"/>
                <a:gd name="T35" fmla="*/ 14 h 30"/>
                <a:gd name="T36" fmla="*/ 1 w 14"/>
                <a:gd name="T37" fmla="*/ 8 h 30"/>
                <a:gd name="T38" fmla="*/ 1 w 14"/>
                <a:gd name="T39" fmla="*/ 8 h 30"/>
                <a:gd name="T40" fmla="*/ 8 w 14"/>
                <a:gd name="T41" fmla="*/ 0 h 30"/>
                <a:gd name="T42" fmla="*/ 8 w 14"/>
                <a:gd name="T43" fmla="*/ 0 h 30"/>
                <a:gd name="T44" fmla="*/ 12 w 14"/>
                <a:gd name="T45" fmla="*/ 3 h 30"/>
                <a:gd name="T46" fmla="*/ 12 w 14"/>
                <a:gd name="T47" fmla="*/ 3 h 30"/>
                <a:gd name="T48" fmla="*/ 14 w 14"/>
                <a:gd name="T49" fmla="*/ 9 h 30"/>
                <a:gd name="T50" fmla="*/ 14 w 14"/>
                <a:gd name="T51" fmla="*/ 9 h 30"/>
                <a:gd name="T52" fmla="*/ 3 w 14"/>
                <a:gd name="T53" fmla="*/ 30 h 30"/>
                <a:gd name="T54" fmla="*/ 3 w 14"/>
                <a:gd name="T55" fmla="*/ 30 h 30"/>
                <a:gd name="T56" fmla="*/ 0 w 14"/>
                <a:gd name="T5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30">
                  <a:moveTo>
                    <a:pt x="0" y="27"/>
                  </a:moveTo>
                  <a:cubicBezTo>
                    <a:pt x="0" y="27"/>
                    <a:pt x="3" y="25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8" y="17"/>
                    <a:pt x="10" y="12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1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1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5"/>
                    <a:pt x="14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 noEditPoints="1"/>
            </p:cNvSpPr>
            <p:nvPr/>
          </p:nvSpPr>
          <p:spPr bwMode="auto">
            <a:xfrm>
              <a:off x="2511" y="1504"/>
              <a:ext cx="68" cy="128"/>
            </a:xfrm>
            <a:custGeom>
              <a:avLst/>
              <a:gdLst>
                <a:gd name="T0" fmla="*/ 3 w 19"/>
                <a:gd name="T1" fmla="*/ 29 h 36"/>
                <a:gd name="T2" fmla="*/ 1 w 19"/>
                <a:gd name="T3" fmla="*/ 30 h 36"/>
                <a:gd name="T4" fmla="*/ 1 w 19"/>
                <a:gd name="T5" fmla="*/ 28 h 36"/>
                <a:gd name="T6" fmla="*/ 2 w 19"/>
                <a:gd name="T7" fmla="*/ 28 h 36"/>
                <a:gd name="T8" fmla="*/ 2 w 19"/>
                <a:gd name="T9" fmla="*/ 28 h 36"/>
                <a:gd name="T10" fmla="*/ 2 w 19"/>
                <a:gd name="T11" fmla="*/ 28 h 36"/>
                <a:gd name="T12" fmla="*/ 2 w 19"/>
                <a:gd name="T13" fmla="*/ 28 h 36"/>
                <a:gd name="T14" fmla="*/ 2 w 19"/>
                <a:gd name="T15" fmla="*/ 28 h 36"/>
                <a:gd name="T16" fmla="*/ 3 w 19"/>
                <a:gd name="T17" fmla="*/ 26 h 36"/>
                <a:gd name="T18" fmla="*/ 6 w 19"/>
                <a:gd name="T19" fmla="*/ 22 h 36"/>
                <a:gd name="T20" fmla="*/ 8 w 19"/>
                <a:gd name="T21" fmla="*/ 19 h 36"/>
                <a:gd name="T22" fmla="*/ 0 w 19"/>
                <a:gd name="T23" fmla="*/ 18 h 36"/>
                <a:gd name="T24" fmla="*/ 1 w 19"/>
                <a:gd name="T25" fmla="*/ 16 h 36"/>
                <a:gd name="T26" fmla="*/ 1 w 19"/>
                <a:gd name="T27" fmla="*/ 15 h 36"/>
                <a:gd name="T28" fmla="*/ 1 w 19"/>
                <a:gd name="T29" fmla="*/ 14 h 36"/>
                <a:gd name="T30" fmla="*/ 2 w 19"/>
                <a:gd name="T31" fmla="*/ 9 h 36"/>
                <a:gd name="T32" fmla="*/ 10 w 19"/>
                <a:gd name="T33" fmla="*/ 0 h 36"/>
                <a:gd name="T34" fmla="*/ 11 w 19"/>
                <a:gd name="T35" fmla="*/ 0 h 36"/>
                <a:gd name="T36" fmla="*/ 17 w 19"/>
                <a:gd name="T37" fmla="*/ 4 h 36"/>
                <a:gd name="T38" fmla="*/ 19 w 19"/>
                <a:gd name="T39" fmla="*/ 10 h 36"/>
                <a:gd name="T40" fmla="*/ 19 w 19"/>
                <a:gd name="T41" fmla="*/ 11 h 36"/>
                <a:gd name="T42" fmla="*/ 8 w 19"/>
                <a:gd name="T43" fmla="*/ 33 h 36"/>
                <a:gd name="T44" fmla="*/ 2 w 19"/>
                <a:gd name="T45" fmla="*/ 31 h 36"/>
                <a:gd name="T46" fmla="*/ 7 w 19"/>
                <a:gd name="T47" fmla="*/ 27 h 36"/>
                <a:gd name="T48" fmla="*/ 10 w 19"/>
                <a:gd name="T49" fmla="*/ 24 h 36"/>
                <a:gd name="T50" fmla="*/ 13 w 19"/>
                <a:gd name="T51" fmla="*/ 19 h 36"/>
                <a:gd name="T52" fmla="*/ 10 w 19"/>
                <a:gd name="T53" fmla="*/ 24 h 36"/>
                <a:gd name="T54" fmla="*/ 11 w 19"/>
                <a:gd name="T55" fmla="*/ 11 h 36"/>
                <a:gd name="T56" fmla="*/ 11 w 19"/>
                <a:gd name="T57" fmla="*/ 11 h 36"/>
                <a:gd name="T58" fmla="*/ 11 w 19"/>
                <a:gd name="T59" fmla="*/ 9 h 36"/>
                <a:gd name="T60" fmla="*/ 10 w 19"/>
                <a:gd name="T61" fmla="*/ 11 h 36"/>
                <a:gd name="T62" fmla="*/ 9 w 19"/>
                <a:gd name="T63" fmla="*/ 17 h 36"/>
                <a:gd name="T64" fmla="*/ 9 w 19"/>
                <a:gd name="T65" fmla="*/ 18 h 36"/>
                <a:gd name="T66" fmla="*/ 15 w 19"/>
                <a:gd name="T67" fmla="*/ 11 h 36"/>
                <a:gd name="T68" fmla="*/ 15 w 19"/>
                <a:gd name="T69" fmla="*/ 11 h 36"/>
                <a:gd name="T70" fmla="*/ 14 w 19"/>
                <a:gd name="T71" fmla="*/ 6 h 36"/>
                <a:gd name="T72" fmla="*/ 13 w 19"/>
                <a:gd name="T73" fmla="*/ 5 h 36"/>
                <a:gd name="T74" fmla="*/ 14 w 19"/>
                <a:gd name="T75" fmla="*/ 6 h 36"/>
                <a:gd name="T76" fmla="*/ 15 w 19"/>
                <a:gd name="T77" fmla="*/ 11 h 36"/>
                <a:gd name="T78" fmla="*/ 15 w 19"/>
                <a:gd name="T79" fmla="*/ 11 h 36"/>
                <a:gd name="T80" fmla="*/ 15 w 19"/>
                <a:gd name="T81" fmla="*/ 11 h 36"/>
                <a:gd name="T82" fmla="*/ 15 w 19"/>
                <a:gd name="T83" fmla="*/ 11 h 36"/>
                <a:gd name="T84" fmla="*/ 7 w 19"/>
                <a:gd name="T85" fmla="*/ 7 h 36"/>
                <a:gd name="T86" fmla="*/ 8 w 19"/>
                <a:gd name="T87" fmla="*/ 6 h 36"/>
                <a:gd name="T88" fmla="*/ 9 w 19"/>
                <a:gd name="T89" fmla="*/ 4 h 36"/>
                <a:gd name="T90" fmla="*/ 9 w 19"/>
                <a:gd name="T91" fmla="*/ 5 h 36"/>
                <a:gd name="T92" fmla="*/ 9 w 19"/>
                <a:gd name="T93" fmla="*/ 5 h 36"/>
                <a:gd name="T94" fmla="*/ 11 w 19"/>
                <a:gd name="T95" fmla="*/ 4 h 36"/>
                <a:gd name="T96" fmla="*/ 11 w 19"/>
                <a:gd name="T9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36">
                  <a:moveTo>
                    <a:pt x="2" y="31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3" y="27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5"/>
                    <a:pt x="5" y="24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1"/>
                    <a:pt x="8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2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6"/>
                    <a:pt x="5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6" y="2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6"/>
                    <a:pt x="19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21"/>
                    <a:pt x="10" y="31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2" y="31"/>
                    <a:pt x="2" y="31"/>
                    <a:pt x="2" y="31"/>
                  </a:cubicBezTo>
                  <a:close/>
                  <a:moveTo>
                    <a:pt x="10" y="24"/>
                  </a:moveTo>
                  <a:cubicBezTo>
                    <a:pt x="9" y="25"/>
                    <a:pt x="8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6"/>
                    <a:pt x="9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2"/>
                    <a:pt x="12" y="21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1"/>
                    <a:pt x="11" y="22"/>
                    <a:pt x="10" y="24"/>
                  </a:cubicBezTo>
                  <a:close/>
                  <a:moveTo>
                    <a:pt x="9" y="18"/>
                  </a:moveTo>
                  <a:cubicBezTo>
                    <a:pt x="10" y="16"/>
                    <a:pt x="11" y="13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7"/>
                    <a:pt x="15" y="9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7" y="7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8" y="6"/>
                    <a:pt x="7" y="7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 noEditPoints="1"/>
            </p:cNvSpPr>
            <p:nvPr/>
          </p:nvSpPr>
          <p:spPr bwMode="auto">
            <a:xfrm>
              <a:off x="2344" y="1745"/>
              <a:ext cx="239" cy="124"/>
            </a:xfrm>
            <a:custGeom>
              <a:avLst/>
              <a:gdLst>
                <a:gd name="T0" fmla="*/ 26 w 67"/>
                <a:gd name="T1" fmla="*/ 35 h 35"/>
                <a:gd name="T2" fmla="*/ 0 w 67"/>
                <a:gd name="T3" fmla="*/ 21 h 35"/>
                <a:gd name="T4" fmla="*/ 0 w 67"/>
                <a:gd name="T5" fmla="*/ 21 h 35"/>
                <a:gd name="T6" fmla="*/ 3 w 67"/>
                <a:gd name="T7" fmla="*/ 19 h 35"/>
                <a:gd name="T8" fmla="*/ 4 w 67"/>
                <a:gd name="T9" fmla="*/ 21 h 35"/>
                <a:gd name="T10" fmla="*/ 4 w 67"/>
                <a:gd name="T11" fmla="*/ 21 h 35"/>
                <a:gd name="T12" fmla="*/ 8 w 67"/>
                <a:gd name="T13" fmla="*/ 25 h 35"/>
                <a:gd name="T14" fmla="*/ 8 w 67"/>
                <a:gd name="T15" fmla="*/ 25 h 35"/>
                <a:gd name="T16" fmla="*/ 26 w 67"/>
                <a:gd name="T17" fmla="*/ 31 h 35"/>
                <a:gd name="T18" fmla="*/ 26 w 67"/>
                <a:gd name="T19" fmla="*/ 31 h 35"/>
                <a:gd name="T20" fmla="*/ 36 w 67"/>
                <a:gd name="T21" fmla="*/ 29 h 35"/>
                <a:gd name="T22" fmla="*/ 36 w 67"/>
                <a:gd name="T23" fmla="*/ 29 h 35"/>
                <a:gd name="T24" fmla="*/ 59 w 67"/>
                <a:gd name="T25" fmla="*/ 13 h 35"/>
                <a:gd name="T26" fmla="*/ 59 w 67"/>
                <a:gd name="T27" fmla="*/ 13 h 35"/>
                <a:gd name="T28" fmla="*/ 63 w 67"/>
                <a:gd name="T29" fmla="*/ 0 h 35"/>
                <a:gd name="T30" fmla="*/ 63 w 67"/>
                <a:gd name="T31" fmla="*/ 0 h 35"/>
                <a:gd name="T32" fmla="*/ 67 w 67"/>
                <a:gd name="T33" fmla="*/ 1 h 35"/>
                <a:gd name="T34" fmla="*/ 37 w 67"/>
                <a:gd name="T35" fmla="*/ 33 h 35"/>
                <a:gd name="T36" fmla="*/ 37 w 67"/>
                <a:gd name="T37" fmla="*/ 33 h 35"/>
                <a:gd name="T38" fmla="*/ 26 w 67"/>
                <a:gd name="T39" fmla="*/ 35 h 35"/>
                <a:gd name="T40" fmla="*/ 26 w 67"/>
                <a:gd name="T41" fmla="*/ 35 h 35"/>
                <a:gd name="T42" fmla="*/ 26 w 67"/>
                <a:gd name="T43" fmla="*/ 35 h 35"/>
                <a:gd name="T44" fmla="*/ 0 w 67"/>
                <a:gd name="T45" fmla="*/ 21 h 35"/>
                <a:gd name="T46" fmla="*/ 0 w 67"/>
                <a:gd name="T47" fmla="*/ 21 h 35"/>
                <a:gd name="T48" fmla="*/ 0 w 67"/>
                <a:gd name="T49" fmla="*/ 21 h 35"/>
                <a:gd name="T50" fmla="*/ 0 w 67"/>
                <a:gd name="T51" fmla="*/ 21 h 35"/>
                <a:gd name="T52" fmla="*/ 0 w 67"/>
                <a:gd name="T53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35">
                  <a:moveTo>
                    <a:pt x="26" y="35"/>
                  </a:moveTo>
                  <a:cubicBezTo>
                    <a:pt x="7" y="35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6" y="23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8"/>
                    <a:pt x="17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9" y="31"/>
                    <a:pt x="32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8" y="27"/>
                    <a:pt x="55" y="19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3" y="6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4" y="27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3" y="34"/>
                    <a:pt x="29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 noEditPoints="1"/>
            </p:cNvSpPr>
            <p:nvPr/>
          </p:nvSpPr>
          <p:spPr bwMode="auto">
            <a:xfrm>
              <a:off x="2333" y="1738"/>
              <a:ext cx="257" cy="138"/>
            </a:xfrm>
            <a:custGeom>
              <a:avLst/>
              <a:gdLst>
                <a:gd name="T0" fmla="*/ 29 w 72"/>
                <a:gd name="T1" fmla="*/ 37 h 39"/>
                <a:gd name="T2" fmla="*/ 29 w 72"/>
                <a:gd name="T3" fmla="*/ 35 h 39"/>
                <a:gd name="T4" fmla="*/ 39 w 72"/>
                <a:gd name="T5" fmla="*/ 33 h 39"/>
                <a:gd name="T6" fmla="*/ 29 w 72"/>
                <a:gd name="T7" fmla="*/ 35 h 39"/>
                <a:gd name="T8" fmla="*/ 29 w 72"/>
                <a:gd name="T9" fmla="*/ 35 h 39"/>
                <a:gd name="T10" fmla="*/ 29 w 72"/>
                <a:gd name="T11" fmla="*/ 35 h 39"/>
                <a:gd name="T12" fmla="*/ 29 w 72"/>
                <a:gd name="T13" fmla="*/ 37 h 39"/>
                <a:gd name="T14" fmla="*/ 29 w 72"/>
                <a:gd name="T15" fmla="*/ 39 h 39"/>
                <a:gd name="T16" fmla="*/ 1 w 72"/>
                <a:gd name="T17" fmla="*/ 25 h 39"/>
                <a:gd name="T18" fmla="*/ 1 w 72"/>
                <a:gd name="T19" fmla="*/ 24 h 39"/>
                <a:gd name="T20" fmla="*/ 6 w 72"/>
                <a:gd name="T21" fmla="*/ 19 h 39"/>
                <a:gd name="T22" fmla="*/ 8 w 72"/>
                <a:gd name="T23" fmla="*/ 20 h 39"/>
                <a:gd name="T24" fmla="*/ 8 w 72"/>
                <a:gd name="T25" fmla="*/ 20 h 39"/>
                <a:gd name="T26" fmla="*/ 8 w 72"/>
                <a:gd name="T27" fmla="*/ 20 h 39"/>
                <a:gd name="T28" fmla="*/ 8 w 72"/>
                <a:gd name="T29" fmla="*/ 21 h 39"/>
                <a:gd name="T30" fmla="*/ 8 w 72"/>
                <a:gd name="T31" fmla="*/ 21 h 39"/>
                <a:gd name="T32" fmla="*/ 9 w 72"/>
                <a:gd name="T33" fmla="*/ 22 h 39"/>
                <a:gd name="T34" fmla="*/ 12 w 72"/>
                <a:gd name="T35" fmla="*/ 25 h 39"/>
                <a:gd name="T36" fmla="*/ 29 w 72"/>
                <a:gd name="T37" fmla="*/ 31 h 39"/>
                <a:gd name="T38" fmla="*/ 38 w 72"/>
                <a:gd name="T39" fmla="*/ 29 h 39"/>
                <a:gd name="T40" fmla="*/ 60 w 72"/>
                <a:gd name="T41" fmla="*/ 14 h 39"/>
                <a:gd name="T42" fmla="*/ 64 w 72"/>
                <a:gd name="T43" fmla="*/ 2 h 39"/>
                <a:gd name="T44" fmla="*/ 64 w 72"/>
                <a:gd name="T45" fmla="*/ 2 h 39"/>
                <a:gd name="T46" fmla="*/ 66 w 72"/>
                <a:gd name="T47" fmla="*/ 0 h 39"/>
                <a:gd name="T48" fmla="*/ 70 w 72"/>
                <a:gd name="T49" fmla="*/ 1 h 39"/>
                <a:gd name="T50" fmla="*/ 71 w 72"/>
                <a:gd name="T51" fmla="*/ 1 h 39"/>
                <a:gd name="T52" fmla="*/ 72 w 72"/>
                <a:gd name="T53" fmla="*/ 1 h 39"/>
                <a:gd name="T54" fmla="*/ 72 w 72"/>
                <a:gd name="T55" fmla="*/ 1 h 39"/>
                <a:gd name="T56" fmla="*/ 72 w 72"/>
                <a:gd name="T57" fmla="*/ 1 h 39"/>
                <a:gd name="T58" fmla="*/ 72 w 72"/>
                <a:gd name="T59" fmla="*/ 1 h 39"/>
                <a:gd name="T60" fmla="*/ 72 w 72"/>
                <a:gd name="T61" fmla="*/ 3 h 39"/>
                <a:gd name="T62" fmla="*/ 40 w 72"/>
                <a:gd name="T63" fmla="*/ 37 h 39"/>
                <a:gd name="T64" fmla="*/ 29 w 72"/>
                <a:gd name="T65" fmla="*/ 39 h 39"/>
                <a:gd name="T66" fmla="*/ 3 w 72"/>
                <a:gd name="T67" fmla="*/ 23 h 39"/>
                <a:gd name="T68" fmla="*/ 3 w 72"/>
                <a:gd name="T69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39">
                  <a:moveTo>
                    <a:pt x="29" y="39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35"/>
                    <a:pt x="35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4"/>
                    <a:pt x="32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12" y="39"/>
                    <a:pt x="4" y="29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11" y="24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5" y="28"/>
                    <a:pt x="20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31"/>
                    <a:pt x="35" y="30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50" y="27"/>
                    <a:pt x="57" y="20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3" y="8"/>
                    <a:pt x="64" y="3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4"/>
                    <a:pt x="69" y="31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6" y="38"/>
                    <a:pt x="32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3" y="23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9"/>
            <p:cNvSpPr/>
            <p:nvPr/>
          </p:nvSpPr>
          <p:spPr bwMode="auto">
            <a:xfrm>
              <a:off x="2380" y="1742"/>
              <a:ext cx="7" cy="14"/>
            </a:xfrm>
            <a:custGeom>
              <a:avLst/>
              <a:gdLst>
                <a:gd name="T0" fmla="*/ 0 w 7"/>
                <a:gd name="T1" fmla="*/ 14 h 14"/>
                <a:gd name="T2" fmla="*/ 0 w 7"/>
                <a:gd name="T3" fmla="*/ 0 h 14"/>
                <a:gd name="T4" fmla="*/ 7 w 7"/>
                <a:gd name="T5" fmla="*/ 0 h 14"/>
                <a:gd name="T6" fmla="*/ 7 w 7"/>
                <a:gd name="T7" fmla="*/ 14 h 14"/>
                <a:gd name="T8" fmla="*/ 0 w 7"/>
                <a:gd name="T9" fmla="*/ 14 h 14"/>
                <a:gd name="T10" fmla="*/ 0 w 7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0"/>
            <p:cNvSpPr/>
            <p:nvPr/>
          </p:nvSpPr>
          <p:spPr bwMode="auto">
            <a:xfrm>
              <a:off x="2372" y="1735"/>
              <a:ext cx="22" cy="28"/>
            </a:xfrm>
            <a:custGeom>
              <a:avLst/>
              <a:gdLst>
                <a:gd name="T0" fmla="*/ 15 w 22"/>
                <a:gd name="T1" fmla="*/ 28 h 28"/>
                <a:gd name="T2" fmla="*/ 8 w 22"/>
                <a:gd name="T3" fmla="*/ 28 h 28"/>
                <a:gd name="T4" fmla="*/ 8 w 22"/>
                <a:gd name="T5" fmla="*/ 21 h 28"/>
                <a:gd name="T6" fmla="*/ 15 w 22"/>
                <a:gd name="T7" fmla="*/ 21 h 28"/>
                <a:gd name="T8" fmla="*/ 8 w 22"/>
                <a:gd name="T9" fmla="*/ 21 h 28"/>
                <a:gd name="T10" fmla="*/ 8 w 22"/>
                <a:gd name="T11" fmla="*/ 28 h 28"/>
                <a:gd name="T12" fmla="*/ 0 w 22"/>
                <a:gd name="T13" fmla="*/ 28 h 28"/>
                <a:gd name="T14" fmla="*/ 0 w 22"/>
                <a:gd name="T15" fmla="*/ 0 h 28"/>
                <a:gd name="T16" fmla="*/ 8 w 22"/>
                <a:gd name="T17" fmla="*/ 0 h 28"/>
                <a:gd name="T18" fmla="*/ 22 w 22"/>
                <a:gd name="T19" fmla="*/ 0 h 28"/>
                <a:gd name="T20" fmla="*/ 22 w 22"/>
                <a:gd name="T21" fmla="*/ 28 h 28"/>
                <a:gd name="T22" fmla="*/ 15 w 22"/>
                <a:gd name="T23" fmla="*/ 28 h 28"/>
                <a:gd name="T24" fmla="*/ 15 w 22"/>
                <a:gd name="T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8">
                  <a:moveTo>
                    <a:pt x="15" y="28"/>
                  </a:moveTo>
                  <a:lnTo>
                    <a:pt x="8" y="28"/>
                  </a:lnTo>
                  <a:lnTo>
                    <a:pt x="8" y="21"/>
                  </a:lnTo>
                  <a:lnTo>
                    <a:pt x="15" y="21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8" y="0"/>
                  </a:lnTo>
                  <a:lnTo>
                    <a:pt x="22" y="0"/>
                  </a:lnTo>
                  <a:lnTo>
                    <a:pt x="22" y="28"/>
                  </a:lnTo>
                  <a:lnTo>
                    <a:pt x="15" y="28"/>
                  </a:lnTo>
                  <a:lnTo>
                    <a:pt x="1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1"/>
            <p:cNvSpPr/>
            <p:nvPr/>
          </p:nvSpPr>
          <p:spPr bwMode="auto">
            <a:xfrm>
              <a:off x="2529" y="1710"/>
              <a:ext cx="18" cy="14"/>
            </a:xfrm>
            <a:custGeom>
              <a:avLst/>
              <a:gdLst>
                <a:gd name="T0" fmla="*/ 0 w 18"/>
                <a:gd name="T1" fmla="*/ 14 h 14"/>
                <a:gd name="T2" fmla="*/ 0 w 18"/>
                <a:gd name="T3" fmla="*/ 0 h 14"/>
                <a:gd name="T4" fmla="*/ 18 w 18"/>
                <a:gd name="T5" fmla="*/ 0 h 14"/>
                <a:gd name="T6" fmla="*/ 18 w 18"/>
                <a:gd name="T7" fmla="*/ 14 h 14"/>
                <a:gd name="T8" fmla="*/ 0 w 18"/>
                <a:gd name="T9" fmla="*/ 14 h 14"/>
                <a:gd name="T10" fmla="*/ 0 w 18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2522" y="1703"/>
              <a:ext cx="32" cy="28"/>
            </a:xfrm>
            <a:custGeom>
              <a:avLst/>
              <a:gdLst>
                <a:gd name="T0" fmla="*/ 25 w 32"/>
                <a:gd name="T1" fmla="*/ 28 h 28"/>
                <a:gd name="T2" fmla="*/ 7 w 32"/>
                <a:gd name="T3" fmla="*/ 28 h 28"/>
                <a:gd name="T4" fmla="*/ 7 w 32"/>
                <a:gd name="T5" fmla="*/ 21 h 28"/>
                <a:gd name="T6" fmla="*/ 14 w 32"/>
                <a:gd name="T7" fmla="*/ 21 h 28"/>
                <a:gd name="T8" fmla="*/ 7 w 32"/>
                <a:gd name="T9" fmla="*/ 21 h 28"/>
                <a:gd name="T10" fmla="*/ 7 w 32"/>
                <a:gd name="T11" fmla="*/ 28 h 28"/>
                <a:gd name="T12" fmla="*/ 0 w 32"/>
                <a:gd name="T13" fmla="*/ 28 h 28"/>
                <a:gd name="T14" fmla="*/ 0 w 32"/>
                <a:gd name="T15" fmla="*/ 0 h 28"/>
                <a:gd name="T16" fmla="*/ 32 w 32"/>
                <a:gd name="T17" fmla="*/ 0 h 28"/>
                <a:gd name="T18" fmla="*/ 32 w 32"/>
                <a:gd name="T19" fmla="*/ 28 h 28"/>
                <a:gd name="T20" fmla="*/ 25 w 32"/>
                <a:gd name="T21" fmla="*/ 28 h 28"/>
                <a:gd name="T22" fmla="*/ 25 w 32"/>
                <a:gd name="T23" fmla="*/ 28 h 28"/>
                <a:gd name="T24" fmla="*/ 18 w 32"/>
                <a:gd name="T25" fmla="*/ 14 h 28"/>
                <a:gd name="T26" fmla="*/ 18 w 32"/>
                <a:gd name="T27" fmla="*/ 14 h 28"/>
                <a:gd name="T28" fmla="*/ 14 w 32"/>
                <a:gd name="T29" fmla="*/ 14 h 28"/>
                <a:gd name="T30" fmla="*/ 14 w 32"/>
                <a:gd name="T31" fmla="*/ 14 h 28"/>
                <a:gd name="T32" fmla="*/ 18 w 32"/>
                <a:gd name="T33" fmla="*/ 14 h 28"/>
                <a:gd name="T34" fmla="*/ 18 w 32"/>
                <a:gd name="T35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28">
                  <a:moveTo>
                    <a:pt x="25" y="28"/>
                  </a:moveTo>
                  <a:lnTo>
                    <a:pt x="7" y="28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28"/>
                  </a:lnTo>
                  <a:lnTo>
                    <a:pt x="25" y="28"/>
                  </a:lnTo>
                  <a:lnTo>
                    <a:pt x="25" y="28"/>
                  </a:lnTo>
                  <a:close/>
                  <a:moveTo>
                    <a:pt x="18" y="14"/>
                  </a:moveTo>
                  <a:lnTo>
                    <a:pt x="18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8" y="14"/>
                  </a:lnTo>
                  <a:lnTo>
                    <a:pt x="1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3"/>
            <p:cNvSpPr/>
            <p:nvPr/>
          </p:nvSpPr>
          <p:spPr bwMode="auto">
            <a:xfrm>
              <a:off x="2294" y="1997"/>
              <a:ext cx="371" cy="408"/>
            </a:xfrm>
            <a:custGeom>
              <a:avLst/>
              <a:gdLst>
                <a:gd name="T0" fmla="*/ 17 w 104"/>
                <a:gd name="T1" fmla="*/ 89 h 115"/>
                <a:gd name="T2" fmla="*/ 0 w 104"/>
                <a:gd name="T3" fmla="*/ 53 h 115"/>
                <a:gd name="T4" fmla="*/ 0 w 104"/>
                <a:gd name="T5" fmla="*/ 53 h 115"/>
                <a:gd name="T6" fmla="*/ 0 w 104"/>
                <a:gd name="T7" fmla="*/ 50 h 115"/>
                <a:gd name="T8" fmla="*/ 0 w 104"/>
                <a:gd name="T9" fmla="*/ 50 h 115"/>
                <a:gd name="T10" fmla="*/ 31 w 104"/>
                <a:gd name="T11" fmla="*/ 5 h 115"/>
                <a:gd name="T12" fmla="*/ 31 w 104"/>
                <a:gd name="T13" fmla="*/ 5 h 115"/>
                <a:gd name="T14" fmla="*/ 33 w 104"/>
                <a:gd name="T15" fmla="*/ 8 h 115"/>
                <a:gd name="T16" fmla="*/ 19 w 104"/>
                <a:gd name="T17" fmla="*/ 19 h 115"/>
                <a:gd name="T18" fmla="*/ 19 w 104"/>
                <a:gd name="T19" fmla="*/ 19 h 115"/>
                <a:gd name="T20" fmla="*/ 4 w 104"/>
                <a:gd name="T21" fmla="*/ 50 h 115"/>
                <a:gd name="T22" fmla="*/ 4 w 104"/>
                <a:gd name="T23" fmla="*/ 50 h 115"/>
                <a:gd name="T24" fmla="*/ 4 w 104"/>
                <a:gd name="T25" fmla="*/ 52 h 115"/>
                <a:gd name="T26" fmla="*/ 4 w 104"/>
                <a:gd name="T27" fmla="*/ 52 h 115"/>
                <a:gd name="T28" fmla="*/ 20 w 104"/>
                <a:gd name="T29" fmla="*/ 86 h 115"/>
                <a:gd name="T30" fmla="*/ 20 w 104"/>
                <a:gd name="T31" fmla="*/ 86 h 115"/>
                <a:gd name="T32" fmla="*/ 51 w 104"/>
                <a:gd name="T33" fmla="*/ 111 h 115"/>
                <a:gd name="T34" fmla="*/ 51 w 104"/>
                <a:gd name="T35" fmla="*/ 111 h 115"/>
                <a:gd name="T36" fmla="*/ 83 w 104"/>
                <a:gd name="T37" fmla="*/ 81 h 115"/>
                <a:gd name="T38" fmla="*/ 83 w 104"/>
                <a:gd name="T39" fmla="*/ 81 h 115"/>
                <a:gd name="T40" fmla="*/ 100 w 104"/>
                <a:gd name="T41" fmla="*/ 39 h 115"/>
                <a:gd name="T42" fmla="*/ 100 w 104"/>
                <a:gd name="T43" fmla="*/ 39 h 115"/>
                <a:gd name="T44" fmla="*/ 100 w 104"/>
                <a:gd name="T45" fmla="*/ 39 h 115"/>
                <a:gd name="T46" fmla="*/ 100 w 104"/>
                <a:gd name="T47" fmla="*/ 39 h 115"/>
                <a:gd name="T48" fmla="*/ 91 w 104"/>
                <a:gd name="T49" fmla="*/ 16 h 115"/>
                <a:gd name="T50" fmla="*/ 91 w 104"/>
                <a:gd name="T51" fmla="*/ 16 h 115"/>
                <a:gd name="T52" fmla="*/ 79 w 104"/>
                <a:gd name="T53" fmla="*/ 4 h 115"/>
                <a:gd name="T54" fmla="*/ 79 w 104"/>
                <a:gd name="T55" fmla="*/ 4 h 115"/>
                <a:gd name="T56" fmla="*/ 79 w 104"/>
                <a:gd name="T57" fmla="*/ 0 h 115"/>
                <a:gd name="T58" fmla="*/ 94 w 104"/>
                <a:gd name="T59" fmla="*/ 13 h 115"/>
                <a:gd name="T60" fmla="*/ 94 w 104"/>
                <a:gd name="T61" fmla="*/ 13 h 115"/>
                <a:gd name="T62" fmla="*/ 104 w 104"/>
                <a:gd name="T63" fmla="*/ 39 h 115"/>
                <a:gd name="T64" fmla="*/ 104 w 104"/>
                <a:gd name="T65" fmla="*/ 39 h 115"/>
                <a:gd name="T66" fmla="*/ 104 w 104"/>
                <a:gd name="T67" fmla="*/ 39 h 115"/>
                <a:gd name="T68" fmla="*/ 104 w 104"/>
                <a:gd name="T69" fmla="*/ 39 h 115"/>
                <a:gd name="T70" fmla="*/ 86 w 104"/>
                <a:gd name="T71" fmla="*/ 84 h 115"/>
                <a:gd name="T72" fmla="*/ 86 w 104"/>
                <a:gd name="T73" fmla="*/ 84 h 115"/>
                <a:gd name="T74" fmla="*/ 51 w 104"/>
                <a:gd name="T75" fmla="*/ 115 h 115"/>
                <a:gd name="T76" fmla="*/ 51 w 104"/>
                <a:gd name="T77" fmla="*/ 115 h 115"/>
                <a:gd name="T78" fmla="*/ 17 w 104"/>
                <a:gd name="T79" fmla="*/ 8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115">
                  <a:moveTo>
                    <a:pt x="17" y="89"/>
                  </a:moveTo>
                  <a:cubicBezTo>
                    <a:pt x="7" y="75"/>
                    <a:pt x="1" y="60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21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26" y="12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1" y="27"/>
                    <a:pt x="4" y="37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8"/>
                    <a:pt x="11" y="73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9" y="100"/>
                    <a:pt x="41" y="111"/>
                    <a:pt x="51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60" y="111"/>
                    <a:pt x="73" y="98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93" y="65"/>
                    <a:pt x="100" y="47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1"/>
                    <a:pt x="96" y="22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9"/>
                    <a:pt x="80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4" y="1"/>
                    <a:pt x="89" y="6"/>
                    <a:pt x="9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9" y="21"/>
                    <a:pt x="104" y="30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4" y="49"/>
                    <a:pt x="97" y="67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76" y="100"/>
                    <a:pt x="64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38" y="115"/>
                    <a:pt x="26" y="102"/>
                    <a:pt x="17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2287" y="1990"/>
              <a:ext cx="385" cy="422"/>
            </a:xfrm>
            <a:custGeom>
              <a:avLst/>
              <a:gdLst>
                <a:gd name="T0" fmla="*/ 17 w 108"/>
                <a:gd name="T1" fmla="*/ 92 h 119"/>
                <a:gd name="T2" fmla="*/ 0 w 108"/>
                <a:gd name="T3" fmla="*/ 52 h 119"/>
                <a:gd name="T4" fmla="*/ 32 w 108"/>
                <a:gd name="T5" fmla="*/ 5 h 119"/>
                <a:gd name="T6" fmla="*/ 37 w 108"/>
                <a:gd name="T7" fmla="*/ 10 h 119"/>
                <a:gd name="T8" fmla="*/ 35 w 108"/>
                <a:gd name="T9" fmla="*/ 12 h 119"/>
                <a:gd name="T10" fmla="*/ 32 w 108"/>
                <a:gd name="T11" fmla="*/ 15 h 119"/>
                <a:gd name="T12" fmla="*/ 22 w 108"/>
                <a:gd name="T13" fmla="*/ 23 h 119"/>
                <a:gd name="T14" fmla="*/ 8 w 108"/>
                <a:gd name="T15" fmla="*/ 52 h 119"/>
                <a:gd name="T16" fmla="*/ 24 w 108"/>
                <a:gd name="T17" fmla="*/ 87 h 119"/>
                <a:gd name="T18" fmla="*/ 53 w 108"/>
                <a:gd name="T19" fmla="*/ 111 h 119"/>
                <a:gd name="T20" fmla="*/ 53 w 108"/>
                <a:gd name="T21" fmla="*/ 111 h 119"/>
                <a:gd name="T22" fmla="*/ 54 w 108"/>
                <a:gd name="T23" fmla="*/ 111 h 119"/>
                <a:gd name="T24" fmla="*/ 100 w 108"/>
                <a:gd name="T25" fmla="*/ 41 h 119"/>
                <a:gd name="T26" fmla="*/ 100 w 108"/>
                <a:gd name="T27" fmla="*/ 41 h 119"/>
                <a:gd name="T28" fmla="*/ 91 w 108"/>
                <a:gd name="T29" fmla="*/ 19 h 119"/>
                <a:gd name="T30" fmla="*/ 82 w 108"/>
                <a:gd name="T31" fmla="*/ 8 h 119"/>
                <a:gd name="T32" fmla="*/ 82 w 108"/>
                <a:gd name="T33" fmla="*/ 0 h 119"/>
                <a:gd name="T34" fmla="*/ 108 w 108"/>
                <a:gd name="T35" fmla="*/ 41 h 119"/>
                <a:gd name="T36" fmla="*/ 108 w 108"/>
                <a:gd name="T37" fmla="*/ 41 h 119"/>
                <a:gd name="T38" fmla="*/ 53 w 108"/>
                <a:gd name="T39" fmla="*/ 119 h 119"/>
                <a:gd name="T40" fmla="*/ 53 w 108"/>
                <a:gd name="T41" fmla="*/ 115 h 119"/>
                <a:gd name="T42" fmla="*/ 54 w 108"/>
                <a:gd name="T43" fmla="*/ 115 h 119"/>
                <a:gd name="T44" fmla="*/ 53 w 108"/>
                <a:gd name="T45" fmla="*/ 115 h 119"/>
                <a:gd name="T46" fmla="*/ 53 w 108"/>
                <a:gd name="T47" fmla="*/ 115 h 119"/>
                <a:gd name="T48" fmla="*/ 53 w 108"/>
                <a:gd name="T49" fmla="*/ 115 h 119"/>
                <a:gd name="T50" fmla="*/ 104 w 108"/>
                <a:gd name="T51" fmla="*/ 41 h 119"/>
                <a:gd name="T52" fmla="*/ 95 w 108"/>
                <a:gd name="T53" fmla="*/ 16 h 119"/>
                <a:gd name="T54" fmla="*/ 95 w 108"/>
                <a:gd name="T55" fmla="*/ 16 h 119"/>
                <a:gd name="T56" fmla="*/ 104 w 108"/>
                <a:gd name="T57" fmla="*/ 41 h 119"/>
                <a:gd name="T58" fmla="*/ 104 w 108"/>
                <a:gd name="T59" fmla="*/ 41 h 119"/>
                <a:gd name="T60" fmla="*/ 89 w 108"/>
                <a:gd name="T61" fmla="*/ 81 h 119"/>
                <a:gd name="T62" fmla="*/ 5 w 108"/>
                <a:gd name="T63" fmla="*/ 58 h 119"/>
                <a:gd name="T64" fmla="*/ 4 w 108"/>
                <a:gd name="T65" fmla="*/ 54 h 119"/>
                <a:gd name="T66" fmla="*/ 4 w 108"/>
                <a:gd name="T67" fmla="*/ 53 h 119"/>
                <a:gd name="T68" fmla="*/ 4 w 108"/>
                <a:gd name="T69" fmla="*/ 52 h 119"/>
                <a:gd name="T70" fmla="*/ 4 w 108"/>
                <a:gd name="T71" fmla="*/ 52 h 119"/>
                <a:gd name="T72" fmla="*/ 4 w 108"/>
                <a:gd name="T73" fmla="*/ 52 h 119"/>
                <a:gd name="T74" fmla="*/ 19 w 108"/>
                <a:gd name="T75" fmla="*/ 20 h 119"/>
                <a:gd name="T76" fmla="*/ 19 w 108"/>
                <a:gd name="T77" fmla="*/ 20 h 119"/>
                <a:gd name="T78" fmla="*/ 27 w 108"/>
                <a:gd name="T79" fmla="*/ 13 h 119"/>
                <a:gd name="T80" fmla="*/ 37 w 108"/>
                <a:gd name="T81" fmla="*/ 10 h 119"/>
                <a:gd name="T82" fmla="*/ 87 w 108"/>
                <a:gd name="T83" fmla="*/ 8 h 119"/>
                <a:gd name="T84" fmla="*/ 85 w 108"/>
                <a:gd name="T85" fmla="*/ 6 h 119"/>
                <a:gd name="T86" fmla="*/ 36 w 108"/>
                <a:gd name="T87" fmla="*/ 9 h 119"/>
                <a:gd name="T88" fmla="*/ 36 w 108"/>
                <a:gd name="T89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" h="119">
                  <a:moveTo>
                    <a:pt x="17" y="92"/>
                  </a:moveTo>
                  <a:cubicBezTo>
                    <a:pt x="19" y="91"/>
                    <a:pt x="19" y="91"/>
                    <a:pt x="19" y="9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7" y="77"/>
                    <a:pt x="1" y="63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9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7"/>
                    <a:pt x="25" y="19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5" y="30"/>
                    <a:pt x="8" y="40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9"/>
                    <a:pt x="15" y="74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32" y="100"/>
                    <a:pt x="44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61" y="111"/>
                    <a:pt x="74" y="98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93" y="67"/>
                    <a:pt x="100" y="48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4"/>
                    <a:pt x="96" y="25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8" y="14"/>
                    <a:pt x="83" y="9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8" y="1"/>
                    <a:pt x="92" y="7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103" y="22"/>
                    <a:pt x="108" y="31"/>
                    <a:pt x="108" y="41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52"/>
                    <a:pt x="100" y="70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80" y="103"/>
                    <a:pt x="67" y="119"/>
                    <a:pt x="53" y="119"/>
                  </a:cubicBezTo>
                  <a:cubicBezTo>
                    <a:pt x="53" y="119"/>
                    <a:pt x="53" y="119"/>
                    <a:pt x="53" y="119"/>
                  </a:cubicBezTo>
                  <a:cubicBezTo>
                    <a:pt x="39" y="119"/>
                    <a:pt x="27" y="106"/>
                    <a:pt x="17" y="92"/>
                  </a:cubicBezTo>
                  <a:close/>
                  <a:moveTo>
                    <a:pt x="53" y="115"/>
                  </a:moveTo>
                  <a:cubicBezTo>
                    <a:pt x="63" y="115"/>
                    <a:pt x="75" y="103"/>
                    <a:pt x="8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75" y="103"/>
                    <a:pt x="63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45" y="115"/>
                    <a:pt x="37" y="109"/>
                    <a:pt x="29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7" y="109"/>
                    <a:pt x="45" y="115"/>
                    <a:pt x="53" y="115"/>
                  </a:cubicBezTo>
                  <a:close/>
                  <a:moveTo>
                    <a:pt x="89" y="81"/>
                  </a:moveTo>
                  <a:cubicBezTo>
                    <a:pt x="98" y="66"/>
                    <a:pt x="104" y="49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32"/>
                    <a:pt x="100" y="23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100" y="23"/>
                    <a:pt x="104" y="32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50"/>
                    <a:pt x="98" y="66"/>
                    <a:pt x="89" y="81"/>
                  </a:cubicBezTo>
                  <a:close/>
                  <a:moveTo>
                    <a:pt x="4" y="54"/>
                  </a:moveTo>
                  <a:cubicBezTo>
                    <a:pt x="4" y="55"/>
                    <a:pt x="4" y="56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4" y="56"/>
                    <a:pt x="4" y="5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4" y="53"/>
                  </a:moveTo>
                  <a:cubicBezTo>
                    <a:pt x="4" y="53"/>
                    <a:pt x="4" y="53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4" y="52"/>
                  </a:moveTo>
                  <a:cubicBezTo>
                    <a:pt x="4" y="52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lose/>
                  <a:moveTo>
                    <a:pt x="19" y="20"/>
                  </a:moveTo>
                  <a:cubicBezTo>
                    <a:pt x="16" y="23"/>
                    <a:pt x="12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7"/>
                    <a:pt x="16" y="23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2" y="17"/>
                    <a:pt x="25" y="15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2" y="17"/>
                    <a:pt x="19" y="20"/>
                  </a:cubicBezTo>
                  <a:close/>
                  <a:moveTo>
                    <a:pt x="37" y="10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lose/>
                  <a:moveTo>
                    <a:pt x="87" y="8"/>
                  </a:moveTo>
                  <a:cubicBezTo>
                    <a:pt x="88" y="8"/>
                    <a:pt x="89" y="9"/>
                    <a:pt x="89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8" y="8"/>
                    <a:pt x="86" y="7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6" y="7"/>
                    <a:pt x="87" y="8"/>
                  </a:cubicBezTo>
                  <a:close/>
                  <a:moveTo>
                    <a:pt x="36" y="9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5"/>
            <p:cNvSpPr/>
            <p:nvPr/>
          </p:nvSpPr>
          <p:spPr bwMode="auto">
            <a:xfrm>
              <a:off x="2412" y="2008"/>
              <a:ext cx="131" cy="71"/>
            </a:xfrm>
            <a:custGeom>
              <a:avLst/>
              <a:gdLst>
                <a:gd name="T0" fmla="*/ 0 w 131"/>
                <a:gd name="T1" fmla="*/ 18 h 71"/>
                <a:gd name="T2" fmla="*/ 0 w 131"/>
                <a:gd name="T3" fmla="*/ 18 h 71"/>
                <a:gd name="T4" fmla="*/ 14 w 131"/>
                <a:gd name="T5" fmla="*/ 10 h 71"/>
                <a:gd name="T6" fmla="*/ 32 w 131"/>
                <a:gd name="T7" fmla="*/ 42 h 71"/>
                <a:gd name="T8" fmla="*/ 60 w 131"/>
                <a:gd name="T9" fmla="*/ 3 h 71"/>
                <a:gd name="T10" fmla="*/ 110 w 131"/>
                <a:gd name="T11" fmla="*/ 35 h 71"/>
                <a:gd name="T12" fmla="*/ 117 w 131"/>
                <a:gd name="T13" fmla="*/ 0 h 71"/>
                <a:gd name="T14" fmla="*/ 131 w 131"/>
                <a:gd name="T15" fmla="*/ 3 h 71"/>
                <a:gd name="T16" fmla="*/ 121 w 131"/>
                <a:gd name="T17" fmla="*/ 60 h 71"/>
                <a:gd name="T18" fmla="*/ 64 w 131"/>
                <a:gd name="T19" fmla="*/ 21 h 71"/>
                <a:gd name="T20" fmla="*/ 28 w 131"/>
                <a:gd name="T21" fmla="*/ 71 h 71"/>
                <a:gd name="T22" fmla="*/ 0 w 131"/>
                <a:gd name="T23" fmla="*/ 18 h 71"/>
                <a:gd name="T24" fmla="*/ 0 w 131"/>
                <a:gd name="T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71">
                  <a:moveTo>
                    <a:pt x="0" y="18"/>
                  </a:moveTo>
                  <a:lnTo>
                    <a:pt x="0" y="18"/>
                  </a:lnTo>
                  <a:lnTo>
                    <a:pt x="14" y="10"/>
                  </a:lnTo>
                  <a:lnTo>
                    <a:pt x="32" y="42"/>
                  </a:lnTo>
                  <a:lnTo>
                    <a:pt x="60" y="3"/>
                  </a:lnTo>
                  <a:lnTo>
                    <a:pt x="110" y="35"/>
                  </a:lnTo>
                  <a:lnTo>
                    <a:pt x="117" y="0"/>
                  </a:lnTo>
                  <a:lnTo>
                    <a:pt x="131" y="3"/>
                  </a:lnTo>
                  <a:lnTo>
                    <a:pt x="121" y="60"/>
                  </a:lnTo>
                  <a:lnTo>
                    <a:pt x="64" y="21"/>
                  </a:lnTo>
                  <a:lnTo>
                    <a:pt x="28" y="7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2405" y="2001"/>
              <a:ext cx="149" cy="92"/>
            </a:xfrm>
            <a:custGeom>
              <a:avLst/>
              <a:gdLst>
                <a:gd name="T0" fmla="*/ 0 w 149"/>
                <a:gd name="T1" fmla="*/ 28 h 92"/>
                <a:gd name="T2" fmla="*/ 7 w 149"/>
                <a:gd name="T3" fmla="*/ 25 h 92"/>
                <a:gd name="T4" fmla="*/ 0 w 149"/>
                <a:gd name="T5" fmla="*/ 28 h 92"/>
                <a:gd name="T6" fmla="*/ 7 w 149"/>
                <a:gd name="T7" fmla="*/ 21 h 92"/>
                <a:gd name="T8" fmla="*/ 3 w 149"/>
                <a:gd name="T9" fmla="*/ 17 h 92"/>
                <a:gd name="T10" fmla="*/ 21 w 149"/>
                <a:gd name="T11" fmla="*/ 7 h 92"/>
                <a:gd name="T12" fmla="*/ 39 w 149"/>
                <a:gd name="T13" fmla="*/ 35 h 92"/>
                <a:gd name="T14" fmla="*/ 64 w 149"/>
                <a:gd name="T15" fmla="*/ 0 h 92"/>
                <a:gd name="T16" fmla="*/ 114 w 149"/>
                <a:gd name="T17" fmla="*/ 32 h 92"/>
                <a:gd name="T18" fmla="*/ 121 w 149"/>
                <a:gd name="T19" fmla="*/ 0 h 92"/>
                <a:gd name="T20" fmla="*/ 149 w 149"/>
                <a:gd name="T21" fmla="*/ 7 h 92"/>
                <a:gd name="T22" fmla="*/ 131 w 149"/>
                <a:gd name="T23" fmla="*/ 78 h 92"/>
                <a:gd name="T24" fmla="*/ 71 w 149"/>
                <a:gd name="T25" fmla="*/ 39 h 92"/>
                <a:gd name="T26" fmla="*/ 35 w 149"/>
                <a:gd name="T27" fmla="*/ 92 h 92"/>
                <a:gd name="T28" fmla="*/ 0 w 149"/>
                <a:gd name="T29" fmla="*/ 28 h 92"/>
                <a:gd name="T30" fmla="*/ 0 w 149"/>
                <a:gd name="T31" fmla="*/ 28 h 92"/>
                <a:gd name="T32" fmla="*/ 39 w 149"/>
                <a:gd name="T33" fmla="*/ 64 h 92"/>
                <a:gd name="T34" fmla="*/ 67 w 149"/>
                <a:gd name="T35" fmla="*/ 21 h 92"/>
                <a:gd name="T36" fmla="*/ 124 w 149"/>
                <a:gd name="T37" fmla="*/ 53 h 92"/>
                <a:gd name="T38" fmla="*/ 131 w 149"/>
                <a:gd name="T39" fmla="*/ 17 h 92"/>
                <a:gd name="T40" fmla="*/ 124 w 149"/>
                <a:gd name="T41" fmla="*/ 53 h 92"/>
                <a:gd name="T42" fmla="*/ 67 w 149"/>
                <a:gd name="T43" fmla="*/ 21 h 92"/>
                <a:gd name="T44" fmla="*/ 39 w 149"/>
                <a:gd name="T45" fmla="*/ 64 h 92"/>
                <a:gd name="T46" fmla="*/ 39 w 149"/>
                <a:gd name="T47" fmla="*/ 64 h 92"/>
                <a:gd name="T48" fmla="*/ 39 w 149"/>
                <a:gd name="T49" fmla="*/ 64 h 92"/>
                <a:gd name="T50" fmla="*/ 17 w 149"/>
                <a:gd name="T51" fmla="*/ 32 h 92"/>
                <a:gd name="T52" fmla="*/ 17 w 149"/>
                <a:gd name="T53" fmla="*/ 25 h 92"/>
                <a:gd name="T54" fmla="*/ 17 w 149"/>
                <a:gd name="T55" fmla="*/ 25 h 92"/>
                <a:gd name="T56" fmla="*/ 17 w 149"/>
                <a:gd name="T57" fmla="*/ 32 h 92"/>
                <a:gd name="T58" fmla="*/ 17 w 149"/>
                <a:gd name="T59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9" h="92">
                  <a:moveTo>
                    <a:pt x="0" y="28"/>
                  </a:moveTo>
                  <a:lnTo>
                    <a:pt x="7" y="25"/>
                  </a:lnTo>
                  <a:lnTo>
                    <a:pt x="0" y="28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21" y="7"/>
                  </a:lnTo>
                  <a:lnTo>
                    <a:pt x="39" y="35"/>
                  </a:lnTo>
                  <a:lnTo>
                    <a:pt x="64" y="0"/>
                  </a:lnTo>
                  <a:lnTo>
                    <a:pt x="114" y="32"/>
                  </a:lnTo>
                  <a:lnTo>
                    <a:pt x="121" y="0"/>
                  </a:lnTo>
                  <a:lnTo>
                    <a:pt x="149" y="7"/>
                  </a:lnTo>
                  <a:lnTo>
                    <a:pt x="131" y="78"/>
                  </a:lnTo>
                  <a:lnTo>
                    <a:pt x="71" y="39"/>
                  </a:lnTo>
                  <a:lnTo>
                    <a:pt x="35" y="92"/>
                  </a:lnTo>
                  <a:lnTo>
                    <a:pt x="0" y="28"/>
                  </a:lnTo>
                  <a:lnTo>
                    <a:pt x="0" y="28"/>
                  </a:lnTo>
                  <a:close/>
                  <a:moveTo>
                    <a:pt x="39" y="64"/>
                  </a:moveTo>
                  <a:lnTo>
                    <a:pt x="67" y="21"/>
                  </a:lnTo>
                  <a:lnTo>
                    <a:pt x="124" y="53"/>
                  </a:lnTo>
                  <a:lnTo>
                    <a:pt x="131" y="17"/>
                  </a:lnTo>
                  <a:lnTo>
                    <a:pt x="124" y="53"/>
                  </a:lnTo>
                  <a:lnTo>
                    <a:pt x="67" y="21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39" y="64"/>
                  </a:lnTo>
                  <a:close/>
                  <a:moveTo>
                    <a:pt x="17" y="32"/>
                  </a:moveTo>
                  <a:lnTo>
                    <a:pt x="17" y="25"/>
                  </a:lnTo>
                  <a:lnTo>
                    <a:pt x="17" y="25"/>
                  </a:lnTo>
                  <a:lnTo>
                    <a:pt x="17" y="32"/>
                  </a:lnTo>
                  <a:lnTo>
                    <a:pt x="17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2454" y="2018"/>
              <a:ext cx="89" cy="263"/>
            </a:xfrm>
            <a:custGeom>
              <a:avLst/>
              <a:gdLst>
                <a:gd name="T0" fmla="*/ 4 w 89"/>
                <a:gd name="T1" fmla="*/ 213 h 263"/>
                <a:gd name="T2" fmla="*/ 0 w 89"/>
                <a:gd name="T3" fmla="*/ 210 h 263"/>
                <a:gd name="T4" fmla="*/ 11 w 89"/>
                <a:gd name="T5" fmla="*/ 4 h 263"/>
                <a:gd name="T6" fmla="*/ 25 w 89"/>
                <a:gd name="T7" fmla="*/ 0 h 263"/>
                <a:gd name="T8" fmla="*/ 89 w 89"/>
                <a:gd name="T9" fmla="*/ 167 h 263"/>
                <a:gd name="T10" fmla="*/ 54 w 89"/>
                <a:gd name="T11" fmla="*/ 263 h 263"/>
                <a:gd name="T12" fmla="*/ 4 w 89"/>
                <a:gd name="T13" fmla="*/ 213 h 263"/>
                <a:gd name="T14" fmla="*/ 4 w 89"/>
                <a:gd name="T15" fmla="*/ 213 h 263"/>
                <a:gd name="T16" fmla="*/ 50 w 89"/>
                <a:gd name="T17" fmla="*/ 238 h 263"/>
                <a:gd name="T18" fmla="*/ 75 w 89"/>
                <a:gd name="T19" fmla="*/ 167 h 263"/>
                <a:gd name="T20" fmla="*/ 25 w 89"/>
                <a:gd name="T21" fmla="*/ 36 h 263"/>
                <a:gd name="T22" fmla="*/ 15 w 89"/>
                <a:gd name="T23" fmla="*/ 203 h 263"/>
                <a:gd name="T24" fmla="*/ 50 w 89"/>
                <a:gd name="T25" fmla="*/ 238 h 263"/>
                <a:gd name="T26" fmla="*/ 50 w 89"/>
                <a:gd name="T27" fmla="*/ 23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" h="263">
                  <a:moveTo>
                    <a:pt x="4" y="213"/>
                  </a:moveTo>
                  <a:lnTo>
                    <a:pt x="0" y="210"/>
                  </a:lnTo>
                  <a:lnTo>
                    <a:pt x="11" y="4"/>
                  </a:lnTo>
                  <a:lnTo>
                    <a:pt x="25" y="0"/>
                  </a:lnTo>
                  <a:lnTo>
                    <a:pt x="89" y="167"/>
                  </a:lnTo>
                  <a:lnTo>
                    <a:pt x="54" y="263"/>
                  </a:lnTo>
                  <a:lnTo>
                    <a:pt x="4" y="213"/>
                  </a:lnTo>
                  <a:lnTo>
                    <a:pt x="4" y="213"/>
                  </a:lnTo>
                  <a:close/>
                  <a:moveTo>
                    <a:pt x="50" y="238"/>
                  </a:moveTo>
                  <a:lnTo>
                    <a:pt x="75" y="167"/>
                  </a:lnTo>
                  <a:lnTo>
                    <a:pt x="25" y="36"/>
                  </a:lnTo>
                  <a:lnTo>
                    <a:pt x="15" y="203"/>
                  </a:lnTo>
                  <a:lnTo>
                    <a:pt x="50" y="238"/>
                  </a:lnTo>
                  <a:lnTo>
                    <a:pt x="50" y="2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2447" y="2011"/>
              <a:ext cx="104" cy="284"/>
            </a:xfrm>
            <a:custGeom>
              <a:avLst/>
              <a:gdLst>
                <a:gd name="T0" fmla="*/ 4 w 104"/>
                <a:gd name="T1" fmla="*/ 224 h 284"/>
                <a:gd name="T2" fmla="*/ 11 w 104"/>
                <a:gd name="T3" fmla="*/ 220 h 284"/>
                <a:gd name="T4" fmla="*/ 15 w 104"/>
                <a:gd name="T5" fmla="*/ 213 h 284"/>
                <a:gd name="T6" fmla="*/ 61 w 104"/>
                <a:gd name="T7" fmla="*/ 259 h 284"/>
                <a:gd name="T8" fmla="*/ 61 w 104"/>
                <a:gd name="T9" fmla="*/ 259 h 284"/>
                <a:gd name="T10" fmla="*/ 15 w 104"/>
                <a:gd name="T11" fmla="*/ 213 h 284"/>
                <a:gd name="T12" fmla="*/ 22 w 104"/>
                <a:gd name="T13" fmla="*/ 93 h 284"/>
                <a:gd name="T14" fmla="*/ 15 w 104"/>
                <a:gd name="T15" fmla="*/ 213 h 284"/>
                <a:gd name="T16" fmla="*/ 15 w 104"/>
                <a:gd name="T17" fmla="*/ 213 h 284"/>
                <a:gd name="T18" fmla="*/ 11 w 104"/>
                <a:gd name="T19" fmla="*/ 220 h 284"/>
                <a:gd name="T20" fmla="*/ 4 w 104"/>
                <a:gd name="T21" fmla="*/ 224 h 284"/>
                <a:gd name="T22" fmla="*/ 0 w 104"/>
                <a:gd name="T23" fmla="*/ 220 h 284"/>
                <a:gd name="T24" fmla="*/ 11 w 104"/>
                <a:gd name="T25" fmla="*/ 4 h 284"/>
                <a:gd name="T26" fmla="*/ 36 w 104"/>
                <a:gd name="T27" fmla="*/ 0 h 284"/>
                <a:gd name="T28" fmla="*/ 104 w 104"/>
                <a:gd name="T29" fmla="*/ 174 h 284"/>
                <a:gd name="T30" fmla="*/ 64 w 104"/>
                <a:gd name="T31" fmla="*/ 284 h 284"/>
                <a:gd name="T32" fmla="*/ 4 w 104"/>
                <a:gd name="T33" fmla="*/ 224 h 284"/>
                <a:gd name="T34" fmla="*/ 4 w 104"/>
                <a:gd name="T35" fmla="*/ 224 h 284"/>
                <a:gd name="T36" fmla="*/ 57 w 104"/>
                <a:gd name="T37" fmla="*/ 245 h 284"/>
                <a:gd name="T38" fmla="*/ 61 w 104"/>
                <a:gd name="T39" fmla="*/ 238 h 284"/>
                <a:gd name="T40" fmla="*/ 57 w 104"/>
                <a:gd name="T41" fmla="*/ 245 h 284"/>
                <a:gd name="T42" fmla="*/ 57 w 104"/>
                <a:gd name="T43" fmla="*/ 245 h 284"/>
                <a:gd name="T44" fmla="*/ 29 w 104"/>
                <a:gd name="T45" fmla="*/ 210 h 284"/>
                <a:gd name="T46" fmla="*/ 54 w 104"/>
                <a:gd name="T47" fmla="*/ 231 h 284"/>
                <a:gd name="T48" fmla="*/ 75 w 104"/>
                <a:gd name="T49" fmla="*/ 174 h 284"/>
                <a:gd name="T50" fmla="*/ 36 w 104"/>
                <a:gd name="T51" fmla="*/ 78 h 284"/>
                <a:gd name="T52" fmla="*/ 29 w 104"/>
                <a:gd name="T53" fmla="*/ 210 h 284"/>
                <a:gd name="T54" fmla="*/ 29 w 104"/>
                <a:gd name="T55" fmla="*/ 210 h 284"/>
                <a:gd name="T56" fmla="*/ 89 w 104"/>
                <a:gd name="T57" fmla="*/ 174 h 284"/>
                <a:gd name="T58" fmla="*/ 89 w 104"/>
                <a:gd name="T59" fmla="*/ 174 h 284"/>
                <a:gd name="T60" fmla="*/ 29 w 104"/>
                <a:gd name="T61" fmla="*/ 15 h 284"/>
                <a:gd name="T62" fmla="*/ 25 w 104"/>
                <a:gd name="T63" fmla="*/ 15 h 284"/>
                <a:gd name="T64" fmla="*/ 25 w 104"/>
                <a:gd name="T65" fmla="*/ 43 h 284"/>
                <a:gd name="T66" fmla="*/ 39 w 104"/>
                <a:gd name="T67" fmla="*/ 39 h 284"/>
                <a:gd name="T68" fmla="*/ 89 w 104"/>
                <a:gd name="T69" fmla="*/ 174 h 284"/>
                <a:gd name="T70" fmla="*/ 89 w 104"/>
                <a:gd name="T71" fmla="*/ 17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284">
                  <a:moveTo>
                    <a:pt x="4" y="224"/>
                  </a:moveTo>
                  <a:lnTo>
                    <a:pt x="11" y="220"/>
                  </a:lnTo>
                  <a:lnTo>
                    <a:pt x="15" y="213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15" y="213"/>
                  </a:lnTo>
                  <a:lnTo>
                    <a:pt x="22" y="93"/>
                  </a:lnTo>
                  <a:lnTo>
                    <a:pt x="15" y="213"/>
                  </a:lnTo>
                  <a:lnTo>
                    <a:pt x="15" y="213"/>
                  </a:lnTo>
                  <a:lnTo>
                    <a:pt x="11" y="220"/>
                  </a:lnTo>
                  <a:lnTo>
                    <a:pt x="4" y="224"/>
                  </a:lnTo>
                  <a:lnTo>
                    <a:pt x="0" y="220"/>
                  </a:lnTo>
                  <a:lnTo>
                    <a:pt x="11" y="4"/>
                  </a:lnTo>
                  <a:lnTo>
                    <a:pt x="36" y="0"/>
                  </a:lnTo>
                  <a:lnTo>
                    <a:pt x="104" y="174"/>
                  </a:lnTo>
                  <a:lnTo>
                    <a:pt x="64" y="284"/>
                  </a:lnTo>
                  <a:lnTo>
                    <a:pt x="4" y="224"/>
                  </a:lnTo>
                  <a:lnTo>
                    <a:pt x="4" y="224"/>
                  </a:lnTo>
                  <a:close/>
                  <a:moveTo>
                    <a:pt x="57" y="245"/>
                  </a:moveTo>
                  <a:lnTo>
                    <a:pt x="61" y="238"/>
                  </a:lnTo>
                  <a:lnTo>
                    <a:pt x="57" y="245"/>
                  </a:lnTo>
                  <a:lnTo>
                    <a:pt x="57" y="245"/>
                  </a:lnTo>
                  <a:close/>
                  <a:moveTo>
                    <a:pt x="29" y="210"/>
                  </a:moveTo>
                  <a:lnTo>
                    <a:pt x="54" y="231"/>
                  </a:lnTo>
                  <a:lnTo>
                    <a:pt x="75" y="174"/>
                  </a:lnTo>
                  <a:lnTo>
                    <a:pt x="36" y="78"/>
                  </a:lnTo>
                  <a:lnTo>
                    <a:pt x="29" y="210"/>
                  </a:lnTo>
                  <a:lnTo>
                    <a:pt x="29" y="210"/>
                  </a:lnTo>
                  <a:close/>
                  <a:moveTo>
                    <a:pt x="89" y="174"/>
                  </a:moveTo>
                  <a:lnTo>
                    <a:pt x="89" y="174"/>
                  </a:lnTo>
                  <a:lnTo>
                    <a:pt x="29" y="15"/>
                  </a:lnTo>
                  <a:lnTo>
                    <a:pt x="25" y="15"/>
                  </a:lnTo>
                  <a:lnTo>
                    <a:pt x="25" y="43"/>
                  </a:lnTo>
                  <a:lnTo>
                    <a:pt x="39" y="39"/>
                  </a:lnTo>
                  <a:lnTo>
                    <a:pt x="89" y="174"/>
                  </a:lnTo>
                  <a:lnTo>
                    <a:pt x="89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9"/>
            <p:cNvSpPr/>
            <p:nvPr/>
          </p:nvSpPr>
          <p:spPr bwMode="auto">
            <a:xfrm>
              <a:off x="2006" y="1710"/>
              <a:ext cx="388" cy="316"/>
            </a:xfrm>
            <a:custGeom>
              <a:avLst/>
              <a:gdLst>
                <a:gd name="T0" fmla="*/ 53 w 388"/>
                <a:gd name="T1" fmla="*/ 14 h 316"/>
                <a:gd name="T2" fmla="*/ 0 w 388"/>
                <a:gd name="T3" fmla="*/ 14 h 316"/>
                <a:gd name="T4" fmla="*/ 0 w 388"/>
                <a:gd name="T5" fmla="*/ 0 h 316"/>
                <a:gd name="T6" fmla="*/ 57 w 388"/>
                <a:gd name="T7" fmla="*/ 0 h 316"/>
                <a:gd name="T8" fmla="*/ 388 w 388"/>
                <a:gd name="T9" fmla="*/ 305 h 316"/>
                <a:gd name="T10" fmla="*/ 377 w 388"/>
                <a:gd name="T11" fmla="*/ 316 h 316"/>
                <a:gd name="T12" fmla="*/ 53 w 388"/>
                <a:gd name="T13" fmla="*/ 14 h 316"/>
                <a:gd name="T14" fmla="*/ 53 w 388"/>
                <a:gd name="T15" fmla="*/ 14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8" h="316">
                  <a:moveTo>
                    <a:pt x="53" y="1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57" y="0"/>
                  </a:lnTo>
                  <a:lnTo>
                    <a:pt x="388" y="305"/>
                  </a:lnTo>
                  <a:lnTo>
                    <a:pt x="377" y="316"/>
                  </a:lnTo>
                  <a:lnTo>
                    <a:pt x="53" y="14"/>
                  </a:lnTo>
                  <a:lnTo>
                    <a:pt x="5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999" y="1703"/>
              <a:ext cx="406" cy="333"/>
            </a:xfrm>
            <a:custGeom>
              <a:avLst/>
              <a:gdLst>
                <a:gd name="T0" fmla="*/ 56 w 406"/>
                <a:gd name="T1" fmla="*/ 28 h 333"/>
                <a:gd name="T2" fmla="*/ 0 w 406"/>
                <a:gd name="T3" fmla="*/ 28 h 333"/>
                <a:gd name="T4" fmla="*/ 0 w 406"/>
                <a:gd name="T5" fmla="*/ 0 h 333"/>
                <a:gd name="T6" fmla="*/ 67 w 406"/>
                <a:gd name="T7" fmla="*/ 0 h 333"/>
                <a:gd name="T8" fmla="*/ 406 w 406"/>
                <a:gd name="T9" fmla="*/ 312 h 333"/>
                <a:gd name="T10" fmla="*/ 384 w 406"/>
                <a:gd name="T11" fmla="*/ 333 h 333"/>
                <a:gd name="T12" fmla="*/ 56 w 406"/>
                <a:gd name="T13" fmla="*/ 28 h 333"/>
                <a:gd name="T14" fmla="*/ 56 w 406"/>
                <a:gd name="T15" fmla="*/ 28 h 333"/>
                <a:gd name="T16" fmla="*/ 60 w 406"/>
                <a:gd name="T17" fmla="*/ 14 h 333"/>
                <a:gd name="T18" fmla="*/ 384 w 406"/>
                <a:gd name="T19" fmla="*/ 312 h 333"/>
                <a:gd name="T20" fmla="*/ 60 w 406"/>
                <a:gd name="T21" fmla="*/ 14 h 333"/>
                <a:gd name="T22" fmla="*/ 14 w 406"/>
                <a:gd name="T23" fmla="*/ 14 h 333"/>
                <a:gd name="T24" fmla="*/ 14 w 406"/>
                <a:gd name="T25" fmla="*/ 14 h 333"/>
                <a:gd name="T26" fmla="*/ 60 w 406"/>
                <a:gd name="T27" fmla="*/ 14 h 333"/>
                <a:gd name="T28" fmla="*/ 60 w 406"/>
                <a:gd name="T29" fmla="*/ 21 h 333"/>
                <a:gd name="T30" fmla="*/ 53 w 406"/>
                <a:gd name="T31" fmla="*/ 28 h 333"/>
                <a:gd name="T32" fmla="*/ 60 w 406"/>
                <a:gd name="T33" fmla="*/ 21 h 333"/>
                <a:gd name="T34" fmla="*/ 60 w 406"/>
                <a:gd name="T35" fmla="*/ 14 h 333"/>
                <a:gd name="T36" fmla="*/ 60 w 406"/>
                <a:gd name="T37" fmla="*/ 14 h 333"/>
                <a:gd name="T38" fmla="*/ 60 w 406"/>
                <a:gd name="T39" fmla="*/ 14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6" h="333">
                  <a:moveTo>
                    <a:pt x="56" y="28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67" y="0"/>
                  </a:lnTo>
                  <a:lnTo>
                    <a:pt x="406" y="312"/>
                  </a:lnTo>
                  <a:lnTo>
                    <a:pt x="384" y="333"/>
                  </a:lnTo>
                  <a:lnTo>
                    <a:pt x="56" y="28"/>
                  </a:lnTo>
                  <a:lnTo>
                    <a:pt x="56" y="28"/>
                  </a:lnTo>
                  <a:close/>
                  <a:moveTo>
                    <a:pt x="60" y="14"/>
                  </a:moveTo>
                  <a:lnTo>
                    <a:pt x="384" y="312"/>
                  </a:lnTo>
                  <a:lnTo>
                    <a:pt x="60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60" y="14"/>
                  </a:lnTo>
                  <a:lnTo>
                    <a:pt x="60" y="21"/>
                  </a:lnTo>
                  <a:lnTo>
                    <a:pt x="53" y="28"/>
                  </a:lnTo>
                  <a:lnTo>
                    <a:pt x="60" y="2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2031" y="1674"/>
              <a:ext cx="35" cy="57"/>
            </a:xfrm>
            <a:custGeom>
              <a:avLst/>
              <a:gdLst>
                <a:gd name="T0" fmla="*/ 0 w 35"/>
                <a:gd name="T1" fmla="*/ 29 h 57"/>
                <a:gd name="T2" fmla="*/ 7 w 35"/>
                <a:gd name="T3" fmla="*/ 18 h 57"/>
                <a:gd name="T4" fmla="*/ 21 w 35"/>
                <a:gd name="T5" fmla="*/ 29 h 57"/>
                <a:gd name="T6" fmla="*/ 21 w 35"/>
                <a:gd name="T7" fmla="*/ 0 h 57"/>
                <a:gd name="T8" fmla="*/ 35 w 35"/>
                <a:gd name="T9" fmla="*/ 0 h 57"/>
                <a:gd name="T10" fmla="*/ 35 w 35"/>
                <a:gd name="T11" fmla="*/ 57 h 57"/>
                <a:gd name="T12" fmla="*/ 0 w 35"/>
                <a:gd name="T13" fmla="*/ 29 h 57"/>
                <a:gd name="T14" fmla="*/ 0 w 35"/>
                <a:gd name="T15" fmla="*/ 29 h 57"/>
                <a:gd name="T16" fmla="*/ 0 w 35"/>
                <a:gd name="T17" fmla="*/ 29 h 57"/>
                <a:gd name="T18" fmla="*/ 0 w 35"/>
                <a:gd name="T19" fmla="*/ 29 h 57"/>
                <a:gd name="T20" fmla="*/ 0 w 35"/>
                <a:gd name="T21" fmla="*/ 29 h 57"/>
                <a:gd name="T22" fmla="*/ 0 w 35"/>
                <a:gd name="T23" fmla="*/ 29 h 57"/>
                <a:gd name="T24" fmla="*/ 0 w 35"/>
                <a:gd name="T2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57">
                  <a:moveTo>
                    <a:pt x="0" y="29"/>
                  </a:moveTo>
                  <a:lnTo>
                    <a:pt x="7" y="18"/>
                  </a:lnTo>
                  <a:lnTo>
                    <a:pt x="21" y="29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57"/>
                  </a:lnTo>
                  <a:lnTo>
                    <a:pt x="0" y="29"/>
                  </a:lnTo>
                  <a:lnTo>
                    <a:pt x="0" y="29"/>
                  </a:lnTo>
                  <a:close/>
                  <a:moveTo>
                    <a:pt x="0" y="29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2020" y="1667"/>
              <a:ext cx="53" cy="82"/>
            </a:xfrm>
            <a:custGeom>
              <a:avLst/>
              <a:gdLst>
                <a:gd name="T0" fmla="*/ 11 w 53"/>
                <a:gd name="T1" fmla="*/ 46 h 82"/>
                <a:gd name="T2" fmla="*/ 3 w 53"/>
                <a:gd name="T3" fmla="*/ 53 h 82"/>
                <a:gd name="T4" fmla="*/ 3 w 53"/>
                <a:gd name="T5" fmla="*/ 39 h 82"/>
                <a:gd name="T6" fmla="*/ 0 w 53"/>
                <a:gd name="T7" fmla="*/ 36 h 82"/>
                <a:gd name="T8" fmla="*/ 3 w 53"/>
                <a:gd name="T9" fmla="*/ 32 h 82"/>
                <a:gd name="T10" fmla="*/ 3 w 53"/>
                <a:gd name="T11" fmla="*/ 18 h 82"/>
                <a:gd name="T12" fmla="*/ 11 w 53"/>
                <a:gd name="T13" fmla="*/ 25 h 82"/>
                <a:gd name="T14" fmla="*/ 18 w 53"/>
                <a:gd name="T15" fmla="*/ 14 h 82"/>
                <a:gd name="T16" fmla="*/ 25 w 53"/>
                <a:gd name="T17" fmla="*/ 18 h 82"/>
                <a:gd name="T18" fmla="*/ 25 w 53"/>
                <a:gd name="T19" fmla="*/ 21 h 82"/>
                <a:gd name="T20" fmla="*/ 25 w 53"/>
                <a:gd name="T21" fmla="*/ 0 h 82"/>
                <a:gd name="T22" fmla="*/ 53 w 53"/>
                <a:gd name="T23" fmla="*/ 0 h 82"/>
                <a:gd name="T24" fmla="*/ 53 w 53"/>
                <a:gd name="T25" fmla="*/ 82 h 82"/>
                <a:gd name="T26" fmla="*/ 11 w 53"/>
                <a:gd name="T27" fmla="*/ 46 h 82"/>
                <a:gd name="T28" fmla="*/ 11 w 53"/>
                <a:gd name="T29" fmla="*/ 46 h 82"/>
                <a:gd name="T30" fmla="*/ 39 w 53"/>
                <a:gd name="T31" fmla="*/ 50 h 82"/>
                <a:gd name="T32" fmla="*/ 39 w 53"/>
                <a:gd name="T33" fmla="*/ 14 h 82"/>
                <a:gd name="T34" fmla="*/ 39 w 53"/>
                <a:gd name="T35" fmla="*/ 50 h 82"/>
                <a:gd name="T36" fmla="*/ 28 w 53"/>
                <a:gd name="T37" fmla="*/ 43 h 82"/>
                <a:gd name="T38" fmla="*/ 21 w 53"/>
                <a:gd name="T39" fmla="*/ 36 h 82"/>
                <a:gd name="T40" fmla="*/ 21 w 53"/>
                <a:gd name="T41" fmla="*/ 36 h 82"/>
                <a:gd name="T42" fmla="*/ 39 w 53"/>
                <a:gd name="T43" fmla="*/ 50 h 82"/>
                <a:gd name="T44" fmla="*/ 39 w 53"/>
                <a:gd name="T45" fmla="*/ 5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82">
                  <a:moveTo>
                    <a:pt x="11" y="46"/>
                  </a:moveTo>
                  <a:lnTo>
                    <a:pt x="3" y="53"/>
                  </a:lnTo>
                  <a:lnTo>
                    <a:pt x="3" y="39"/>
                  </a:lnTo>
                  <a:lnTo>
                    <a:pt x="0" y="36"/>
                  </a:lnTo>
                  <a:lnTo>
                    <a:pt x="3" y="32"/>
                  </a:lnTo>
                  <a:lnTo>
                    <a:pt x="3" y="18"/>
                  </a:lnTo>
                  <a:lnTo>
                    <a:pt x="11" y="25"/>
                  </a:lnTo>
                  <a:lnTo>
                    <a:pt x="18" y="14"/>
                  </a:lnTo>
                  <a:lnTo>
                    <a:pt x="25" y="18"/>
                  </a:lnTo>
                  <a:lnTo>
                    <a:pt x="25" y="21"/>
                  </a:lnTo>
                  <a:lnTo>
                    <a:pt x="25" y="0"/>
                  </a:lnTo>
                  <a:lnTo>
                    <a:pt x="53" y="0"/>
                  </a:lnTo>
                  <a:lnTo>
                    <a:pt x="53" y="82"/>
                  </a:lnTo>
                  <a:lnTo>
                    <a:pt x="11" y="46"/>
                  </a:lnTo>
                  <a:lnTo>
                    <a:pt x="11" y="46"/>
                  </a:lnTo>
                  <a:close/>
                  <a:moveTo>
                    <a:pt x="39" y="50"/>
                  </a:moveTo>
                  <a:lnTo>
                    <a:pt x="39" y="14"/>
                  </a:lnTo>
                  <a:lnTo>
                    <a:pt x="39" y="50"/>
                  </a:lnTo>
                  <a:lnTo>
                    <a:pt x="28" y="43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39" y="50"/>
                  </a:lnTo>
                  <a:lnTo>
                    <a:pt x="3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3"/>
            <p:cNvSpPr/>
            <p:nvPr/>
          </p:nvSpPr>
          <p:spPr bwMode="auto">
            <a:xfrm>
              <a:off x="2586" y="1589"/>
              <a:ext cx="385" cy="398"/>
            </a:xfrm>
            <a:custGeom>
              <a:avLst/>
              <a:gdLst>
                <a:gd name="T0" fmla="*/ 0 w 385"/>
                <a:gd name="T1" fmla="*/ 387 h 398"/>
                <a:gd name="T2" fmla="*/ 371 w 385"/>
                <a:gd name="T3" fmla="*/ 21 h 398"/>
                <a:gd name="T4" fmla="*/ 371 w 385"/>
                <a:gd name="T5" fmla="*/ 0 h 398"/>
                <a:gd name="T6" fmla="*/ 371 w 385"/>
                <a:gd name="T7" fmla="*/ 0 h 398"/>
                <a:gd name="T8" fmla="*/ 385 w 385"/>
                <a:gd name="T9" fmla="*/ 0 h 398"/>
                <a:gd name="T10" fmla="*/ 385 w 385"/>
                <a:gd name="T11" fmla="*/ 28 h 398"/>
                <a:gd name="T12" fmla="*/ 11 w 385"/>
                <a:gd name="T13" fmla="*/ 398 h 398"/>
                <a:gd name="T14" fmla="*/ 0 w 385"/>
                <a:gd name="T15" fmla="*/ 387 h 398"/>
                <a:gd name="T16" fmla="*/ 0 w 385"/>
                <a:gd name="T17" fmla="*/ 387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" h="398">
                  <a:moveTo>
                    <a:pt x="0" y="387"/>
                  </a:moveTo>
                  <a:lnTo>
                    <a:pt x="371" y="21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85" y="0"/>
                  </a:lnTo>
                  <a:lnTo>
                    <a:pt x="385" y="28"/>
                  </a:lnTo>
                  <a:lnTo>
                    <a:pt x="11" y="398"/>
                  </a:lnTo>
                  <a:lnTo>
                    <a:pt x="0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2576" y="1582"/>
              <a:ext cx="402" cy="415"/>
            </a:xfrm>
            <a:custGeom>
              <a:avLst/>
              <a:gdLst>
                <a:gd name="T0" fmla="*/ 7 w 402"/>
                <a:gd name="T1" fmla="*/ 401 h 415"/>
                <a:gd name="T2" fmla="*/ 10 w 402"/>
                <a:gd name="T3" fmla="*/ 394 h 415"/>
                <a:gd name="T4" fmla="*/ 17 w 402"/>
                <a:gd name="T5" fmla="*/ 401 h 415"/>
                <a:gd name="T6" fmla="*/ 10 w 402"/>
                <a:gd name="T7" fmla="*/ 394 h 415"/>
                <a:gd name="T8" fmla="*/ 7 w 402"/>
                <a:gd name="T9" fmla="*/ 401 h 415"/>
                <a:gd name="T10" fmla="*/ 0 w 402"/>
                <a:gd name="T11" fmla="*/ 394 h 415"/>
                <a:gd name="T12" fmla="*/ 374 w 402"/>
                <a:gd name="T13" fmla="*/ 25 h 415"/>
                <a:gd name="T14" fmla="*/ 374 w 402"/>
                <a:gd name="T15" fmla="*/ 0 h 415"/>
                <a:gd name="T16" fmla="*/ 381 w 402"/>
                <a:gd name="T17" fmla="*/ 0 h 415"/>
                <a:gd name="T18" fmla="*/ 381 w 402"/>
                <a:gd name="T19" fmla="*/ 0 h 415"/>
                <a:gd name="T20" fmla="*/ 402 w 402"/>
                <a:gd name="T21" fmla="*/ 0 h 415"/>
                <a:gd name="T22" fmla="*/ 402 w 402"/>
                <a:gd name="T23" fmla="*/ 35 h 415"/>
                <a:gd name="T24" fmla="*/ 21 w 402"/>
                <a:gd name="T25" fmla="*/ 415 h 415"/>
                <a:gd name="T26" fmla="*/ 7 w 402"/>
                <a:gd name="T27" fmla="*/ 401 h 415"/>
                <a:gd name="T28" fmla="*/ 7 w 402"/>
                <a:gd name="T29" fmla="*/ 401 h 415"/>
                <a:gd name="T30" fmla="*/ 21 w 402"/>
                <a:gd name="T31" fmla="*/ 394 h 415"/>
                <a:gd name="T32" fmla="*/ 388 w 402"/>
                <a:gd name="T33" fmla="*/ 32 h 415"/>
                <a:gd name="T34" fmla="*/ 388 w 402"/>
                <a:gd name="T35" fmla="*/ 14 h 415"/>
                <a:gd name="T36" fmla="*/ 388 w 402"/>
                <a:gd name="T37" fmla="*/ 32 h 415"/>
                <a:gd name="T38" fmla="*/ 21 w 402"/>
                <a:gd name="T39" fmla="*/ 394 h 415"/>
                <a:gd name="T40" fmla="*/ 21 w 402"/>
                <a:gd name="T41" fmla="*/ 39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2" h="415">
                  <a:moveTo>
                    <a:pt x="7" y="401"/>
                  </a:moveTo>
                  <a:lnTo>
                    <a:pt x="10" y="394"/>
                  </a:lnTo>
                  <a:lnTo>
                    <a:pt x="17" y="401"/>
                  </a:lnTo>
                  <a:lnTo>
                    <a:pt x="10" y="394"/>
                  </a:lnTo>
                  <a:lnTo>
                    <a:pt x="7" y="401"/>
                  </a:lnTo>
                  <a:lnTo>
                    <a:pt x="0" y="394"/>
                  </a:lnTo>
                  <a:lnTo>
                    <a:pt x="374" y="25"/>
                  </a:lnTo>
                  <a:lnTo>
                    <a:pt x="374" y="0"/>
                  </a:lnTo>
                  <a:lnTo>
                    <a:pt x="381" y="0"/>
                  </a:lnTo>
                  <a:lnTo>
                    <a:pt x="381" y="0"/>
                  </a:lnTo>
                  <a:lnTo>
                    <a:pt x="402" y="0"/>
                  </a:lnTo>
                  <a:lnTo>
                    <a:pt x="402" y="35"/>
                  </a:lnTo>
                  <a:lnTo>
                    <a:pt x="21" y="415"/>
                  </a:lnTo>
                  <a:lnTo>
                    <a:pt x="7" y="401"/>
                  </a:lnTo>
                  <a:lnTo>
                    <a:pt x="7" y="401"/>
                  </a:lnTo>
                  <a:close/>
                  <a:moveTo>
                    <a:pt x="21" y="394"/>
                  </a:moveTo>
                  <a:lnTo>
                    <a:pt x="388" y="32"/>
                  </a:lnTo>
                  <a:lnTo>
                    <a:pt x="388" y="14"/>
                  </a:lnTo>
                  <a:lnTo>
                    <a:pt x="388" y="32"/>
                  </a:lnTo>
                  <a:lnTo>
                    <a:pt x="21" y="394"/>
                  </a:lnTo>
                  <a:lnTo>
                    <a:pt x="21" y="3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5"/>
            <p:cNvSpPr/>
            <p:nvPr/>
          </p:nvSpPr>
          <p:spPr bwMode="auto">
            <a:xfrm>
              <a:off x="2960" y="1596"/>
              <a:ext cx="75" cy="25"/>
            </a:xfrm>
            <a:custGeom>
              <a:avLst/>
              <a:gdLst>
                <a:gd name="T0" fmla="*/ 0 w 75"/>
                <a:gd name="T1" fmla="*/ 11 h 25"/>
                <a:gd name="T2" fmla="*/ 71 w 75"/>
                <a:gd name="T3" fmla="*/ 0 h 25"/>
                <a:gd name="T4" fmla="*/ 75 w 75"/>
                <a:gd name="T5" fmla="*/ 14 h 25"/>
                <a:gd name="T6" fmla="*/ 4 w 75"/>
                <a:gd name="T7" fmla="*/ 25 h 25"/>
                <a:gd name="T8" fmla="*/ 0 w 75"/>
                <a:gd name="T9" fmla="*/ 11 h 25"/>
                <a:gd name="T10" fmla="*/ 0 w 75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25">
                  <a:moveTo>
                    <a:pt x="0" y="11"/>
                  </a:moveTo>
                  <a:lnTo>
                    <a:pt x="71" y="0"/>
                  </a:lnTo>
                  <a:lnTo>
                    <a:pt x="75" y="14"/>
                  </a:lnTo>
                  <a:lnTo>
                    <a:pt x="4" y="25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6"/>
            <p:cNvSpPr/>
            <p:nvPr/>
          </p:nvSpPr>
          <p:spPr bwMode="auto">
            <a:xfrm>
              <a:off x="2953" y="1586"/>
              <a:ext cx="89" cy="42"/>
            </a:xfrm>
            <a:custGeom>
              <a:avLst/>
              <a:gdLst>
                <a:gd name="T0" fmla="*/ 4 w 89"/>
                <a:gd name="T1" fmla="*/ 35 h 42"/>
                <a:gd name="T2" fmla="*/ 0 w 89"/>
                <a:gd name="T3" fmla="*/ 21 h 42"/>
                <a:gd name="T4" fmla="*/ 7 w 89"/>
                <a:gd name="T5" fmla="*/ 21 h 42"/>
                <a:gd name="T6" fmla="*/ 11 w 89"/>
                <a:gd name="T7" fmla="*/ 28 h 42"/>
                <a:gd name="T8" fmla="*/ 7 w 89"/>
                <a:gd name="T9" fmla="*/ 21 h 42"/>
                <a:gd name="T10" fmla="*/ 0 w 89"/>
                <a:gd name="T11" fmla="*/ 21 h 42"/>
                <a:gd name="T12" fmla="*/ 0 w 89"/>
                <a:gd name="T13" fmla="*/ 14 h 42"/>
                <a:gd name="T14" fmla="*/ 86 w 89"/>
                <a:gd name="T15" fmla="*/ 0 h 42"/>
                <a:gd name="T16" fmla="*/ 89 w 89"/>
                <a:gd name="T17" fmla="*/ 28 h 42"/>
                <a:gd name="T18" fmla="*/ 4 w 89"/>
                <a:gd name="T19" fmla="*/ 42 h 42"/>
                <a:gd name="T20" fmla="*/ 4 w 89"/>
                <a:gd name="T21" fmla="*/ 35 h 42"/>
                <a:gd name="T22" fmla="*/ 4 w 89"/>
                <a:gd name="T2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2">
                  <a:moveTo>
                    <a:pt x="4" y="35"/>
                  </a:moveTo>
                  <a:lnTo>
                    <a:pt x="0" y="21"/>
                  </a:lnTo>
                  <a:lnTo>
                    <a:pt x="7" y="21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86" y="0"/>
                  </a:lnTo>
                  <a:lnTo>
                    <a:pt x="89" y="28"/>
                  </a:lnTo>
                  <a:lnTo>
                    <a:pt x="4" y="42"/>
                  </a:lnTo>
                  <a:lnTo>
                    <a:pt x="4" y="35"/>
                  </a:lnTo>
                  <a:lnTo>
                    <a:pt x="4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7"/>
            <p:cNvSpPr/>
            <p:nvPr/>
          </p:nvSpPr>
          <p:spPr bwMode="auto">
            <a:xfrm>
              <a:off x="2950" y="1607"/>
              <a:ext cx="64" cy="25"/>
            </a:xfrm>
            <a:custGeom>
              <a:avLst/>
              <a:gdLst>
                <a:gd name="T0" fmla="*/ 0 w 64"/>
                <a:gd name="T1" fmla="*/ 10 h 25"/>
                <a:gd name="T2" fmla="*/ 64 w 64"/>
                <a:gd name="T3" fmla="*/ 0 h 25"/>
                <a:gd name="T4" fmla="*/ 64 w 64"/>
                <a:gd name="T5" fmla="*/ 14 h 25"/>
                <a:gd name="T6" fmla="*/ 3 w 64"/>
                <a:gd name="T7" fmla="*/ 25 h 25"/>
                <a:gd name="T8" fmla="*/ 0 w 64"/>
                <a:gd name="T9" fmla="*/ 10 h 25"/>
                <a:gd name="T10" fmla="*/ 0 w 64"/>
                <a:gd name="T1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25">
                  <a:moveTo>
                    <a:pt x="0" y="10"/>
                  </a:moveTo>
                  <a:lnTo>
                    <a:pt x="64" y="0"/>
                  </a:lnTo>
                  <a:lnTo>
                    <a:pt x="64" y="14"/>
                  </a:lnTo>
                  <a:lnTo>
                    <a:pt x="3" y="25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8"/>
            <p:cNvSpPr/>
            <p:nvPr/>
          </p:nvSpPr>
          <p:spPr bwMode="auto">
            <a:xfrm>
              <a:off x="2942" y="1600"/>
              <a:ext cx="82" cy="39"/>
            </a:xfrm>
            <a:custGeom>
              <a:avLst/>
              <a:gdLst>
                <a:gd name="T0" fmla="*/ 4 w 82"/>
                <a:gd name="T1" fmla="*/ 32 h 39"/>
                <a:gd name="T2" fmla="*/ 0 w 82"/>
                <a:gd name="T3" fmla="*/ 17 h 39"/>
                <a:gd name="T4" fmla="*/ 8 w 82"/>
                <a:gd name="T5" fmla="*/ 17 h 39"/>
                <a:gd name="T6" fmla="*/ 11 w 82"/>
                <a:gd name="T7" fmla="*/ 25 h 39"/>
                <a:gd name="T8" fmla="*/ 8 w 82"/>
                <a:gd name="T9" fmla="*/ 17 h 39"/>
                <a:gd name="T10" fmla="*/ 0 w 82"/>
                <a:gd name="T11" fmla="*/ 17 h 39"/>
                <a:gd name="T12" fmla="*/ 0 w 82"/>
                <a:gd name="T13" fmla="*/ 10 h 39"/>
                <a:gd name="T14" fmla="*/ 75 w 82"/>
                <a:gd name="T15" fmla="*/ 0 h 39"/>
                <a:gd name="T16" fmla="*/ 82 w 82"/>
                <a:gd name="T17" fmla="*/ 25 h 39"/>
                <a:gd name="T18" fmla="*/ 4 w 82"/>
                <a:gd name="T19" fmla="*/ 39 h 39"/>
                <a:gd name="T20" fmla="*/ 4 w 82"/>
                <a:gd name="T21" fmla="*/ 32 h 39"/>
                <a:gd name="T22" fmla="*/ 4 w 82"/>
                <a:gd name="T23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39">
                  <a:moveTo>
                    <a:pt x="4" y="32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11" y="25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75" y="0"/>
                  </a:lnTo>
                  <a:lnTo>
                    <a:pt x="82" y="25"/>
                  </a:lnTo>
                  <a:lnTo>
                    <a:pt x="4" y="39"/>
                  </a:lnTo>
                  <a:lnTo>
                    <a:pt x="4" y="32"/>
                  </a:lnTo>
                  <a:lnTo>
                    <a:pt x="4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9"/>
            <p:cNvSpPr/>
            <p:nvPr/>
          </p:nvSpPr>
          <p:spPr bwMode="auto">
            <a:xfrm>
              <a:off x="2251" y="2377"/>
              <a:ext cx="175" cy="521"/>
            </a:xfrm>
            <a:custGeom>
              <a:avLst/>
              <a:gdLst>
                <a:gd name="T0" fmla="*/ 0 w 49"/>
                <a:gd name="T1" fmla="*/ 143 h 147"/>
                <a:gd name="T2" fmla="*/ 19 w 49"/>
                <a:gd name="T3" fmla="*/ 139 h 147"/>
                <a:gd name="T4" fmla="*/ 12 w 49"/>
                <a:gd name="T5" fmla="*/ 76 h 147"/>
                <a:gd name="T6" fmla="*/ 12 w 49"/>
                <a:gd name="T7" fmla="*/ 76 h 147"/>
                <a:gd name="T8" fmla="*/ 12 w 49"/>
                <a:gd name="T9" fmla="*/ 74 h 147"/>
                <a:gd name="T10" fmla="*/ 12 w 49"/>
                <a:gd name="T11" fmla="*/ 74 h 147"/>
                <a:gd name="T12" fmla="*/ 45 w 49"/>
                <a:gd name="T13" fmla="*/ 0 h 147"/>
                <a:gd name="T14" fmla="*/ 45 w 49"/>
                <a:gd name="T15" fmla="*/ 0 h 147"/>
                <a:gd name="T16" fmla="*/ 49 w 49"/>
                <a:gd name="T17" fmla="*/ 2 h 147"/>
                <a:gd name="T18" fmla="*/ 32 w 49"/>
                <a:gd name="T19" fmla="*/ 32 h 147"/>
                <a:gd name="T20" fmla="*/ 32 w 49"/>
                <a:gd name="T21" fmla="*/ 32 h 147"/>
                <a:gd name="T22" fmla="*/ 16 w 49"/>
                <a:gd name="T23" fmla="*/ 74 h 147"/>
                <a:gd name="T24" fmla="*/ 16 w 49"/>
                <a:gd name="T25" fmla="*/ 74 h 147"/>
                <a:gd name="T26" fmla="*/ 16 w 49"/>
                <a:gd name="T27" fmla="*/ 76 h 147"/>
                <a:gd name="T28" fmla="*/ 16 w 49"/>
                <a:gd name="T29" fmla="*/ 76 h 147"/>
                <a:gd name="T30" fmla="*/ 23 w 49"/>
                <a:gd name="T31" fmla="*/ 140 h 147"/>
                <a:gd name="T32" fmla="*/ 23 w 49"/>
                <a:gd name="T33" fmla="*/ 140 h 147"/>
                <a:gd name="T34" fmla="*/ 24 w 49"/>
                <a:gd name="T35" fmla="*/ 142 h 147"/>
                <a:gd name="T36" fmla="*/ 1 w 49"/>
                <a:gd name="T37" fmla="*/ 147 h 147"/>
                <a:gd name="T38" fmla="*/ 0 w 49"/>
                <a:gd name="T39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147">
                  <a:moveTo>
                    <a:pt x="0" y="143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18" y="130"/>
                    <a:pt x="15" y="89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5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56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0" y="16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4" y="48"/>
                    <a:pt x="16" y="67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5"/>
                    <a:pt x="16" y="75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9" y="90"/>
                    <a:pt x="23" y="140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0" y="143"/>
                    <a:pt x="0" y="143"/>
                    <a:pt x="0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2244" y="2366"/>
              <a:ext cx="189" cy="540"/>
            </a:xfrm>
            <a:custGeom>
              <a:avLst/>
              <a:gdLst>
                <a:gd name="T0" fmla="*/ 0 w 53"/>
                <a:gd name="T1" fmla="*/ 147 h 152"/>
                <a:gd name="T2" fmla="*/ 3 w 53"/>
                <a:gd name="T3" fmla="*/ 148 h 152"/>
                <a:gd name="T4" fmla="*/ 0 w 53"/>
                <a:gd name="T5" fmla="*/ 147 h 152"/>
                <a:gd name="T6" fmla="*/ 19 w 53"/>
                <a:gd name="T7" fmla="*/ 140 h 152"/>
                <a:gd name="T8" fmla="*/ 12 w 53"/>
                <a:gd name="T9" fmla="*/ 80 h 152"/>
                <a:gd name="T10" fmla="*/ 12 w 53"/>
                <a:gd name="T11" fmla="*/ 77 h 152"/>
                <a:gd name="T12" fmla="*/ 29 w 53"/>
                <a:gd name="T13" fmla="*/ 33 h 152"/>
                <a:gd name="T14" fmla="*/ 45 w 53"/>
                <a:gd name="T15" fmla="*/ 3 h 152"/>
                <a:gd name="T16" fmla="*/ 53 w 53"/>
                <a:gd name="T17" fmla="*/ 4 h 152"/>
                <a:gd name="T18" fmla="*/ 52 w 53"/>
                <a:gd name="T19" fmla="*/ 6 h 152"/>
                <a:gd name="T20" fmla="*/ 52 w 53"/>
                <a:gd name="T21" fmla="*/ 6 h 152"/>
                <a:gd name="T22" fmla="*/ 52 w 53"/>
                <a:gd name="T23" fmla="*/ 6 h 152"/>
                <a:gd name="T24" fmla="*/ 52 w 53"/>
                <a:gd name="T25" fmla="*/ 6 h 152"/>
                <a:gd name="T26" fmla="*/ 52 w 53"/>
                <a:gd name="T27" fmla="*/ 7 h 152"/>
                <a:gd name="T28" fmla="*/ 51 w 53"/>
                <a:gd name="T29" fmla="*/ 9 h 152"/>
                <a:gd name="T30" fmla="*/ 47 w 53"/>
                <a:gd name="T31" fmla="*/ 15 h 152"/>
                <a:gd name="T32" fmla="*/ 36 w 53"/>
                <a:gd name="T33" fmla="*/ 36 h 152"/>
                <a:gd name="T34" fmla="*/ 20 w 53"/>
                <a:gd name="T35" fmla="*/ 77 h 152"/>
                <a:gd name="T36" fmla="*/ 20 w 53"/>
                <a:gd name="T37" fmla="*/ 77 h 152"/>
                <a:gd name="T38" fmla="*/ 20 w 53"/>
                <a:gd name="T39" fmla="*/ 78 h 152"/>
                <a:gd name="T40" fmla="*/ 27 w 53"/>
                <a:gd name="T41" fmla="*/ 143 h 152"/>
                <a:gd name="T42" fmla="*/ 27 w 53"/>
                <a:gd name="T43" fmla="*/ 143 h 152"/>
                <a:gd name="T44" fmla="*/ 1 w 53"/>
                <a:gd name="T45" fmla="*/ 152 h 152"/>
                <a:gd name="T46" fmla="*/ 14 w 53"/>
                <a:gd name="T47" fmla="*/ 145 h 152"/>
                <a:gd name="T48" fmla="*/ 23 w 53"/>
                <a:gd name="T49" fmla="*/ 144 h 152"/>
                <a:gd name="T50" fmla="*/ 14 w 53"/>
                <a:gd name="T51" fmla="*/ 145 h 152"/>
                <a:gd name="T52" fmla="*/ 16 w 53"/>
                <a:gd name="T53" fmla="*/ 79 h 152"/>
                <a:gd name="T54" fmla="*/ 22 w 53"/>
                <a:gd name="T55" fmla="*/ 127 h 152"/>
                <a:gd name="T56" fmla="*/ 16 w 53"/>
                <a:gd name="T57" fmla="*/ 79 h 152"/>
                <a:gd name="T58" fmla="*/ 16 w 53"/>
                <a:gd name="T59" fmla="*/ 77 h 152"/>
                <a:gd name="T60" fmla="*/ 16 w 53"/>
                <a:gd name="T61" fmla="*/ 77 h 152"/>
                <a:gd name="T62" fmla="*/ 16 w 53"/>
                <a:gd name="T63" fmla="*/ 77 h 152"/>
                <a:gd name="T64" fmla="*/ 16 w 53"/>
                <a:gd name="T65" fmla="*/ 77 h 152"/>
                <a:gd name="T66" fmla="*/ 16 w 53"/>
                <a:gd name="T67" fmla="*/ 77 h 152"/>
                <a:gd name="T68" fmla="*/ 23 w 53"/>
                <a:gd name="T69" fmla="*/ 54 h 152"/>
                <a:gd name="T70" fmla="*/ 32 w 53"/>
                <a:gd name="T71" fmla="*/ 34 h 152"/>
                <a:gd name="T72" fmla="*/ 40 w 53"/>
                <a:gd name="T73" fmla="*/ 20 h 152"/>
                <a:gd name="T74" fmla="*/ 32 w 53"/>
                <a:gd name="T75" fmla="*/ 3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152">
                  <a:moveTo>
                    <a:pt x="1" y="150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9" y="140"/>
                    <a:pt x="19" y="140"/>
                    <a:pt x="19" y="140"/>
                  </a:cubicBezTo>
                  <a:cubicBezTo>
                    <a:pt x="18" y="129"/>
                    <a:pt x="14" y="91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2" y="78"/>
                    <a:pt x="12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67"/>
                    <a:pt x="21" y="49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6" y="18"/>
                    <a:pt x="44" y="5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1" y="8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49" y="12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4" y="21"/>
                    <a:pt x="40" y="28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8" y="52"/>
                    <a:pt x="20" y="70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3" y="93"/>
                    <a:pt x="27" y="140"/>
                    <a:pt x="27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0"/>
                    <a:pt x="1" y="150"/>
                    <a:pt x="1" y="150"/>
                  </a:cubicBezTo>
                  <a:close/>
                  <a:moveTo>
                    <a:pt x="14" y="145"/>
                  </a:move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14" y="145"/>
                    <a:pt x="14" y="145"/>
                    <a:pt x="14" y="145"/>
                  </a:cubicBezTo>
                  <a:close/>
                  <a:moveTo>
                    <a:pt x="16" y="77"/>
                  </a:moveTo>
                  <a:cubicBezTo>
                    <a:pt x="16" y="78"/>
                    <a:pt x="16" y="78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8" y="88"/>
                    <a:pt x="20" y="111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1"/>
                    <a:pt x="18" y="88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lose/>
                  <a:moveTo>
                    <a:pt x="16" y="77"/>
                  </a:move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lose/>
                  <a:moveTo>
                    <a:pt x="32" y="34"/>
                  </a:moveTo>
                  <a:cubicBezTo>
                    <a:pt x="29" y="41"/>
                    <a:pt x="26" y="48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6" y="48"/>
                    <a:pt x="29" y="41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29"/>
                    <a:pt x="38" y="24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8" y="24"/>
                    <a:pt x="35" y="29"/>
                    <a:pt x="3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1"/>
            <p:cNvSpPr/>
            <p:nvPr/>
          </p:nvSpPr>
          <p:spPr bwMode="auto">
            <a:xfrm>
              <a:off x="2561" y="2377"/>
              <a:ext cx="232" cy="521"/>
            </a:xfrm>
            <a:custGeom>
              <a:avLst/>
              <a:gdLst>
                <a:gd name="T0" fmla="*/ 44 w 65"/>
                <a:gd name="T1" fmla="*/ 147 h 147"/>
                <a:gd name="T2" fmla="*/ 44 w 65"/>
                <a:gd name="T3" fmla="*/ 145 h 147"/>
                <a:gd name="T4" fmla="*/ 49 w 65"/>
                <a:gd name="T5" fmla="*/ 91 h 147"/>
                <a:gd name="T6" fmla="*/ 49 w 65"/>
                <a:gd name="T7" fmla="*/ 91 h 147"/>
                <a:gd name="T8" fmla="*/ 49 w 65"/>
                <a:gd name="T9" fmla="*/ 90 h 147"/>
                <a:gd name="T10" fmla="*/ 49 w 65"/>
                <a:gd name="T11" fmla="*/ 90 h 147"/>
                <a:gd name="T12" fmla="*/ 25 w 65"/>
                <a:gd name="T13" fmla="*/ 40 h 147"/>
                <a:gd name="T14" fmla="*/ 25 w 65"/>
                <a:gd name="T15" fmla="*/ 40 h 147"/>
                <a:gd name="T16" fmla="*/ 0 w 65"/>
                <a:gd name="T17" fmla="*/ 2 h 147"/>
                <a:gd name="T18" fmla="*/ 0 w 65"/>
                <a:gd name="T19" fmla="*/ 2 h 147"/>
                <a:gd name="T20" fmla="*/ 3 w 65"/>
                <a:gd name="T21" fmla="*/ 0 h 147"/>
                <a:gd name="T22" fmla="*/ 28 w 65"/>
                <a:gd name="T23" fmla="*/ 38 h 147"/>
                <a:gd name="T24" fmla="*/ 28 w 65"/>
                <a:gd name="T25" fmla="*/ 38 h 147"/>
                <a:gd name="T26" fmla="*/ 53 w 65"/>
                <a:gd name="T27" fmla="*/ 90 h 147"/>
                <a:gd name="T28" fmla="*/ 53 w 65"/>
                <a:gd name="T29" fmla="*/ 90 h 147"/>
                <a:gd name="T30" fmla="*/ 53 w 65"/>
                <a:gd name="T31" fmla="*/ 92 h 147"/>
                <a:gd name="T32" fmla="*/ 53 w 65"/>
                <a:gd name="T33" fmla="*/ 92 h 147"/>
                <a:gd name="T34" fmla="*/ 48 w 65"/>
                <a:gd name="T35" fmla="*/ 143 h 147"/>
                <a:gd name="T36" fmla="*/ 48 w 65"/>
                <a:gd name="T37" fmla="*/ 143 h 147"/>
                <a:gd name="T38" fmla="*/ 65 w 65"/>
                <a:gd name="T39" fmla="*/ 143 h 147"/>
                <a:gd name="T40" fmla="*/ 65 w 65"/>
                <a:gd name="T41" fmla="*/ 147 h 147"/>
                <a:gd name="T42" fmla="*/ 44 w 65"/>
                <a:gd name="T43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47">
                  <a:moveTo>
                    <a:pt x="44" y="147"/>
                  </a:moveTo>
                  <a:cubicBezTo>
                    <a:pt x="44" y="145"/>
                    <a:pt x="44" y="145"/>
                    <a:pt x="44" y="145"/>
                  </a:cubicBezTo>
                  <a:cubicBezTo>
                    <a:pt x="44" y="145"/>
                    <a:pt x="47" y="107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1"/>
                    <a:pt x="49" y="91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50" y="83"/>
                    <a:pt x="37" y="6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12" y="20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6" y="1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41" y="58"/>
                    <a:pt x="53" y="80"/>
                    <a:pt x="53" y="90"/>
                  </a:cubicBezTo>
                  <a:cubicBezTo>
                    <a:pt x="53" y="90"/>
                    <a:pt x="53" y="90"/>
                    <a:pt x="53" y="90"/>
                  </a:cubicBezTo>
                  <a:cubicBezTo>
                    <a:pt x="53" y="91"/>
                    <a:pt x="53" y="91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1" y="105"/>
                    <a:pt x="49" y="135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44" y="147"/>
                    <a:pt x="44" y="147"/>
                    <a:pt x="4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2551" y="2366"/>
              <a:ext cx="249" cy="540"/>
            </a:xfrm>
            <a:custGeom>
              <a:avLst/>
              <a:gdLst>
                <a:gd name="T0" fmla="*/ 47 w 70"/>
                <a:gd name="T1" fmla="*/ 150 h 152"/>
                <a:gd name="T2" fmla="*/ 47 w 70"/>
                <a:gd name="T3" fmla="*/ 150 h 152"/>
                <a:gd name="T4" fmla="*/ 45 w 70"/>
                <a:gd name="T5" fmla="*/ 152 h 152"/>
                <a:gd name="T6" fmla="*/ 45 w 70"/>
                <a:gd name="T7" fmla="*/ 148 h 152"/>
                <a:gd name="T8" fmla="*/ 45 w 70"/>
                <a:gd name="T9" fmla="*/ 148 h 152"/>
                <a:gd name="T10" fmla="*/ 45 w 70"/>
                <a:gd name="T11" fmla="*/ 148 h 152"/>
                <a:gd name="T12" fmla="*/ 45 w 70"/>
                <a:gd name="T13" fmla="*/ 148 h 152"/>
                <a:gd name="T14" fmla="*/ 45 w 70"/>
                <a:gd name="T15" fmla="*/ 147 h 152"/>
                <a:gd name="T16" fmla="*/ 45 w 70"/>
                <a:gd name="T17" fmla="*/ 146 h 152"/>
                <a:gd name="T18" fmla="*/ 46 w 70"/>
                <a:gd name="T19" fmla="*/ 142 h 152"/>
                <a:gd name="T20" fmla="*/ 47 w 70"/>
                <a:gd name="T21" fmla="*/ 127 h 152"/>
                <a:gd name="T22" fmla="*/ 50 w 70"/>
                <a:gd name="T23" fmla="*/ 94 h 152"/>
                <a:gd name="T24" fmla="*/ 50 w 70"/>
                <a:gd name="T25" fmla="*/ 93 h 152"/>
                <a:gd name="T26" fmla="*/ 50 w 70"/>
                <a:gd name="T27" fmla="*/ 93 h 152"/>
                <a:gd name="T28" fmla="*/ 26 w 70"/>
                <a:gd name="T29" fmla="*/ 44 h 152"/>
                <a:gd name="T30" fmla="*/ 1 w 70"/>
                <a:gd name="T31" fmla="*/ 7 h 152"/>
                <a:gd name="T32" fmla="*/ 7 w 70"/>
                <a:gd name="T33" fmla="*/ 0 h 152"/>
                <a:gd name="T34" fmla="*/ 8 w 70"/>
                <a:gd name="T35" fmla="*/ 2 h 152"/>
                <a:gd name="T36" fmla="*/ 8 w 70"/>
                <a:gd name="T37" fmla="*/ 2 h 152"/>
                <a:gd name="T38" fmla="*/ 8 w 70"/>
                <a:gd name="T39" fmla="*/ 2 h 152"/>
                <a:gd name="T40" fmla="*/ 8 w 70"/>
                <a:gd name="T41" fmla="*/ 2 h 152"/>
                <a:gd name="T42" fmla="*/ 9 w 70"/>
                <a:gd name="T43" fmla="*/ 3 h 152"/>
                <a:gd name="T44" fmla="*/ 10 w 70"/>
                <a:gd name="T45" fmla="*/ 5 h 152"/>
                <a:gd name="T46" fmla="*/ 16 w 70"/>
                <a:gd name="T47" fmla="*/ 13 h 152"/>
                <a:gd name="T48" fmla="*/ 33 w 70"/>
                <a:gd name="T49" fmla="*/ 40 h 152"/>
                <a:gd name="T50" fmla="*/ 58 w 70"/>
                <a:gd name="T51" fmla="*/ 93 h 152"/>
                <a:gd name="T52" fmla="*/ 58 w 70"/>
                <a:gd name="T53" fmla="*/ 94 h 152"/>
                <a:gd name="T54" fmla="*/ 58 w 70"/>
                <a:gd name="T55" fmla="*/ 95 h 152"/>
                <a:gd name="T56" fmla="*/ 53 w 70"/>
                <a:gd name="T57" fmla="*/ 144 h 152"/>
                <a:gd name="T58" fmla="*/ 70 w 70"/>
                <a:gd name="T59" fmla="*/ 144 h 152"/>
                <a:gd name="T60" fmla="*/ 47 w 70"/>
                <a:gd name="T61" fmla="*/ 152 h 152"/>
                <a:gd name="T62" fmla="*/ 52 w 70"/>
                <a:gd name="T63" fmla="*/ 109 h 152"/>
                <a:gd name="T64" fmla="*/ 52 w 70"/>
                <a:gd name="T65" fmla="*/ 109 h 152"/>
                <a:gd name="T66" fmla="*/ 53 w 70"/>
                <a:gd name="T67" fmla="*/ 108 h 152"/>
                <a:gd name="T68" fmla="*/ 52 w 70"/>
                <a:gd name="T69" fmla="*/ 108 h 152"/>
                <a:gd name="T70" fmla="*/ 53 w 70"/>
                <a:gd name="T71" fmla="*/ 108 h 152"/>
                <a:gd name="T72" fmla="*/ 53 w 70"/>
                <a:gd name="T73" fmla="*/ 108 h 152"/>
                <a:gd name="T74" fmla="*/ 53 w 70"/>
                <a:gd name="T75" fmla="*/ 107 h 152"/>
                <a:gd name="T76" fmla="*/ 53 w 70"/>
                <a:gd name="T77" fmla="*/ 107 h 152"/>
                <a:gd name="T78" fmla="*/ 54 w 70"/>
                <a:gd name="T79" fmla="*/ 95 h 152"/>
                <a:gd name="T80" fmla="*/ 54 w 70"/>
                <a:gd name="T81" fmla="*/ 95 h 152"/>
                <a:gd name="T82" fmla="*/ 53 w 70"/>
                <a:gd name="T83" fmla="*/ 107 h 152"/>
                <a:gd name="T84" fmla="*/ 54 w 70"/>
                <a:gd name="T85" fmla="*/ 93 h 152"/>
                <a:gd name="T86" fmla="*/ 54 w 70"/>
                <a:gd name="T87" fmla="*/ 93 h 152"/>
                <a:gd name="T88" fmla="*/ 54 w 70"/>
                <a:gd name="T89" fmla="*/ 93 h 152"/>
                <a:gd name="T90" fmla="*/ 54 w 70"/>
                <a:gd name="T91" fmla="*/ 90 h 152"/>
                <a:gd name="T92" fmla="*/ 54 w 70"/>
                <a:gd name="T93" fmla="*/ 90 h 152"/>
                <a:gd name="T94" fmla="*/ 43 w 70"/>
                <a:gd name="T95" fmla="*/ 65 h 152"/>
                <a:gd name="T96" fmla="*/ 54 w 70"/>
                <a:gd name="T97" fmla="*/ 90 h 152"/>
                <a:gd name="T98" fmla="*/ 43 w 70"/>
                <a:gd name="T99" fmla="*/ 65 h 152"/>
                <a:gd name="T100" fmla="*/ 43 w 70"/>
                <a:gd name="T101" fmla="*/ 65 h 152"/>
                <a:gd name="T102" fmla="*/ 43 w 70"/>
                <a:gd name="T103" fmla="*/ 65 h 152"/>
                <a:gd name="T104" fmla="*/ 43 w 70"/>
                <a:gd name="T105" fmla="*/ 65 h 152"/>
                <a:gd name="T106" fmla="*/ 43 w 70"/>
                <a:gd name="T107" fmla="*/ 64 h 152"/>
                <a:gd name="T108" fmla="*/ 43 w 70"/>
                <a:gd name="T109" fmla="*/ 64 h 152"/>
                <a:gd name="T110" fmla="*/ 35 w 70"/>
                <a:gd name="T111" fmla="*/ 51 h 152"/>
                <a:gd name="T112" fmla="*/ 35 w 70"/>
                <a:gd name="T113" fmla="*/ 51 h 152"/>
                <a:gd name="T114" fmla="*/ 35 w 70"/>
                <a:gd name="T115" fmla="*/ 51 h 152"/>
                <a:gd name="T116" fmla="*/ 30 w 70"/>
                <a:gd name="T117" fmla="*/ 42 h 152"/>
                <a:gd name="T118" fmla="*/ 24 w 70"/>
                <a:gd name="T119" fmla="*/ 34 h 152"/>
                <a:gd name="T120" fmla="*/ 29 w 70"/>
                <a:gd name="T121" fmla="*/ 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52">
                  <a:moveTo>
                    <a:pt x="47" y="152"/>
                  </a:moveTo>
                  <a:cubicBezTo>
                    <a:pt x="47" y="150"/>
                    <a:pt x="47" y="150"/>
                    <a:pt x="47" y="150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5" y="147"/>
                    <a:pt x="45" y="146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5" y="145"/>
                    <a:pt x="45" y="144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38"/>
                    <a:pt x="46" y="133"/>
                    <a:pt x="47" y="127"/>
                  </a:cubicBezTo>
                  <a:cubicBezTo>
                    <a:pt x="47" y="127"/>
                    <a:pt x="47" y="127"/>
                    <a:pt x="47" y="127"/>
                  </a:cubicBezTo>
                  <a:cubicBezTo>
                    <a:pt x="48" y="115"/>
                    <a:pt x="49" y="102"/>
                    <a:pt x="50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4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1" y="87"/>
                    <a:pt x="38" y="6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14" y="24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7"/>
                    <a:pt x="13" y="10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0" y="20"/>
                    <a:pt x="27" y="3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45" y="60"/>
                    <a:pt x="58" y="82"/>
                    <a:pt x="58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4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4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6" y="107"/>
                    <a:pt x="54" y="134"/>
                    <a:pt x="53" y="144"/>
                  </a:cubicBezTo>
                  <a:cubicBezTo>
                    <a:pt x="53" y="144"/>
                    <a:pt x="53" y="144"/>
                    <a:pt x="53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47" y="152"/>
                    <a:pt x="47" y="152"/>
                    <a:pt x="47" y="152"/>
                  </a:cubicBezTo>
                  <a:close/>
                  <a:moveTo>
                    <a:pt x="52" y="109"/>
                  </a:move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lose/>
                  <a:moveTo>
                    <a:pt x="52" y="108"/>
                  </a:moveTo>
                  <a:cubicBezTo>
                    <a:pt x="52" y="108"/>
                    <a:pt x="52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2" y="108"/>
                    <a:pt x="52" y="108"/>
                    <a:pt x="52" y="108"/>
                  </a:cubicBezTo>
                  <a:close/>
                  <a:moveTo>
                    <a:pt x="53" y="108"/>
                  </a:move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lose/>
                  <a:moveTo>
                    <a:pt x="5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lose/>
                  <a:moveTo>
                    <a:pt x="53" y="107"/>
                  </a:moveTo>
                  <a:cubicBezTo>
                    <a:pt x="53" y="102"/>
                    <a:pt x="54" y="98"/>
                    <a:pt x="54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8"/>
                    <a:pt x="53" y="102"/>
                    <a:pt x="53" y="107"/>
                  </a:cubicBezTo>
                  <a:close/>
                  <a:moveTo>
                    <a:pt x="54" y="93"/>
                  </a:move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4" y="90"/>
                    <a:pt x="54" y="90"/>
                  </a:cubicBezTo>
                  <a:close/>
                  <a:moveTo>
                    <a:pt x="54" y="90"/>
                  </a:moveTo>
                  <a:cubicBezTo>
                    <a:pt x="53" y="84"/>
                    <a:pt x="48" y="7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8" y="75"/>
                    <a:pt x="53" y="84"/>
                    <a:pt x="54" y="90"/>
                  </a:cubicBezTo>
                  <a:close/>
                  <a:moveTo>
                    <a:pt x="43" y="65"/>
                  </a:move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lose/>
                  <a:moveTo>
                    <a:pt x="43" y="65"/>
                  </a:move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lose/>
                  <a:moveTo>
                    <a:pt x="43" y="64"/>
                  </a:move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lose/>
                  <a:moveTo>
                    <a:pt x="35" y="51"/>
                  </a:move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lose/>
                  <a:moveTo>
                    <a:pt x="29" y="42"/>
                  </a:moveTo>
                  <a:cubicBezTo>
                    <a:pt x="31" y="45"/>
                    <a:pt x="33" y="48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3" y="48"/>
                    <a:pt x="31" y="45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39"/>
                    <a:pt x="26" y="37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6" y="37"/>
                    <a:pt x="2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7" name="组合 256"/>
          <p:cNvGrpSpPr/>
          <p:nvPr/>
        </p:nvGrpSpPr>
        <p:grpSpPr>
          <a:xfrm>
            <a:off x="6844599" y="799288"/>
            <a:ext cx="856097" cy="2160578"/>
            <a:chOff x="5368925" y="2532063"/>
            <a:chExt cx="947738" cy="2081213"/>
          </a:xfrm>
          <a:solidFill>
            <a:srgbClr val="76AADB"/>
          </a:solidFill>
        </p:grpSpPr>
        <p:sp>
          <p:nvSpPr>
            <p:cNvPr id="79" name="Freeform 77"/>
            <p:cNvSpPr>
              <a:spLocks noEditPoints="1"/>
            </p:cNvSpPr>
            <p:nvPr/>
          </p:nvSpPr>
          <p:spPr bwMode="auto">
            <a:xfrm>
              <a:off x="5570538" y="2673351"/>
              <a:ext cx="539750" cy="654050"/>
            </a:xfrm>
            <a:custGeom>
              <a:avLst/>
              <a:gdLst>
                <a:gd name="T0" fmla="*/ 0 w 102"/>
                <a:gd name="T1" fmla="*/ 62 h 124"/>
                <a:gd name="T2" fmla="*/ 51 w 102"/>
                <a:gd name="T3" fmla="*/ 0 h 124"/>
                <a:gd name="T4" fmla="*/ 51 w 102"/>
                <a:gd name="T5" fmla="*/ 0 h 124"/>
                <a:gd name="T6" fmla="*/ 102 w 102"/>
                <a:gd name="T7" fmla="*/ 62 h 124"/>
                <a:gd name="T8" fmla="*/ 102 w 102"/>
                <a:gd name="T9" fmla="*/ 62 h 124"/>
                <a:gd name="T10" fmla="*/ 51 w 102"/>
                <a:gd name="T11" fmla="*/ 124 h 124"/>
                <a:gd name="T12" fmla="*/ 51 w 102"/>
                <a:gd name="T13" fmla="*/ 124 h 124"/>
                <a:gd name="T14" fmla="*/ 0 w 102"/>
                <a:gd name="T15" fmla="*/ 62 h 124"/>
                <a:gd name="T16" fmla="*/ 3 w 102"/>
                <a:gd name="T17" fmla="*/ 62 h 124"/>
                <a:gd name="T18" fmla="*/ 51 w 102"/>
                <a:gd name="T19" fmla="*/ 121 h 124"/>
                <a:gd name="T20" fmla="*/ 51 w 102"/>
                <a:gd name="T21" fmla="*/ 121 h 124"/>
                <a:gd name="T22" fmla="*/ 99 w 102"/>
                <a:gd name="T23" fmla="*/ 62 h 124"/>
                <a:gd name="T24" fmla="*/ 99 w 102"/>
                <a:gd name="T25" fmla="*/ 62 h 124"/>
                <a:gd name="T26" fmla="*/ 51 w 102"/>
                <a:gd name="T27" fmla="*/ 3 h 124"/>
                <a:gd name="T28" fmla="*/ 51 w 102"/>
                <a:gd name="T29" fmla="*/ 3 h 124"/>
                <a:gd name="T30" fmla="*/ 3 w 102"/>
                <a:gd name="T31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124">
                  <a:moveTo>
                    <a:pt x="0" y="62"/>
                  </a:moveTo>
                  <a:cubicBezTo>
                    <a:pt x="0" y="28"/>
                    <a:pt x="22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80" y="0"/>
                    <a:pt x="102" y="28"/>
                    <a:pt x="102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96"/>
                    <a:pt x="80" y="124"/>
                    <a:pt x="51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22" y="124"/>
                    <a:pt x="0" y="96"/>
                    <a:pt x="0" y="62"/>
                  </a:cubicBezTo>
                  <a:close/>
                  <a:moveTo>
                    <a:pt x="3" y="62"/>
                  </a:moveTo>
                  <a:cubicBezTo>
                    <a:pt x="3" y="95"/>
                    <a:pt x="25" y="121"/>
                    <a:pt x="51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77" y="121"/>
                    <a:pt x="99" y="95"/>
                    <a:pt x="99" y="62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29"/>
                    <a:pt x="77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25" y="3"/>
                    <a:pt x="3" y="29"/>
                    <a:pt x="3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 noEditPoints="1"/>
            </p:cNvSpPr>
            <p:nvPr/>
          </p:nvSpPr>
          <p:spPr bwMode="auto">
            <a:xfrm>
              <a:off x="5559425" y="2663826"/>
              <a:ext cx="561975" cy="674688"/>
            </a:xfrm>
            <a:custGeom>
              <a:avLst/>
              <a:gdLst>
                <a:gd name="T0" fmla="*/ 0 w 106"/>
                <a:gd name="T1" fmla="*/ 64 h 128"/>
                <a:gd name="T2" fmla="*/ 2 w 106"/>
                <a:gd name="T3" fmla="*/ 64 h 128"/>
                <a:gd name="T4" fmla="*/ 0 w 106"/>
                <a:gd name="T5" fmla="*/ 64 h 128"/>
                <a:gd name="T6" fmla="*/ 53 w 106"/>
                <a:gd name="T7" fmla="*/ 0 h 128"/>
                <a:gd name="T8" fmla="*/ 53 w 106"/>
                <a:gd name="T9" fmla="*/ 0 h 128"/>
                <a:gd name="T10" fmla="*/ 106 w 106"/>
                <a:gd name="T11" fmla="*/ 64 h 128"/>
                <a:gd name="T12" fmla="*/ 106 w 106"/>
                <a:gd name="T13" fmla="*/ 64 h 128"/>
                <a:gd name="T14" fmla="*/ 53 w 106"/>
                <a:gd name="T15" fmla="*/ 128 h 128"/>
                <a:gd name="T16" fmla="*/ 53 w 106"/>
                <a:gd name="T17" fmla="*/ 128 h 128"/>
                <a:gd name="T18" fmla="*/ 0 w 106"/>
                <a:gd name="T19" fmla="*/ 64 h 128"/>
                <a:gd name="T20" fmla="*/ 53 w 106"/>
                <a:gd name="T21" fmla="*/ 121 h 128"/>
                <a:gd name="T22" fmla="*/ 99 w 106"/>
                <a:gd name="T23" fmla="*/ 64 h 128"/>
                <a:gd name="T24" fmla="*/ 99 w 106"/>
                <a:gd name="T25" fmla="*/ 64 h 128"/>
                <a:gd name="T26" fmla="*/ 53 w 106"/>
                <a:gd name="T27" fmla="*/ 7 h 128"/>
                <a:gd name="T28" fmla="*/ 53 w 106"/>
                <a:gd name="T29" fmla="*/ 7 h 128"/>
                <a:gd name="T30" fmla="*/ 7 w 106"/>
                <a:gd name="T31" fmla="*/ 64 h 128"/>
                <a:gd name="T32" fmla="*/ 7 w 106"/>
                <a:gd name="T33" fmla="*/ 64 h 128"/>
                <a:gd name="T34" fmla="*/ 53 w 106"/>
                <a:gd name="T35" fmla="*/ 121 h 128"/>
                <a:gd name="T36" fmla="*/ 5 w 106"/>
                <a:gd name="T37" fmla="*/ 64 h 128"/>
                <a:gd name="T38" fmla="*/ 4 w 106"/>
                <a:gd name="T39" fmla="*/ 64 h 128"/>
                <a:gd name="T40" fmla="*/ 4 w 106"/>
                <a:gd name="T41" fmla="*/ 64 h 128"/>
                <a:gd name="T42" fmla="*/ 4 w 106"/>
                <a:gd name="T43" fmla="*/ 64 h 128"/>
                <a:gd name="T44" fmla="*/ 4 w 106"/>
                <a:gd name="T45" fmla="*/ 64 h 128"/>
                <a:gd name="T46" fmla="*/ 4 w 106"/>
                <a:gd name="T47" fmla="*/ 64 h 128"/>
                <a:gd name="T48" fmla="*/ 5 w 106"/>
                <a:gd name="T4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128">
                  <a:moveTo>
                    <a:pt x="0" y="64"/>
                  </a:moveTo>
                  <a:cubicBezTo>
                    <a:pt x="2" y="64"/>
                    <a:pt x="2" y="64"/>
                    <a:pt x="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06" y="29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99"/>
                    <a:pt x="8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23" y="128"/>
                    <a:pt x="0" y="99"/>
                    <a:pt x="0" y="64"/>
                  </a:cubicBezTo>
                  <a:close/>
                  <a:moveTo>
                    <a:pt x="53" y="121"/>
                  </a:moveTo>
                  <a:cubicBezTo>
                    <a:pt x="78" y="121"/>
                    <a:pt x="99" y="9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9" y="32"/>
                    <a:pt x="78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28" y="7"/>
                    <a:pt x="7" y="32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96"/>
                    <a:pt x="28" y="121"/>
                    <a:pt x="53" y="121"/>
                  </a:cubicBezTo>
                  <a:close/>
                  <a:moveTo>
                    <a:pt x="5" y="64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64"/>
                    <a:pt x="5" y="64"/>
                    <a:pt x="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9"/>
            <p:cNvSpPr/>
            <p:nvPr/>
          </p:nvSpPr>
          <p:spPr bwMode="auto">
            <a:xfrm>
              <a:off x="5788025" y="2852738"/>
              <a:ext cx="41275" cy="15875"/>
            </a:xfrm>
            <a:custGeom>
              <a:avLst/>
              <a:gdLst>
                <a:gd name="T0" fmla="*/ 2 w 8"/>
                <a:gd name="T1" fmla="*/ 3 h 3"/>
                <a:gd name="T2" fmla="*/ 0 w 8"/>
                <a:gd name="T3" fmla="*/ 2 h 3"/>
                <a:gd name="T4" fmla="*/ 0 w 8"/>
                <a:gd name="T5" fmla="*/ 2 h 3"/>
                <a:gd name="T6" fmla="*/ 2 w 8"/>
                <a:gd name="T7" fmla="*/ 0 h 3"/>
                <a:gd name="T8" fmla="*/ 2 w 8"/>
                <a:gd name="T9" fmla="*/ 0 h 3"/>
                <a:gd name="T10" fmla="*/ 7 w 8"/>
                <a:gd name="T11" fmla="*/ 0 h 3"/>
                <a:gd name="T12" fmla="*/ 8 w 8"/>
                <a:gd name="T13" fmla="*/ 2 h 3"/>
                <a:gd name="T14" fmla="*/ 8 w 8"/>
                <a:gd name="T15" fmla="*/ 2 h 3"/>
                <a:gd name="T16" fmla="*/ 7 w 8"/>
                <a:gd name="T17" fmla="*/ 3 h 3"/>
                <a:gd name="T18" fmla="*/ 7 w 8"/>
                <a:gd name="T19" fmla="*/ 3 h 3"/>
                <a:gd name="T20" fmla="*/ 2 w 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0"/>
            <p:cNvSpPr/>
            <p:nvPr/>
          </p:nvSpPr>
          <p:spPr bwMode="auto">
            <a:xfrm>
              <a:off x="5776913" y="2843213"/>
              <a:ext cx="63500" cy="36513"/>
            </a:xfrm>
            <a:custGeom>
              <a:avLst/>
              <a:gdLst>
                <a:gd name="T0" fmla="*/ 4 w 12"/>
                <a:gd name="T1" fmla="*/ 7 h 7"/>
                <a:gd name="T2" fmla="*/ 4 w 12"/>
                <a:gd name="T3" fmla="*/ 5 h 7"/>
                <a:gd name="T4" fmla="*/ 4 w 12"/>
                <a:gd name="T5" fmla="*/ 4 h 7"/>
                <a:gd name="T6" fmla="*/ 4 w 12"/>
                <a:gd name="T7" fmla="*/ 4 h 7"/>
                <a:gd name="T8" fmla="*/ 4 w 12"/>
                <a:gd name="T9" fmla="*/ 3 h 7"/>
                <a:gd name="T10" fmla="*/ 4 w 12"/>
                <a:gd name="T11" fmla="*/ 5 h 7"/>
                <a:gd name="T12" fmla="*/ 4 w 12"/>
                <a:gd name="T13" fmla="*/ 7 h 7"/>
                <a:gd name="T14" fmla="*/ 0 w 12"/>
                <a:gd name="T15" fmla="*/ 4 h 7"/>
                <a:gd name="T16" fmla="*/ 0 w 12"/>
                <a:gd name="T17" fmla="*/ 4 h 7"/>
                <a:gd name="T18" fmla="*/ 4 w 12"/>
                <a:gd name="T19" fmla="*/ 0 h 7"/>
                <a:gd name="T20" fmla="*/ 4 w 12"/>
                <a:gd name="T21" fmla="*/ 0 h 7"/>
                <a:gd name="T22" fmla="*/ 9 w 12"/>
                <a:gd name="T23" fmla="*/ 0 h 7"/>
                <a:gd name="T24" fmla="*/ 12 w 12"/>
                <a:gd name="T25" fmla="*/ 4 h 7"/>
                <a:gd name="T26" fmla="*/ 12 w 12"/>
                <a:gd name="T27" fmla="*/ 4 h 7"/>
                <a:gd name="T28" fmla="*/ 9 w 12"/>
                <a:gd name="T29" fmla="*/ 7 h 7"/>
                <a:gd name="T30" fmla="*/ 9 w 12"/>
                <a:gd name="T31" fmla="*/ 7 h 7"/>
                <a:gd name="T32" fmla="*/ 4 w 12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">
                  <a:moveTo>
                    <a:pt x="4" y="7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2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1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1"/>
            <p:cNvSpPr/>
            <p:nvPr/>
          </p:nvSpPr>
          <p:spPr bwMode="auto">
            <a:xfrm>
              <a:off x="5978525" y="2832101"/>
              <a:ext cx="36513" cy="15875"/>
            </a:xfrm>
            <a:custGeom>
              <a:avLst/>
              <a:gdLst>
                <a:gd name="T0" fmla="*/ 1 w 7"/>
                <a:gd name="T1" fmla="*/ 3 h 3"/>
                <a:gd name="T2" fmla="*/ 0 w 7"/>
                <a:gd name="T3" fmla="*/ 1 h 3"/>
                <a:gd name="T4" fmla="*/ 0 w 7"/>
                <a:gd name="T5" fmla="*/ 1 h 3"/>
                <a:gd name="T6" fmla="*/ 1 w 7"/>
                <a:gd name="T7" fmla="*/ 0 h 3"/>
                <a:gd name="T8" fmla="*/ 1 w 7"/>
                <a:gd name="T9" fmla="*/ 0 h 3"/>
                <a:gd name="T10" fmla="*/ 5 w 7"/>
                <a:gd name="T11" fmla="*/ 0 h 3"/>
                <a:gd name="T12" fmla="*/ 7 w 7"/>
                <a:gd name="T13" fmla="*/ 1 h 3"/>
                <a:gd name="T14" fmla="*/ 7 w 7"/>
                <a:gd name="T15" fmla="*/ 1 h 3"/>
                <a:gd name="T16" fmla="*/ 5 w 7"/>
                <a:gd name="T17" fmla="*/ 3 h 3"/>
                <a:gd name="T18" fmla="*/ 5 w 7"/>
                <a:gd name="T19" fmla="*/ 3 h 3"/>
                <a:gd name="T20" fmla="*/ 1 w 7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 noEditPoints="1"/>
            </p:cNvSpPr>
            <p:nvPr/>
          </p:nvSpPr>
          <p:spPr bwMode="auto">
            <a:xfrm>
              <a:off x="5967413" y="2820988"/>
              <a:ext cx="58738" cy="38100"/>
            </a:xfrm>
            <a:custGeom>
              <a:avLst/>
              <a:gdLst>
                <a:gd name="T0" fmla="*/ 3 w 11"/>
                <a:gd name="T1" fmla="*/ 7 h 7"/>
                <a:gd name="T2" fmla="*/ 3 w 11"/>
                <a:gd name="T3" fmla="*/ 5 h 7"/>
                <a:gd name="T4" fmla="*/ 3 w 11"/>
                <a:gd name="T5" fmla="*/ 4 h 7"/>
                <a:gd name="T6" fmla="*/ 3 w 11"/>
                <a:gd name="T7" fmla="*/ 5 h 7"/>
                <a:gd name="T8" fmla="*/ 3 w 11"/>
                <a:gd name="T9" fmla="*/ 7 h 7"/>
                <a:gd name="T10" fmla="*/ 0 w 11"/>
                <a:gd name="T11" fmla="*/ 3 h 7"/>
                <a:gd name="T12" fmla="*/ 0 w 11"/>
                <a:gd name="T13" fmla="*/ 3 h 7"/>
                <a:gd name="T14" fmla="*/ 3 w 11"/>
                <a:gd name="T15" fmla="*/ 0 h 7"/>
                <a:gd name="T16" fmla="*/ 3 w 11"/>
                <a:gd name="T17" fmla="*/ 0 h 7"/>
                <a:gd name="T18" fmla="*/ 7 w 11"/>
                <a:gd name="T19" fmla="*/ 0 h 7"/>
                <a:gd name="T20" fmla="*/ 11 w 11"/>
                <a:gd name="T21" fmla="*/ 3 h 7"/>
                <a:gd name="T22" fmla="*/ 11 w 11"/>
                <a:gd name="T23" fmla="*/ 3 h 7"/>
                <a:gd name="T24" fmla="*/ 7 w 11"/>
                <a:gd name="T25" fmla="*/ 7 h 7"/>
                <a:gd name="T26" fmla="*/ 7 w 11"/>
                <a:gd name="T27" fmla="*/ 7 h 7"/>
                <a:gd name="T28" fmla="*/ 3 w 11"/>
                <a:gd name="T29" fmla="*/ 7 h 7"/>
                <a:gd name="T30" fmla="*/ 3 w 11"/>
                <a:gd name="T31" fmla="*/ 3 h 7"/>
                <a:gd name="T32" fmla="*/ 3 w 11"/>
                <a:gd name="T33" fmla="*/ 3 h 7"/>
                <a:gd name="T34" fmla="*/ 3 w 1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1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5"/>
                    <a:pt x="9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3"/>
            <p:cNvSpPr/>
            <p:nvPr/>
          </p:nvSpPr>
          <p:spPr bwMode="auto">
            <a:xfrm>
              <a:off x="5813425" y="2584451"/>
              <a:ext cx="127000" cy="100013"/>
            </a:xfrm>
            <a:custGeom>
              <a:avLst/>
              <a:gdLst>
                <a:gd name="T0" fmla="*/ 1 w 24"/>
                <a:gd name="T1" fmla="*/ 18 h 19"/>
                <a:gd name="T2" fmla="*/ 1 w 24"/>
                <a:gd name="T3" fmla="*/ 16 h 19"/>
                <a:gd name="T4" fmla="*/ 1 w 24"/>
                <a:gd name="T5" fmla="*/ 16 h 19"/>
                <a:gd name="T6" fmla="*/ 22 w 24"/>
                <a:gd name="T7" fmla="*/ 1 h 19"/>
                <a:gd name="T8" fmla="*/ 24 w 24"/>
                <a:gd name="T9" fmla="*/ 1 h 19"/>
                <a:gd name="T10" fmla="*/ 24 w 24"/>
                <a:gd name="T11" fmla="*/ 1 h 19"/>
                <a:gd name="T12" fmla="*/ 23 w 24"/>
                <a:gd name="T13" fmla="*/ 3 h 19"/>
                <a:gd name="T14" fmla="*/ 23 w 24"/>
                <a:gd name="T15" fmla="*/ 3 h 19"/>
                <a:gd name="T16" fmla="*/ 3 w 24"/>
                <a:gd name="T17" fmla="*/ 18 h 19"/>
                <a:gd name="T18" fmla="*/ 2 w 24"/>
                <a:gd name="T19" fmla="*/ 19 h 19"/>
                <a:gd name="T20" fmla="*/ 2 w 24"/>
                <a:gd name="T21" fmla="*/ 19 h 19"/>
                <a:gd name="T22" fmla="*/ 1 w 24"/>
                <a:gd name="T2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9">
                  <a:moveTo>
                    <a:pt x="1" y="18"/>
                  </a:moveTo>
                  <a:cubicBezTo>
                    <a:pt x="0" y="17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3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4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4"/>
            <p:cNvSpPr>
              <a:spLocks noEditPoints="1"/>
            </p:cNvSpPr>
            <p:nvPr/>
          </p:nvSpPr>
          <p:spPr bwMode="auto">
            <a:xfrm>
              <a:off x="5803900" y="2579688"/>
              <a:ext cx="147638" cy="115888"/>
            </a:xfrm>
            <a:custGeom>
              <a:avLst/>
              <a:gdLst>
                <a:gd name="T0" fmla="*/ 4 w 28"/>
                <a:gd name="T1" fmla="*/ 22 h 22"/>
                <a:gd name="T2" fmla="*/ 1 w 28"/>
                <a:gd name="T3" fmla="*/ 20 h 22"/>
                <a:gd name="T4" fmla="*/ 1 w 28"/>
                <a:gd name="T5" fmla="*/ 20 h 22"/>
                <a:gd name="T6" fmla="*/ 3 w 28"/>
                <a:gd name="T7" fmla="*/ 19 h 22"/>
                <a:gd name="T8" fmla="*/ 4 w 28"/>
                <a:gd name="T9" fmla="*/ 18 h 22"/>
                <a:gd name="T10" fmla="*/ 3 w 28"/>
                <a:gd name="T11" fmla="*/ 19 h 22"/>
                <a:gd name="T12" fmla="*/ 1 w 28"/>
                <a:gd name="T13" fmla="*/ 20 h 22"/>
                <a:gd name="T14" fmla="*/ 0 w 28"/>
                <a:gd name="T15" fmla="*/ 18 h 22"/>
                <a:gd name="T16" fmla="*/ 0 w 28"/>
                <a:gd name="T17" fmla="*/ 18 h 22"/>
                <a:gd name="T18" fmla="*/ 2 w 28"/>
                <a:gd name="T19" fmla="*/ 15 h 22"/>
                <a:gd name="T20" fmla="*/ 2 w 28"/>
                <a:gd name="T21" fmla="*/ 15 h 22"/>
                <a:gd name="T22" fmla="*/ 23 w 28"/>
                <a:gd name="T23" fmla="*/ 0 h 22"/>
                <a:gd name="T24" fmla="*/ 25 w 28"/>
                <a:gd name="T25" fmla="*/ 0 h 22"/>
                <a:gd name="T26" fmla="*/ 25 w 28"/>
                <a:gd name="T27" fmla="*/ 0 h 22"/>
                <a:gd name="T28" fmla="*/ 27 w 28"/>
                <a:gd name="T29" fmla="*/ 1 h 22"/>
                <a:gd name="T30" fmla="*/ 27 w 28"/>
                <a:gd name="T31" fmla="*/ 1 h 22"/>
                <a:gd name="T32" fmla="*/ 28 w 28"/>
                <a:gd name="T33" fmla="*/ 3 h 22"/>
                <a:gd name="T34" fmla="*/ 28 w 28"/>
                <a:gd name="T35" fmla="*/ 3 h 22"/>
                <a:gd name="T36" fmla="*/ 27 w 28"/>
                <a:gd name="T37" fmla="*/ 6 h 22"/>
                <a:gd name="T38" fmla="*/ 27 w 28"/>
                <a:gd name="T39" fmla="*/ 6 h 22"/>
                <a:gd name="T40" fmla="*/ 6 w 28"/>
                <a:gd name="T41" fmla="*/ 21 h 22"/>
                <a:gd name="T42" fmla="*/ 4 w 28"/>
                <a:gd name="T43" fmla="*/ 22 h 22"/>
                <a:gd name="T44" fmla="*/ 4 w 28"/>
                <a:gd name="T45" fmla="*/ 22 h 22"/>
                <a:gd name="T46" fmla="*/ 4 w 28"/>
                <a:gd name="T47" fmla="*/ 22 h 22"/>
                <a:gd name="T48" fmla="*/ 4 w 28"/>
                <a:gd name="T49" fmla="*/ 18 h 22"/>
                <a:gd name="T50" fmla="*/ 4 w 28"/>
                <a:gd name="T51" fmla="*/ 18 h 22"/>
                <a:gd name="T52" fmla="*/ 4 w 28"/>
                <a:gd name="T5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22">
                  <a:moveTo>
                    <a:pt x="4" y="22"/>
                  </a:moveTo>
                  <a:cubicBezTo>
                    <a:pt x="3" y="22"/>
                    <a:pt x="2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1" y="16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2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4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5"/>
            <p:cNvSpPr/>
            <p:nvPr/>
          </p:nvSpPr>
          <p:spPr bwMode="auto">
            <a:xfrm>
              <a:off x="5845175" y="2616201"/>
              <a:ext cx="95250" cy="68263"/>
            </a:xfrm>
            <a:custGeom>
              <a:avLst/>
              <a:gdLst>
                <a:gd name="T0" fmla="*/ 0 w 18"/>
                <a:gd name="T1" fmla="*/ 12 h 13"/>
                <a:gd name="T2" fmla="*/ 1 w 18"/>
                <a:gd name="T3" fmla="*/ 10 h 13"/>
                <a:gd name="T4" fmla="*/ 1 w 18"/>
                <a:gd name="T5" fmla="*/ 10 h 13"/>
                <a:gd name="T6" fmla="*/ 16 w 18"/>
                <a:gd name="T7" fmla="*/ 1 h 13"/>
                <a:gd name="T8" fmla="*/ 18 w 18"/>
                <a:gd name="T9" fmla="*/ 1 h 13"/>
                <a:gd name="T10" fmla="*/ 18 w 18"/>
                <a:gd name="T11" fmla="*/ 1 h 13"/>
                <a:gd name="T12" fmla="*/ 17 w 18"/>
                <a:gd name="T13" fmla="*/ 3 h 13"/>
                <a:gd name="T14" fmla="*/ 17 w 18"/>
                <a:gd name="T15" fmla="*/ 3 h 13"/>
                <a:gd name="T16" fmla="*/ 2 w 18"/>
                <a:gd name="T17" fmla="*/ 12 h 13"/>
                <a:gd name="T18" fmla="*/ 2 w 18"/>
                <a:gd name="T19" fmla="*/ 13 h 13"/>
                <a:gd name="T20" fmla="*/ 2 w 18"/>
                <a:gd name="T21" fmla="*/ 13 h 13"/>
                <a:gd name="T22" fmla="*/ 0 w 18"/>
                <a:gd name="T2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3">
                  <a:moveTo>
                    <a:pt x="0" y="12"/>
                  </a:moveTo>
                  <a:cubicBezTo>
                    <a:pt x="0" y="11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6"/>
            <p:cNvSpPr/>
            <p:nvPr/>
          </p:nvSpPr>
          <p:spPr bwMode="auto">
            <a:xfrm>
              <a:off x="5835650" y="2611438"/>
              <a:ext cx="115888" cy="84138"/>
            </a:xfrm>
            <a:custGeom>
              <a:avLst/>
              <a:gdLst>
                <a:gd name="T0" fmla="*/ 4 w 22"/>
                <a:gd name="T1" fmla="*/ 16 h 16"/>
                <a:gd name="T2" fmla="*/ 1 w 22"/>
                <a:gd name="T3" fmla="*/ 14 h 16"/>
                <a:gd name="T4" fmla="*/ 1 w 22"/>
                <a:gd name="T5" fmla="*/ 14 h 16"/>
                <a:gd name="T6" fmla="*/ 2 w 22"/>
                <a:gd name="T7" fmla="*/ 13 h 16"/>
                <a:gd name="T8" fmla="*/ 1 w 22"/>
                <a:gd name="T9" fmla="*/ 14 h 16"/>
                <a:gd name="T10" fmla="*/ 0 w 22"/>
                <a:gd name="T11" fmla="*/ 12 h 16"/>
                <a:gd name="T12" fmla="*/ 0 w 22"/>
                <a:gd name="T13" fmla="*/ 12 h 16"/>
                <a:gd name="T14" fmla="*/ 2 w 22"/>
                <a:gd name="T15" fmla="*/ 9 h 16"/>
                <a:gd name="T16" fmla="*/ 2 w 22"/>
                <a:gd name="T17" fmla="*/ 9 h 16"/>
                <a:gd name="T18" fmla="*/ 17 w 22"/>
                <a:gd name="T19" fmla="*/ 0 h 16"/>
                <a:gd name="T20" fmla="*/ 19 w 22"/>
                <a:gd name="T21" fmla="*/ 0 h 16"/>
                <a:gd name="T22" fmla="*/ 19 w 22"/>
                <a:gd name="T23" fmla="*/ 0 h 16"/>
                <a:gd name="T24" fmla="*/ 22 w 22"/>
                <a:gd name="T25" fmla="*/ 1 h 16"/>
                <a:gd name="T26" fmla="*/ 22 w 22"/>
                <a:gd name="T27" fmla="*/ 1 h 16"/>
                <a:gd name="T28" fmla="*/ 22 w 22"/>
                <a:gd name="T29" fmla="*/ 3 h 16"/>
                <a:gd name="T30" fmla="*/ 22 w 22"/>
                <a:gd name="T31" fmla="*/ 3 h 16"/>
                <a:gd name="T32" fmla="*/ 20 w 22"/>
                <a:gd name="T33" fmla="*/ 6 h 16"/>
                <a:gd name="T34" fmla="*/ 20 w 22"/>
                <a:gd name="T35" fmla="*/ 6 h 16"/>
                <a:gd name="T36" fmla="*/ 6 w 22"/>
                <a:gd name="T37" fmla="*/ 15 h 16"/>
                <a:gd name="T38" fmla="*/ 4 w 22"/>
                <a:gd name="T39" fmla="*/ 16 h 16"/>
                <a:gd name="T40" fmla="*/ 4 w 22"/>
                <a:gd name="T41" fmla="*/ 16 h 16"/>
                <a:gd name="T42" fmla="*/ 4 w 22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6">
                  <a:moveTo>
                    <a:pt x="4" y="16"/>
                  </a:moveTo>
                  <a:cubicBezTo>
                    <a:pt x="3" y="16"/>
                    <a:pt x="1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1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7"/>
            <p:cNvSpPr/>
            <p:nvPr/>
          </p:nvSpPr>
          <p:spPr bwMode="auto">
            <a:xfrm>
              <a:off x="5883275" y="2643188"/>
              <a:ext cx="73025" cy="41275"/>
            </a:xfrm>
            <a:custGeom>
              <a:avLst/>
              <a:gdLst>
                <a:gd name="T0" fmla="*/ 1 w 14"/>
                <a:gd name="T1" fmla="*/ 7 h 8"/>
                <a:gd name="T2" fmla="*/ 2 w 14"/>
                <a:gd name="T3" fmla="*/ 5 h 8"/>
                <a:gd name="T4" fmla="*/ 2 w 14"/>
                <a:gd name="T5" fmla="*/ 5 h 8"/>
                <a:gd name="T6" fmla="*/ 12 w 14"/>
                <a:gd name="T7" fmla="*/ 0 h 8"/>
                <a:gd name="T8" fmla="*/ 14 w 14"/>
                <a:gd name="T9" fmla="*/ 1 h 8"/>
                <a:gd name="T10" fmla="*/ 14 w 14"/>
                <a:gd name="T11" fmla="*/ 1 h 8"/>
                <a:gd name="T12" fmla="*/ 13 w 14"/>
                <a:gd name="T13" fmla="*/ 3 h 8"/>
                <a:gd name="T14" fmla="*/ 13 w 14"/>
                <a:gd name="T15" fmla="*/ 3 h 8"/>
                <a:gd name="T16" fmla="*/ 3 w 14"/>
                <a:gd name="T17" fmla="*/ 8 h 8"/>
                <a:gd name="T18" fmla="*/ 2 w 14"/>
                <a:gd name="T19" fmla="*/ 8 h 8"/>
                <a:gd name="T20" fmla="*/ 2 w 14"/>
                <a:gd name="T21" fmla="*/ 8 h 8"/>
                <a:gd name="T22" fmla="*/ 1 w 14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7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8"/>
            <p:cNvSpPr/>
            <p:nvPr/>
          </p:nvSpPr>
          <p:spPr bwMode="auto">
            <a:xfrm>
              <a:off x="5876925" y="2632076"/>
              <a:ext cx="90488" cy="63500"/>
            </a:xfrm>
            <a:custGeom>
              <a:avLst/>
              <a:gdLst>
                <a:gd name="T0" fmla="*/ 0 w 17"/>
                <a:gd name="T1" fmla="*/ 10 h 12"/>
                <a:gd name="T2" fmla="*/ 2 w 17"/>
                <a:gd name="T3" fmla="*/ 9 h 12"/>
                <a:gd name="T4" fmla="*/ 0 w 17"/>
                <a:gd name="T5" fmla="*/ 10 h 12"/>
                <a:gd name="T6" fmla="*/ 0 w 17"/>
                <a:gd name="T7" fmla="*/ 8 h 12"/>
                <a:gd name="T8" fmla="*/ 0 w 17"/>
                <a:gd name="T9" fmla="*/ 8 h 12"/>
                <a:gd name="T10" fmla="*/ 2 w 17"/>
                <a:gd name="T11" fmla="*/ 5 h 12"/>
                <a:gd name="T12" fmla="*/ 2 w 17"/>
                <a:gd name="T13" fmla="*/ 5 h 12"/>
                <a:gd name="T14" fmla="*/ 12 w 17"/>
                <a:gd name="T15" fmla="*/ 0 h 12"/>
                <a:gd name="T16" fmla="*/ 13 w 17"/>
                <a:gd name="T17" fmla="*/ 0 h 12"/>
                <a:gd name="T18" fmla="*/ 13 w 17"/>
                <a:gd name="T19" fmla="*/ 0 h 12"/>
                <a:gd name="T20" fmla="*/ 17 w 17"/>
                <a:gd name="T21" fmla="*/ 2 h 12"/>
                <a:gd name="T22" fmla="*/ 17 w 17"/>
                <a:gd name="T23" fmla="*/ 2 h 12"/>
                <a:gd name="T24" fmla="*/ 17 w 17"/>
                <a:gd name="T25" fmla="*/ 4 h 12"/>
                <a:gd name="T26" fmla="*/ 17 w 17"/>
                <a:gd name="T27" fmla="*/ 4 h 12"/>
                <a:gd name="T28" fmla="*/ 15 w 17"/>
                <a:gd name="T29" fmla="*/ 7 h 12"/>
                <a:gd name="T30" fmla="*/ 15 w 17"/>
                <a:gd name="T31" fmla="*/ 7 h 12"/>
                <a:gd name="T32" fmla="*/ 5 w 17"/>
                <a:gd name="T33" fmla="*/ 11 h 12"/>
                <a:gd name="T34" fmla="*/ 3 w 17"/>
                <a:gd name="T35" fmla="*/ 12 h 12"/>
                <a:gd name="T36" fmla="*/ 3 w 17"/>
                <a:gd name="T37" fmla="*/ 12 h 12"/>
                <a:gd name="T38" fmla="*/ 0 w 17"/>
                <a:gd name="T3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2">
                  <a:moveTo>
                    <a:pt x="0" y="10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6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1" y="11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9"/>
            <p:cNvSpPr/>
            <p:nvPr/>
          </p:nvSpPr>
          <p:spPr bwMode="auto">
            <a:xfrm>
              <a:off x="5765800" y="3016251"/>
              <a:ext cx="285750" cy="142875"/>
            </a:xfrm>
            <a:custGeom>
              <a:avLst/>
              <a:gdLst>
                <a:gd name="T0" fmla="*/ 0 w 54"/>
                <a:gd name="T1" fmla="*/ 15 h 27"/>
                <a:gd name="T2" fmla="*/ 0 w 54"/>
                <a:gd name="T3" fmla="*/ 15 h 27"/>
                <a:gd name="T4" fmla="*/ 1 w 54"/>
                <a:gd name="T5" fmla="*/ 13 h 27"/>
                <a:gd name="T6" fmla="*/ 1 w 54"/>
                <a:gd name="T7" fmla="*/ 13 h 27"/>
                <a:gd name="T8" fmla="*/ 3 w 54"/>
                <a:gd name="T9" fmla="*/ 14 h 27"/>
                <a:gd name="T10" fmla="*/ 3 w 54"/>
                <a:gd name="T11" fmla="*/ 14 h 27"/>
                <a:gd name="T12" fmla="*/ 4 w 54"/>
                <a:gd name="T13" fmla="*/ 15 h 27"/>
                <a:gd name="T14" fmla="*/ 4 w 54"/>
                <a:gd name="T15" fmla="*/ 15 h 27"/>
                <a:gd name="T16" fmla="*/ 7 w 54"/>
                <a:gd name="T17" fmla="*/ 18 h 27"/>
                <a:gd name="T18" fmla="*/ 7 w 54"/>
                <a:gd name="T19" fmla="*/ 18 h 27"/>
                <a:gd name="T20" fmla="*/ 22 w 54"/>
                <a:gd name="T21" fmla="*/ 23 h 27"/>
                <a:gd name="T22" fmla="*/ 22 w 54"/>
                <a:gd name="T23" fmla="*/ 23 h 27"/>
                <a:gd name="T24" fmla="*/ 24 w 54"/>
                <a:gd name="T25" fmla="*/ 23 h 27"/>
                <a:gd name="T26" fmla="*/ 24 w 54"/>
                <a:gd name="T27" fmla="*/ 23 h 27"/>
                <a:gd name="T28" fmla="*/ 50 w 54"/>
                <a:gd name="T29" fmla="*/ 12 h 27"/>
                <a:gd name="T30" fmla="*/ 50 w 54"/>
                <a:gd name="T31" fmla="*/ 12 h 27"/>
                <a:gd name="T32" fmla="*/ 51 w 54"/>
                <a:gd name="T33" fmla="*/ 5 h 27"/>
                <a:gd name="T34" fmla="*/ 51 w 54"/>
                <a:gd name="T35" fmla="*/ 5 h 27"/>
                <a:gd name="T36" fmla="*/ 51 w 54"/>
                <a:gd name="T37" fmla="*/ 2 h 27"/>
                <a:gd name="T38" fmla="*/ 51 w 54"/>
                <a:gd name="T39" fmla="*/ 2 h 27"/>
                <a:gd name="T40" fmla="*/ 52 w 54"/>
                <a:gd name="T41" fmla="*/ 0 h 27"/>
                <a:gd name="T42" fmla="*/ 52 w 54"/>
                <a:gd name="T43" fmla="*/ 0 h 27"/>
                <a:gd name="T44" fmla="*/ 54 w 54"/>
                <a:gd name="T45" fmla="*/ 2 h 27"/>
                <a:gd name="T46" fmla="*/ 54 w 54"/>
                <a:gd name="T47" fmla="*/ 2 h 27"/>
                <a:gd name="T48" fmla="*/ 54 w 54"/>
                <a:gd name="T49" fmla="*/ 5 h 27"/>
                <a:gd name="T50" fmla="*/ 54 w 54"/>
                <a:gd name="T51" fmla="*/ 5 h 27"/>
                <a:gd name="T52" fmla="*/ 52 w 54"/>
                <a:gd name="T53" fmla="*/ 14 h 27"/>
                <a:gd name="T54" fmla="*/ 52 w 54"/>
                <a:gd name="T55" fmla="*/ 14 h 27"/>
                <a:gd name="T56" fmla="*/ 24 w 54"/>
                <a:gd name="T57" fmla="*/ 26 h 27"/>
                <a:gd name="T58" fmla="*/ 24 w 54"/>
                <a:gd name="T59" fmla="*/ 26 h 27"/>
                <a:gd name="T60" fmla="*/ 22 w 54"/>
                <a:gd name="T61" fmla="*/ 27 h 27"/>
                <a:gd name="T62" fmla="*/ 22 w 54"/>
                <a:gd name="T63" fmla="*/ 27 h 27"/>
                <a:gd name="T64" fmla="*/ 0 w 54"/>
                <a:gd name="T6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27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0" y="21"/>
                    <a:pt x="15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9" y="22"/>
                    <a:pt x="48" y="15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1" y="10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3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4" y="1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3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7"/>
                    <a:pt x="54" y="11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49" y="18"/>
                    <a:pt x="40" y="25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6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7" y="26"/>
                    <a:pt x="0" y="15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 noEditPoints="1"/>
            </p:cNvSpPr>
            <p:nvPr/>
          </p:nvSpPr>
          <p:spPr bwMode="auto">
            <a:xfrm>
              <a:off x="5756275" y="3006726"/>
              <a:ext cx="306388" cy="161925"/>
            </a:xfrm>
            <a:custGeom>
              <a:avLst/>
              <a:gdLst>
                <a:gd name="T0" fmla="*/ 4 w 58"/>
                <a:gd name="T1" fmla="*/ 23 h 31"/>
                <a:gd name="T2" fmla="*/ 4 w 58"/>
                <a:gd name="T3" fmla="*/ 24 h 31"/>
                <a:gd name="T4" fmla="*/ 0 w 58"/>
                <a:gd name="T5" fmla="*/ 18 h 31"/>
                <a:gd name="T6" fmla="*/ 0 w 58"/>
                <a:gd name="T7" fmla="*/ 16 h 31"/>
                <a:gd name="T8" fmla="*/ 0 w 58"/>
                <a:gd name="T9" fmla="*/ 16 h 31"/>
                <a:gd name="T10" fmla="*/ 0 w 58"/>
                <a:gd name="T11" fmla="*/ 15 h 31"/>
                <a:gd name="T12" fmla="*/ 0 w 58"/>
                <a:gd name="T13" fmla="*/ 15 h 31"/>
                <a:gd name="T14" fmla="*/ 0 w 58"/>
                <a:gd name="T15" fmla="*/ 10 h 31"/>
                <a:gd name="T16" fmla="*/ 2 w 58"/>
                <a:gd name="T17" fmla="*/ 13 h 31"/>
                <a:gd name="T18" fmla="*/ 3 w 58"/>
                <a:gd name="T19" fmla="*/ 13 h 31"/>
                <a:gd name="T20" fmla="*/ 3 w 58"/>
                <a:gd name="T21" fmla="*/ 13 h 31"/>
                <a:gd name="T22" fmla="*/ 6 w 58"/>
                <a:gd name="T23" fmla="*/ 14 h 31"/>
                <a:gd name="T24" fmla="*/ 6 w 58"/>
                <a:gd name="T25" fmla="*/ 14 h 31"/>
                <a:gd name="T26" fmla="*/ 6 w 58"/>
                <a:gd name="T27" fmla="*/ 14 h 31"/>
                <a:gd name="T28" fmla="*/ 6 w 58"/>
                <a:gd name="T29" fmla="*/ 14 h 31"/>
                <a:gd name="T30" fmla="*/ 6 w 58"/>
                <a:gd name="T31" fmla="*/ 14 h 31"/>
                <a:gd name="T32" fmla="*/ 6 w 58"/>
                <a:gd name="T33" fmla="*/ 14 h 31"/>
                <a:gd name="T34" fmla="*/ 6 w 58"/>
                <a:gd name="T35" fmla="*/ 14 h 31"/>
                <a:gd name="T36" fmla="*/ 6 w 58"/>
                <a:gd name="T37" fmla="*/ 15 h 31"/>
                <a:gd name="T38" fmla="*/ 6 w 58"/>
                <a:gd name="T39" fmla="*/ 15 h 31"/>
                <a:gd name="T40" fmla="*/ 7 w 58"/>
                <a:gd name="T41" fmla="*/ 15 h 31"/>
                <a:gd name="T42" fmla="*/ 7 w 58"/>
                <a:gd name="T43" fmla="*/ 15 h 31"/>
                <a:gd name="T44" fmla="*/ 7 w 58"/>
                <a:gd name="T45" fmla="*/ 16 h 31"/>
                <a:gd name="T46" fmla="*/ 7 w 58"/>
                <a:gd name="T47" fmla="*/ 16 h 31"/>
                <a:gd name="T48" fmla="*/ 11 w 58"/>
                <a:gd name="T49" fmla="*/ 19 h 31"/>
                <a:gd name="T50" fmla="*/ 11 w 58"/>
                <a:gd name="T51" fmla="*/ 19 h 31"/>
                <a:gd name="T52" fmla="*/ 24 w 58"/>
                <a:gd name="T53" fmla="*/ 23 h 31"/>
                <a:gd name="T54" fmla="*/ 24 w 58"/>
                <a:gd name="T55" fmla="*/ 23 h 31"/>
                <a:gd name="T56" fmla="*/ 26 w 58"/>
                <a:gd name="T57" fmla="*/ 23 h 31"/>
                <a:gd name="T58" fmla="*/ 26 w 58"/>
                <a:gd name="T59" fmla="*/ 23 h 31"/>
                <a:gd name="T60" fmla="*/ 50 w 58"/>
                <a:gd name="T61" fmla="*/ 13 h 31"/>
                <a:gd name="T62" fmla="*/ 50 w 58"/>
                <a:gd name="T63" fmla="*/ 13 h 31"/>
                <a:gd name="T64" fmla="*/ 51 w 58"/>
                <a:gd name="T65" fmla="*/ 7 h 31"/>
                <a:gd name="T66" fmla="*/ 51 w 58"/>
                <a:gd name="T67" fmla="*/ 7 h 31"/>
                <a:gd name="T68" fmla="*/ 51 w 58"/>
                <a:gd name="T69" fmla="*/ 7 h 31"/>
                <a:gd name="T70" fmla="*/ 51 w 58"/>
                <a:gd name="T71" fmla="*/ 7 h 31"/>
                <a:gd name="T72" fmla="*/ 51 w 58"/>
                <a:gd name="T73" fmla="*/ 4 h 31"/>
                <a:gd name="T74" fmla="*/ 51 w 58"/>
                <a:gd name="T75" fmla="*/ 4 h 31"/>
                <a:gd name="T76" fmla="*/ 51 w 58"/>
                <a:gd name="T77" fmla="*/ 4 h 31"/>
                <a:gd name="T78" fmla="*/ 51 w 58"/>
                <a:gd name="T79" fmla="*/ 4 h 31"/>
                <a:gd name="T80" fmla="*/ 54 w 58"/>
                <a:gd name="T81" fmla="*/ 0 h 31"/>
                <a:gd name="T82" fmla="*/ 54 w 58"/>
                <a:gd name="T83" fmla="*/ 0 h 31"/>
                <a:gd name="T84" fmla="*/ 54 w 58"/>
                <a:gd name="T85" fmla="*/ 0 h 31"/>
                <a:gd name="T86" fmla="*/ 54 w 58"/>
                <a:gd name="T87" fmla="*/ 0 h 31"/>
                <a:gd name="T88" fmla="*/ 58 w 58"/>
                <a:gd name="T89" fmla="*/ 4 h 31"/>
                <a:gd name="T90" fmla="*/ 58 w 58"/>
                <a:gd name="T91" fmla="*/ 4 h 31"/>
                <a:gd name="T92" fmla="*/ 58 w 58"/>
                <a:gd name="T93" fmla="*/ 4 h 31"/>
                <a:gd name="T94" fmla="*/ 58 w 58"/>
                <a:gd name="T95" fmla="*/ 4 h 31"/>
                <a:gd name="T96" fmla="*/ 58 w 58"/>
                <a:gd name="T97" fmla="*/ 4 h 31"/>
                <a:gd name="T98" fmla="*/ 58 w 58"/>
                <a:gd name="T99" fmla="*/ 7 h 31"/>
                <a:gd name="T100" fmla="*/ 58 w 58"/>
                <a:gd name="T101" fmla="*/ 7 h 31"/>
                <a:gd name="T102" fmla="*/ 56 w 58"/>
                <a:gd name="T103" fmla="*/ 17 h 31"/>
                <a:gd name="T104" fmla="*/ 56 w 58"/>
                <a:gd name="T105" fmla="*/ 17 h 31"/>
                <a:gd name="T106" fmla="*/ 26 w 58"/>
                <a:gd name="T107" fmla="*/ 30 h 31"/>
                <a:gd name="T108" fmla="*/ 26 w 58"/>
                <a:gd name="T109" fmla="*/ 30 h 31"/>
                <a:gd name="T110" fmla="*/ 24 w 58"/>
                <a:gd name="T111" fmla="*/ 31 h 31"/>
                <a:gd name="T112" fmla="*/ 24 w 58"/>
                <a:gd name="T113" fmla="*/ 31 h 31"/>
                <a:gd name="T114" fmla="*/ 4 w 58"/>
                <a:gd name="T115" fmla="*/ 23 h 31"/>
                <a:gd name="T116" fmla="*/ 0 w 58"/>
                <a:gd name="T117" fmla="*/ 18 h 31"/>
                <a:gd name="T118" fmla="*/ 2 w 58"/>
                <a:gd name="T119" fmla="*/ 17 h 31"/>
                <a:gd name="T120" fmla="*/ 0 w 58"/>
                <a:gd name="T121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" h="31">
                  <a:moveTo>
                    <a:pt x="4" y="23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8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3" y="21"/>
                    <a:pt x="18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40" y="22"/>
                    <a:pt x="48" y="15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1" y="9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52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6" y="0"/>
                    <a:pt x="58" y="2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5"/>
                    <a:pt x="58" y="6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9"/>
                    <a:pt x="58" y="13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3" y="21"/>
                    <a:pt x="43" y="29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4" y="30"/>
                    <a:pt x="8" y="26"/>
                    <a:pt x="4" y="23"/>
                  </a:cubicBezTo>
                  <a:close/>
                  <a:moveTo>
                    <a:pt x="0" y="18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1"/>
            <p:cNvSpPr/>
            <p:nvPr/>
          </p:nvSpPr>
          <p:spPr bwMode="auto">
            <a:xfrm>
              <a:off x="5765800" y="3100388"/>
              <a:ext cx="238125" cy="168275"/>
            </a:xfrm>
            <a:custGeom>
              <a:avLst/>
              <a:gdLst>
                <a:gd name="T0" fmla="*/ 4 w 45"/>
                <a:gd name="T1" fmla="*/ 16 h 32"/>
                <a:gd name="T2" fmla="*/ 0 w 45"/>
                <a:gd name="T3" fmla="*/ 2 h 32"/>
                <a:gd name="T4" fmla="*/ 0 w 45"/>
                <a:gd name="T5" fmla="*/ 2 h 32"/>
                <a:gd name="T6" fmla="*/ 0 w 45"/>
                <a:gd name="T7" fmla="*/ 2 h 32"/>
                <a:gd name="T8" fmla="*/ 1 w 45"/>
                <a:gd name="T9" fmla="*/ 0 h 32"/>
                <a:gd name="T10" fmla="*/ 1 w 45"/>
                <a:gd name="T11" fmla="*/ 0 h 32"/>
                <a:gd name="T12" fmla="*/ 3 w 45"/>
                <a:gd name="T13" fmla="*/ 1 h 32"/>
                <a:gd name="T14" fmla="*/ 3 w 45"/>
                <a:gd name="T15" fmla="*/ 1 h 32"/>
                <a:gd name="T16" fmla="*/ 7 w 45"/>
                <a:gd name="T17" fmla="*/ 15 h 32"/>
                <a:gd name="T18" fmla="*/ 7 w 45"/>
                <a:gd name="T19" fmla="*/ 15 h 32"/>
                <a:gd name="T20" fmla="*/ 16 w 45"/>
                <a:gd name="T21" fmla="*/ 29 h 32"/>
                <a:gd name="T22" fmla="*/ 16 w 45"/>
                <a:gd name="T23" fmla="*/ 29 h 32"/>
                <a:gd name="T24" fmla="*/ 17 w 45"/>
                <a:gd name="T25" fmla="*/ 29 h 32"/>
                <a:gd name="T26" fmla="*/ 17 w 45"/>
                <a:gd name="T27" fmla="*/ 29 h 32"/>
                <a:gd name="T28" fmla="*/ 17 w 45"/>
                <a:gd name="T29" fmla="*/ 29 h 32"/>
                <a:gd name="T30" fmla="*/ 17 w 45"/>
                <a:gd name="T31" fmla="*/ 29 h 32"/>
                <a:gd name="T32" fmla="*/ 28 w 45"/>
                <a:gd name="T33" fmla="*/ 26 h 32"/>
                <a:gd name="T34" fmla="*/ 28 w 45"/>
                <a:gd name="T35" fmla="*/ 26 h 32"/>
                <a:gd name="T36" fmla="*/ 33 w 45"/>
                <a:gd name="T37" fmla="*/ 22 h 32"/>
                <a:gd name="T38" fmla="*/ 33 w 45"/>
                <a:gd name="T39" fmla="*/ 22 h 32"/>
                <a:gd name="T40" fmla="*/ 38 w 45"/>
                <a:gd name="T41" fmla="*/ 11 h 32"/>
                <a:gd name="T42" fmla="*/ 38 w 45"/>
                <a:gd name="T43" fmla="*/ 11 h 32"/>
                <a:gd name="T44" fmla="*/ 42 w 45"/>
                <a:gd name="T45" fmla="*/ 2 h 32"/>
                <a:gd name="T46" fmla="*/ 42 w 45"/>
                <a:gd name="T47" fmla="*/ 2 h 32"/>
                <a:gd name="T48" fmla="*/ 44 w 45"/>
                <a:gd name="T49" fmla="*/ 2 h 32"/>
                <a:gd name="T50" fmla="*/ 44 w 45"/>
                <a:gd name="T51" fmla="*/ 2 h 32"/>
                <a:gd name="T52" fmla="*/ 45 w 45"/>
                <a:gd name="T53" fmla="*/ 4 h 32"/>
                <a:gd name="T54" fmla="*/ 45 w 45"/>
                <a:gd name="T55" fmla="*/ 4 h 32"/>
                <a:gd name="T56" fmla="*/ 40 w 45"/>
                <a:gd name="T57" fmla="*/ 12 h 32"/>
                <a:gd name="T58" fmla="*/ 40 w 45"/>
                <a:gd name="T59" fmla="*/ 12 h 32"/>
                <a:gd name="T60" fmla="*/ 36 w 45"/>
                <a:gd name="T61" fmla="*/ 22 h 32"/>
                <a:gd name="T62" fmla="*/ 36 w 45"/>
                <a:gd name="T63" fmla="*/ 22 h 32"/>
                <a:gd name="T64" fmla="*/ 30 w 45"/>
                <a:gd name="T65" fmla="*/ 28 h 32"/>
                <a:gd name="T66" fmla="*/ 30 w 45"/>
                <a:gd name="T67" fmla="*/ 28 h 32"/>
                <a:gd name="T68" fmla="*/ 17 w 45"/>
                <a:gd name="T69" fmla="*/ 32 h 32"/>
                <a:gd name="T70" fmla="*/ 17 w 45"/>
                <a:gd name="T71" fmla="*/ 32 h 32"/>
                <a:gd name="T72" fmla="*/ 16 w 45"/>
                <a:gd name="T73" fmla="*/ 32 h 32"/>
                <a:gd name="T74" fmla="*/ 16 w 45"/>
                <a:gd name="T75" fmla="*/ 32 h 32"/>
                <a:gd name="T76" fmla="*/ 4 w 45"/>
                <a:gd name="T77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2">
                  <a:moveTo>
                    <a:pt x="4" y="16"/>
                  </a:moveTo>
                  <a:cubicBezTo>
                    <a:pt x="1" y="9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8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22"/>
                    <a:pt x="13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28"/>
                    <a:pt x="25" y="27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9"/>
                    <a:pt x="35" y="15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0" y="6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3" y="1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2"/>
                    <a:pt x="45" y="3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3" y="8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8" y="16"/>
                    <a:pt x="36" y="21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5"/>
                    <a:pt x="33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6" y="30"/>
                    <a:pt x="22" y="31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0" y="31"/>
                    <a:pt x="7" y="23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2"/>
            <p:cNvSpPr>
              <a:spLocks noEditPoints="1"/>
            </p:cNvSpPr>
            <p:nvPr/>
          </p:nvSpPr>
          <p:spPr bwMode="auto">
            <a:xfrm>
              <a:off x="5756275" y="3090863"/>
              <a:ext cx="258763" cy="188913"/>
            </a:xfrm>
            <a:custGeom>
              <a:avLst/>
              <a:gdLst>
                <a:gd name="T0" fmla="*/ 6 w 49"/>
                <a:gd name="T1" fmla="*/ 18 h 36"/>
                <a:gd name="T2" fmla="*/ 0 w 49"/>
                <a:gd name="T3" fmla="*/ 4 h 36"/>
                <a:gd name="T4" fmla="*/ 0 w 49"/>
                <a:gd name="T5" fmla="*/ 3 h 36"/>
                <a:gd name="T6" fmla="*/ 3 w 49"/>
                <a:gd name="T7" fmla="*/ 0 h 36"/>
                <a:gd name="T8" fmla="*/ 3 w 49"/>
                <a:gd name="T9" fmla="*/ 0 h 36"/>
                <a:gd name="T10" fmla="*/ 7 w 49"/>
                <a:gd name="T11" fmla="*/ 2 h 36"/>
                <a:gd name="T12" fmla="*/ 7 w 49"/>
                <a:gd name="T13" fmla="*/ 2 h 36"/>
                <a:gd name="T14" fmla="*/ 7 w 49"/>
                <a:gd name="T15" fmla="*/ 3 h 36"/>
                <a:gd name="T16" fmla="*/ 7 w 49"/>
                <a:gd name="T17" fmla="*/ 3 h 36"/>
                <a:gd name="T18" fmla="*/ 7 w 49"/>
                <a:gd name="T19" fmla="*/ 3 h 36"/>
                <a:gd name="T20" fmla="*/ 7 w 49"/>
                <a:gd name="T21" fmla="*/ 4 h 36"/>
                <a:gd name="T22" fmla="*/ 8 w 49"/>
                <a:gd name="T23" fmla="*/ 7 h 36"/>
                <a:gd name="T24" fmla="*/ 11 w 49"/>
                <a:gd name="T25" fmla="*/ 17 h 36"/>
                <a:gd name="T26" fmla="*/ 15 w 49"/>
                <a:gd name="T27" fmla="*/ 25 h 36"/>
                <a:gd name="T28" fmla="*/ 18 w 49"/>
                <a:gd name="T29" fmla="*/ 29 h 36"/>
                <a:gd name="T30" fmla="*/ 18 w 49"/>
                <a:gd name="T31" fmla="*/ 29 h 36"/>
                <a:gd name="T32" fmla="*/ 19 w 49"/>
                <a:gd name="T33" fmla="*/ 29 h 36"/>
                <a:gd name="T34" fmla="*/ 29 w 49"/>
                <a:gd name="T35" fmla="*/ 26 h 36"/>
                <a:gd name="T36" fmla="*/ 33 w 49"/>
                <a:gd name="T37" fmla="*/ 23 h 36"/>
                <a:gd name="T38" fmla="*/ 33 w 49"/>
                <a:gd name="T39" fmla="*/ 23 h 36"/>
                <a:gd name="T40" fmla="*/ 38 w 49"/>
                <a:gd name="T41" fmla="*/ 12 h 36"/>
                <a:gd name="T42" fmla="*/ 42 w 49"/>
                <a:gd name="T43" fmla="*/ 4 h 36"/>
                <a:gd name="T44" fmla="*/ 45 w 49"/>
                <a:gd name="T45" fmla="*/ 2 h 36"/>
                <a:gd name="T46" fmla="*/ 47 w 49"/>
                <a:gd name="T47" fmla="*/ 2 h 36"/>
                <a:gd name="T48" fmla="*/ 49 w 49"/>
                <a:gd name="T49" fmla="*/ 5 h 36"/>
                <a:gd name="T50" fmla="*/ 49 w 49"/>
                <a:gd name="T51" fmla="*/ 7 h 36"/>
                <a:gd name="T52" fmla="*/ 49 w 49"/>
                <a:gd name="T53" fmla="*/ 7 h 36"/>
                <a:gd name="T54" fmla="*/ 48 w 49"/>
                <a:gd name="T55" fmla="*/ 7 h 36"/>
                <a:gd name="T56" fmla="*/ 48 w 49"/>
                <a:gd name="T57" fmla="*/ 7 h 36"/>
                <a:gd name="T58" fmla="*/ 48 w 49"/>
                <a:gd name="T59" fmla="*/ 7 h 36"/>
                <a:gd name="T60" fmla="*/ 48 w 49"/>
                <a:gd name="T61" fmla="*/ 7 h 36"/>
                <a:gd name="T62" fmla="*/ 48 w 49"/>
                <a:gd name="T63" fmla="*/ 8 h 36"/>
                <a:gd name="T64" fmla="*/ 47 w 49"/>
                <a:gd name="T65" fmla="*/ 9 h 36"/>
                <a:gd name="T66" fmla="*/ 44 w 49"/>
                <a:gd name="T67" fmla="*/ 15 h 36"/>
                <a:gd name="T68" fmla="*/ 40 w 49"/>
                <a:gd name="T69" fmla="*/ 24 h 36"/>
                <a:gd name="T70" fmla="*/ 40 w 49"/>
                <a:gd name="T71" fmla="*/ 24 h 36"/>
                <a:gd name="T72" fmla="*/ 33 w 49"/>
                <a:gd name="T73" fmla="*/ 32 h 36"/>
                <a:gd name="T74" fmla="*/ 19 w 49"/>
                <a:gd name="T75" fmla="*/ 36 h 36"/>
                <a:gd name="T76" fmla="*/ 4 w 49"/>
                <a:gd name="T77" fmla="*/ 19 h 36"/>
                <a:gd name="T78" fmla="*/ 46 w 49"/>
                <a:gd name="T79" fmla="*/ 5 h 36"/>
                <a:gd name="T80" fmla="*/ 46 w 49"/>
                <a:gd name="T81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36">
                  <a:moveTo>
                    <a:pt x="4" y="19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1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9" y="13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20"/>
                    <a:pt x="13" y="23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8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3" y="28"/>
                    <a:pt x="27" y="27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1" y="25"/>
                    <a:pt x="33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0"/>
                    <a:pt x="36" y="16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8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2"/>
                    <a:pt x="44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6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8" y="3"/>
                    <a:pt x="49" y="4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6"/>
                    <a:pt x="49" y="6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11"/>
                    <a:pt x="45" y="13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2" y="19"/>
                    <a:pt x="40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8"/>
                    <a:pt x="36" y="30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29" y="34"/>
                    <a:pt x="24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0" y="35"/>
                    <a:pt x="7" y="26"/>
                    <a:pt x="4" y="19"/>
                  </a:cubicBezTo>
                  <a:close/>
                  <a:moveTo>
                    <a:pt x="46" y="5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3"/>
            <p:cNvSpPr/>
            <p:nvPr/>
          </p:nvSpPr>
          <p:spPr bwMode="auto">
            <a:xfrm>
              <a:off x="5729288" y="3052763"/>
              <a:ext cx="74613" cy="63500"/>
            </a:xfrm>
            <a:custGeom>
              <a:avLst/>
              <a:gdLst>
                <a:gd name="T0" fmla="*/ 1 w 14"/>
                <a:gd name="T1" fmla="*/ 11 h 12"/>
                <a:gd name="T2" fmla="*/ 1 w 14"/>
                <a:gd name="T3" fmla="*/ 9 h 12"/>
                <a:gd name="T4" fmla="*/ 1 w 14"/>
                <a:gd name="T5" fmla="*/ 9 h 12"/>
                <a:gd name="T6" fmla="*/ 12 w 14"/>
                <a:gd name="T7" fmla="*/ 1 h 12"/>
                <a:gd name="T8" fmla="*/ 14 w 14"/>
                <a:gd name="T9" fmla="*/ 1 h 12"/>
                <a:gd name="T10" fmla="*/ 14 w 14"/>
                <a:gd name="T11" fmla="*/ 1 h 12"/>
                <a:gd name="T12" fmla="*/ 14 w 14"/>
                <a:gd name="T13" fmla="*/ 3 h 12"/>
                <a:gd name="T14" fmla="*/ 14 w 14"/>
                <a:gd name="T15" fmla="*/ 3 h 12"/>
                <a:gd name="T16" fmla="*/ 3 w 14"/>
                <a:gd name="T17" fmla="*/ 11 h 12"/>
                <a:gd name="T18" fmla="*/ 2 w 14"/>
                <a:gd name="T19" fmla="*/ 12 h 12"/>
                <a:gd name="T20" fmla="*/ 2 w 14"/>
                <a:gd name="T21" fmla="*/ 12 h 12"/>
                <a:gd name="T22" fmla="*/ 1 w 14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2">
                  <a:moveTo>
                    <a:pt x="1" y="11"/>
                  </a:moveTo>
                  <a:cubicBezTo>
                    <a:pt x="0" y="11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 noEditPoints="1"/>
            </p:cNvSpPr>
            <p:nvPr/>
          </p:nvSpPr>
          <p:spPr bwMode="auto">
            <a:xfrm>
              <a:off x="5724525" y="3043238"/>
              <a:ext cx="88900" cy="84138"/>
            </a:xfrm>
            <a:custGeom>
              <a:avLst/>
              <a:gdLst>
                <a:gd name="T0" fmla="*/ 0 w 17"/>
                <a:gd name="T1" fmla="*/ 15 h 16"/>
                <a:gd name="T2" fmla="*/ 0 w 17"/>
                <a:gd name="T3" fmla="*/ 12 h 16"/>
                <a:gd name="T4" fmla="*/ 0 w 17"/>
                <a:gd name="T5" fmla="*/ 12 h 16"/>
                <a:gd name="T6" fmla="*/ 1 w 17"/>
                <a:gd name="T7" fmla="*/ 10 h 16"/>
                <a:gd name="T8" fmla="*/ 1 w 17"/>
                <a:gd name="T9" fmla="*/ 10 h 16"/>
                <a:gd name="T10" fmla="*/ 11 w 17"/>
                <a:gd name="T11" fmla="*/ 1 h 16"/>
                <a:gd name="T12" fmla="*/ 14 w 17"/>
                <a:gd name="T13" fmla="*/ 0 h 16"/>
                <a:gd name="T14" fmla="*/ 14 w 17"/>
                <a:gd name="T15" fmla="*/ 0 h 16"/>
                <a:gd name="T16" fmla="*/ 16 w 17"/>
                <a:gd name="T17" fmla="*/ 2 h 16"/>
                <a:gd name="T18" fmla="*/ 16 w 17"/>
                <a:gd name="T19" fmla="*/ 2 h 16"/>
                <a:gd name="T20" fmla="*/ 17 w 17"/>
                <a:gd name="T21" fmla="*/ 4 h 16"/>
                <a:gd name="T22" fmla="*/ 17 w 17"/>
                <a:gd name="T23" fmla="*/ 4 h 16"/>
                <a:gd name="T24" fmla="*/ 16 w 17"/>
                <a:gd name="T25" fmla="*/ 7 h 16"/>
                <a:gd name="T26" fmla="*/ 16 w 17"/>
                <a:gd name="T27" fmla="*/ 7 h 16"/>
                <a:gd name="T28" fmla="*/ 5 w 17"/>
                <a:gd name="T29" fmla="*/ 15 h 16"/>
                <a:gd name="T30" fmla="*/ 3 w 17"/>
                <a:gd name="T31" fmla="*/ 16 h 16"/>
                <a:gd name="T32" fmla="*/ 3 w 17"/>
                <a:gd name="T33" fmla="*/ 16 h 16"/>
                <a:gd name="T34" fmla="*/ 3 w 17"/>
                <a:gd name="T35" fmla="*/ 16 h 16"/>
                <a:gd name="T36" fmla="*/ 3 w 17"/>
                <a:gd name="T37" fmla="*/ 16 h 16"/>
                <a:gd name="T38" fmla="*/ 0 w 17"/>
                <a:gd name="T39" fmla="*/ 15 h 16"/>
                <a:gd name="T40" fmla="*/ 2 w 17"/>
                <a:gd name="T41" fmla="*/ 13 h 16"/>
                <a:gd name="T42" fmla="*/ 3 w 17"/>
                <a:gd name="T43" fmla="*/ 12 h 16"/>
                <a:gd name="T44" fmla="*/ 3 w 17"/>
                <a:gd name="T45" fmla="*/ 12 h 16"/>
                <a:gd name="T46" fmla="*/ 2 w 17"/>
                <a:gd name="T47" fmla="*/ 13 h 16"/>
                <a:gd name="T48" fmla="*/ 3 w 17"/>
                <a:gd name="T49" fmla="*/ 12 h 16"/>
                <a:gd name="T50" fmla="*/ 3 w 17"/>
                <a:gd name="T51" fmla="*/ 12 h 16"/>
                <a:gd name="T52" fmla="*/ 3 w 17"/>
                <a:gd name="T53" fmla="*/ 12 h 16"/>
                <a:gd name="T54" fmla="*/ 3 w 17"/>
                <a:gd name="T55" fmla="*/ 12 h 16"/>
                <a:gd name="T56" fmla="*/ 3 w 17"/>
                <a:gd name="T5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16">
                  <a:moveTo>
                    <a:pt x="0" y="15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lose/>
                  <a:moveTo>
                    <a:pt x="2" y="13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5"/>
            <p:cNvSpPr/>
            <p:nvPr/>
          </p:nvSpPr>
          <p:spPr bwMode="auto">
            <a:xfrm>
              <a:off x="6019800" y="3016251"/>
              <a:ext cx="58738" cy="26988"/>
            </a:xfrm>
            <a:custGeom>
              <a:avLst/>
              <a:gdLst>
                <a:gd name="T0" fmla="*/ 9 w 11"/>
                <a:gd name="T1" fmla="*/ 5 h 5"/>
                <a:gd name="T2" fmla="*/ 1 w 11"/>
                <a:gd name="T3" fmla="*/ 3 h 5"/>
                <a:gd name="T4" fmla="*/ 0 w 11"/>
                <a:gd name="T5" fmla="*/ 1 h 5"/>
                <a:gd name="T6" fmla="*/ 0 w 11"/>
                <a:gd name="T7" fmla="*/ 1 h 5"/>
                <a:gd name="T8" fmla="*/ 2 w 11"/>
                <a:gd name="T9" fmla="*/ 0 h 5"/>
                <a:gd name="T10" fmla="*/ 2 w 11"/>
                <a:gd name="T11" fmla="*/ 0 h 5"/>
                <a:gd name="T12" fmla="*/ 10 w 11"/>
                <a:gd name="T13" fmla="*/ 2 h 5"/>
                <a:gd name="T14" fmla="*/ 11 w 11"/>
                <a:gd name="T15" fmla="*/ 4 h 5"/>
                <a:gd name="T16" fmla="*/ 11 w 11"/>
                <a:gd name="T17" fmla="*/ 4 h 5"/>
                <a:gd name="T18" fmla="*/ 9 w 11"/>
                <a:gd name="T19" fmla="*/ 5 h 5"/>
                <a:gd name="T20" fmla="*/ 9 w 11"/>
                <a:gd name="T21" fmla="*/ 5 h 5"/>
                <a:gd name="T22" fmla="*/ 9 w 11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9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6"/>
            <p:cNvSpPr/>
            <p:nvPr/>
          </p:nvSpPr>
          <p:spPr bwMode="auto">
            <a:xfrm>
              <a:off x="6010275" y="3006726"/>
              <a:ext cx="79375" cy="46038"/>
            </a:xfrm>
            <a:custGeom>
              <a:avLst/>
              <a:gdLst>
                <a:gd name="T0" fmla="*/ 11 w 15"/>
                <a:gd name="T1" fmla="*/ 9 h 9"/>
                <a:gd name="T2" fmla="*/ 11 w 15"/>
                <a:gd name="T3" fmla="*/ 9 h 9"/>
                <a:gd name="T4" fmla="*/ 11 w 15"/>
                <a:gd name="T5" fmla="*/ 9 h 9"/>
                <a:gd name="T6" fmla="*/ 11 w 15"/>
                <a:gd name="T7" fmla="*/ 7 h 9"/>
                <a:gd name="T8" fmla="*/ 11 w 15"/>
                <a:gd name="T9" fmla="*/ 9 h 9"/>
                <a:gd name="T10" fmla="*/ 2 w 15"/>
                <a:gd name="T11" fmla="*/ 7 h 9"/>
                <a:gd name="T12" fmla="*/ 0 w 15"/>
                <a:gd name="T13" fmla="*/ 4 h 9"/>
                <a:gd name="T14" fmla="*/ 0 w 15"/>
                <a:gd name="T15" fmla="*/ 4 h 9"/>
                <a:gd name="T16" fmla="*/ 0 w 15"/>
                <a:gd name="T17" fmla="*/ 3 h 9"/>
                <a:gd name="T18" fmla="*/ 0 w 15"/>
                <a:gd name="T19" fmla="*/ 3 h 9"/>
                <a:gd name="T20" fmla="*/ 3 w 15"/>
                <a:gd name="T21" fmla="*/ 0 h 9"/>
                <a:gd name="T22" fmla="*/ 3 w 15"/>
                <a:gd name="T23" fmla="*/ 0 h 9"/>
                <a:gd name="T24" fmla="*/ 4 w 15"/>
                <a:gd name="T25" fmla="*/ 0 h 9"/>
                <a:gd name="T26" fmla="*/ 4 w 15"/>
                <a:gd name="T27" fmla="*/ 0 h 9"/>
                <a:gd name="T28" fmla="*/ 12 w 15"/>
                <a:gd name="T29" fmla="*/ 2 h 9"/>
                <a:gd name="T30" fmla="*/ 15 w 15"/>
                <a:gd name="T31" fmla="*/ 6 h 9"/>
                <a:gd name="T32" fmla="*/ 15 w 15"/>
                <a:gd name="T33" fmla="*/ 6 h 9"/>
                <a:gd name="T34" fmla="*/ 15 w 15"/>
                <a:gd name="T35" fmla="*/ 7 h 9"/>
                <a:gd name="T36" fmla="*/ 15 w 15"/>
                <a:gd name="T37" fmla="*/ 7 h 9"/>
                <a:gd name="T38" fmla="*/ 11 w 15"/>
                <a:gd name="T39" fmla="*/ 9 h 9"/>
                <a:gd name="T40" fmla="*/ 11 w 15"/>
                <a:gd name="T41" fmla="*/ 9 h 9"/>
                <a:gd name="T42" fmla="*/ 11 w 15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9"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3"/>
                    <a:pt x="15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3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7"/>
            <p:cNvSpPr/>
            <p:nvPr/>
          </p:nvSpPr>
          <p:spPr bwMode="auto">
            <a:xfrm>
              <a:off x="5729288" y="3311526"/>
              <a:ext cx="95250" cy="127000"/>
            </a:xfrm>
            <a:custGeom>
              <a:avLst/>
              <a:gdLst>
                <a:gd name="T0" fmla="*/ 1 w 18"/>
                <a:gd name="T1" fmla="*/ 14 h 24"/>
                <a:gd name="T2" fmla="*/ 1 w 18"/>
                <a:gd name="T3" fmla="*/ 12 h 24"/>
                <a:gd name="T4" fmla="*/ 1 w 18"/>
                <a:gd name="T5" fmla="*/ 12 h 24"/>
                <a:gd name="T6" fmla="*/ 3 w 18"/>
                <a:gd name="T7" fmla="*/ 12 h 24"/>
                <a:gd name="T8" fmla="*/ 3 w 18"/>
                <a:gd name="T9" fmla="*/ 12 h 24"/>
                <a:gd name="T10" fmla="*/ 12 w 18"/>
                <a:gd name="T11" fmla="*/ 19 h 24"/>
                <a:gd name="T12" fmla="*/ 15 w 18"/>
                <a:gd name="T13" fmla="*/ 9 h 24"/>
                <a:gd name="T14" fmla="*/ 15 w 18"/>
                <a:gd name="T15" fmla="*/ 2 h 24"/>
                <a:gd name="T16" fmla="*/ 17 w 18"/>
                <a:gd name="T17" fmla="*/ 0 h 24"/>
                <a:gd name="T18" fmla="*/ 17 w 18"/>
                <a:gd name="T19" fmla="*/ 0 h 24"/>
                <a:gd name="T20" fmla="*/ 18 w 18"/>
                <a:gd name="T21" fmla="*/ 2 h 24"/>
                <a:gd name="T22" fmla="*/ 18 w 18"/>
                <a:gd name="T23" fmla="*/ 2 h 24"/>
                <a:gd name="T24" fmla="*/ 18 w 18"/>
                <a:gd name="T25" fmla="*/ 10 h 24"/>
                <a:gd name="T26" fmla="*/ 13 w 18"/>
                <a:gd name="T27" fmla="*/ 24 h 24"/>
                <a:gd name="T28" fmla="*/ 1 w 18"/>
                <a:gd name="T2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4">
                  <a:moveTo>
                    <a:pt x="1" y="14"/>
                  </a:moveTo>
                  <a:cubicBezTo>
                    <a:pt x="1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2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 noEditPoints="1"/>
            </p:cNvSpPr>
            <p:nvPr/>
          </p:nvSpPr>
          <p:spPr bwMode="auto">
            <a:xfrm>
              <a:off x="5724525" y="3300413"/>
              <a:ext cx="111125" cy="153988"/>
            </a:xfrm>
            <a:custGeom>
              <a:avLst/>
              <a:gdLst>
                <a:gd name="T0" fmla="*/ 1 w 21"/>
                <a:gd name="T1" fmla="*/ 18 h 29"/>
                <a:gd name="T2" fmla="*/ 1 w 21"/>
                <a:gd name="T3" fmla="*/ 18 h 29"/>
                <a:gd name="T4" fmla="*/ 0 w 21"/>
                <a:gd name="T5" fmla="*/ 15 h 29"/>
                <a:gd name="T6" fmla="*/ 0 w 21"/>
                <a:gd name="T7" fmla="*/ 15 h 29"/>
                <a:gd name="T8" fmla="*/ 0 w 21"/>
                <a:gd name="T9" fmla="*/ 13 h 29"/>
                <a:gd name="T10" fmla="*/ 0 w 21"/>
                <a:gd name="T11" fmla="*/ 13 h 29"/>
                <a:gd name="T12" fmla="*/ 3 w 21"/>
                <a:gd name="T13" fmla="*/ 11 h 29"/>
                <a:gd name="T14" fmla="*/ 3 w 21"/>
                <a:gd name="T15" fmla="*/ 11 h 29"/>
                <a:gd name="T16" fmla="*/ 5 w 21"/>
                <a:gd name="T17" fmla="*/ 12 h 29"/>
                <a:gd name="T18" fmla="*/ 5 w 21"/>
                <a:gd name="T19" fmla="*/ 12 h 29"/>
                <a:gd name="T20" fmla="*/ 12 w 21"/>
                <a:gd name="T21" fmla="*/ 17 h 29"/>
                <a:gd name="T22" fmla="*/ 14 w 21"/>
                <a:gd name="T23" fmla="*/ 11 h 29"/>
                <a:gd name="T24" fmla="*/ 14 w 21"/>
                <a:gd name="T25" fmla="*/ 4 h 29"/>
                <a:gd name="T26" fmla="*/ 18 w 21"/>
                <a:gd name="T27" fmla="*/ 0 h 29"/>
                <a:gd name="T28" fmla="*/ 18 w 21"/>
                <a:gd name="T29" fmla="*/ 0 h 29"/>
                <a:gd name="T30" fmla="*/ 21 w 21"/>
                <a:gd name="T31" fmla="*/ 4 h 29"/>
                <a:gd name="T32" fmla="*/ 21 w 21"/>
                <a:gd name="T33" fmla="*/ 4 h 29"/>
                <a:gd name="T34" fmla="*/ 21 w 21"/>
                <a:gd name="T35" fmla="*/ 12 h 29"/>
                <a:gd name="T36" fmla="*/ 15 w 21"/>
                <a:gd name="T37" fmla="*/ 29 h 29"/>
                <a:gd name="T38" fmla="*/ 1 w 21"/>
                <a:gd name="T39" fmla="*/ 18 h 29"/>
                <a:gd name="T40" fmla="*/ 2 w 21"/>
                <a:gd name="T41" fmla="*/ 16 h 29"/>
                <a:gd name="T42" fmla="*/ 3 w 21"/>
                <a:gd name="T43" fmla="*/ 15 h 29"/>
                <a:gd name="T44" fmla="*/ 3 w 21"/>
                <a:gd name="T45" fmla="*/ 15 h 29"/>
                <a:gd name="T46" fmla="*/ 3 w 21"/>
                <a:gd name="T47" fmla="*/ 15 h 29"/>
                <a:gd name="T48" fmla="*/ 2 w 21"/>
                <a:gd name="T49" fmla="*/ 16 h 29"/>
                <a:gd name="T50" fmla="*/ 3 w 21"/>
                <a:gd name="T51" fmla="*/ 15 h 29"/>
                <a:gd name="T52" fmla="*/ 3 w 21"/>
                <a:gd name="T53" fmla="*/ 15 h 29"/>
                <a:gd name="T54" fmla="*/ 3 w 21"/>
                <a:gd name="T55" fmla="*/ 15 h 29"/>
                <a:gd name="T56" fmla="*/ 3 w 21"/>
                <a:gd name="T57" fmla="*/ 15 h 29"/>
                <a:gd name="T58" fmla="*/ 3 w 21"/>
                <a:gd name="T59" fmla="*/ 15 h 29"/>
                <a:gd name="T60" fmla="*/ 3 w 21"/>
                <a:gd name="T61" fmla="*/ 15 h 29"/>
                <a:gd name="T62" fmla="*/ 3 w 21"/>
                <a:gd name="T63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9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" y="18"/>
                    <a:pt x="1" y="18"/>
                    <a:pt x="1" y="18"/>
                  </a:cubicBezTo>
                  <a:close/>
                  <a:moveTo>
                    <a:pt x="2" y="16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9"/>
            <p:cNvSpPr/>
            <p:nvPr/>
          </p:nvSpPr>
          <p:spPr bwMode="auto">
            <a:xfrm>
              <a:off x="5808663" y="3338513"/>
              <a:ext cx="84138" cy="88900"/>
            </a:xfrm>
            <a:custGeom>
              <a:avLst/>
              <a:gdLst>
                <a:gd name="T0" fmla="*/ 0 w 16"/>
                <a:gd name="T1" fmla="*/ 5 h 17"/>
                <a:gd name="T2" fmla="*/ 1 w 16"/>
                <a:gd name="T3" fmla="*/ 3 h 17"/>
                <a:gd name="T4" fmla="*/ 1 w 16"/>
                <a:gd name="T5" fmla="*/ 3 h 17"/>
                <a:gd name="T6" fmla="*/ 3 w 16"/>
                <a:gd name="T7" fmla="*/ 3 h 17"/>
                <a:gd name="T8" fmla="*/ 3 w 16"/>
                <a:gd name="T9" fmla="*/ 3 h 17"/>
                <a:gd name="T10" fmla="*/ 9 w 16"/>
                <a:gd name="T11" fmla="*/ 11 h 17"/>
                <a:gd name="T12" fmla="*/ 13 w 16"/>
                <a:gd name="T13" fmla="*/ 1 h 17"/>
                <a:gd name="T14" fmla="*/ 15 w 16"/>
                <a:gd name="T15" fmla="*/ 1 h 17"/>
                <a:gd name="T16" fmla="*/ 15 w 16"/>
                <a:gd name="T17" fmla="*/ 1 h 17"/>
                <a:gd name="T18" fmla="*/ 16 w 16"/>
                <a:gd name="T19" fmla="*/ 2 h 17"/>
                <a:gd name="T20" fmla="*/ 16 w 16"/>
                <a:gd name="T21" fmla="*/ 2 h 17"/>
                <a:gd name="T22" fmla="*/ 10 w 16"/>
                <a:gd name="T23" fmla="*/ 17 h 17"/>
                <a:gd name="T24" fmla="*/ 0 w 16"/>
                <a:gd name="T2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7">
                  <a:moveTo>
                    <a:pt x="0" y="5"/>
                  </a:moveTo>
                  <a:cubicBezTo>
                    <a:pt x="0" y="5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0"/>
            <p:cNvSpPr/>
            <p:nvPr/>
          </p:nvSpPr>
          <p:spPr bwMode="auto">
            <a:xfrm>
              <a:off x="5797550" y="3327401"/>
              <a:ext cx="106363" cy="115888"/>
            </a:xfrm>
            <a:custGeom>
              <a:avLst/>
              <a:gdLst>
                <a:gd name="T0" fmla="*/ 1 w 20"/>
                <a:gd name="T1" fmla="*/ 9 h 22"/>
                <a:gd name="T2" fmla="*/ 2 w 20"/>
                <a:gd name="T3" fmla="*/ 7 h 22"/>
                <a:gd name="T4" fmla="*/ 4 w 20"/>
                <a:gd name="T5" fmla="*/ 6 h 22"/>
                <a:gd name="T6" fmla="*/ 4 w 20"/>
                <a:gd name="T7" fmla="*/ 6 h 22"/>
                <a:gd name="T8" fmla="*/ 2 w 20"/>
                <a:gd name="T9" fmla="*/ 7 h 22"/>
                <a:gd name="T10" fmla="*/ 1 w 20"/>
                <a:gd name="T11" fmla="*/ 9 h 22"/>
                <a:gd name="T12" fmla="*/ 0 w 20"/>
                <a:gd name="T13" fmla="*/ 6 h 22"/>
                <a:gd name="T14" fmla="*/ 0 w 20"/>
                <a:gd name="T15" fmla="*/ 6 h 22"/>
                <a:gd name="T16" fmla="*/ 1 w 20"/>
                <a:gd name="T17" fmla="*/ 4 h 22"/>
                <a:gd name="T18" fmla="*/ 1 w 20"/>
                <a:gd name="T19" fmla="*/ 4 h 22"/>
                <a:gd name="T20" fmla="*/ 4 w 20"/>
                <a:gd name="T21" fmla="*/ 3 h 22"/>
                <a:gd name="T22" fmla="*/ 4 w 20"/>
                <a:gd name="T23" fmla="*/ 3 h 22"/>
                <a:gd name="T24" fmla="*/ 6 w 20"/>
                <a:gd name="T25" fmla="*/ 4 h 22"/>
                <a:gd name="T26" fmla="*/ 6 w 20"/>
                <a:gd name="T27" fmla="*/ 4 h 22"/>
                <a:gd name="T28" fmla="*/ 11 w 20"/>
                <a:gd name="T29" fmla="*/ 9 h 22"/>
                <a:gd name="T30" fmla="*/ 13 w 20"/>
                <a:gd name="T31" fmla="*/ 3 h 22"/>
                <a:gd name="T32" fmla="*/ 16 w 20"/>
                <a:gd name="T33" fmla="*/ 0 h 22"/>
                <a:gd name="T34" fmla="*/ 16 w 20"/>
                <a:gd name="T35" fmla="*/ 0 h 22"/>
                <a:gd name="T36" fmla="*/ 18 w 20"/>
                <a:gd name="T37" fmla="*/ 1 h 22"/>
                <a:gd name="T38" fmla="*/ 18 w 20"/>
                <a:gd name="T39" fmla="*/ 1 h 22"/>
                <a:gd name="T40" fmla="*/ 20 w 20"/>
                <a:gd name="T41" fmla="*/ 4 h 22"/>
                <a:gd name="T42" fmla="*/ 20 w 20"/>
                <a:gd name="T43" fmla="*/ 4 h 22"/>
                <a:gd name="T44" fmla="*/ 20 w 20"/>
                <a:gd name="T45" fmla="*/ 5 h 22"/>
                <a:gd name="T46" fmla="*/ 20 w 20"/>
                <a:gd name="T47" fmla="*/ 5 h 22"/>
                <a:gd name="T48" fmla="*/ 13 w 20"/>
                <a:gd name="T49" fmla="*/ 22 h 22"/>
                <a:gd name="T50" fmla="*/ 1 w 20"/>
                <a:gd name="T5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2">
                  <a:moveTo>
                    <a:pt x="1" y="9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1"/>
            <p:cNvSpPr>
              <a:spLocks noEditPoints="1"/>
            </p:cNvSpPr>
            <p:nvPr/>
          </p:nvSpPr>
          <p:spPr bwMode="auto">
            <a:xfrm>
              <a:off x="5580063" y="3348038"/>
              <a:ext cx="498475" cy="747713"/>
            </a:xfrm>
            <a:custGeom>
              <a:avLst/>
              <a:gdLst>
                <a:gd name="T0" fmla="*/ 13 w 94"/>
                <a:gd name="T1" fmla="*/ 109 h 142"/>
                <a:gd name="T2" fmla="*/ 0 w 94"/>
                <a:gd name="T3" fmla="*/ 50 h 142"/>
                <a:gd name="T4" fmla="*/ 0 w 94"/>
                <a:gd name="T5" fmla="*/ 50 h 142"/>
                <a:gd name="T6" fmla="*/ 15 w 94"/>
                <a:gd name="T7" fmla="*/ 11 h 142"/>
                <a:gd name="T8" fmla="*/ 15 w 94"/>
                <a:gd name="T9" fmla="*/ 11 h 142"/>
                <a:gd name="T10" fmla="*/ 48 w 94"/>
                <a:gd name="T11" fmla="*/ 0 h 142"/>
                <a:gd name="T12" fmla="*/ 48 w 94"/>
                <a:gd name="T13" fmla="*/ 0 h 142"/>
                <a:gd name="T14" fmla="*/ 80 w 94"/>
                <a:gd name="T15" fmla="*/ 10 h 142"/>
                <a:gd name="T16" fmla="*/ 80 w 94"/>
                <a:gd name="T17" fmla="*/ 10 h 142"/>
                <a:gd name="T18" fmla="*/ 94 w 94"/>
                <a:gd name="T19" fmla="*/ 49 h 142"/>
                <a:gd name="T20" fmla="*/ 94 w 94"/>
                <a:gd name="T21" fmla="*/ 49 h 142"/>
                <a:gd name="T22" fmla="*/ 79 w 94"/>
                <a:gd name="T23" fmla="*/ 109 h 142"/>
                <a:gd name="T24" fmla="*/ 79 w 94"/>
                <a:gd name="T25" fmla="*/ 109 h 142"/>
                <a:gd name="T26" fmla="*/ 46 w 94"/>
                <a:gd name="T27" fmla="*/ 142 h 142"/>
                <a:gd name="T28" fmla="*/ 46 w 94"/>
                <a:gd name="T29" fmla="*/ 142 h 142"/>
                <a:gd name="T30" fmla="*/ 13 w 94"/>
                <a:gd name="T31" fmla="*/ 109 h 142"/>
                <a:gd name="T32" fmla="*/ 77 w 94"/>
                <a:gd name="T33" fmla="*/ 108 h 142"/>
                <a:gd name="T34" fmla="*/ 91 w 94"/>
                <a:gd name="T35" fmla="*/ 49 h 142"/>
                <a:gd name="T36" fmla="*/ 91 w 94"/>
                <a:gd name="T37" fmla="*/ 49 h 142"/>
                <a:gd name="T38" fmla="*/ 48 w 94"/>
                <a:gd name="T39" fmla="*/ 3 h 142"/>
                <a:gd name="T40" fmla="*/ 48 w 94"/>
                <a:gd name="T41" fmla="*/ 3 h 142"/>
                <a:gd name="T42" fmla="*/ 3 w 94"/>
                <a:gd name="T43" fmla="*/ 50 h 142"/>
                <a:gd name="T44" fmla="*/ 3 w 94"/>
                <a:gd name="T45" fmla="*/ 50 h 142"/>
                <a:gd name="T46" fmla="*/ 16 w 94"/>
                <a:gd name="T47" fmla="*/ 108 h 142"/>
                <a:gd name="T48" fmla="*/ 16 w 94"/>
                <a:gd name="T49" fmla="*/ 108 h 142"/>
                <a:gd name="T50" fmla="*/ 46 w 94"/>
                <a:gd name="T51" fmla="*/ 139 h 142"/>
                <a:gd name="T52" fmla="*/ 46 w 94"/>
                <a:gd name="T53" fmla="*/ 139 h 142"/>
                <a:gd name="T54" fmla="*/ 77 w 94"/>
                <a:gd name="T55" fmla="*/ 10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42">
                  <a:moveTo>
                    <a:pt x="13" y="109"/>
                  </a:moveTo>
                  <a:cubicBezTo>
                    <a:pt x="5" y="91"/>
                    <a:pt x="0" y="68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1"/>
                    <a:pt x="6" y="18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4" y="3"/>
                    <a:pt x="36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0" y="0"/>
                    <a:pt x="71" y="3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9" y="18"/>
                    <a:pt x="94" y="30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4" y="68"/>
                    <a:pt x="88" y="91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0" y="127"/>
                    <a:pt x="59" y="142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33" y="142"/>
                    <a:pt x="22" y="128"/>
                    <a:pt x="13" y="109"/>
                  </a:cubicBezTo>
                  <a:close/>
                  <a:moveTo>
                    <a:pt x="77" y="108"/>
                  </a:moveTo>
                  <a:cubicBezTo>
                    <a:pt x="85" y="90"/>
                    <a:pt x="91" y="67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1" y="13"/>
                    <a:pt x="71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25" y="3"/>
                    <a:pt x="3" y="14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68"/>
                    <a:pt x="8" y="90"/>
                    <a:pt x="16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24" y="126"/>
                    <a:pt x="35" y="139"/>
                    <a:pt x="46" y="139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56" y="139"/>
                    <a:pt x="68" y="126"/>
                    <a:pt x="77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 noEditPoints="1"/>
            </p:cNvSpPr>
            <p:nvPr/>
          </p:nvSpPr>
          <p:spPr bwMode="auto">
            <a:xfrm>
              <a:off x="5570538" y="3338513"/>
              <a:ext cx="519113" cy="768350"/>
            </a:xfrm>
            <a:custGeom>
              <a:avLst/>
              <a:gdLst>
                <a:gd name="T0" fmla="*/ 14 w 98"/>
                <a:gd name="T1" fmla="*/ 112 h 146"/>
                <a:gd name="T2" fmla="*/ 15 w 98"/>
                <a:gd name="T3" fmla="*/ 111 h 146"/>
                <a:gd name="T4" fmla="*/ 14 w 98"/>
                <a:gd name="T5" fmla="*/ 112 h 146"/>
                <a:gd name="T6" fmla="*/ 0 w 98"/>
                <a:gd name="T7" fmla="*/ 52 h 146"/>
                <a:gd name="T8" fmla="*/ 0 w 98"/>
                <a:gd name="T9" fmla="*/ 52 h 146"/>
                <a:gd name="T10" fmla="*/ 0 w 98"/>
                <a:gd name="T11" fmla="*/ 52 h 146"/>
                <a:gd name="T12" fmla="*/ 0 w 98"/>
                <a:gd name="T13" fmla="*/ 52 h 146"/>
                <a:gd name="T14" fmla="*/ 16 w 98"/>
                <a:gd name="T15" fmla="*/ 11 h 146"/>
                <a:gd name="T16" fmla="*/ 16 w 98"/>
                <a:gd name="T17" fmla="*/ 11 h 146"/>
                <a:gd name="T18" fmla="*/ 50 w 98"/>
                <a:gd name="T19" fmla="*/ 0 h 146"/>
                <a:gd name="T20" fmla="*/ 50 w 98"/>
                <a:gd name="T21" fmla="*/ 0 h 146"/>
                <a:gd name="T22" fmla="*/ 83 w 98"/>
                <a:gd name="T23" fmla="*/ 11 h 146"/>
                <a:gd name="T24" fmla="*/ 83 w 98"/>
                <a:gd name="T25" fmla="*/ 11 h 146"/>
                <a:gd name="T26" fmla="*/ 98 w 98"/>
                <a:gd name="T27" fmla="*/ 51 h 146"/>
                <a:gd name="T28" fmla="*/ 98 w 98"/>
                <a:gd name="T29" fmla="*/ 51 h 146"/>
                <a:gd name="T30" fmla="*/ 98 w 98"/>
                <a:gd name="T31" fmla="*/ 51 h 146"/>
                <a:gd name="T32" fmla="*/ 98 w 98"/>
                <a:gd name="T33" fmla="*/ 51 h 146"/>
                <a:gd name="T34" fmla="*/ 83 w 98"/>
                <a:gd name="T35" fmla="*/ 112 h 146"/>
                <a:gd name="T36" fmla="*/ 83 w 98"/>
                <a:gd name="T37" fmla="*/ 112 h 146"/>
                <a:gd name="T38" fmla="*/ 48 w 98"/>
                <a:gd name="T39" fmla="*/ 146 h 146"/>
                <a:gd name="T40" fmla="*/ 48 w 98"/>
                <a:gd name="T41" fmla="*/ 146 h 146"/>
                <a:gd name="T42" fmla="*/ 14 w 98"/>
                <a:gd name="T43" fmla="*/ 112 h 146"/>
                <a:gd name="T44" fmla="*/ 48 w 98"/>
                <a:gd name="T45" fmla="*/ 139 h 146"/>
                <a:gd name="T46" fmla="*/ 48 w 98"/>
                <a:gd name="T47" fmla="*/ 139 h 146"/>
                <a:gd name="T48" fmla="*/ 48 w 98"/>
                <a:gd name="T49" fmla="*/ 139 h 146"/>
                <a:gd name="T50" fmla="*/ 77 w 98"/>
                <a:gd name="T51" fmla="*/ 109 h 146"/>
                <a:gd name="T52" fmla="*/ 77 w 98"/>
                <a:gd name="T53" fmla="*/ 109 h 146"/>
                <a:gd name="T54" fmla="*/ 79 w 98"/>
                <a:gd name="T55" fmla="*/ 110 h 146"/>
                <a:gd name="T56" fmla="*/ 77 w 98"/>
                <a:gd name="T57" fmla="*/ 109 h 146"/>
                <a:gd name="T58" fmla="*/ 91 w 98"/>
                <a:gd name="T59" fmla="*/ 51 h 146"/>
                <a:gd name="T60" fmla="*/ 91 w 98"/>
                <a:gd name="T61" fmla="*/ 51 h 146"/>
                <a:gd name="T62" fmla="*/ 91 w 98"/>
                <a:gd name="T63" fmla="*/ 51 h 146"/>
                <a:gd name="T64" fmla="*/ 91 w 98"/>
                <a:gd name="T65" fmla="*/ 51 h 146"/>
                <a:gd name="T66" fmla="*/ 91 w 98"/>
                <a:gd name="T67" fmla="*/ 51 h 146"/>
                <a:gd name="T68" fmla="*/ 50 w 98"/>
                <a:gd name="T69" fmla="*/ 7 h 146"/>
                <a:gd name="T70" fmla="*/ 50 w 98"/>
                <a:gd name="T71" fmla="*/ 7 h 146"/>
                <a:gd name="T72" fmla="*/ 7 w 98"/>
                <a:gd name="T73" fmla="*/ 52 h 146"/>
                <a:gd name="T74" fmla="*/ 7 w 98"/>
                <a:gd name="T75" fmla="*/ 52 h 146"/>
                <a:gd name="T76" fmla="*/ 7 w 98"/>
                <a:gd name="T77" fmla="*/ 52 h 146"/>
                <a:gd name="T78" fmla="*/ 7 w 98"/>
                <a:gd name="T79" fmla="*/ 52 h 146"/>
                <a:gd name="T80" fmla="*/ 20 w 98"/>
                <a:gd name="T81" fmla="*/ 109 h 146"/>
                <a:gd name="T82" fmla="*/ 20 w 98"/>
                <a:gd name="T83" fmla="*/ 109 h 146"/>
                <a:gd name="T84" fmla="*/ 48 w 98"/>
                <a:gd name="T85" fmla="*/ 139 h 146"/>
                <a:gd name="T86" fmla="*/ 48 w 98"/>
                <a:gd name="T87" fmla="*/ 139 h 146"/>
                <a:gd name="T88" fmla="*/ 48 w 98"/>
                <a:gd name="T89" fmla="*/ 139 h 146"/>
                <a:gd name="T90" fmla="*/ 48 w 98"/>
                <a:gd name="T91" fmla="*/ 139 h 146"/>
                <a:gd name="T92" fmla="*/ 48 w 98"/>
                <a:gd name="T93" fmla="*/ 139 h 146"/>
                <a:gd name="T94" fmla="*/ 48 w 98"/>
                <a:gd name="T95" fmla="*/ 139 h 146"/>
                <a:gd name="T96" fmla="*/ 48 w 98"/>
                <a:gd name="T97" fmla="*/ 13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" h="146">
                  <a:moveTo>
                    <a:pt x="14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5" y="94"/>
                    <a:pt x="0" y="71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19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5" y="3"/>
                    <a:pt x="3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2" y="0"/>
                    <a:pt x="74" y="3"/>
                    <a:pt x="83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92" y="19"/>
                    <a:pt x="98" y="32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70"/>
                    <a:pt x="92" y="93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74" y="130"/>
                    <a:pt x="62" y="145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33" y="145"/>
                    <a:pt x="22" y="131"/>
                    <a:pt x="14" y="112"/>
                  </a:cubicBezTo>
                  <a:close/>
                  <a:moveTo>
                    <a:pt x="48" y="139"/>
                  </a:move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7" y="139"/>
                    <a:pt x="68" y="127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5" y="91"/>
                    <a:pt x="91" y="69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0" y="16"/>
                    <a:pt x="72" y="8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27" y="7"/>
                    <a:pt x="7" y="17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70"/>
                    <a:pt x="12" y="9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8" y="127"/>
                    <a:pt x="39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 noEditPoints="1"/>
            </p:cNvSpPr>
            <p:nvPr/>
          </p:nvSpPr>
          <p:spPr bwMode="auto">
            <a:xfrm>
              <a:off x="5808663" y="3359151"/>
              <a:ext cx="127000" cy="547688"/>
            </a:xfrm>
            <a:custGeom>
              <a:avLst/>
              <a:gdLst>
                <a:gd name="T0" fmla="*/ 0 w 80"/>
                <a:gd name="T1" fmla="*/ 292 h 345"/>
                <a:gd name="T2" fmla="*/ 0 w 80"/>
                <a:gd name="T3" fmla="*/ 10 h 345"/>
                <a:gd name="T4" fmla="*/ 3 w 80"/>
                <a:gd name="T5" fmla="*/ 10 h 345"/>
                <a:gd name="T6" fmla="*/ 7 w 80"/>
                <a:gd name="T7" fmla="*/ 3 h 345"/>
                <a:gd name="T8" fmla="*/ 13 w 80"/>
                <a:gd name="T9" fmla="*/ 0 h 345"/>
                <a:gd name="T10" fmla="*/ 80 w 80"/>
                <a:gd name="T11" fmla="*/ 249 h 345"/>
                <a:gd name="T12" fmla="*/ 50 w 80"/>
                <a:gd name="T13" fmla="*/ 345 h 345"/>
                <a:gd name="T14" fmla="*/ 0 w 80"/>
                <a:gd name="T15" fmla="*/ 292 h 345"/>
                <a:gd name="T16" fmla="*/ 0 w 80"/>
                <a:gd name="T17" fmla="*/ 292 h 345"/>
                <a:gd name="T18" fmla="*/ 10 w 80"/>
                <a:gd name="T19" fmla="*/ 285 h 345"/>
                <a:gd name="T20" fmla="*/ 47 w 80"/>
                <a:gd name="T21" fmla="*/ 325 h 345"/>
                <a:gd name="T22" fmla="*/ 70 w 80"/>
                <a:gd name="T23" fmla="*/ 249 h 345"/>
                <a:gd name="T24" fmla="*/ 10 w 80"/>
                <a:gd name="T25" fmla="*/ 23 h 345"/>
                <a:gd name="T26" fmla="*/ 10 w 80"/>
                <a:gd name="T27" fmla="*/ 285 h 345"/>
                <a:gd name="T28" fmla="*/ 10 w 80"/>
                <a:gd name="T29" fmla="*/ 285 h 345"/>
                <a:gd name="T30" fmla="*/ 7 w 80"/>
                <a:gd name="T31" fmla="*/ 10 h 345"/>
                <a:gd name="T32" fmla="*/ 10 w 80"/>
                <a:gd name="T33" fmla="*/ 7 h 345"/>
                <a:gd name="T34" fmla="*/ 7 w 80"/>
                <a:gd name="T35" fmla="*/ 10 h 345"/>
                <a:gd name="T36" fmla="*/ 7 w 80"/>
                <a:gd name="T37" fmla="*/ 1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345">
                  <a:moveTo>
                    <a:pt x="0" y="292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7" y="3"/>
                  </a:lnTo>
                  <a:lnTo>
                    <a:pt x="13" y="0"/>
                  </a:lnTo>
                  <a:lnTo>
                    <a:pt x="80" y="249"/>
                  </a:lnTo>
                  <a:lnTo>
                    <a:pt x="50" y="345"/>
                  </a:lnTo>
                  <a:lnTo>
                    <a:pt x="0" y="292"/>
                  </a:lnTo>
                  <a:lnTo>
                    <a:pt x="0" y="292"/>
                  </a:lnTo>
                  <a:close/>
                  <a:moveTo>
                    <a:pt x="10" y="285"/>
                  </a:moveTo>
                  <a:lnTo>
                    <a:pt x="47" y="325"/>
                  </a:lnTo>
                  <a:lnTo>
                    <a:pt x="70" y="249"/>
                  </a:lnTo>
                  <a:lnTo>
                    <a:pt x="10" y="23"/>
                  </a:lnTo>
                  <a:lnTo>
                    <a:pt x="10" y="285"/>
                  </a:lnTo>
                  <a:lnTo>
                    <a:pt x="10" y="285"/>
                  </a:lnTo>
                  <a:close/>
                  <a:moveTo>
                    <a:pt x="7" y="10"/>
                  </a:moveTo>
                  <a:lnTo>
                    <a:pt x="10" y="7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 noEditPoints="1"/>
            </p:cNvSpPr>
            <p:nvPr/>
          </p:nvSpPr>
          <p:spPr bwMode="auto">
            <a:xfrm>
              <a:off x="5797550" y="3338513"/>
              <a:ext cx="149225" cy="588963"/>
            </a:xfrm>
            <a:custGeom>
              <a:avLst/>
              <a:gdLst>
                <a:gd name="T0" fmla="*/ 4 w 94"/>
                <a:gd name="T1" fmla="*/ 308 h 371"/>
                <a:gd name="T2" fmla="*/ 7 w 94"/>
                <a:gd name="T3" fmla="*/ 305 h 371"/>
                <a:gd name="T4" fmla="*/ 14 w 94"/>
                <a:gd name="T5" fmla="*/ 305 h 371"/>
                <a:gd name="T6" fmla="*/ 7 w 94"/>
                <a:gd name="T7" fmla="*/ 305 h 371"/>
                <a:gd name="T8" fmla="*/ 4 w 94"/>
                <a:gd name="T9" fmla="*/ 308 h 371"/>
                <a:gd name="T10" fmla="*/ 0 w 94"/>
                <a:gd name="T11" fmla="*/ 305 h 371"/>
                <a:gd name="T12" fmla="*/ 0 w 94"/>
                <a:gd name="T13" fmla="*/ 20 h 371"/>
                <a:gd name="T14" fmla="*/ 4 w 94"/>
                <a:gd name="T15" fmla="*/ 20 h 371"/>
                <a:gd name="T16" fmla="*/ 4 w 94"/>
                <a:gd name="T17" fmla="*/ 16 h 371"/>
                <a:gd name="T18" fmla="*/ 10 w 94"/>
                <a:gd name="T19" fmla="*/ 13 h 371"/>
                <a:gd name="T20" fmla="*/ 24 w 94"/>
                <a:gd name="T21" fmla="*/ 0 h 371"/>
                <a:gd name="T22" fmla="*/ 94 w 94"/>
                <a:gd name="T23" fmla="*/ 262 h 371"/>
                <a:gd name="T24" fmla="*/ 60 w 94"/>
                <a:gd name="T25" fmla="*/ 371 h 371"/>
                <a:gd name="T26" fmla="*/ 4 w 94"/>
                <a:gd name="T27" fmla="*/ 308 h 371"/>
                <a:gd name="T28" fmla="*/ 4 w 94"/>
                <a:gd name="T29" fmla="*/ 308 h 371"/>
                <a:gd name="T30" fmla="*/ 50 w 94"/>
                <a:gd name="T31" fmla="*/ 325 h 371"/>
                <a:gd name="T32" fmla="*/ 70 w 94"/>
                <a:gd name="T33" fmla="*/ 262 h 371"/>
                <a:gd name="T34" fmla="*/ 24 w 94"/>
                <a:gd name="T35" fmla="*/ 89 h 371"/>
                <a:gd name="T36" fmla="*/ 24 w 94"/>
                <a:gd name="T37" fmla="*/ 298 h 371"/>
                <a:gd name="T38" fmla="*/ 50 w 94"/>
                <a:gd name="T39" fmla="*/ 325 h 371"/>
                <a:gd name="T40" fmla="*/ 50 w 94"/>
                <a:gd name="T41" fmla="*/ 325 h 371"/>
                <a:gd name="T42" fmla="*/ 14 w 94"/>
                <a:gd name="T43" fmla="*/ 36 h 371"/>
                <a:gd name="T44" fmla="*/ 20 w 94"/>
                <a:gd name="T45" fmla="*/ 36 h 371"/>
                <a:gd name="T46" fmla="*/ 17 w 94"/>
                <a:gd name="T47" fmla="*/ 26 h 371"/>
                <a:gd name="T48" fmla="*/ 14 w 94"/>
                <a:gd name="T49" fmla="*/ 29 h 371"/>
                <a:gd name="T50" fmla="*/ 14 w 94"/>
                <a:gd name="T51" fmla="*/ 26 h 371"/>
                <a:gd name="T52" fmla="*/ 14 w 94"/>
                <a:gd name="T53" fmla="*/ 26 h 371"/>
                <a:gd name="T54" fmla="*/ 14 w 94"/>
                <a:gd name="T55" fmla="*/ 36 h 371"/>
                <a:gd name="T56" fmla="*/ 14 w 94"/>
                <a:gd name="T57" fmla="*/ 36 h 371"/>
                <a:gd name="T58" fmla="*/ 14 w 94"/>
                <a:gd name="T59" fmla="*/ 29 h 371"/>
                <a:gd name="T60" fmla="*/ 14 w 94"/>
                <a:gd name="T61" fmla="*/ 26 h 371"/>
                <a:gd name="T62" fmla="*/ 14 w 94"/>
                <a:gd name="T63" fmla="*/ 29 h 371"/>
                <a:gd name="T64" fmla="*/ 14 w 94"/>
                <a:gd name="T65" fmla="*/ 29 h 371"/>
                <a:gd name="T66" fmla="*/ 14 w 94"/>
                <a:gd name="T67" fmla="*/ 29 h 371"/>
                <a:gd name="T68" fmla="*/ 14 w 94"/>
                <a:gd name="T69" fmla="*/ 26 h 371"/>
                <a:gd name="T70" fmla="*/ 14 w 94"/>
                <a:gd name="T71" fmla="*/ 26 h 371"/>
                <a:gd name="T72" fmla="*/ 14 w 94"/>
                <a:gd name="T73" fmla="*/ 29 h 371"/>
                <a:gd name="T74" fmla="*/ 14 w 94"/>
                <a:gd name="T75" fmla="*/ 29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371">
                  <a:moveTo>
                    <a:pt x="4" y="308"/>
                  </a:moveTo>
                  <a:lnTo>
                    <a:pt x="7" y="305"/>
                  </a:lnTo>
                  <a:lnTo>
                    <a:pt x="14" y="305"/>
                  </a:lnTo>
                  <a:lnTo>
                    <a:pt x="7" y="305"/>
                  </a:lnTo>
                  <a:lnTo>
                    <a:pt x="4" y="308"/>
                  </a:lnTo>
                  <a:lnTo>
                    <a:pt x="0" y="305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10" y="13"/>
                  </a:lnTo>
                  <a:lnTo>
                    <a:pt x="24" y="0"/>
                  </a:lnTo>
                  <a:lnTo>
                    <a:pt x="94" y="262"/>
                  </a:lnTo>
                  <a:lnTo>
                    <a:pt x="60" y="371"/>
                  </a:lnTo>
                  <a:lnTo>
                    <a:pt x="4" y="308"/>
                  </a:lnTo>
                  <a:lnTo>
                    <a:pt x="4" y="308"/>
                  </a:lnTo>
                  <a:close/>
                  <a:moveTo>
                    <a:pt x="50" y="325"/>
                  </a:moveTo>
                  <a:lnTo>
                    <a:pt x="70" y="262"/>
                  </a:lnTo>
                  <a:lnTo>
                    <a:pt x="24" y="89"/>
                  </a:lnTo>
                  <a:lnTo>
                    <a:pt x="24" y="298"/>
                  </a:lnTo>
                  <a:lnTo>
                    <a:pt x="50" y="325"/>
                  </a:lnTo>
                  <a:lnTo>
                    <a:pt x="50" y="325"/>
                  </a:lnTo>
                  <a:close/>
                  <a:moveTo>
                    <a:pt x="14" y="36"/>
                  </a:moveTo>
                  <a:lnTo>
                    <a:pt x="20" y="36"/>
                  </a:lnTo>
                  <a:lnTo>
                    <a:pt x="17" y="26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36"/>
                  </a:lnTo>
                  <a:lnTo>
                    <a:pt x="14" y="36"/>
                  </a:lnTo>
                  <a:close/>
                  <a:moveTo>
                    <a:pt x="14" y="29"/>
                  </a:move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5"/>
            <p:cNvSpPr/>
            <p:nvPr/>
          </p:nvSpPr>
          <p:spPr bwMode="auto">
            <a:xfrm>
              <a:off x="6248400" y="3470276"/>
              <a:ext cx="42863" cy="73025"/>
            </a:xfrm>
            <a:custGeom>
              <a:avLst/>
              <a:gdLst>
                <a:gd name="T0" fmla="*/ 5 w 8"/>
                <a:gd name="T1" fmla="*/ 13 h 14"/>
                <a:gd name="T2" fmla="*/ 0 w 8"/>
                <a:gd name="T3" fmla="*/ 2 h 14"/>
                <a:gd name="T4" fmla="*/ 1 w 8"/>
                <a:gd name="T5" fmla="*/ 0 h 14"/>
                <a:gd name="T6" fmla="*/ 1 w 8"/>
                <a:gd name="T7" fmla="*/ 0 h 14"/>
                <a:gd name="T8" fmla="*/ 3 w 8"/>
                <a:gd name="T9" fmla="*/ 1 h 14"/>
                <a:gd name="T10" fmla="*/ 3 w 8"/>
                <a:gd name="T11" fmla="*/ 1 h 14"/>
                <a:gd name="T12" fmla="*/ 7 w 8"/>
                <a:gd name="T13" fmla="*/ 12 h 14"/>
                <a:gd name="T14" fmla="*/ 7 w 8"/>
                <a:gd name="T15" fmla="*/ 14 h 14"/>
                <a:gd name="T16" fmla="*/ 7 w 8"/>
                <a:gd name="T17" fmla="*/ 14 h 14"/>
                <a:gd name="T18" fmla="*/ 6 w 8"/>
                <a:gd name="T19" fmla="*/ 14 h 14"/>
                <a:gd name="T20" fmla="*/ 6 w 8"/>
                <a:gd name="T21" fmla="*/ 14 h 14"/>
                <a:gd name="T22" fmla="*/ 5 w 8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4">
                  <a:moveTo>
                    <a:pt x="5" y="1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 noEditPoints="1"/>
            </p:cNvSpPr>
            <p:nvPr/>
          </p:nvSpPr>
          <p:spPr bwMode="auto">
            <a:xfrm>
              <a:off x="6237288" y="3459163"/>
              <a:ext cx="63500" cy="95250"/>
            </a:xfrm>
            <a:custGeom>
              <a:avLst/>
              <a:gdLst>
                <a:gd name="T0" fmla="*/ 5 w 12"/>
                <a:gd name="T1" fmla="*/ 16 h 18"/>
                <a:gd name="T2" fmla="*/ 5 w 12"/>
                <a:gd name="T3" fmla="*/ 16 h 18"/>
                <a:gd name="T4" fmla="*/ 0 w 12"/>
                <a:gd name="T5" fmla="*/ 5 h 18"/>
                <a:gd name="T6" fmla="*/ 0 w 12"/>
                <a:gd name="T7" fmla="*/ 4 h 18"/>
                <a:gd name="T8" fmla="*/ 0 w 12"/>
                <a:gd name="T9" fmla="*/ 4 h 18"/>
                <a:gd name="T10" fmla="*/ 2 w 12"/>
                <a:gd name="T11" fmla="*/ 0 h 18"/>
                <a:gd name="T12" fmla="*/ 2 w 12"/>
                <a:gd name="T13" fmla="*/ 0 h 18"/>
                <a:gd name="T14" fmla="*/ 4 w 12"/>
                <a:gd name="T15" fmla="*/ 0 h 18"/>
                <a:gd name="T16" fmla="*/ 4 w 12"/>
                <a:gd name="T17" fmla="*/ 0 h 18"/>
                <a:gd name="T18" fmla="*/ 7 w 12"/>
                <a:gd name="T19" fmla="*/ 2 h 18"/>
                <a:gd name="T20" fmla="*/ 7 w 12"/>
                <a:gd name="T21" fmla="*/ 2 h 18"/>
                <a:gd name="T22" fmla="*/ 11 w 12"/>
                <a:gd name="T23" fmla="*/ 13 h 18"/>
                <a:gd name="T24" fmla="*/ 12 w 12"/>
                <a:gd name="T25" fmla="*/ 15 h 18"/>
                <a:gd name="T26" fmla="*/ 12 w 12"/>
                <a:gd name="T27" fmla="*/ 15 h 18"/>
                <a:gd name="T28" fmla="*/ 9 w 12"/>
                <a:gd name="T29" fmla="*/ 18 h 18"/>
                <a:gd name="T30" fmla="*/ 9 w 12"/>
                <a:gd name="T31" fmla="*/ 18 h 18"/>
                <a:gd name="T32" fmla="*/ 8 w 12"/>
                <a:gd name="T33" fmla="*/ 18 h 18"/>
                <a:gd name="T34" fmla="*/ 8 w 12"/>
                <a:gd name="T35" fmla="*/ 18 h 18"/>
                <a:gd name="T36" fmla="*/ 8 w 12"/>
                <a:gd name="T37" fmla="*/ 18 h 18"/>
                <a:gd name="T38" fmla="*/ 8 w 12"/>
                <a:gd name="T39" fmla="*/ 18 h 18"/>
                <a:gd name="T40" fmla="*/ 5 w 12"/>
                <a:gd name="T41" fmla="*/ 16 h 18"/>
                <a:gd name="T42" fmla="*/ 7 w 12"/>
                <a:gd name="T43" fmla="*/ 15 h 18"/>
                <a:gd name="T44" fmla="*/ 9 w 12"/>
                <a:gd name="T45" fmla="*/ 14 h 18"/>
                <a:gd name="T46" fmla="*/ 8 w 12"/>
                <a:gd name="T47" fmla="*/ 15 h 18"/>
                <a:gd name="T48" fmla="*/ 8 w 12"/>
                <a:gd name="T49" fmla="*/ 15 h 18"/>
                <a:gd name="T50" fmla="*/ 8 w 12"/>
                <a:gd name="T51" fmla="*/ 15 h 18"/>
                <a:gd name="T52" fmla="*/ 8 w 12"/>
                <a:gd name="T53" fmla="*/ 15 h 18"/>
                <a:gd name="T54" fmla="*/ 8 w 12"/>
                <a:gd name="T55" fmla="*/ 15 h 18"/>
                <a:gd name="T56" fmla="*/ 7 w 12"/>
                <a:gd name="T5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8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5" y="17"/>
                    <a:pt x="5" y="16"/>
                  </a:cubicBezTo>
                  <a:close/>
                  <a:moveTo>
                    <a:pt x="7" y="15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7"/>
            <p:cNvSpPr/>
            <p:nvPr/>
          </p:nvSpPr>
          <p:spPr bwMode="auto">
            <a:xfrm>
              <a:off x="6062663" y="3443288"/>
              <a:ext cx="238125" cy="327025"/>
            </a:xfrm>
            <a:custGeom>
              <a:avLst/>
              <a:gdLst>
                <a:gd name="T0" fmla="*/ 0 w 45"/>
                <a:gd name="T1" fmla="*/ 42 h 62"/>
                <a:gd name="T2" fmla="*/ 0 w 45"/>
                <a:gd name="T3" fmla="*/ 40 h 62"/>
                <a:gd name="T4" fmla="*/ 0 w 45"/>
                <a:gd name="T5" fmla="*/ 40 h 62"/>
                <a:gd name="T6" fmla="*/ 3 w 45"/>
                <a:gd name="T7" fmla="*/ 40 h 62"/>
                <a:gd name="T8" fmla="*/ 3 w 45"/>
                <a:gd name="T9" fmla="*/ 40 h 62"/>
                <a:gd name="T10" fmla="*/ 20 w 45"/>
                <a:gd name="T11" fmla="*/ 57 h 62"/>
                <a:gd name="T12" fmla="*/ 42 w 45"/>
                <a:gd name="T13" fmla="*/ 17 h 62"/>
                <a:gd name="T14" fmla="*/ 37 w 45"/>
                <a:gd name="T15" fmla="*/ 2 h 62"/>
                <a:gd name="T16" fmla="*/ 37 w 45"/>
                <a:gd name="T17" fmla="*/ 2 h 62"/>
                <a:gd name="T18" fmla="*/ 38 w 45"/>
                <a:gd name="T19" fmla="*/ 0 h 62"/>
                <a:gd name="T20" fmla="*/ 38 w 45"/>
                <a:gd name="T21" fmla="*/ 0 h 62"/>
                <a:gd name="T22" fmla="*/ 40 w 45"/>
                <a:gd name="T23" fmla="*/ 1 h 62"/>
                <a:gd name="T24" fmla="*/ 40 w 45"/>
                <a:gd name="T25" fmla="*/ 1 h 62"/>
                <a:gd name="T26" fmla="*/ 45 w 45"/>
                <a:gd name="T27" fmla="*/ 18 h 62"/>
                <a:gd name="T28" fmla="*/ 21 w 45"/>
                <a:gd name="T29" fmla="*/ 62 h 62"/>
                <a:gd name="T30" fmla="*/ 0 w 45"/>
                <a:gd name="T31" fmla="*/ 4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62">
                  <a:moveTo>
                    <a:pt x="0" y="42"/>
                  </a:moveTo>
                  <a:cubicBezTo>
                    <a:pt x="0" y="42"/>
                    <a:pt x="0" y="41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8" y="1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0" y="42"/>
                    <a:pt x="0" y="42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08"/>
            <p:cNvSpPr>
              <a:spLocks noEditPoints="1"/>
            </p:cNvSpPr>
            <p:nvPr/>
          </p:nvSpPr>
          <p:spPr bwMode="auto">
            <a:xfrm>
              <a:off x="6051550" y="3432176"/>
              <a:ext cx="265113" cy="358775"/>
            </a:xfrm>
            <a:custGeom>
              <a:avLst/>
              <a:gdLst>
                <a:gd name="T0" fmla="*/ 1 w 50"/>
                <a:gd name="T1" fmla="*/ 46 h 68"/>
                <a:gd name="T2" fmla="*/ 1 w 50"/>
                <a:gd name="T3" fmla="*/ 46 h 68"/>
                <a:gd name="T4" fmla="*/ 0 w 50"/>
                <a:gd name="T5" fmla="*/ 43 h 68"/>
                <a:gd name="T6" fmla="*/ 0 w 50"/>
                <a:gd name="T7" fmla="*/ 43 h 68"/>
                <a:gd name="T8" fmla="*/ 1 w 50"/>
                <a:gd name="T9" fmla="*/ 41 h 68"/>
                <a:gd name="T10" fmla="*/ 1 w 50"/>
                <a:gd name="T11" fmla="*/ 41 h 68"/>
                <a:gd name="T12" fmla="*/ 3 w 50"/>
                <a:gd name="T13" fmla="*/ 40 h 68"/>
                <a:gd name="T14" fmla="*/ 3 w 50"/>
                <a:gd name="T15" fmla="*/ 40 h 68"/>
                <a:gd name="T16" fmla="*/ 6 w 50"/>
                <a:gd name="T17" fmla="*/ 41 h 68"/>
                <a:gd name="T18" fmla="*/ 6 w 50"/>
                <a:gd name="T19" fmla="*/ 41 h 68"/>
                <a:gd name="T20" fmla="*/ 22 w 50"/>
                <a:gd name="T21" fmla="*/ 56 h 68"/>
                <a:gd name="T22" fmla="*/ 42 w 50"/>
                <a:gd name="T23" fmla="*/ 19 h 68"/>
                <a:gd name="T24" fmla="*/ 37 w 50"/>
                <a:gd name="T25" fmla="*/ 2 h 68"/>
                <a:gd name="T26" fmla="*/ 38 w 50"/>
                <a:gd name="T27" fmla="*/ 2 h 68"/>
                <a:gd name="T28" fmla="*/ 40 w 50"/>
                <a:gd name="T29" fmla="*/ 1 h 68"/>
                <a:gd name="T30" fmla="*/ 40 w 50"/>
                <a:gd name="T31" fmla="*/ 1 h 68"/>
                <a:gd name="T32" fmla="*/ 41 w 50"/>
                <a:gd name="T33" fmla="*/ 0 h 68"/>
                <a:gd name="T34" fmla="*/ 41 w 50"/>
                <a:gd name="T35" fmla="*/ 0 h 68"/>
                <a:gd name="T36" fmla="*/ 44 w 50"/>
                <a:gd name="T37" fmla="*/ 3 h 68"/>
                <a:gd name="T38" fmla="*/ 44 w 50"/>
                <a:gd name="T39" fmla="*/ 3 h 68"/>
                <a:gd name="T40" fmla="*/ 50 w 50"/>
                <a:gd name="T41" fmla="*/ 20 h 68"/>
                <a:gd name="T42" fmla="*/ 24 w 50"/>
                <a:gd name="T43" fmla="*/ 68 h 68"/>
                <a:gd name="T44" fmla="*/ 1 w 50"/>
                <a:gd name="T45" fmla="*/ 46 h 68"/>
                <a:gd name="T46" fmla="*/ 2 w 50"/>
                <a:gd name="T47" fmla="*/ 44 h 68"/>
                <a:gd name="T48" fmla="*/ 3 w 50"/>
                <a:gd name="T49" fmla="*/ 43 h 68"/>
                <a:gd name="T50" fmla="*/ 3 w 50"/>
                <a:gd name="T51" fmla="*/ 43 h 68"/>
                <a:gd name="T52" fmla="*/ 2 w 50"/>
                <a:gd name="T53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68"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9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4" y="1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1" y="46"/>
                    <a:pt x="1" y="46"/>
                    <a:pt x="1" y="46"/>
                  </a:cubicBezTo>
                  <a:close/>
                  <a:moveTo>
                    <a:pt x="2" y="44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9"/>
            <p:cNvSpPr/>
            <p:nvPr/>
          </p:nvSpPr>
          <p:spPr bwMode="auto">
            <a:xfrm>
              <a:off x="6284913" y="3427413"/>
              <a:ext cx="15875" cy="115888"/>
            </a:xfrm>
            <a:custGeom>
              <a:avLst/>
              <a:gdLst>
                <a:gd name="T0" fmla="*/ 0 w 3"/>
                <a:gd name="T1" fmla="*/ 21 h 22"/>
                <a:gd name="T2" fmla="*/ 0 w 3"/>
                <a:gd name="T3" fmla="*/ 1 h 22"/>
                <a:gd name="T4" fmla="*/ 2 w 3"/>
                <a:gd name="T5" fmla="*/ 0 h 22"/>
                <a:gd name="T6" fmla="*/ 2 w 3"/>
                <a:gd name="T7" fmla="*/ 0 h 22"/>
                <a:gd name="T8" fmla="*/ 3 w 3"/>
                <a:gd name="T9" fmla="*/ 1 h 22"/>
                <a:gd name="T10" fmla="*/ 3 w 3"/>
                <a:gd name="T11" fmla="*/ 1 h 22"/>
                <a:gd name="T12" fmla="*/ 3 w 3"/>
                <a:gd name="T13" fmla="*/ 21 h 22"/>
                <a:gd name="T14" fmla="*/ 2 w 3"/>
                <a:gd name="T15" fmla="*/ 22 h 22"/>
                <a:gd name="T16" fmla="*/ 2 w 3"/>
                <a:gd name="T17" fmla="*/ 22 h 22"/>
                <a:gd name="T18" fmla="*/ 0 w 3"/>
                <a:gd name="T1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2">
                  <a:moveTo>
                    <a:pt x="0" y="2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1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0"/>
            <p:cNvSpPr/>
            <p:nvPr/>
          </p:nvSpPr>
          <p:spPr bwMode="auto">
            <a:xfrm>
              <a:off x="6275388" y="3416301"/>
              <a:ext cx="36513" cy="138113"/>
            </a:xfrm>
            <a:custGeom>
              <a:avLst/>
              <a:gdLst>
                <a:gd name="T0" fmla="*/ 0 w 7"/>
                <a:gd name="T1" fmla="*/ 23 h 26"/>
                <a:gd name="T2" fmla="*/ 0 w 7"/>
                <a:gd name="T3" fmla="*/ 3 h 26"/>
                <a:gd name="T4" fmla="*/ 4 w 7"/>
                <a:gd name="T5" fmla="*/ 0 h 26"/>
                <a:gd name="T6" fmla="*/ 4 w 7"/>
                <a:gd name="T7" fmla="*/ 0 h 26"/>
                <a:gd name="T8" fmla="*/ 7 w 7"/>
                <a:gd name="T9" fmla="*/ 3 h 26"/>
                <a:gd name="T10" fmla="*/ 7 w 7"/>
                <a:gd name="T11" fmla="*/ 3 h 26"/>
                <a:gd name="T12" fmla="*/ 7 w 7"/>
                <a:gd name="T13" fmla="*/ 23 h 26"/>
                <a:gd name="T14" fmla="*/ 4 w 7"/>
                <a:gd name="T15" fmla="*/ 26 h 26"/>
                <a:gd name="T16" fmla="*/ 4 w 7"/>
                <a:gd name="T17" fmla="*/ 26 h 26"/>
                <a:gd name="T18" fmla="*/ 0 w 7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0" y="2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6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5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1"/>
            <p:cNvSpPr/>
            <p:nvPr/>
          </p:nvSpPr>
          <p:spPr bwMode="auto">
            <a:xfrm>
              <a:off x="5380038" y="2643188"/>
              <a:ext cx="269875" cy="800100"/>
            </a:xfrm>
            <a:custGeom>
              <a:avLst/>
              <a:gdLst>
                <a:gd name="T0" fmla="*/ 48 w 51"/>
                <a:gd name="T1" fmla="*/ 151 h 152"/>
                <a:gd name="T2" fmla="*/ 25 w 51"/>
                <a:gd name="T3" fmla="*/ 125 h 152"/>
                <a:gd name="T4" fmla="*/ 25 w 51"/>
                <a:gd name="T5" fmla="*/ 125 h 152"/>
                <a:gd name="T6" fmla="*/ 0 w 51"/>
                <a:gd name="T7" fmla="*/ 91 h 152"/>
                <a:gd name="T8" fmla="*/ 0 w 51"/>
                <a:gd name="T9" fmla="*/ 91 h 152"/>
                <a:gd name="T10" fmla="*/ 0 w 51"/>
                <a:gd name="T11" fmla="*/ 89 h 152"/>
                <a:gd name="T12" fmla="*/ 0 w 51"/>
                <a:gd name="T13" fmla="*/ 89 h 152"/>
                <a:gd name="T14" fmla="*/ 22 w 51"/>
                <a:gd name="T15" fmla="*/ 1 h 152"/>
                <a:gd name="T16" fmla="*/ 22 w 51"/>
                <a:gd name="T17" fmla="*/ 1 h 152"/>
                <a:gd name="T18" fmla="*/ 24 w 51"/>
                <a:gd name="T19" fmla="*/ 0 h 152"/>
                <a:gd name="T20" fmla="*/ 24 w 51"/>
                <a:gd name="T21" fmla="*/ 0 h 152"/>
                <a:gd name="T22" fmla="*/ 25 w 51"/>
                <a:gd name="T23" fmla="*/ 2 h 152"/>
                <a:gd name="T24" fmla="*/ 25 w 51"/>
                <a:gd name="T25" fmla="*/ 2 h 152"/>
                <a:gd name="T26" fmla="*/ 14 w 51"/>
                <a:gd name="T27" fmla="*/ 40 h 152"/>
                <a:gd name="T28" fmla="*/ 14 w 51"/>
                <a:gd name="T29" fmla="*/ 40 h 152"/>
                <a:gd name="T30" fmla="*/ 3 w 51"/>
                <a:gd name="T31" fmla="*/ 89 h 152"/>
                <a:gd name="T32" fmla="*/ 3 w 51"/>
                <a:gd name="T33" fmla="*/ 89 h 152"/>
                <a:gd name="T34" fmla="*/ 3 w 51"/>
                <a:gd name="T35" fmla="*/ 90 h 152"/>
                <a:gd name="T36" fmla="*/ 3 w 51"/>
                <a:gd name="T37" fmla="*/ 90 h 152"/>
                <a:gd name="T38" fmla="*/ 28 w 51"/>
                <a:gd name="T39" fmla="*/ 123 h 152"/>
                <a:gd name="T40" fmla="*/ 28 w 51"/>
                <a:gd name="T41" fmla="*/ 123 h 152"/>
                <a:gd name="T42" fmla="*/ 50 w 51"/>
                <a:gd name="T43" fmla="*/ 149 h 152"/>
                <a:gd name="T44" fmla="*/ 50 w 51"/>
                <a:gd name="T45" fmla="*/ 149 h 152"/>
                <a:gd name="T46" fmla="*/ 50 w 51"/>
                <a:gd name="T47" fmla="*/ 152 h 152"/>
                <a:gd name="T48" fmla="*/ 50 w 51"/>
                <a:gd name="T49" fmla="*/ 152 h 152"/>
                <a:gd name="T50" fmla="*/ 49 w 51"/>
                <a:gd name="T51" fmla="*/ 152 h 152"/>
                <a:gd name="T52" fmla="*/ 49 w 51"/>
                <a:gd name="T53" fmla="*/ 152 h 152"/>
                <a:gd name="T54" fmla="*/ 48 w 51"/>
                <a:gd name="T55" fmla="*/ 15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" h="152">
                  <a:moveTo>
                    <a:pt x="48" y="151"/>
                  </a:moveTo>
                  <a:cubicBezTo>
                    <a:pt x="48" y="151"/>
                    <a:pt x="37" y="139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14" y="111"/>
                    <a:pt x="2" y="97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0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7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0" y="2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59"/>
                    <a:pt x="3" y="81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4" y="94"/>
                    <a:pt x="16" y="110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39" y="137"/>
                    <a:pt x="50" y="149"/>
                    <a:pt x="50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51" y="150"/>
                    <a:pt x="51" y="151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8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2"/>
            <p:cNvSpPr>
              <a:spLocks noEditPoints="1"/>
            </p:cNvSpPr>
            <p:nvPr/>
          </p:nvSpPr>
          <p:spPr bwMode="auto">
            <a:xfrm>
              <a:off x="5368925" y="2632076"/>
              <a:ext cx="290513" cy="822325"/>
            </a:xfrm>
            <a:custGeom>
              <a:avLst/>
              <a:gdLst>
                <a:gd name="T0" fmla="*/ 49 w 55"/>
                <a:gd name="T1" fmla="*/ 155 h 156"/>
                <a:gd name="T2" fmla="*/ 26 w 55"/>
                <a:gd name="T3" fmla="*/ 128 h 156"/>
                <a:gd name="T4" fmla="*/ 0 w 55"/>
                <a:gd name="T5" fmla="*/ 93 h 156"/>
                <a:gd name="T6" fmla="*/ 0 w 55"/>
                <a:gd name="T7" fmla="*/ 91 h 156"/>
                <a:gd name="T8" fmla="*/ 22 w 55"/>
                <a:gd name="T9" fmla="*/ 3 h 156"/>
                <a:gd name="T10" fmla="*/ 22 w 55"/>
                <a:gd name="T11" fmla="*/ 3 h 156"/>
                <a:gd name="T12" fmla="*/ 26 w 55"/>
                <a:gd name="T13" fmla="*/ 0 h 156"/>
                <a:gd name="T14" fmla="*/ 27 w 55"/>
                <a:gd name="T15" fmla="*/ 0 h 156"/>
                <a:gd name="T16" fmla="*/ 29 w 55"/>
                <a:gd name="T17" fmla="*/ 4 h 156"/>
                <a:gd name="T18" fmla="*/ 29 w 55"/>
                <a:gd name="T19" fmla="*/ 4 h 156"/>
                <a:gd name="T20" fmla="*/ 29 w 55"/>
                <a:gd name="T21" fmla="*/ 5 h 156"/>
                <a:gd name="T22" fmla="*/ 29 w 55"/>
                <a:gd name="T23" fmla="*/ 5 h 156"/>
                <a:gd name="T24" fmla="*/ 28 w 55"/>
                <a:gd name="T25" fmla="*/ 8 h 156"/>
                <a:gd name="T26" fmla="*/ 26 w 55"/>
                <a:gd name="T27" fmla="*/ 16 h 156"/>
                <a:gd name="T28" fmla="*/ 18 w 55"/>
                <a:gd name="T29" fmla="*/ 42 h 156"/>
                <a:gd name="T30" fmla="*/ 7 w 55"/>
                <a:gd name="T31" fmla="*/ 90 h 156"/>
                <a:gd name="T32" fmla="*/ 7 w 55"/>
                <a:gd name="T33" fmla="*/ 90 h 156"/>
                <a:gd name="T34" fmla="*/ 7 w 55"/>
                <a:gd name="T35" fmla="*/ 92 h 156"/>
                <a:gd name="T36" fmla="*/ 15 w 55"/>
                <a:gd name="T37" fmla="*/ 104 h 156"/>
                <a:gd name="T38" fmla="*/ 31 w 55"/>
                <a:gd name="T39" fmla="*/ 124 h 156"/>
                <a:gd name="T40" fmla="*/ 54 w 55"/>
                <a:gd name="T41" fmla="*/ 150 h 156"/>
                <a:gd name="T42" fmla="*/ 55 w 55"/>
                <a:gd name="T43" fmla="*/ 152 h 156"/>
                <a:gd name="T44" fmla="*/ 54 w 55"/>
                <a:gd name="T45" fmla="*/ 155 h 156"/>
                <a:gd name="T46" fmla="*/ 51 w 55"/>
                <a:gd name="T47" fmla="*/ 156 h 156"/>
                <a:gd name="T48" fmla="*/ 49 w 55"/>
                <a:gd name="T49" fmla="*/ 155 h 156"/>
                <a:gd name="T50" fmla="*/ 51 w 55"/>
                <a:gd name="T51" fmla="*/ 153 h 156"/>
                <a:gd name="T52" fmla="*/ 51 w 55"/>
                <a:gd name="T53" fmla="*/ 153 h 156"/>
                <a:gd name="T54" fmla="*/ 51 w 55"/>
                <a:gd name="T55" fmla="*/ 153 h 156"/>
                <a:gd name="T56" fmla="*/ 50 w 55"/>
                <a:gd name="T57" fmla="*/ 153 h 156"/>
                <a:gd name="T58" fmla="*/ 52 w 55"/>
                <a:gd name="T59" fmla="*/ 152 h 156"/>
                <a:gd name="T60" fmla="*/ 51 w 55"/>
                <a:gd name="T61" fmla="*/ 152 h 156"/>
                <a:gd name="T62" fmla="*/ 51 w 55"/>
                <a:gd name="T63" fmla="*/ 152 h 156"/>
                <a:gd name="T64" fmla="*/ 51 w 55"/>
                <a:gd name="T65" fmla="*/ 152 h 156"/>
                <a:gd name="T66" fmla="*/ 51 w 55"/>
                <a:gd name="T67" fmla="*/ 152 h 156"/>
                <a:gd name="T68" fmla="*/ 51 w 55"/>
                <a:gd name="T69" fmla="*/ 15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156">
                  <a:moveTo>
                    <a:pt x="49" y="155"/>
                  </a:moveTo>
                  <a:cubicBezTo>
                    <a:pt x="49" y="155"/>
                    <a:pt x="49" y="155"/>
                    <a:pt x="49" y="155"/>
                  </a:cubicBezTo>
                  <a:cubicBezTo>
                    <a:pt x="49" y="155"/>
                    <a:pt x="37" y="142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14" y="114"/>
                    <a:pt x="2" y="100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2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74"/>
                    <a:pt x="21" y="7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1"/>
                    <a:pt x="29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6"/>
                    <a:pt x="29" y="7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10"/>
                    <a:pt x="27" y="13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4" y="23"/>
                    <a:pt x="21" y="3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3" y="61"/>
                    <a:pt x="7" y="83"/>
                    <a:pt x="7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3"/>
                    <a:pt x="11" y="98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20" y="110"/>
                    <a:pt x="25" y="117"/>
                    <a:pt x="31" y="124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43" y="138"/>
                    <a:pt x="54" y="150"/>
                    <a:pt x="54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55" y="151"/>
                    <a:pt x="55" y="152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5" y="153"/>
                    <a:pt x="54" y="154"/>
                    <a:pt x="54" y="15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3" y="156"/>
                    <a:pt x="52" y="156"/>
                    <a:pt x="51" y="156"/>
                  </a:cubicBezTo>
                  <a:cubicBezTo>
                    <a:pt x="51" y="156"/>
                    <a:pt x="51" y="156"/>
                    <a:pt x="51" y="156"/>
                  </a:cubicBezTo>
                  <a:cubicBezTo>
                    <a:pt x="50" y="156"/>
                    <a:pt x="49" y="156"/>
                    <a:pt x="49" y="155"/>
                  </a:cubicBezTo>
                  <a:close/>
                  <a:moveTo>
                    <a:pt x="50" y="153"/>
                  </a:move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0" y="153"/>
                    <a:pt x="50" y="153"/>
                    <a:pt x="50" y="153"/>
                  </a:cubicBezTo>
                  <a:close/>
                  <a:moveTo>
                    <a:pt x="51" y="152"/>
                  </a:moveTo>
                  <a:cubicBezTo>
                    <a:pt x="52" y="152"/>
                    <a:pt x="52" y="152"/>
                    <a:pt x="52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lose/>
                  <a:moveTo>
                    <a:pt x="51" y="152"/>
                  </a:move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lose/>
                  <a:moveTo>
                    <a:pt x="51" y="152"/>
                  </a:move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3"/>
            <p:cNvSpPr/>
            <p:nvPr/>
          </p:nvSpPr>
          <p:spPr bwMode="auto">
            <a:xfrm>
              <a:off x="5484813" y="2543176"/>
              <a:ext cx="101600" cy="136525"/>
            </a:xfrm>
            <a:custGeom>
              <a:avLst/>
              <a:gdLst>
                <a:gd name="T0" fmla="*/ 2 w 19"/>
                <a:gd name="T1" fmla="*/ 22 h 26"/>
                <a:gd name="T2" fmla="*/ 10 w 19"/>
                <a:gd name="T3" fmla="*/ 2 h 26"/>
                <a:gd name="T4" fmla="*/ 10 w 19"/>
                <a:gd name="T5" fmla="*/ 2 h 26"/>
                <a:gd name="T6" fmla="*/ 11 w 19"/>
                <a:gd name="T7" fmla="*/ 0 h 26"/>
                <a:gd name="T8" fmla="*/ 11 w 19"/>
                <a:gd name="T9" fmla="*/ 0 h 26"/>
                <a:gd name="T10" fmla="*/ 13 w 19"/>
                <a:gd name="T11" fmla="*/ 1 h 26"/>
                <a:gd name="T12" fmla="*/ 13 w 19"/>
                <a:gd name="T13" fmla="*/ 1 h 26"/>
                <a:gd name="T14" fmla="*/ 13 w 19"/>
                <a:gd name="T15" fmla="*/ 3 h 26"/>
                <a:gd name="T16" fmla="*/ 13 w 19"/>
                <a:gd name="T17" fmla="*/ 3 h 26"/>
                <a:gd name="T18" fmla="*/ 13 w 19"/>
                <a:gd name="T19" fmla="*/ 3 h 26"/>
                <a:gd name="T20" fmla="*/ 13 w 19"/>
                <a:gd name="T21" fmla="*/ 3 h 26"/>
                <a:gd name="T22" fmla="*/ 13 w 19"/>
                <a:gd name="T23" fmla="*/ 3 h 26"/>
                <a:gd name="T24" fmla="*/ 13 w 19"/>
                <a:gd name="T25" fmla="*/ 3 h 26"/>
                <a:gd name="T26" fmla="*/ 12 w 19"/>
                <a:gd name="T27" fmla="*/ 6 h 26"/>
                <a:gd name="T28" fmla="*/ 12 w 19"/>
                <a:gd name="T29" fmla="*/ 6 h 26"/>
                <a:gd name="T30" fmla="*/ 9 w 19"/>
                <a:gd name="T31" fmla="*/ 13 h 26"/>
                <a:gd name="T32" fmla="*/ 9 w 19"/>
                <a:gd name="T33" fmla="*/ 13 h 26"/>
                <a:gd name="T34" fmla="*/ 6 w 19"/>
                <a:gd name="T35" fmla="*/ 19 h 26"/>
                <a:gd name="T36" fmla="*/ 6 w 19"/>
                <a:gd name="T37" fmla="*/ 19 h 26"/>
                <a:gd name="T38" fmla="*/ 16 w 19"/>
                <a:gd name="T39" fmla="*/ 13 h 26"/>
                <a:gd name="T40" fmla="*/ 16 w 19"/>
                <a:gd name="T41" fmla="*/ 13 h 26"/>
                <a:gd name="T42" fmla="*/ 18 w 19"/>
                <a:gd name="T43" fmla="*/ 14 h 26"/>
                <a:gd name="T44" fmla="*/ 18 w 19"/>
                <a:gd name="T45" fmla="*/ 14 h 26"/>
                <a:gd name="T46" fmla="*/ 18 w 19"/>
                <a:gd name="T47" fmla="*/ 16 h 26"/>
                <a:gd name="T48" fmla="*/ 18 w 19"/>
                <a:gd name="T49" fmla="*/ 16 h 26"/>
                <a:gd name="T50" fmla="*/ 0 w 19"/>
                <a:gd name="T51" fmla="*/ 26 h 26"/>
                <a:gd name="T52" fmla="*/ 2 w 19"/>
                <a:gd name="T5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6">
                  <a:moveTo>
                    <a:pt x="2" y="22"/>
                  </a:moveTo>
                  <a:cubicBezTo>
                    <a:pt x="2" y="22"/>
                    <a:pt x="8" y="7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8"/>
                    <a:pt x="10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5"/>
                    <a:pt x="7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2"/>
                    <a:pt x="2" y="22"/>
                    <a:pt x="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4"/>
            <p:cNvSpPr/>
            <p:nvPr/>
          </p:nvSpPr>
          <p:spPr bwMode="auto">
            <a:xfrm>
              <a:off x="5464175" y="2532063"/>
              <a:ext cx="131763" cy="173038"/>
            </a:xfrm>
            <a:custGeom>
              <a:avLst/>
              <a:gdLst>
                <a:gd name="T0" fmla="*/ 4 w 25"/>
                <a:gd name="T1" fmla="*/ 24 h 33"/>
                <a:gd name="T2" fmla="*/ 4 w 25"/>
                <a:gd name="T3" fmla="*/ 24 h 33"/>
                <a:gd name="T4" fmla="*/ 4 w 25"/>
                <a:gd name="T5" fmla="*/ 24 h 33"/>
                <a:gd name="T6" fmla="*/ 4 w 25"/>
                <a:gd name="T7" fmla="*/ 24 h 33"/>
                <a:gd name="T8" fmla="*/ 4 w 25"/>
                <a:gd name="T9" fmla="*/ 24 h 33"/>
                <a:gd name="T10" fmla="*/ 4 w 25"/>
                <a:gd name="T11" fmla="*/ 24 h 33"/>
                <a:gd name="T12" fmla="*/ 4 w 25"/>
                <a:gd name="T13" fmla="*/ 23 h 33"/>
                <a:gd name="T14" fmla="*/ 4 w 25"/>
                <a:gd name="T15" fmla="*/ 23 h 33"/>
                <a:gd name="T16" fmla="*/ 4 w 25"/>
                <a:gd name="T17" fmla="*/ 23 h 33"/>
                <a:gd name="T18" fmla="*/ 5 w 25"/>
                <a:gd name="T19" fmla="*/ 21 h 33"/>
                <a:gd name="T20" fmla="*/ 5 w 25"/>
                <a:gd name="T21" fmla="*/ 21 h 33"/>
                <a:gd name="T22" fmla="*/ 7 w 25"/>
                <a:gd name="T23" fmla="*/ 15 h 33"/>
                <a:gd name="T24" fmla="*/ 7 w 25"/>
                <a:gd name="T25" fmla="*/ 15 h 33"/>
                <a:gd name="T26" fmla="*/ 12 w 25"/>
                <a:gd name="T27" fmla="*/ 3 h 33"/>
                <a:gd name="T28" fmla="*/ 12 w 25"/>
                <a:gd name="T29" fmla="*/ 3 h 33"/>
                <a:gd name="T30" fmla="*/ 14 w 25"/>
                <a:gd name="T31" fmla="*/ 1 h 33"/>
                <a:gd name="T32" fmla="*/ 14 w 25"/>
                <a:gd name="T33" fmla="*/ 1 h 33"/>
                <a:gd name="T34" fmla="*/ 16 w 25"/>
                <a:gd name="T35" fmla="*/ 0 h 33"/>
                <a:gd name="T36" fmla="*/ 16 w 25"/>
                <a:gd name="T37" fmla="*/ 0 h 33"/>
                <a:gd name="T38" fmla="*/ 19 w 25"/>
                <a:gd name="T39" fmla="*/ 2 h 33"/>
                <a:gd name="T40" fmla="*/ 19 w 25"/>
                <a:gd name="T41" fmla="*/ 2 h 33"/>
                <a:gd name="T42" fmla="*/ 20 w 25"/>
                <a:gd name="T43" fmla="*/ 4 h 33"/>
                <a:gd name="T44" fmla="*/ 20 w 25"/>
                <a:gd name="T45" fmla="*/ 4 h 33"/>
                <a:gd name="T46" fmla="*/ 19 w 25"/>
                <a:gd name="T47" fmla="*/ 6 h 33"/>
                <a:gd name="T48" fmla="*/ 19 w 25"/>
                <a:gd name="T49" fmla="*/ 6 h 33"/>
                <a:gd name="T50" fmla="*/ 18 w 25"/>
                <a:gd name="T51" fmla="*/ 6 h 33"/>
                <a:gd name="T52" fmla="*/ 18 w 25"/>
                <a:gd name="T53" fmla="*/ 6 h 33"/>
                <a:gd name="T54" fmla="*/ 17 w 25"/>
                <a:gd name="T55" fmla="*/ 9 h 33"/>
                <a:gd name="T56" fmla="*/ 17 w 25"/>
                <a:gd name="T57" fmla="*/ 9 h 33"/>
                <a:gd name="T58" fmla="*/ 14 w 25"/>
                <a:gd name="T59" fmla="*/ 16 h 33"/>
                <a:gd name="T60" fmla="*/ 14 w 25"/>
                <a:gd name="T61" fmla="*/ 16 h 33"/>
                <a:gd name="T62" fmla="*/ 14 w 25"/>
                <a:gd name="T63" fmla="*/ 17 h 33"/>
                <a:gd name="T64" fmla="*/ 14 w 25"/>
                <a:gd name="T65" fmla="*/ 17 h 33"/>
                <a:gd name="T66" fmla="*/ 20 w 25"/>
                <a:gd name="T67" fmla="*/ 13 h 33"/>
                <a:gd name="T68" fmla="*/ 20 w 25"/>
                <a:gd name="T69" fmla="*/ 13 h 33"/>
                <a:gd name="T70" fmla="*/ 21 w 25"/>
                <a:gd name="T71" fmla="*/ 13 h 33"/>
                <a:gd name="T72" fmla="*/ 21 w 25"/>
                <a:gd name="T73" fmla="*/ 13 h 33"/>
                <a:gd name="T74" fmla="*/ 24 w 25"/>
                <a:gd name="T75" fmla="*/ 15 h 33"/>
                <a:gd name="T76" fmla="*/ 24 w 25"/>
                <a:gd name="T77" fmla="*/ 15 h 33"/>
                <a:gd name="T78" fmla="*/ 25 w 25"/>
                <a:gd name="T79" fmla="*/ 17 h 33"/>
                <a:gd name="T80" fmla="*/ 25 w 25"/>
                <a:gd name="T81" fmla="*/ 17 h 33"/>
                <a:gd name="T82" fmla="*/ 23 w 25"/>
                <a:gd name="T83" fmla="*/ 20 h 33"/>
                <a:gd name="T84" fmla="*/ 23 w 25"/>
                <a:gd name="T85" fmla="*/ 20 h 33"/>
                <a:gd name="T86" fmla="*/ 0 w 25"/>
                <a:gd name="T87" fmla="*/ 33 h 33"/>
                <a:gd name="T88" fmla="*/ 4 w 25"/>
                <a:gd name="T8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33">
                  <a:moveTo>
                    <a:pt x="4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5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6" y="17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1"/>
                    <a:pt x="11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1"/>
                    <a:pt x="15" y="13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4" y="14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4" y="19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24"/>
                    <a:pt x="4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5"/>
            <p:cNvSpPr/>
            <p:nvPr/>
          </p:nvSpPr>
          <p:spPr bwMode="auto">
            <a:xfrm>
              <a:off x="5507038" y="2579688"/>
              <a:ext cx="79375" cy="84138"/>
            </a:xfrm>
            <a:custGeom>
              <a:avLst/>
              <a:gdLst>
                <a:gd name="T0" fmla="*/ 0 w 15"/>
                <a:gd name="T1" fmla="*/ 15 h 16"/>
                <a:gd name="T2" fmla="*/ 1 w 15"/>
                <a:gd name="T3" fmla="*/ 13 h 16"/>
                <a:gd name="T4" fmla="*/ 1 w 15"/>
                <a:gd name="T5" fmla="*/ 13 h 16"/>
                <a:gd name="T6" fmla="*/ 5 w 15"/>
                <a:gd name="T7" fmla="*/ 7 h 16"/>
                <a:gd name="T8" fmla="*/ 5 w 15"/>
                <a:gd name="T9" fmla="*/ 7 h 16"/>
                <a:gd name="T10" fmla="*/ 12 w 15"/>
                <a:gd name="T11" fmla="*/ 0 h 16"/>
                <a:gd name="T12" fmla="*/ 12 w 15"/>
                <a:gd name="T13" fmla="*/ 0 h 16"/>
                <a:gd name="T14" fmla="*/ 12 w 15"/>
                <a:gd name="T15" fmla="*/ 0 h 16"/>
                <a:gd name="T16" fmla="*/ 14 w 15"/>
                <a:gd name="T17" fmla="*/ 1 h 16"/>
                <a:gd name="T18" fmla="*/ 14 w 15"/>
                <a:gd name="T19" fmla="*/ 1 h 16"/>
                <a:gd name="T20" fmla="*/ 14 w 15"/>
                <a:gd name="T21" fmla="*/ 3 h 16"/>
                <a:gd name="T22" fmla="*/ 14 w 15"/>
                <a:gd name="T23" fmla="*/ 3 h 16"/>
                <a:gd name="T24" fmla="*/ 8 w 15"/>
                <a:gd name="T25" fmla="*/ 9 h 16"/>
                <a:gd name="T26" fmla="*/ 8 w 15"/>
                <a:gd name="T27" fmla="*/ 9 h 16"/>
                <a:gd name="T28" fmla="*/ 2 w 15"/>
                <a:gd name="T29" fmla="*/ 16 h 16"/>
                <a:gd name="T30" fmla="*/ 2 w 15"/>
                <a:gd name="T31" fmla="*/ 16 h 16"/>
                <a:gd name="T32" fmla="*/ 2 w 15"/>
                <a:gd name="T33" fmla="*/ 16 h 16"/>
                <a:gd name="T34" fmla="*/ 2 w 15"/>
                <a:gd name="T35" fmla="*/ 16 h 16"/>
                <a:gd name="T36" fmla="*/ 0 w 15"/>
                <a:gd name="T3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6">
                  <a:moveTo>
                    <a:pt x="0" y="15"/>
                  </a:move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3" y="10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5"/>
                    <a:pt x="9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4"/>
                    <a:pt x="9" y="6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12"/>
                    <a:pt x="4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6"/>
            <p:cNvSpPr>
              <a:spLocks noEditPoints="1"/>
            </p:cNvSpPr>
            <p:nvPr/>
          </p:nvSpPr>
          <p:spPr bwMode="auto">
            <a:xfrm>
              <a:off x="5495925" y="2563813"/>
              <a:ext cx="100013" cy="109538"/>
            </a:xfrm>
            <a:custGeom>
              <a:avLst/>
              <a:gdLst>
                <a:gd name="T0" fmla="*/ 1 w 19"/>
                <a:gd name="T1" fmla="*/ 19 h 21"/>
                <a:gd name="T2" fmla="*/ 1 w 19"/>
                <a:gd name="T3" fmla="*/ 19 h 21"/>
                <a:gd name="T4" fmla="*/ 0 w 19"/>
                <a:gd name="T5" fmla="*/ 17 h 21"/>
                <a:gd name="T6" fmla="*/ 0 w 19"/>
                <a:gd name="T7" fmla="*/ 17 h 21"/>
                <a:gd name="T8" fmla="*/ 2 w 19"/>
                <a:gd name="T9" fmla="*/ 14 h 21"/>
                <a:gd name="T10" fmla="*/ 2 w 19"/>
                <a:gd name="T11" fmla="*/ 14 h 21"/>
                <a:gd name="T12" fmla="*/ 2 w 19"/>
                <a:gd name="T13" fmla="*/ 14 h 21"/>
                <a:gd name="T14" fmla="*/ 2 w 19"/>
                <a:gd name="T15" fmla="*/ 14 h 21"/>
                <a:gd name="T16" fmla="*/ 3 w 19"/>
                <a:gd name="T17" fmla="*/ 13 h 21"/>
                <a:gd name="T18" fmla="*/ 3 w 19"/>
                <a:gd name="T19" fmla="*/ 13 h 21"/>
                <a:gd name="T20" fmla="*/ 5 w 19"/>
                <a:gd name="T21" fmla="*/ 9 h 21"/>
                <a:gd name="T22" fmla="*/ 5 w 19"/>
                <a:gd name="T23" fmla="*/ 9 h 21"/>
                <a:gd name="T24" fmla="*/ 13 w 19"/>
                <a:gd name="T25" fmla="*/ 1 h 21"/>
                <a:gd name="T26" fmla="*/ 13 w 19"/>
                <a:gd name="T27" fmla="*/ 1 h 21"/>
                <a:gd name="T28" fmla="*/ 16 w 19"/>
                <a:gd name="T29" fmla="*/ 0 h 21"/>
                <a:gd name="T30" fmla="*/ 16 w 19"/>
                <a:gd name="T31" fmla="*/ 1 h 21"/>
                <a:gd name="T32" fmla="*/ 18 w 19"/>
                <a:gd name="T33" fmla="*/ 3 h 21"/>
                <a:gd name="T34" fmla="*/ 18 w 19"/>
                <a:gd name="T35" fmla="*/ 3 h 21"/>
                <a:gd name="T36" fmla="*/ 19 w 19"/>
                <a:gd name="T37" fmla="*/ 4 h 21"/>
                <a:gd name="T38" fmla="*/ 19 w 19"/>
                <a:gd name="T39" fmla="*/ 4 h 21"/>
                <a:gd name="T40" fmla="*/ 17 w 19"/>
                <a:gd name="T41" fmla="*/ 7 h 21"/>
                <a:gd name="T42" fmla="*/ 17 w 19"/>
                <a:gd name="T43" fmla="*/ 7 h 21"/>
                <a:gd name="T44" fmla="*/ 11 w 19"/>
                <a:gd name="T45" fmla="*/ 13 h 21"/>
                <a:gd name="T46" fmla="*/ 11 w 19"/>
                <a:gd name="T47" fmla="*/ 13 h 21"/>
                <a:gd name="T48" fmla="*/ 5 w 19"/>
                <a:gd name="T49" fmla="*/ 20 h 21"/>
                <a:gd name="T50" fmla="*/ 5 w 19"/>
                <a:gd name="T51" fmla="*/ 20 h 21"/>
                <a:gd name="T52" fmla="*/ 4 w 19"/>
                <a:gd name="T53" fmla="*/ 21 h 21"/>
                <a:gd name="T54" fmla="*/ 4 w 19"/>
                <a:gd name="T55" fmla="*/ 21 h 21"/>
                <a:gd name="T56" fmla="*/ 4 w 19"/>
                <a:gd name="T57" fmla="*/ 21 h 21"/>
                <a:gd name="T58" fmla="*/ 4 w 19"/>
                <a:gd name="T59" fmla="*/ 21 h 21"/>
                <a:gd name="T60" fmla="*/ 1 w 19"/>
                <a:gd name="T61" fmla="*/ 19 h 21"/>
                <a:gd name="T62" fmla="*/ 2 w 19"/>
                <a:gd name="T63" fmla="*/ 18 h 21"/>
                <a:gd name="T64" fmla="*/ 3 w 19"/>
                <a:gd name="T65" fmla="*/ 18 h 21"/>
                <a:gd name="T66" fmla="*/ 3 w 19"/>
                <a:gd name="T67" fmla="*/ 18 h 21"/>
                <a:gd name="T68" fmla="*/ 2 w 19"/>
                <a:gd name="T69" fmla="*/ 18 h 21"/>
                <a:gd name="T70" fmla="*/ 4 w 19"/>
                <a:gd name="T71" fmla="*/ 17 h 21"/>
                <a:gd name="T72" fmla="*/ 4 w 19"/>
                <a:gd name="T73" fmla="*/ 17 h 21"/>
                <a:gd name="T74" fmla="*/ 4 w 19"/>
                <a:gd name="T75" fmla="*/ 17 h 21"/>
                <a:gd name="T76" fmla="*/ 4 w 19"/>
                <a:gd name="T77" fmla="*/ 17 h 21"/>
                <a:gd name="T78" fmla="*/ 4 w 19"/>
                <a:gd name="T79" fmla="*/ 17 h 21"/>
                <a:gd name="T80" fmla="*/ 4 w 19"/>
                <a:gd name="T81" fmla="*/ 17 h 21"/>
                <a:gd name="T82" fmla="*/ 4 w 19"/>
                <a:gd name="T83" fmla="*/ 17 h 21"/>
                <a:gd name="T84" fmla="*/ 4 w 19"/>
                <a:gd name="T85" fmla="*/ 17 h 21"/>
                <a:gd name="T86" fmla="*/ 4 w 19"/>
                <a:gd name="T8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21"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1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6"/>
                    <a:pt x="10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18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8"/>
                    <a:pt x="13" y="11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6"/>
                    <a:pt x="8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2" y="21"/>
                    <a:pt x="1" y="20"/>
                    <a:pt x="1" y="19"/>
                  </a:cubicBezTo>
                  <a:close/>
                  <a:moveTo>
                    <a:pt x="2" y="18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5522913" y="4059238"/>
              <a:ext cx="274638" cy="542925"/>
            </a:xfrm>
            <a:custGeom>
              <a:avLst/>
              <a:gdLst>
                <a:gd name="T0" fmla="*/ 19 w 52"/>
                <a:gd name="T1" fmla="*/ 99 h 103"/>
                <a:gd name="T2" fmla="*/ 9 w 52"/>
                <a:gd name="T3" fmla="*/ 71 h 103"/>
                <a:gd name="T4" fmla="*/ 9 w 52"/>
                <a:gd name="T5" fmla="*/ 71 h 103"/>
                <a:gd name="T6" fmla="*/ 3 w 52"/>
                <a:gd name="T7" fmla="*/ 90 h 103"/>
                <a:gd name="T8" fmla="*/ 2 w 52"/>
                <a:gd name="T9" fmla="*/ 91 h 103"/>
                <a:gd name="T10" fmla="*/ 2 w 52"/>
                <a:gd name="T11" fmla="*/ 91 h 103"/>
                <a:gd name="T12" fmla="*/ 0 w 52"/>
                <a:gd name="T13" fmla="*/ 89 h 103"/>
                <a:gd name="T14" fmla="*/ 0 w 52"/>
                <a:gd name="T15" fmla="*/ 89 h 103"/>
                <a:gd name="T16" fmla="*/ 8 w 52"/>
                <a:gd name="T17" fmla="*/ 61 h 103"/>
                <a:gd name="T18" fmla="*/ 10 w 52"/>
                <a:gd name="T19" fmla="*/ 66 h 103"/>
                <a:gd name="T20" fmla="*/ 22 w 52"/>
                <a:gd name="T21" fmla="*/ 98 h 103"/>
                <a:gd name="T22" fmla="*/ 22 w 52"/>
                <a:gd name="T23" fmla="*/ 98 h 103"/>
                <a:gd name="T24" fmla="*/ 23 w 52"/>
                <a:gd name="T25" fmla="*/ 100 h 103"/>
                <a:gd name="T26" fmla="*/ 23 w 52"/>
                <a:gd name="T27" fmla="*/ 100 h 103"/>
                <a:gd name="T28" fmla="*/ 26 w 52"/>
                <a:gd name="T29" fmla="*/ 97 h 103"/>
                <a:gd name="T30" fmla="*/ 26 w 52"/>
                <a:gd name="T31" fmla="*/ 97 h 103"/>
                <a:gd name="T32" fmla="*/ 28 w 52"/>
                <a:gd name="T33" fmla="*/ 95 h 103"/>
                <a:gd name="T34" fmla="*/ 28 w 52"/>
                <a:gd name="T35" fmla="*/ 95 h 103"/>
                <a:gd name="T36" fmla="*/ 49 w 52"/>
                <a:gd name="T37" fmla="*/ 1 h 103"/>
                <a:gd name="T38" fmla="*/ 50 w 52"/>
                <a:gd name="T39" fmla="*/ 0 h 103"/>
                <a:gd name="T40" fmla="*/ 50 w 52"/>
                <a:gd name="T41" fmla="*/ 0 h 103"/>
                <a:gd name="T42" fmla="*/ 52 w 52"/>
                <a:gd name="T43" fmla="*/ 2 h 103"/>
                <a:gd name="T44" fmla="*/ 52 w 52"/>
                <a:gd name="T45" fmla="*/ 2 h 103"/>
                <a:gd name="T46" fmla="*/ 30 w 52"/>
                <a:gd name="T47" fmla="*/ 96 h 103"/>
                <a:gd name="T48" fmla="*/ 30 w 52"/>
                <a:gd name="T49" fmla="*/ 96 h 103"/>
                <a:gd name="T50" fmla="*/ 28 w 52"/>
                <a:gd name="T51" fmla="*/ 99 h 103"/>
                <a:gd name="T52" fmla="*/ 28 w 52"/>
                <a:gd name="T53" fmla="*/ 99 h 103"/>
                <a:gd name="T54" fmla="*/ 23 w 52"/>
                <a:gd name="T55" fmla="*/ 103 h 103"/>
                <a:gd name="T56" fmla="*/ 23 w 52"/>
                <a:gd name="T57" fmla="*/ 103 h 103"/>
                <a:gd name="T58" fmla="*/ 19 w 52"/>
                <a:gd name="T59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" h="103">
                  <a:moveTo>
                    <a:pt x="19" y="99"/>
                  </a:moveTo>
                  <a:cubicBezTo>
                    <a:pt x="17" y="92"/>
                    <a:pt x="12" y="78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9" y="89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5" y="99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7" y="96"/>
                    <a:pt x="27" y="95"/>
                    <a:pt x="28" y="95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7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7" y="101"/>
                    <a:pt x="26" y="103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1" y="103"/>
                    <a:pt x="20" y="101"/>
                    <a:pt x="19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 noEditPoints="1"/>
            </p:cNvSpPr>
            <p:nvPr/>
          </p:nvSpPr>
          <p:spPr bwMode="auto">
            <a:xfrm>
              <a:off x="5511800" y="4049713"/>
              <a:ext cx="296863" cy="563563"/>
            </a:xfrm>
            <a:custGeom>
              <a:avLst/>
              <a:gdLst>
                <a:gd name="T0" fmla="*/ 19 w 56"/>
                <a:gd name="T1" fmla="*/ 101 h 107"/>
                <a:gd name="T2" fmla="*/ 19 w 56"/>
                <a:gd name="T3" fmla="*/ 101 h 107"/>
                <a:gd name="T4" fmla="*/ 11 w 56"/>
                <a:gd name="T5" fmla="*/ 79 h 107"/>
                <a:gd name="T6" fmla="*/ 11 w 56"/>
                <a:gd name="T7" fmla="*/ 79 h 107"/>
                <a:gd name="T8" fmla="*/ 7 w 56"/>
                <a:gd name="T9" fmla="*/ 93 h 107"/>
                <a:gd name="T10" fmla="*/ 4 w 56"/>
                <a:gd name="T11" fmla="*/ 95 h 107"/>
                <a:gd name="T12" fmla="*/ 4 w 56"/>
                <a:gd name="T13" fmla="*/ 95 h 107"/>
                <a:gd name="T14" fmla="*/ 3 w 56"/>
                <a:gd name="T15" fmla="*/ 95 h 107"/>
                <a:gd name="T16" fmla="*/ 3 w 56"/>
                <a:gd name="T17" fmla="*/ 95 h 107"/>
                <a:gd name="T18" fmla="*/ 0 w 56"/>
                <a:gd name="T19" fmla="*/ 92 h 107"/>
                <a:gd name="T20" fmla="*/ 0 w 56"/>
                <a:gd name="T21" fmla="*/ 92 h 107"/>
                <a:gd name="T22" fmla="*/ 1 w 56"/>
                <a:gd name="T23" fmla="*/ 91 h 107"/>
                <a:gd name="T24" fmla="*/ 1 w 56"/>
                <a:gd name="T25" fmla="*/ 91 h 107"/>
                <a:gd name="T26" fmla="*/ 10 w 56"/>
                <a:gd name="T27" fmla="*/ 57 h 107"/>
                <a:gd name="T28" fmla="*/ 14 w 56"/>
                <a:gd name="T29" fmla="*/ 67 h 107"/>
                <a:gd name="T30" fmla="*/ 26 w 56"/>
                <a:gd name="T31" fmla="*/ 99 h 107"/>
                <a:gd name="T32" fmla="*/ 26 w 56"/>
                <a:gd name="T33" fmla="*/ 99 h 107"/>
                <a:gd name="T34" fmla="*/ 26 w 56"/>
                <a:gd name="T35" fmla="*/ 98 h 107"/>
                <a:gd name="T36" fmla="*/ 26 w 56"/>
                <a:gd name="T37" fmla="*/ 98 h 107"/>
                <a:gd name="T38" fmla="*/ 28 w 56"/>
                <a:gd name="T39" fmla="*/ 96 h 107"/>
                <a:gd name="T40" fmla="*/ 28 w 56"/>
                <a:gd name="T41" fmla="*/ 96 h 107"/>
                <a:gd name="T42" fmla="*/ 49 w 56"/>
                <a:gd name="T43" fmla="*/ 3 h 107"/>
                <a:gd name="T44" fmla="*/ 52 w 56"/>
                <a:gd name="T45" fmla="*/ 0 h 107"/>
                <a:gd name="T46" fmla="*/ 52 w 56"/>
                <a:gd name="T47" fmla="*/ 0 h 107"/>
                <a:gd name="T48" fmla="*/ 53 w 56"/>
                <a:gd name="T49" fmla="*/ 0 h 107"/>
                <a:gd name="T50" fmla="*/ 53 w 56"/>
                <a:gd name="T51" fmla="*/ 0 h 107"/>
                <a:gd name="T52" fmla="*/ 56 w 56"/>
                <a:gd name="T53" fmla="*/ 3 h 107"/>
                <a:gd name="T54" fmla="*/ 56 w 56"/>
                <a:gd name="T55" fmla="*/ 3 h 107"/>
                <a:gd name="T56" fmla="*/ 56 w 56"/>
                <a:gd name="T57" fmla="*/ 4 h 107"/>
                <a:gd name="T58" fmla="*/ 56 w 56"/>
                <a:gd name="T59" fmla="*/ 4 h 107"/>
                <a:gd name="T60" fmla="*/ 34 w 56"/>
                <a:gd name="T61" fmla="*/ 98 h 107"/>
                <a:gd name="T62" fmla="*/ 34 w 56"/>
                <a:gd name="T63" fmla="*/ 98 h 107"/>
                <a:gd name="T64" fmla="*/ 34 w 56"/>
                <a:gd name="T65" fmla="*/ 99 h 107"/>
                <a:gd name="T66" fmla="*/ 32 w 56"/>
                <a:gd name="T67" fmla="*/ 102 h 107"/>
                <a:gd name="T68" fmla="*/ 32 w 56"/>
                <a:gd name="T69" fmla="*/ 102 h 107"/>
                <a:gd name="T70" fmla="*/ 25 w 56"/>
                <a:gd name="T71" fmla="*/ 107 h 107"/>
                <a:gd name="T72" fmla="*/ 25 w 56"/>
                <a:gd name="T73" fmla="*/ 107 h 107"/>
                <a:gd name="T74" fmla="*/ 19 w 56"/>
                <a:gd name="T75" fmla="*/ 101 h 107"/>
                <a:gd name="T76" fmla="*/ 27 w 56"/>
                <a:gd name="T77" fmla="*/ 101 h 107"/>
                <a:gd name="T78" fmla="*/ 27 w 56"/>
                <a:gd name="T79" fmla="*/ 101 h 107"/>
                <a:gd name="T80" fmla="*/ 27 w 56"/>
                <a:gd name="T81" fmla="*/ 101 h 107"/>
                <a:gd name="T82" fmla="*/ 27 w 56"/>
                <a:gd name="T83" fmla="*/ 101 h 107"/>
                <a:gd name="T84" fmla="*/ 21 w 56"/>
                <a:gd name="T85" fmla="*/ 101 h 107"/>
                <a:gd name="T86" fmla="*/ 22 w 56"/>
                <a:gd name="T87" fmla="*/ 100 h 107"/>
                <a:gd name="T88" fmla="*/ 22 w 56"/>
                <a:gd name="T89" fmla="*/ 100 h 107"/>
                <a:gd name="T90" fmla="*/ 22 w 56"/>
                <a:gd name="T91" fmla="*/ 100 h 107"/>
                <a:gd name="T92" fmla="*/ 21 w 56"/>
                <a:gd name="T93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" h="107">
                  <a:moveTo>
                    <a:pt x="19" y="101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7" y="96"/>
                    <a:pt x="14" y="87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4"/>
                    <a:pt x="5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3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0" y="93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67"/>
                    <a:pt x="23" y="90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7" y="97"/>
                    <a:pt x="27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9"/>
                    <a:pt x="33" y="100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1" y="104"/>
                    <a:pt x="29" y="107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2" y="107"/>
                    <a:pt x="20" y="104"/>
                    <a:pt x="19" y="101"/>
                  </a:cubicBezTo>
                  <a:close/>
                  <a:moveTo>
                    <a:pt x="27" y="101"/>
                  </a:moveTo>
                  <a:cubicBezTo>
                    <a:pt x="27" y="101"/>
                    <a:pt x="27" y="101"/>
                    <a:pt x="27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101"/>
                    <a:pt x="27" y="101"/>
                    <a:pt x="27" y="101"/>
                  </a:cubicBezTo>
                  <a:close/>
                  <a:moveTo>
                    <a:pt x="21" y="101"/>
                  </a:move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1"/>
                    <a:pt x="21" y="101"/>
                    <a:pt x="21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5951538" y="3890963"/>
              <a:ext cx="333375" cy="590550"/>
            </a:xfrm>
            <a:custGeom>
              <a:avLst/>
              <a:gdLst>
                <a:gd name="T0" fmla="*/ 44 w 63"/>
                <a:gd name="T1" fmla="*/ 110 h 112"/>
                <a:gd name="T2" fmla="*/ 60 w 63"/>
                <a:gd name="T3" fmla="*/ 9 h 112"/>
                <a:gd name="T4" fmla="*/ 60 w 63"/>
                <a:gd name="T5" fmla="*/ 9 h 112"/>
                <a:gd name="T6" fmla="*/ 60 w 63"/>
                <a:gd name="T7" fmla="*/ 7 h 112"/>
                <a:gd name="T8" fmla="*/ 60 w 63"/>
                <a:gd name="T9" fmla="*/ 7 h 112"/>
                <a:gd name="T10" fmla="*/ 53 w 63"/>
                <a:gd name="T11" fmla="*/ 3 h 112"/>
                <a:gd name="T12" fmla="*/ 53 w 63"/>
                <a:gd name="T13" fmla="*/ 3 h 112"/>
                <a:gd name="T14" fmla="*/ 23 w 63"/>
                <a:gd name="T15" fmla="*/ 11 h 112"/>
                <a:gd name="T16" fmla="*/ 23 w 63"/>
                <a:gd name="T17" fmla="*/ 11 h 112"/>
                <a:gd name="T18" fmla="*/ 2 w 63"/>
                <a:gd name="T19" fmla="*/ 18 h 112"/>
                <a:gd name="T20" fmla="*/ 2 w 63"/>
                <a:gd name="T21" fmla="*/ 18 h 112"/>
                <a:gd name="T22" fmla="*/ 0 w 63"/>
                <a:gd name="T23" fmla="*/ 17 h 112"/>
                <a:gd name="T24" fmla="*/ 0 w 63"/>
                <a:gd name="T25" fmla="*/ 17 h 112"/>
                <a:gd name="T26" fmla="*/ 1 w 63"/>
                <a:gd name="T27" fmla="*/ 15 h 112"/>
                <a:gd name="T28" fmla="*/ 1 w 63"/>
                <a:gd name="T29" fmla="*/ 15 h 112"/>
                <a:gd name="T30" fmla="*/ 22 w 63"/>
                <a:gd name="T31" fmla="*/ 8 h 112"/>
                <a:gd name="T32" fmla="*/ 22 w 63"/>
                <a:gd name="T33" fmla="*/ 8 h 112"/>
                <a:gd name="T34" fmla="*/ 53 w 63"/>
                <a:gd name="T35" fmla="*/ 0 h 112"/>
                <a:gd name="T36" fmla="*/ 53 w 63"/>
                <a:gd name="T37" fmla="*/ 0 h 112"/>
                <a:gd name="T38" fmla="*/ 60 w 63"/>
                <a:gd name="T39" fmla="*/ 2 h 112"/>
                <a:gd name="T40" fmla="*/ 60 w 63"/>
                <a:gd name="T41" fmla="*/ 2 h 112"/>
                <a:gd name="T42" fmla="*/ 63 w 63"/>
                <a:gd name="T43" fmla="*/ 7 h 112"/>
                <a:gd name="T44" fmla="*/ 63 w 63"/>
                <a:gd name="T45" fmla="*/ 7 h 112"/>
                <a:gd name="T46" fmla="*/ 63 w 63"/>
                <a:gd name="T47" fmla="*/ 9 h 112"/>
                <a:gd name="T48" fmla="*/ 63 w 63"/>
                <a:gd name="T49" fmla="*/ 9 h 112"/>
                <a:gd name="T50" fmla="*/ 48 w 63"/>
                <a:gd name="T51" fmla="*/ 108 h 112"/>
                <a:gd name="T52" fmla="*/ 48 w 63"/>
                <a:gd name="T53" fmla="*/ 108 h 112"/>
                <a:gd name="T54" fmla="*/ 62 w 63"/>
                <a:gd name="T55" fmla="*/ 107 h 112"/>
                <a:gd name="T56" fmla="*/ 63 w 63"/>
                <a:gd name="T57" fmla="*/ 108 h 112"/>
                <a:gd name="T58" fmla="*/ 63 w 63"/>
                <a:gd name="T59" fmla="*/ 108 h 112"/>
                <a:gd name="T60" fmla="*/ 62 w 63"/>
                <a:gd name="T61" fmla="*/ 110 h 112"/>
                <a:gd name="T62" fmla="*/ 62 w 63"/>
                <a:gd name="T63" fmla="*/ 110 h 112"/>
                <a:gd name="T64" fmla="*/ 44 w 63"/>
                <a:gd name="T65" fmla="*/ 112 h 112"/>
                <a:gd name="T66" fmla="*/ 44 w 63"/>
                <a:gd name="T67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12">
                  <a:moveTo>
                    <a:pt x="44" y="110"/>
                  </a:moveTo>
                  <a:cubicBezTo>
                    <a:pt x="45" y="110"/>
                    <a:pt x="57" y="28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8"/>
                    <a:pt x="60" y="8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4"/>
                    <a:pt x="58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46" y="3"/>
                    <a:pt x="33" y="7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2" y="14"/>
                    <a:pt x="4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11" y="11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32" y="4"/>
                    <a:pt x="45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8" y="0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2" y="3"/>
                    <a:pt x="63" y="5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1" y="27"/>
                    <a:pt x="50" y="96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2" y="107"/>
                    <a:pt x="63" y="107"/>
                    <a:pt x="63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3" y="109"/>
                    <a:pt x="63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44" y="110"/>
                    <a:pt x="44" y="110"/>
                    <a:pt x="44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 noEditPoints="1"/>
            </p:cNvSpPr>
            <p:nvPr/>
          </p:nvSpPr>
          <p:spPr bwMode="auto">
            <a:xfrm>
              <a:off x="5940425" y="3879851"/>
              <a:ext cx="355600" cy="611188"/>
            </a:xfrm>
            <a:custGeom>
              <a:avLst/>
              <a:gdLst>
                <a:gd name="T0" fmla="*/ 44 w 67"/>
                <a:gd name="T1" fmla="*/ 114 h 116"/>
                <a:gd name="T2" fmla="*/ 45 w 67"/>
                <a:gd name="T3" fmla="*/ 112 h 116"/>
                <a:gd name="T4" fmla="*/ 46 w 67"/>
                <a:gd name="T5" fmla="*/ 112 h 116"/>
                <a:gd name="T6" fmla="*/ 46 w 67"/>
                <a:gd name="T7" fmla="*/ 112 h 116"/>
                <a:gd name="T8" fmla="*/ 45 w 67"/>
                <a:gd name="T9" fmla="*/ 112 h 116"/>
                <a:gd name="T10" fmla="*/ 60 w 67"/>
                <a:gd name="T11" fmla="*/ 10 h 116"/>
                <a:gd name="T12" fmla="*/ 60 w 67"/>
                <a:gd name="T13" fmla="*/ 10 h 116"/>
                <a:gd name="T14" fmla="*/ 60 w 67"/>
                <a:gd name="T15" fmla="*/ 9 h 116"/>
                <a:gd name="T16" fmla="*/ 60 w 67"/>
                <a:gd name="T17" fmla="*/ 9 h 116"/>
                <a:gd name="T18" fmla="*/ 60 w 67"/>
                <a:gd name="T19" fmla="*/ 8 h 116"/>
                <a:gd name="T20" fmla="*/ 60 w 67"/>
                <a:gd name="T21" fmla="*/ 8 h 116"/>
                <a:gd name="T22" fmla="*/ 55 w 67"/>
                <a:gd name="T23" fmla="*/ 7 h 116"/>
                <a:gd name="T24" fmla="*/ 55 w 67"/>
                <a:gd name="T25" fmla="*/ 7 h 116"/>
                <a:gd name="T26" fmla="*/ 55 w 67"/>
                <a:gd name="T27" fmla="*/ 7 h 116"/>
                <a:gd name="T28" fmla="*/ 26 w 67"/>
                <a:gd name="T29" fmla="*/ 14 h 116"/>
                <a:gd name="T30" fmla="*/ 26 w 67"/>
                <a:gd name="T31" fmla="*/ 14 h 116"/>
                <a:gd name="T32" fmla="*/ 4 w 67"/>
                <a:gd name="T33" fmla="*/ 22 h 116"/>
                <a:gd name="T34" fmla="*/ 4 w 67"/>
                <a:gd name="T35" fmla="*/ 22 h 116"/>
                <a:gd name="T36" fmla="*/ 4 w 67"/>
                <a:gd name="T37" fmla="*/ 22 h 116"/>
                <a:gd name="T38" fmla="*/ 4 w 67"/>
                <a:gd name="T39" fmla="*/ 22 h 116"/>
                <a:gd name="T40" fmla="*/ 0 w 67"/>
                <a:gd name="T41" fmla="*/ 19 h 116"/>
                <a:gd name="T42" fmla="*/ 0 w 67"/>
                <a:gd name="T43" fmla="*/ 19 h 116"/>
                <a:gd name="T44" fmla="*/ 0 w 67"/>
                <a:gd name="T45" fmla="*/ 19 h 116"/>
                <a:gd name="T46" fmla="*/ 0 w 67"/>
                <a:gd name="T47" fmla="*/ 19 h 116"/>
                <a:gd name="T48" fmla="*/ 3 w 67"/>
                <a:gd name="T49" fmla="*/ 15 h 116"/>
                <a:gd name="T50" fmla="*/ 3 w 67"/>
                <a:gd name="T51" fmla="*/ 15 h 116"/>
                <a:gd name="T52" fmla="*/ 3 w 67"/>
                <a:gd name="T53" fmla="*/ 15 h 116"/>
                <a:gd name="T54" fmla="*/ 3 w 67"/>
                <a:gd name="T55" fmla="*/ 15 h 116"/>
                <a:gd name="T56" fmla="*/ 3 w 67"/>
                <a:gd name="T57" fmla="*/ 15 h 116"/>
                <a:gd name="T58" fmla="*/ 3 w 67"/>
                <a:gd name="T59" fmla="*/ 15 h 116"/>
                <a:gd name="T60" fmla="*/ 5 w 67"/>
                <a:gd name="T61" fmla="*/ 15 h 116"/>
                <a:gd name="T62" fmla="*/ 5 w 67"/>
                <a:gd name="T63" fmla="*/ 15 h 116"/>
                <a:gd name="T64" fmla="*/ 9 w 67"/>
                <a:gd name="T65" fmla="*/ 13 h 116"/>
                <a:gd name="T66" fmla="*/ 9 w 67"/>
                <a:gd name="T67" fmla="*/ 13 h 116"/>
                <a:gd name="T68" fmla="*/ 23 w 67"/>
                <a:gd name="T69" fmla="*/ 8 h 116"/>
                <a:gd name="T70" fmla="*/ 23 w 67"/>
                <a:gd name="T71" fmla="*/ 8 h 116"/>
                <a:gd name="T72" fmla="*/ 55 w 67"/>
                <a:gd name="T73" fmla="*/ 0 h 116"/>
                <a:gd name="T74" fmla="*/ 55 w 67"/>
                <a:gd name="T75" fmla="*/ 0 h 116"/>
                <a:gd name="T76" fmla="*/ 63 w 67"/>
                <a:gd name="T77" fmla="*/ 2 h 116"/>
                <a:gd name="T78" fmla="*/ 63 w 67"/>
                <a:gd name="T79" fmla="*/ 2 h 116"/>
                <a:gd name="T80" fmla="*/ 67 w 67"/>
                <a:gd name="T81" fmla="*/ 9 h 116"/>
                <a:gd name="T82" fmla="*/ 67 w 67"/>
                <a:gd name="T83" fmla="*/ 9 h 116"/>
                <a:gd name="T84" fmla="*/ 66 w 67"/>
                <a:gd name="T85" fmla="*/ 9 h 116"/>
                <a:gd name="T86" fmla="*/ 67 w 67"/>
                <a:gd name="T87" fmla="*/ 9 h 116"/>
                <a:gd name="T88" fmla="*/ 67 w 67"/>
                <a:gd name="T89" fmla="*/ 11 h 116"/>
                <a:gd name="T90" fmla="*/ 67 w 67"/>
                <a:gd name="T91" fmla="*/ 11 h 116"/>
                <a:gd name="T92" fmla="*/ 52 w 67"/>
                <a:gd name="T93" fmla="*/ 108 h 116"/>
                <a:gd name="T94" fmla="*/ 52 w 67"/>
                <a:gd name="T95" fmla="*/ 108 h 116"/>
                <a:gd name="T96" fmla="*/ 63 w 67"/>
                <a:gd name="T97" fmla="*/ 107 h 116"/>
                <a:gd name="T98" fmla="*/ 64 w 67"/>
                <a:gd name="T99" fmla="*/ 107 h 116"/>
                <a:gd name="T100" fmla="*/ 64 w 67"/>
                <a:gd name="T101" fmla="*/ 107 h 116"/>
                <a:gd name="T102" fmla="*/ 67 w 67"/>
                <a:gd name="T103" fmla="*/ 110 h 116"/>
                <a:gd name="T104" fmla="*/ 67 w 67"/>
                <a:gd name="T105" fmla="*/ 110 h 116"/>
                <a:gd name="T106" fmla="*/ 67 w 67"/>
                <a:gd name="T107" fmla="*/ 110 h 116"/>
                <a:gd name="T108" fmla="*/ 67 w 67"/>
                <a:gd name="T109" fmla="*/ 110 h 116"/>
                <a:gd name="T110" fmla="*/ 64 w 67"/>
                <a:gd name="T111" fmla="*/ 114 h 116"/>
                <a:gd name="T112" fmla="*/ 64 w 67"/>
                <a:gd name="T113" fmla="*/ 114 h 116"/>
                <a:gd name="T114" fmla="*/ 44 w 67"/>
                <a:gd name="T115" fmla="*/ 116 h 116"/>
                <a:gd name="T116" fmla="*/ 44 w 67"/>
                <a:gd name="T117" fmla="*/ 114 h 116"/>
                <a:gd name="T118" fmla="*/ 3 w 67"/>
                <a:gd name="T119" fmla="*/ 15 h 116"/>
                <a:gd name="T120" fmla="*/ 3 w 67"/>
                <a:gd name="T121" fmla="*/ 15 h 116"/>
                <a:gd name="T122" fmla="*/ 3 w 67"/>
                <a:gd name="T123" fmla="*/ 15 h 116"/>
                <a:gd name="T124" fmla="*/ 3 w 67"/>
                <a:gd name="T125" fmla="*/ 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" h="116">
                  <a:moveTo>
                    <a:pt x="44" y="114"/>
                  </a:moveTo>
                  <a:cubicBezTo>
                    <a:pt x="45" y="112"/>
                    <a:pt x="45" y="112"/>
                    <a:pt x="45" y="112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57" y="30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0"/>
                    <a:pt x="60" y="10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9" y="8"/>
                    <a:pt x="5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7"/>
                    <a:pt x="36" y="11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15" y="18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1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1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4"/>
                    <a:pt x="7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2"/>
                    <a:pt x="18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4" y="4"/>
                    <a:pt x="4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0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7" y="6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10"/>
                    <a:pt x="67" y="11"/>
                    <a:pt x="67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28"/>
                    <a:pt x="55" y="91"/>
                    <a:pt x="52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4" y="107"/>
                    <a:pt x="64" y="107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6" y="107"/>
                    <a:pt x="67" y="108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7" y="112"/>
                    <a:pt x="66" y="114"/>
                    <a:pt x="64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4"/>
                    <a:pt x="44" y="114"/>
                    <a:pt x="44" y="114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4" name="Group 123"/>
          <p:cNvGrpSpPr>
            <a:grpSpLocks noChangeAspect="1"/>
          </p:cNvGrpSpPr>
          <p:nvPr/>
        </p:nvGrpSpPr>
        <p:grpSpPr bwMode="auto">
          <a:xfrm>
            <a:off x="8376975" y="763482"/>
            <a:ext cx="1252778" cy="2183626"/>
            <a:chOff x="4553" y="1725"/>
            <a:chExt cx="502" cy="875"/>
          </a:xfrm>
          <a:solidFill>
            <a:srgbClr val="70AD47"/>
          </a:solidFill>
        </p:grpSpPr>
        <p:sp>
          <p:nvSpPr>
            <p:cNvPr id="127" name="Freeform 125"/>
            <p:cNvSpPr>
              <a:spLocks noEditPoints="1"/>
            </p:cNvSpPr>
            <p:nvPr/>
          </p:nvSpPr>
          <p:spPr bwMode="auto">
            <a:xfrm>
              <a:off x="4666" y="1791"/>
              <a:ext cx="300" cy="29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6"/>
            <p:cNvSpPr>
              <a:spLocks noEditPoints="1"/>
            </p:cNvSpPr>
            <p:nvPr/>
          </p:nvSpPr>
          <p:spPr bwMode="auto">
            <a:xfrm>
              <a:off x="4661" y="1787"/>
              <a:ext cx="310" cy="306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7"/>
            <p:cNvSpPr/>
            <p:nvPr/>
          </p:nvSpPr>
          <p:spPr bwMode="auto">
            <a:xfrm>
              <a:off x="4642" y="1941"/>
              <a:ext cx="31" cy="26"/>
            </a:xfrm>
            <a:custGeom>
              <a:avLst/>
              <a:gdLst>
                <a:gd name="T0" fmla="*/ 0 w 31"/>
                <a:gd name="T1" fmla="*/ 17 h 26"/>
                <a:gd name="T2" fmla="*/ 27 w 31"/>
                <a:gd name="T3" fmla="*/ 0 h 26"/>
                <a:gd name="T4" fmla="*/ 31 w 31"/>
                <a:gd name="T5" fmla="*/ 10 h 26"/>
                <a:gd name="T6" fmla="*/ 5 w 31"/>
                <a:gd name="T7" fmla="*/ 26 h 26"/>
                <a:gd name="T8" fmla="*/ 0 w 31"/>
                <a:gd name="T9" fmla="*/ 17 h 26"/>
                <a:gd name="T10" fmla="*/ 0 w 31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6">
                  <a:moveTo>
                    <a:pt x="0" y="17"/>
                  </a:moveTo>
                  <a:lnTo>
                    <a:pt x="27" y="0"/>
                  </a:lnTo>
                  <a:lnTo>
                    <a:pt x="31" y="10"/>
                  </a:lnTo>
                  <a:lnTo>
                    <a:pt x="5" y="26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8"/>
            <p:cNvSpPr/>
            <p:nvPr/>
          </p:nvSpPr>
          <p:spPr bwMode="auto">
            <a:xfrm>
              <a:off x="4635" y="1936"/>
              <a:ext cx="46" cy="36"/>
            </a:xfrm>
            <a:custGeom>
              <a:avLst/>
              <a:gdLst>
                <a:gd name="T0" fmla="*/ 2 w 46"/>
                <a:gd name="T1" fmla="*/ 24 h 36"/>
                <a:gd name="T2" fmla="*/ 7 w 46"/>
                <a:gd name="T3" fmla="*/ 22 h 36"/>
                <a:gd name="T4" fmla="*/ 10 w 46"/>
                <a:gd name="T5" fmla="*/ 27 h 36"/>
                <a:gd name="T6" fmla="*/ 7 w 46"/>
                <a:gd name="T7" fmla="*/ 22 h 36"/>
                <a:gd name="T8" fmla="*/ 2 w 46"/>
                <a:gd name="T9" fmla="*/ 24 h 36"/>
                <a:gd name="T10" fmla="*/ 0 w 46"/>
                <a:gd name="T11" fmla="*/ 19 h 36"/>
                <a:gd name="T12" fmla="*/ 36 w 46"/>
                <a:gd name="T13" fmla="*/ 0 h 36"/>
                <a:gd name="T14" fmla="*/ 46 w 46"/>
                <a:gd name="T15" fmla="*/ 17 h 36"/>
                <a:gd name="T16" fmla="*/ 10 w 46"/>
                <a:gd name="T17" fmla="*/ 36 h 36"/>
                <a:gd name="T18" fmla="*/ 2 w 46"/>
                <a:gd name="T19" fmla="*/ 24 h 36"/>
                <a:gd name="T20" fmla="*/ 2 w 46"/>
                <a:gd name="T21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6">
                  <a:moveTo>
                    <a:pt x="2" y="24"/>
                  </a:moveTo>
                  <a:lnTo>
                    <a:pt x="7" y="22"/>
                  </a:lnTo>
                  <a:lnTo>
                    <a:pt x="10" y="27"/>
                  </a:lnTo>
                  <a:lnTo>
                    <a:pt x="7" y="22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6" y="0"/>
                  </a:lnTo>
                  <a:lnTo>
                    <a:pt x="46" y="17"/>
                  </a:lnTo>
                  <a:lnTo>
                    <a:pt x="10" y="36"/>
                  </a:lnTo>
                  <a:lnTo>
                    <a:pt x="2" y="24"/>
                  </a:lnTo>
                  <a:lnTo>
                    <a:pt x="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9"/>
            <p:cNvSpPr/>
            <p:nvPr/>
          </p:nvSpPr>
          <p:spPr bwMode="auto">
            <a:xfrm>
              <a:off x="4693" y="1951"/>
              <a:ext cx="115" cy="7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0"/>
            <p:cNvSpPr>
              <a:spLocks noEditPoints="1"/>
            </p:cNvSpPr>
            <p:nvPr/>
          </p:nvSpPr>
          <p:spPr bwMode="auto">
            <a:xfrm>
              <a:off x="4688" y="1946"/>
              <a:ext cx="127" cy="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1"/>
            <p:cNvSpPr/>
            <p:nvPr/>
          </p:nvSpPr>
          <p:spPr bwMode="auto">
            <a:xfrm>
              <a:off x="4789" y="1936"/>
              <a:ext cx="24" cy="22"/>
            </a:xfrm>
            <a:custGeom>
              <a:avLst/>
              <a:gdLst>
                <a:gd name="T0" fmla="*/ 0 w 24"/>
                <a:gd name="T1" fmla="*/ 8 h 22"/>
                <a:gd name="T2" fmla="*/ 7 w 24"/>
                <a:gd name="T3" fmla="*/ 0 h 22"/>
                <a:gd name="T4" fmla="*/ 24 w 24"/>
                <a:gd name="T5" fmla="*/ 15 h 22"/>
                <a:gd name="T6" fmla="*/ 16 w 24"/>
                <a:gd name="T7" fmla="*/ 22 h 22"/>
                <a:gd name="T8" fmla="*/ 0 w 24"/>
                <a:gd name="T9" fmla="*/ 8 h 22"/>
                <a:gd name="T10" fmla="*/ 0 w 24"/>
                <a:gd name="T1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2">
                  <a:moveTo>
                    <a:pt x="0" y="8"/>
                  </a:moveTo>
                  <a:lnTo>
                    <a:pt x="7" y="0"/>
                  </a:lnTo>
                  <a:lnTo>
                    <a:pt x="24" y="15"/>
                  </a:lnTo>
                  <a:lnTo>
                    <a:pt x="16" y="2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2"/>
            <p:cNvSpPr>
              <a:spLocks noEditPoints="1"/>
            </p:cNvSpPr>
            <p:nvPr/>
          </p:nvSpPr>
          <p:spPr bwMode="auto">
            <a:xfrm>
              <a:off x="4781" y="1929"/>
              <a:ext cx="39" cy="36"/>
            </a:xfrm>
            <a:custGeom>
              <a:avLst/>
              <a:gdLst>
                <a:gd name="T0" fmla="*/ 5 w 39"/>
                <a:gd name="T1" fmla="*/ 17 h 36"/>
                <a:gd name="T2" fmla="*/ 8 w 39"/>
                <a:gd name="T3" fmla="*/ 15 h 36"/>
                <a:gd name="T4" fmla="*/ 12 w 39"/>
                <a:gd name="T5" fmla="*/ 17 h 36"/>
                <a:gd name="T6" fmla="*/ 8 w 39"/>
                <a:gd name="T7" fmla="*/ 15 h 36"/>
                <a:gd name="T8" fmla="*/ 5 w 39"/>
                <a:gd name="T9" fmla="*/ 17 h 36"/>
                <a:gd name="T10" fmla="*/ 0 w 39"/>
                <a:gd name="T11" fmla="*/ 15 h 36"/>
                <a:gd name="T12" fmla="*/ 15 w 39"/>
                <a:gd name="T13" fmla="*/ 0 h 36"/>
                <a:gd name="T14" fmla="*/ 39 w 39"/>
                <a:gd name="T15" fmla="*/ 22 h 36"/>
                <a:gd name="T16" fmla="*/ 24 w 39"/>
                <a:gd name="T17" fmla="*/ 36 h 36"/>
                <a:gd name="T18" fmla="*/ 5 w 39"/>
                <a:gd name="T19" fmla="*/ 17 h 36"/>
                <a:gd name="T20" fmla="*/ 5 w 39"/>
                <a:gd name="T21" fmla="*/ 17 h 36"/>
                <a:gd name="T22" fmla="*/ 24 w 39"/>
                <a:gd name="T23" fmla="*/ 24 h 36"/>
                <a:gd name="T24" fmla="*/ 24 w 39"/>
                <a:gd name="T25" fmla="*/ 24 h 36"/>
                <a:gd name="T26" fmla="*/ 17 w 39"/>
                <a:gd name="T27" fmla="*/ 15 h 36"/>
                <a:gd name="T28" fmla="*/ 24 w 39"/>
                <a:gd name="T29" fmla="*/ 24 h 36"/>
                <a:gd name="T30" fmla="*/ 24 w 39"/>
                <a:gd name="T31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36">
                  <a:moveTo>
                    <a:pt x="5" y="17"/>
                  </a:moveTo>
                  <a:lnTo>
                    <a:pt x="8" y="15"/>
                  </a:lnTo>
                  <a:lnTo>
                    <a:pt x="12" y="17"/>
                  </a:lnTo>
                  <a:lnTo>
                    <a:pt x="8" y="15"/>
                  </a:lnTo>
                  <a:lnTo>
                    <a:pt x="5" y="17"/>
                  </a:lnTo>
                  <a:lnTo>
                    <a:pt x="0" y="15"/>
                  </a:lnTo>
                  <a:lnTo>
                    <a:pt x="15" y="0"/>
                  </a:lnTo>
                  <a:lnTo>
                    <a:pt x="39" y="22"/>
                  </a:lnTo>
                  <a:lnTo>
                    <a:pt x="24" y="36"/>
                  </a:lnTo>
                  <a:lnTo>
                    <a:pt x="5" y="17"/>
                  </a:lnTo>
                  <a:lnTo>
                    <a:pt x="5" y="17"/>
                  </a:lnTo>
                  <a:close/>
                  <a:moveTo>
                    <a:pt x="24" y="24"/>
                  </a:moveTo>
                  <a:lnTo>
                    <a:pt x="24" y="24"/>
                  </a:lnTo>
                  <a:lnTo>
                    <a:pt x="17" y="15"/>
                  </a:lnTo>
                  <a:lnTo>
                    <a:pt x="24" y="24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3"/>
            <p:cNvSpPr/>
            <p:nvPr/>
          </p:nvSpPr>
          <p:spPr bwMode="auto">
            <a:xfrm>
              <a:off x="4688" y="1744"/>
              <a:ext cx="50" cy="81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4"/>
            <p:cNvSpPr>
              <a:spLocks noEditPoints="1"/>
            </p:cNvSpPr>
            <p:nvPr/>
          </p:nvSpPr>
          <p:spPr bwMode="auto">
            <a:xfrm>
              <a:off x="4681" y="1739"/>
              <a:ext cx="62" cy="9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5"/>
            <p:cNvSpPr/>
            <p:nvPr/>
          </p:nvSpPr>
          <p:spPr bwMode="auto">
            <a:xfrm>
              <a:off x="4738" y="1729"/>
              <a:ext cx="60" cy="72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6"/>
            <p:cNvSpPr>
              <a:spLocks noEditPoints="1"/>
            </p:cNvSpPr>
            <p:nvPr/>
          </p:nvSpPr>
          <p:spPr bwMode="auto">
            <a:xfrm>
              <a:off x="4733" y="1725"/>
              <a:ext cx="70" cy="90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7"/>
            <p:cNvSpPr/>
            <p:nvPr/>
          </p:nvSpPr>
          <p:spPr bwMode="auto">
            <a:xfrm>
              <a:off x="4714" y="1908"/>
              <a:ext cx="12" cy="9"/>
            </a:xfrm>
            <a:custGeom>
              <a:avLst/>
              <a:gdLst>
                <a:gd name="T0" fmla="*/ 0 w 12"/>
                <a:gd name="T1" fmla="*/ 9 h 9"/>
                <a:gd name="T2" fmla="*/ 0 w 12"/>
                <a:gd name="T3" fmla="*/ 0 h 9"/>
                <a:gd name="T4" fmla="*/ 12 w 12"/>
                <a:gd name="T5" fmla="*/ 0 h 9"/>
                <a:gd name="T6" fmla="*/ 12 w 12"/>
                <a:gd name="T7" fmla="*/ 9 h 9"/>
                <a:gd name="T8" fmla="*/ 0 w 12"/>
                <a:gd name="T9" fmla="*/ 9 h 9"/>
                <a:gd name="T10" fmla="*/ 0 w 12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8"/>
            <p:cNvSpPr>
              <a:spLocks noEditPoints="1"/>
            </p:cNvSpPr>
            <p:nvPr/>
          </p:nvSpPr>
          <p:spPr bwMode="auto">
            <a:xfrm>
              <a:off x="4709" y="1903"/>
              <a:ext cx="22" cy="19"/>
            </a:xfrm>
            <a:custGeom>
              <a:avLst/>
              <a:gdLst>
                <a:gd name="T0" fmla="*/ 17 w 22"/>
                <a:gd name="T1" fmla="*/ 19 h 19"/>
                <a:gd name="T2" fmla="*/ 5 w 22"/>
                <a:gd name="T3" fmla="*/ 19 h 19"/>
                <a:gd name="T4" fmla="*/ 5 w 22"/>
                <a:gd name="T5" fmla="*/ 14 h 19"/>
                <a:gd name="T6" fmla="*/ 10 w 22"/>
                <a:gd name="T7" fmla="*/ 14 h 19"/>
                <a:gd name="T8" fmla="*/ 5 w 22"/>
                <a:gd name="T9" fmla="*/ 14 h 19"/>
                <a:gd name="T10" fmla="*/ 5 w 22"/>
                <a:gd name="T11" fmla="*/ 19 h 19"/>
                <a:gd name="T12" fmla="*/ 0 w 22"/>
                <a:gd name="T13" fmla="*/ 19 h 19"/>
                <a:gd name="T14" fmla="*/ 0 w 22"/>
                <a:gd name="T15" fmla="*/ 0 h 19"/>
                <a:gd name="T16" fmla="*/ 22 w 22"/>
                <a:gd name="T17" fmla="*/ 0 h 19"/>
                <a:gd name="T18" fmla="*/ 22 w 22"/>
                <a:gd name="T19" fmla="*/ 19 h 19"/>
                <a:gd name="T20" fmla="*/ 17 w 22"/>
                <a:gd name="T21" fmla="*/ 19 h 19"/>
                <a:gd name="T22" fmla="*/ 17 w 22"/>
                <a:gd name="T23" fmla="*/ 19 h 19"/>
                <a:gd name="T24" fmla="*/ 12 w 22"/>
                <a:gd name="T25" fmla="*/ 10 h 19"/>
                <a:gd name="T26" fmla="*/ 12 w 22"/>
                <a:gd name="T27" fmla="*/ 10 h 19"/>
                <a:gd name="T28" fmla="*/ 10 w 22"/>
                <a:gd name="T29" fmla="*/ 10 h 19"/>
                <a:gd name="T30" fmla="*/ 10 w 22"/>
                <a:gd name="T31" fmla="*/ 10 h 19"/>
                <a:gd name="T32" fmla="*/ 12 w 22"/>
                <a:gd name="T33" fmla="*/ 10 h 19"/>
                <a:gd name="T34" fmla="*/ 12 w 22"/>
                <a:gd name="T3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9">
                  <a:moveTo>
                    <a:pt x="17" y="19"/>
                  </a:moveTo>
                  <a:lnTo>
                    <a:pt x="5" y="19"/>
                  </a:lnTo>
                  <a:lnTo>
                    <a:pt x="5" y="14"/>
                  </a:lnTo>
                  <a:lnTo>
                    <a:pt x="10" y="14"/>
                  </a:lnTo>
                  <a:lnTo>
                    <a:pt x="5" y="14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19"/>
                  </a:lnTo>
                  <a:lnTo>
                    <a:pt x="17" y="19"/>
                  </a:lnTo>
                  <a:lnTo>
                    <a:pt x="17" y="19"/>
                  </a:lnTo>
                  <a:close/>
                  <a:moveTo>
                    <a:pt x="12" y="10"/>
                  </a:move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9"/>
            <p:cNvSpPr/>
            <p:nvPr/>
          </p:nvSpPr>
          <p:spPr bwMode="auto">
            <a:xfrm>
              <a:off x="4805" y="2084"/>
              <a:ext cx="10" cy="33"/>
            </a:xfrm>
            <a:custGeom>
              <a:avLst/>
              <a:gdLst>
                <a:gd name="T0" fmla="*/ 0 w 10"/>
                <a:gd name="T1" fmla="*/ 33 h 33"/>
                <a:gd name="T2" fmla="*/ 0 w 10"/>
                <a:gd name="T3" fmla="*/ 0 h 33"/>
                <a:gd name="T4" fmla="*/ 10 w 10"/>
                <a:gd name="T5" fmla="*/ 0 h 33"/>
                <a:gd name="T6" fmla="*/ 10 w 10"/>
                <a:gd name="T7" fmla="*/ 33 h 33"/>
                <a:gd name="T8" fmla="*/ 0 w 10"/>
                <a:gd name="T9" fmla="*/ 33 h 33"/>
                <a:gd name="T10" fmla="*/ 0 w 1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3">
                  <a:moveTo>
                    <a:pt x="0" y="33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3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40"/>
            <p:cNvSpPr>
              <a:spLocks noEditPoints="1"/>
            </p:cNvSpPr>
            <p:nvPr/>
          </p:nvSpPr>
          <p:spPr bwMode="auto">
            <a:xfrm>
              <a:off x="4801" y="2079"/>
              <a:ext cx="19" cy="43"/>
            </a:xfrm>
            <a:custGeom>
              <a:avLst/>
              <a:gdLst>
                <a:gd name="T0" fmla="*/ 14 w 19"/>
                <a:gd name="T1" fmla="*/ 43 h 43"/>
                <a:gd name="T2" fmla="*/ 4 w 19"/>
                <a:gd name="T3" fmla="*/ 43 h 43"/>
                <a:gd name="T4" fmla="*/ 4 w 19"/>
                <a:gd name="T5" fmla="*/ 38 h 43"/>
                <a:gd name="T6" fmla="*/ 9 w 19"/>
                <a:gd name="T7" fmla="*/ 38 h 43"/>
                <a:gd name="T8" fmla="*/ 4 w 19"/>
                <a:gd name="T9" fmla="*/ 38 h 43"/>
                <a:gd name="T10" fmla="*/ 4 w 19"/>
                <a:gd name="T11" fmla="*/ 43 h 43"/>
                <a:gd name="T12" fmla="*/ 0 w 19"/>
                <a:gd name="T13" fmla="*/ 43 h 43"/>
                <a:gd name="T14" fmla="*/ 0 w 19"/>
                <a:gd name="T15" fmla="*/ 0 h 43"/>
                <a:gd name="T16" fmla="*/ 19 w 19"/>
                <a:gd name="T17" fmla="*/ 0 h 43"/>
                <a:gd name="T18" fmla="*/ 19 w 19"/>
                <a:gd name="T19" fmla="*/ 43 h 43"/>
                <a:gd name="T20" fmla="*/ 14 w 19"/>
                <a:gd name="T21" fmla="*/ 43 h 43"/>
                <a:gd name="T22" fmla="*/ 14 w 19"/>
                <a:gd name="T23" fmla="*/ 43 h 43"/>
                <a:gd name="T24" fmla="*/ 9 w 19"/>
                <a:gd name="T25" fmla="*/ 33 h 43"/>
                <a:gd name="T26" fmla="*/ 9 w 19"/>
                <a:gd name="T27" fmla="*/ 10 h 43"/>
                <a:gd name="T28" fmla="*/ 9 w 19"/>
                <a:gd name="T29" fmla="*/ 33 h 43"/>
                <a:gd name="T30" fmla="*/ 9 w 19"/>
                <a:gd name="T3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3">
                  <a:moveTo>
                    <a:pt x="14" y="43"/>
                  </a:moveTo>
                  <a:lnTo>
                    <a:pt x="4" y="43"/>
                  </a:lnTo>
                  <a:lnTo>
                    <a:pt x="4" y="38"/>
                  </a:lnTo>
                  <a:lnTo>
                    <a:pt x="9" y="38"/>
                  </a:lnTo>
                  <a:lnTo>
                    <a:pt x="4" y="38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4" y="43"/>
                  </a:lnTo>
                  <a:close/>
                  <a:moveTo>
                    <a:pt x="9" y="33"/>
                  </a:moveTo>
                  <a:lnTo>
                    <a:pt x="9" y="10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1"/>
            <p:cNvSpPr>
              <a:spLocks noEditPoints="1"/>
            </p:cNvSpPr>
            <p:nvPr/>
          </p:nvSpPr>
          <p:spPr bwMode="auto">
            <a:xfrm>
              <a:off x="4688" y="2112"/>
              <a:ext cx="197" cy="26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2"/>
            <p:cNvSpPr>
              <a:spLocks noEditPoints="1"/>
            </p:cNvSpPr>
            <p:nvPr/>
          </p:nvSpPr>
          <p:spPr bwMode="auto">
            <a:xfrm>
              <a:off x="4683" y="2108"/>
              <a:ext cx="206" cy="268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3"/>
            <p:cNvSpPr/>
            <p:nvPr/>
          </p:nvSpPr>
          <p:spPr bwMode="auto">
            <a:xfrm>
              <a:off x="4853" y="2117"/>
              <a:ext cx="178" cy="167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4"/>
            <p:cNvSpPr>
              <a:spLocks noEditPoints="1"/>
            </p:cNvSpPr>
            <p:nvPr/>
          </p:nvSpPr>
          <p:spPr bwMode="auto">
            <a:xfrm>
              <a:off x="4849" y="2112"/>
              <a:ext cx="187" cy="191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5"/>
            <p:cNvSpPr/>
            <p:nvPr/>
          </p:nvSpPr>
          <p:spPr bwMode="auto">
            <a:xfrm>
              <a:off x="5014" y="2262"/>
              <a:ext cx="10" cy="29"/>
            </a:xfrm>
            <a:custGeom>
              <a:avLst/>
              <a:gdLst>
                <a:gd name="T0" fmla="*/ 0 w 10"/>
                <a:gd name="T1" fmla="*/ 29 h 29"/>
                <a:gd name="T2" fmla="*/ 0 w 10"/>
                <a:gd name="T3" fmla="*/ 0 h 29"/>
                <a:gd name="T4" fmla="*/ 10 w 10"/>
                <a:gd name="T5" fmla="*/ 0 h 29"/>
                <a:gd name="T6" fmla="*/ 10 w 10"/>
                <a:gd name="T7" fmla="*/ 29 h 29"/>
                <a:gd name="T8" fmla="*/ 0 w 10"/>
                <a:gd name="T9" fmla="*/ 29 h 29"/>
                <a:gd name="T10" fmla="*/ 0 w 10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9">
                  <a:moveTo>
                    <a:pt x="0" y="29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6"/>
            <p:cNvSpPr>
              <a:spLocks noEditPoints="1"/>
            </p:cNvSpPr>
            <p:nvPr/>
          </p:nvSpPr>
          <p:spPr bwMode="auto">
            <a:xfrm>
              <a:off x="5009" y="2258"/>
              <a:ext cx="20" cy="38"/>
            </a:xfrm>
            <a:custGeom>
              <a:avLst/>
              <a:gdLst>
                <a:gd name="T0" fmla="*/ 15 w 20"/>
                <a:gd name="T1" fmla="*/ 38 h 38"/>
                <a:gd name="T2" fmla="*/ 5 w 20"/>
                <a:gd name="T3" fmla="*/ 38 h 38"/>
                <a:gd name="T4" fmla="*/ 5 w 20"/>
                <a:gd name="T5" fmla="*/ 33 h 38"/>
                <a:gd name="T6" fmla="*/ 10 w 20"/>
                <a:gd name="T7" fmla="*/ 33 h 38"/>
                <a:gd name="T8" fmla="*/ 5 w 20"/>
                <a:gd name="T9" fmla="*/ 33 h 38"/>
                <a:gd name="T10" fmla="*/ 5 w 20"/>
                <a:gd name="T11" fmla="*/ 38 h 38"/>
                <a:gd name="T12" fmla="*/ 0 w 20"/>
                <a:gd name="T13" fmla="*/ 38 h 38"/>
                <a:gd name="T14" fmla="*/ 0 w 20"/>
                <a:gd name="T15" fmla="*/ 0 h 38"/>
                <a:gd name="T16" fmla="*/ 20 w 20"/>
                <a:gd name="T17" fmla="*/ 0 h 38"/>
                <a:gd name="T18" fmla="*/ 20 w 20"/>
                <a:gd name="T19" fmla="*/ 38 h 38"/>
                <a:gd name="T20" fmla="*/ 15 w 20"/>
                <a:gd name="T21" fmla="*/ 38 h 38"/>
                <a:gd name="T22" fmla="*/ 15 w 20"/>
                <a:gd name="T23" fmla="*/ 38 h 38"/>
                <a:gd name="T24" fmla="*/ 10 w 20"/>
                <a:gd name="T25" fmla="*/ 28 h 38"/>
                <a:gd name="T26" fmla="*/ 10 w 20"/>
                <a:gd name="T27" fmla="*/ 9 h 38"/>
                <a:gd name="T28" fmla="*/ 10 w 20"/>
                <a:gd name="T29" fmla="*/ 28 h 38"/>
                <a:gd name="T30" fmla="*/ 10 w 20"/>
                <a:gd name="T31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15" y="38"/>
                  </a:moveTo>
                  <a:lnTo>
                    <a:pt x="5" y="38"/>
                  </a:lnTo>
                  <a:lnTo>
                    <a:pt x="5" y="33"/>
                  </a:lnTo>
                  <a:lnTo>
                    <a:pt x="10" y="33"/>
                  </a:lnTo>
                  <a:lnTo>
                    <a:pt x="5" y="33"/>
                  </a:lnTo>
                  <a:lnTo>
                    <a:pt x="5" y="38"/>
                  </a:lnTo>
                  <a:lnTo>
                    <a:pt x="0" y="38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38"/>
                  </a:lnTo>
                  <a:lnTo>
                    <a:pt x="15" y="38"/>
                  </a:lnTo>
                  <a:lnTo>
                    <a:pt x="15" y="38"/>
                  </a:lnTo>
                  <a:close/>
                  <a:moveTo>
                    <a:pt x="10" y="28"/>
                  </a:moveTo>
                  <a:lnTo>
                    <a:pt x="10" y="9"/>
                  </a:lnTo>
                  <a:lnTo>
                    <a:pt x="10" y="28"/>
                  </a:ln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7"/>
            <p:cNvSpPr/>
            <p:nvPr/>
          </p:nvSpPr>
          <p:spPr bwMode="auto">
            <a:xfrm>
              <a:off x="4558" y="2048"/>
              <a:ext cx="178" cy="122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8"/>
            <p:cNvSpPr>
              <a:spLocks noEditPoints="1"/>
            </p:cNvSpPr>
            <p:nvPr/>
          </p:nvSpPr>
          <p:spPr bwMode="auto">
            <a:xfrm>
              <a:off x="4553" y="2043"/>
              <a:ext cx="190" cy="131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49"/>
            <p:cNvSpPr/>
            <p:nvPr/>
          </p:nvSpPr>
          <p:spPr bwMode="auto">
            <a:xfrm>
              <a:off x="4592" y="2058"/>
              <a:ext cx="24" cy="16"/>
            </a:xfrm>
            <a:custGeom>
              <a:avLst/>
              <a:gdLst>
                <a:gd name="T0" fmla="*/ 0 w 24"/>
                <a:gd name="T1" fmla="*/ 9 h 16"/>
                <a:gd name="T2" fmla="*/ 2 w 24"/>
                <a:gd name="T3" fmla="*/ 0 h 16"/>
                <a:gd name="T4" fmla="*/ 24 w 24"/>
                <a:gd name="T5" fmla="*/ 7 h 16"/>
                <a:gd name="T6" fmla="*/ 19 w 24"/>
                <a:gd name="T7" fmla="*/ 16 h 16"/>
                <a:gd name="T8" fmla="*/ 0 w 24"/>
                <a:gd name="T9" fmla="*/ 9 h 16"/>
                <a:gd name="T10" fmla="*/ 0 w 24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6">
                  <a:moveTo>
                    <a:pt x="0" y="9"/>
                  </a:moveTo>
                  <a:lnTo>
                    <a:pt x="2" y="0"/>
                  </a:lnTo>
                  <a:lnTo>
                    <a:pt x="24" y="7"/>
                  </a:lnTo>
                  <a:lnTo>
                    <a:pt x="19" y="1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0"/>
            <p:cNvSpPr>
              <a:spLocks noEditPoints="1"/>
            </p:cNvSpPr>
            <p:nvPr/>
          </p:nvSpPr>
          <p:spPr bwMode="auto">
            <a:xfrm>
              <a:off x="4585" y="2053"/>
              <a:ext cx="36" cy="26"/>
            </a:xfrm>
            <a:custGeom>
              <a:avLst/>
              <a:gdLst>
                <a:gd name="T0" fmla="*/ 4 w 36"/>
                <a:gd name="T1" fmla="*/ 19 h 26"/>
                <a:gd name="T2" fmla="*/ 7 w 36"/>
                <a:gd name="T3" fmla="*/ 14 h 26"/>
                <a:gd name="T4" fmla="*/ 12 w 36"/>
                <a:gd name="T5" fmla="*/ 17 h 26"/>
                <a:gd name="T6" fmla="*/ 7 w 36"/>
                <a:gd name="T7" fmla="*/ 14 h 26"/>
                <a:gd name="T8" fmla="*/ 4 w 36"/>
                <a:gd name="T9" fmla="*/ 19 h 26"/>
                <a:gd name="T10" fmla="*/ 0 w 36"/>
                <a:gd name="T11" fmla="*/ 17 h 26"/>
                <a:gd name="T12" fmla="*/ 7 w 36"/>
                <a:gd name="T13" fmla="*/ 0 h 26"/>
                <a:gd name="T14" fmla="*/ 36 w 36"/>
                <a:gd name="T15" fmla="*/ 7 h 26"/>
                <a:gd name="T16" fmla="*/ 31 w 36"/>
                <a:gd name="T17" fmla="*/ 26 h 26"/>
                <a:gd name="T18" fmla="*/ 4 w 36"/>
                <a:gd name="T19" fmla="*/ 19 h 26"/>
                <a:gd name="T20" fmla="*/ 4 w 36"/>
                <a:gd name="T21" fmla="*/ 19 h 26"/>
                <a:gd name="T22" fmla="*/ 24 w 36"/>
                <a:gd name="T23" fmla="*/ 14 h 26"/>
                <a:gd name="T24" fmla="*/ 12 w 36"/>
                <a:gd name="T25" fmla="*/ 12 h 26"/>
                <a:gd name="T26" fmla="*/ 12 w 36"/>
                <a:gd name="T27" fmla="*/ 12 h 26"/>
                <a:gd name="T28" fmla="*/ 24 w 36"/>
                <a:gd name="T29" fmla="*/ 14 h 26"/>
                <a:gd name="T30" fmla="*/ 24 w 36"/>
                <a:gd name="T3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6">
                  <a:moveTo>
                    <a:pt x="4" y="19"/>
                  </a:moveTo>
                  <a:lnTo>
                    <a:pt x="7" y="14"/>
                  </a:lnTo>
                  <a:lnTo>
                    <a:pt x="12" y="17"/>
                  </a:lnTo>
                  <a:lnTo>
                    <a:pt x="7" y="14"/>
                  </a:lnTo>
                  <a:lnTo>
                    <a:pt x="4" y="19"/>
                  </a:lnTo>
                  <a:lnTo>
                    <a:pt x="0" y="17"/>
                  </a:lnTo>
                  <a:lnTo>
                    <a:pt x="7" y="0"/>
                  </a:lnTo>
                  <a:lnTo>
                    <a:pt x="36" y="7"/>
                  </a:lnTo>
                  <a:lnTo>
                    <a:pt x="31" y="26"/>
                  </a:lnTo>
                  <a:lnTo>
                    <a:pt x="4" y="19"/>
                  </a:lnTo>
                  <a:lnTo>
                    <a:pt x="4" y="19"/>
                  </a:lnTo>
                  <a:close/>
                  <a:moveTo>
                    <a:pt x="24" y="14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24" y="14"/>
                  </a:lnTo>
                  <a:lnTo>
                    <a:pt x="2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1"/>
            <p:cNvSpPr/>
            <p:nvPr/>
          </p:nvSpPr>
          <p:spPr bwMode="auto">
            <a:xfrm>
              <a:off x="4587" y="2341"/>
              <a:ext cx="163" cy="254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2"/>
            <p:cNvSpPr>
              <a:spLocks noEditPoints="1"/>
            </p:cNvSpPr>
            <p:nvPr/>
          </p:nvSpPr>
          <p:spPr bwMode="auto">
            <a:xfrm>
              <a:off x="4582" y="2336"/>
              <a:ext cx="173" cy="264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3"/>
            <p:cNvSpPr>
              <a:spLocks noEditPoints="1"/>
            </p:cNvSpPr>
            <p:nvPr/>
          </p:nvSpPr>
          <p:spPr bwMode="auto">
            <a:xfrm>
              <a:off x="4805" y="2365"/>
              <a:ext cx="243" cy="18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4"/>
            <p:cNvSpPr>
              <a:spLocks noEditPoints="1"/>
            </p:cNvSpPr>
            <p:nvPr/>
          </p:nvSpPr>
          <p:spPr bwMode="auto">
            <a:xfrm>
              <a:off x="4798" y="2357"/>
              <a:ext cx="257" cy="193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0" name="Group 256"/>
          <p:cNvGrpSpPr>
            <a:grpSpLocks noChangeAspect="1"/>
          </p:cNvGrpSpPr>
          <p:nvPr/>
        </p:nvGrpSpPr>
        <p:grpSpPr bwMode="auto">
          <a:xfrm>
            <a:off x="3041166" y="798962"/>
            <a:ext cx="1186200" cy="2149024"/>
            <a:chOff x="1972" y="1052"/>
            <a:chExt cx="616" cy="1116"/>
          </a:xfrm>
          <a:solidFill>
            <a:srgbClr val="F7B63E"/>
          </a:solidFill>
        </p:grpSpPr>
        <p:sp>
          <p:nvSpPr>
            <p:cNvPr id="262" name="Freeform 257"/>
            <p:cNvSpPr>
              <a:spLocks noEditPoints="1"/>
            </p:cNvSpPr>
            <p:nvPr/>
          </p:nvSpPr>
          <p:spPr bwMode="auto">
            <a:xfrm>
              <a:off x="2161" y="1160"/>
              <a:ext cx="288" cy="287"/>
            </a:xfrm>
            <a:custGeom>
              <a:avLst/>
              <a:gdLst>
                <a:gd name="T0" fmla="*/ 0 w 114"/>
                <a:gd name="T1" fmla="*/ 57 h 114"/>
                <a:gd name="T2" fmla="*/ 55 w 114"/>
                <a:gd name="T3" fmla="*/ 0 h 114"/>
                <a:gd name="T4" fmla="*/ 55 w 114"/>
                <a:gd name="T5" fmla="*/ 0 h 114"/>
                <a:gd name="T6" fmla="*/ 114 w 114"/>
                <a:gd name="T7" fmla="*/ 57 h 114"/>
                <a:gd name="T8" fmla="*/ 114 w 114"/>
                <a:gd name="T9" fmla="*/ 57 h 114"/>
                <a:gd name="T10" fmla="*/ 55 w 114"/>
                <a:gd name="T11" fmla="*/ 114 h 114"/>
                <a:gd name="T12" fmla="*/ 55 w 114"/>
                <a:gd name="T13" fmla="*/ 114 h 114"/>
                <a:gd name="T14" fmla="*/ 0 w 114"/>
                <a:gd name="T15" fmla="*/ 57 h 114"/>
                <a:gd name="T16" fmla="*/ 4 w 114"/>
                <a:gd name="T17" fmla="*/ 57 h 114"/>
                <a:gd name="T18" fmla="*/ 55 w 114"/>
                <a:gd name="T19" fmla="*/ 110 h 114"/>
                <a:gd name="T20" fmla="*/ 55 w 114"/>
                <a:gd name="T21" fmla="*/ 110 h 114"/>
                <a:gd name="T22" fmla="*/ 110 w 114"/>
                <a:gd name="T23" fmla="*/ 57 h 114"/>
                <a:gd name="T24" fmla="*/ 110 w 114"/>
                <a:gd name="T25" fmla="*/ 57 h 114"/>
                <a:gd name="T26" fmla="*/ 55 w 114"/>
                <a:gd name="T27" fmla="*/ 4 h 114"/>
                <a:gd name="T28" fmla="*/ 55 w 114"/>
                <a:gd name="T29" fmla="*/ 4 h 114"/>
                <a:gd name="T30" fmla="*/ 4 w 114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14">
                  <a:moveTo>
                    <a:pt x="0" y="57"/>
                  </a:moveTo>
                  <a:cubicBezTo>
                    <a:pt x="0" y="26"/>
                    <a:pt x="2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6" y="1"/>
                    <a:pt x="114" y="26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89"/>
                    <a:pt x="86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5" y="114"/>
                    <a:pt x="0" y="89"/>
                    <a:pt x="0" y="57"/>
                  </a:cubicBezTo>
                  <a:close/>
                  <a:moveTo>
                    <a:pt x="4" y="57"/>
                  </a:moveTo>
                  <a:cubicBezTo>
                    <a:pt x="4" y="87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4" y="110"/>
                    <a:pt x="110" y="87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28"/>
                    <a:pt x="84" y="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5"/>
                    <a:pt x="4" y="28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258"/>
            <p:cNvSpPr>
              <a:spLocks noEditPoints="1"/>
            </p:cNvSpPr>
            <p:nvPr/>
          </p:nvSpPr>
          <p:spPr bwMode="auto">
            <a:xfrm>
              <a:off x="2156" y="1155"/>
              <a:ext cx="298" cy="297"/>
            </a:xfrm>
            <a:custGeom>
              <a:avLst/>
              <a:gdLst>
                <a:gd name="T0" fmla="*/ 0 w 118"/>
                <a:gd name="T1" fmla="*/ 59 h 118"/>
                <a:gd name="T2" fmla="*/ 2 w 118"/>
                <a:gd name="T3" fmla="*/ 59 h 118"/>
                <a:gd name="T4" fmla="*/ 0 w 118"/>
                <a:gd name="T5" fmla="*/ 59 h 118"/>
                <a:gd name="T6" fmla="*/ 57 w 118"/>
                <a:gd name="T7" fmla="*/ 0 h 118"/>
                <a:gd name="T8" fmla="*/ 57 w 118"/>
                <a:gd name="T9" fmla="*/ 0 h 118"/>
                <a:gd name="T10" fmla="*/ 118 w 118"/>
                <a:gd name="T11" fmla="*/ 59 h 118"/>
                <a:gd name="T12" fmla="*/ 118 w 118"/>
                <a:gd name="T13" fmla="*/ 59 h 118"/>
                <a:gd name="T14" fmla="*/ 57 w 118"/>
                <a:gd name="T15" fmla="*/ 118 h 118"/>
                <a:gd name="T16" fmla="*/ 57 w 118"/>
                <a:gd name="T17" fmla="*/ 118 h 118"/>
                <a:gd name="T18" fmla="*/ 0 w 118"/>
                <a:gd name="T19" fmla="*/ 59 h 118"/>
                <a:gd name="T20" fmla="*/ 57 w 118"/>
                <a:gd name="T21" fmla="*/ 114 h 118"/>
                <a:gd name="T22" fmla="*/ 114 w 118"/>
                <a:gd name="T23" fmla="*/ 59 h 118"/>
                <a:gd name="T24" fmla="*/ 114 w 118"/>
                <a:gd name="T25" fmla="*/ 59 h 118"/>
                <a:gd name="T26" fmla="*/ 57 w 118"/>
                <a:gd name="T27" fmla="*/ 4 h 118"/>
                <a:gd name="T28" fmla="*/ 57 w 118"/>
                <a:gd name="T29" fmla="*/ 4 h 118"/>
                <a:gd name="T30" fmla="*/ 19 w 118"/>
                <a:gd name="T31" fmla="*/ 21 h 118"/>
                <a:gd name="T32" fmla="*/ 19 w 118"/>
                <a:gd name="T33" fmla="*/ 21 h 118"/>
                <a:gd name="T34" fmla="*/ 57 w 118"/>
                <a:gd name="T35" fmla="*/ 4 h 118"/>
                <a:gd name="T36" fmla="*/ 57 w 118"/>
                <a:gd name="T37" fmla="*/ 4 h 118"/>
                <a:gd name="T38" fmla="*/ 114 w 118"/>
                <a:gd name="T39" fmla="*/ 59 h 118"/>
                <a:gd name="T40" fmla="*/ 114 w 118"/>
                <a:gd name="T41" fmla="*/ 59 h 118"/>
                <a:gd name="T42" fmla="*/ 57 w 118"/>
                <a:gd name="T43" fmla="*/ 114 h 118"/>
                <a:gd name="T44" fmla="*/ 57 w 118"/>
                <a:gd name="T45" fmla="*/ 114 h 118"/>
                <a:gd name="T46" fmla="*/ 17 w 118"/>
                <a:gd name="T47" fmla="*/ 96 h 118"/>
                <a:gd name="T48" fmla="*/ 17 w 118"/>
                <a:gd name="T49" fmla="*/ 96 h 118"/>
                <a:gd name="T50" fmla="*/ 57 w 118"/>
                <a:gd name="T51" fmla="*/ 114 h 118"/>
                <a:gd name="T52" fmla="*/ 57 w 118"/>
                <a:gd name="T53" fmla="*/ 110 h 118"/>
                <a:gd name="T54" fmla="*/ 110 w 118"/>
                <a:gd name="T55" fmla="*/ 59 h 118"/>
                <a:gd name="T56" fmla="*/ 110 w 118"/>
                <a:gd name="T57" fmla="*/ 59 h 118"/>
                <a:gd name="T58" fmla="*/ 57 w 118"/>
                <a:gd name="T59" fmla="*/ 8 h 118"/>
                <a:gd name="T60" fmla="*/ 57 w 118"/>
                <a:gd name="T61" fmla="*/ 8 h 118"/>
                <a:gd name="T62" fmla="*/ 8 w 118"/>
                <a:gd name="T63" fmla="*/ 59 h 118"/>
                <a:gd name="T64" fmla="*/ 8 w 118"/>
                <a:gd name="T65" fmla="*/ 59 h 118"/>
                <a:gd name="T66" fmla="*/ 57 w 118"/>
                <a:gd name="T67" fmla="*/ 110 h 118"/>
                <a:gd name="T68" fmla="*/ 4 w 118"/>
                <a:gd name="T69" fmla="*/ 64 h 118"/>
                <a:gd name="T70" fmla="*/ 4 w 118"/>
                <a:gd name="T71" fmla="*/ 59 h 118"/>
                <a:gd name="T72" fmla="*/ 4 w 118"/>
                <a:gd name="T73" fmla="*/ 59 h 118"/>
                <a:gd name="T74" fmla="*/ 6 w 118"/>
                <a:gd name="T75" fmla="*/ 59 h 118"/>
                <a:gd name="T76" fmla="*/ 4 w 118"/>
                <a:gd name="T77" fmla="*/ 59 h 118"/>
                <a:gd name="T78" fmla="*/ 4 w 118"/>
                <a:gd name="T79" fmla="*/ 55 h 118"/>
                <a:gd name="T80" fmla="*/ 4 w 118"/>
                <a:gd name="T81" fmla="*/ 55 h 118"/>
                <a:gd name="T82" fmla="*/ 4 w 118"/>
                <a:gd name="T83" fmla="*/ 59 h 118"/>
                <a:gd name="T84" fmla="*/ 4 w 118"/>
                <a:gd name="T85" fmla="*/ 59 h 118"/>
                <a:gd name="T86" fmla="*/ 4 w 118"/>
                <a:gd name="T87" fmla="*/ 6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7"/>
                    <a:pt x="26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9" y="1"/>
                    <a:pt x="118" y="27"/>
                    <a:pt x="118" y="59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8" y="92"/>
                    <a:pt x="89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6" y="118"/>
                    <a:pt x="0" y="92"/>
                    <a:pt x="0" y="59"/>
                  </a:cubicBezTo>
                  <a:close/>
                  <a:moveTo>
                    <a:pt x="57" y="114"/>
                  </a:moveTo>
                  <a:cubicBezTo>
                    <a:pt x="87" y="114"/>
                    <a:pt x="114" y="90"/>
                    <a:pt x="114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4" y="29"/>
                    <a:pt x="8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9" y="11"/>
                    <a:pt x="42" y="5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7" y="5"/>
                    <a:pt x="114" y="29"/>
                    <a:pt x="114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4" y="90"/>
                    <a:pt x="87" y="114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7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27" y="107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10" y="87"/>
                    <a:pt x="110" y="59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0" y="32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9"/>
                    <a:pt x="8" y="31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8"/>
                    <a:pt x="30" y="110"/>
                    <a:pt x="57" y="110"/>
                  </a:cubicBezTo>
                  <a:close/>
                  <a:moveTo>
                    <a:pt x="4" y="64"/>
                  </a:moveTo>
                  <a:cubicBezTo>
                    <a:pt x="4" y="62"/>
                    <a:pt x="4" y="61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8"/>
                    <a:pt x="4" y="57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4" y="58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1"/>
                    <a:pt x="4" y="62"/>
                    <a:pt x="4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/>
            </a:p>
          </p:txBody>
        </p:sp>
        <p:sp>
          <p:nvSpPr>
            <p:cNvPr id="264" name="Freeform 259"/>
            <p:cNvSpPr>
              <a:spLocks noEditPoints="1"/>
            </p:cNvSpPr>
            <p:nvPr/>
          </p:nvSpPr>
          <p:spPr bwMode="auto">
            <a:xfrm>
              <a:off x="2212" y="1291"/>
              <a:ext cx="161" cy="75"/>
            </a:xfrm>
            <a:custGeom>
              <a:avLst/>
              <a:gdLst>
                <a:gd name="T0" fmla="*/ 0 w 64"/>
                <a:gd name="T1" fmla="*/ 10 h 30"/>
                <a:gd name="T2" fmla="*/ 3 w 64"/>
                <a:gd name="T3" fmla="*/ 8 h 30"/>
                <a:gd name="T4" fmla="*/ 11 w 64"/>
                <a:gd name="T5" fmla="*/ 17 h 30"/>
                <a:gd name="T6" fmla="*/ 11 w 64"/>
                <a:gd name="T7" fmla="*/ 17 h 30"/>
                <a:gd name="T8" fmla="*/ 31 w 64"/>
                <a:gd name="T9" fmla="*/ 26 h 30"/>
                <a:gd name="T10" fmla="*/ 31 w 64"/>
                <a:gd name="T11" fmla="*/ 26 h 30"/>
                <a:gd name="T12" fmla="*/ 35 w 64"/>
                <a:gd name="T13" fmla="*/ 25 h 30"/>
                <a:gd name="T14" fmla="*/ 35 w 64"/>
                <a:gd name="T15" fmla="*/ 25 h 30"/>
                <a:gd name="T16" fmla="*/ 54 w 64"/>
                <a:gd name="T17" fmla="*/ 11 h 30"/>
                <a:gd name="T18" fmla="*/ 54 w 64"/>
                <a:gd name="T19" fmla="*/ 11 h 30"/>
                <a:gd name="T20" fmla="*/ 60 w 64"/>
                <a:gd name="T21" fmla="*/ 0 h 30"/>
                <a:gd name="T22" fmla="*/ 60 w 64"/>
                <a:gd name="T23" fmla="*/ 0 h 30"/>
                <a:gd name="T24" fmla="*/ 64 w 64"/>
                <a:gd name="T25" fmla="*/ 1 h 30"/>
                <a:gd name="T26" fmla="*/ 36 w 64"/>
                <a:gd name="T27" fmla="*/ 29 h 30"/>
                <a:gd name="T28" fmla="*/ 36 w 64"/>
                <a:gd name="T29" fmla="*/ 29 h 30"/>
                <a:gd name="T30" fmla="*/ 31 w 64"/>
                <a:gd name="T31" fmla="*/ 30 h 30"/>
                <a:gd name="T32" fmla="*/ 31 w 64"/>
                <a:gd name="T33" fmla="*/ 30 h 30"/>
                <a:gd name="T34" fmla="*/ 0 w 64"/>
                <a:gd name="T35" fmla="*/ 10 h 30"/>
                <a:gd name="T36" fmla="*/ 0 w 64"/>
                <a:gd name="T37" fmla="*/ 10 h 30"/>
                <a:gd name="T38" fmla="*/ 0 w 64"/>
                <a:gd name="T39" fmla="*/ 10 h 30"/>
                <a:gd name="T40" fmla="*/ 0 w 64"/>
                <a:gd name="T41" fmla="*/ 10 h 30"/>
                <a:gd name="T42" fmla="*/ 0 w 64"/>
                <a:gd name="T43" fmla="*/ 10 h 30"/>
                <a:gd name="T44" fmla="*/ 0 w 64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4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4" y="24"/>
                    <a:pt x="50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56" y="2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4" y="29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60"/>
            <p:cNvSpPr>
              <a:spLocks noEditPoints="1"/>
            </p:cNvSpPr>
            <p:nvPr/>
          </p:nvSpPr>
          <p:spPr bwMode="auto">
            <a:xfrm>
              <a:off x="2204" y="1283"/>
              <a:ext cx="180" cy="88"/>
            </a:xfrm>
            <a:custGeom>
              <a:avLst/>
              <a:gdLst>
                <a:gd name="T0" fmla="*/ 0 w 71"/>
                <a:gd name="T1" fmla="*/ 13 h 35"/>
                <a:gd name="T2" fmla="*/ 6 w 71"/>
                <a:gd name="T3" fmla="*/ 9 h 35"/>
                <a:gd name="T4" fmla="*/ 7 w 71"/>
                <a:gd name="T5" fmla="*/ 9 h 35"/>
                <a:gd name="T6" fmla="*/ 8 w 71"/>
                <a:gd name="T7" fmla="*/ 9 h 35"/>
                <a:gd name="T8" fmla="*/ 8 w 71"/>
                <a:gd name="T9" fmla="*/ 9 h 35"/>
                <a:gd name="T10" fmla="*/ 8 w 71"/>
                <a:gd name="T11" fmla="*/ 9 h 35"/>
                <a:gd name="T12" fmla="*/ 8 w 71"/>
                <a:gd name="T13" fmla="*/ 9 h 35"/>
                <a:gd name="T14" fmla="*/ 8 w 71"/>
                <a:gd name="T15" fmla="*/ 9 h 35"/>
                <a:gd name="T16" fmla="*/ 8 w 71"/>
                <a:gd name="T17" fmla="*/ 10 h 35"/>
                <a:gd name="T18" fmla="*/ 8 w 71"/>
                <a:gd name="T19" fmla="*/ 10 h 35"/>
                <a:gd name="T20" fmla="*/ 9 w 71"/>
                <a:gd name="T21" fmla="*/ 10 h 35"/>
                <a:gd name="T22" fmla="*/ 10 w 71"/>
                <a:gd name="T23" fmla="*/ 12 h 35"/>
                <a:gd name="T24" fmla="*/ 16 w 71"/>
                <a:gd name="T25" fmla="*/ 18 h 35"/>
                <a:gd name="T26" fmla="*/ 34 w 71"/>
                <a:gd name="T27" fmla="*/ 27 h 35"/>
                <a:gd name="T28" fmla="*/ 34 w 71"/>
                <a:gd name="T29" fmla="*/ 27 h 35"/>
                <a:gd name="T30" fmla="*/ 34 w 71"/>
                <a:gd name="T31" fmla="*/ 27 h 35"/>
                <a:gd name="T32" fmla="*/ 37 w 71"/>
                <a:gd name="T33" fmla="*/ 26 h 35"/>
                <a:gd name="T34" fmla="*/ 55 w 71"/>
                <a:gd name="T35" fmla="*/ 13 h 35"/>
                <a:gd name="T36" fmla="*/ 61 w 71"/>
                <a:gd name="T37" fmla="*/ 2 h 35"/>
                <a:gd name="T38" fmla="*/ 61 w 71"/>
                <a:gd name="T39" fmla="*/ 0 h 35"/>
                <a:gd name="T40" fmla="*/ 68 w 71"/>
                <a:gd name="T41" fmla="*/ 5 h 35"/>
                <a:gd name="T42" fmla="*/ 68 w 71"/>
                <a:gd name="T43" fmla="*/ 6 h 35"/>
                <a:gd name="T44" fmla="*/ 67 w 71"/>
                <a:gd name="T45" fmla="*/ 8 h 35"/>
                <a:gd name="T46" fmla="*/ 62 w 71"/>
                <a:gd name="T47" fmla="*/ 18 h 35"/>
                <a:gd name="T48" fmla="*/ 39 w 71"/>
                <a:gd name="T49" fmla="*/ 34 h 35"/>
                <a:gd name="T50" fmla="*/ 34 w 71"/>
                <a:gd name="T51" fmla="*/ 35 h 35"/>
                <a:gd name="T52" fmla="*/ 34 w 71"/>
                <a:gd name="T53" fmla="*/ 31 h 35"/>
                <a:gd name="T54" fmla="*/ 36 w 71"/>
                <a:gd name="T55" fmla="*/ 30 h 35"/>
                <a:gd name="T56" fmla="*/ 33 w 71"/>
                <a:gd name="T57" fmla="*/ 31 h 35"/>
                <a:gd name="T58" fmla="*/ 33 w 71"/>
                <a:gd name="T59" fmla="*/ 31 h 35"/>
                <a:gd name="T60" fmla="*/ 33 w 71"/>
                <a:gd name="T61" fmla="*/ 31 h 35"/>
                <a:gd name="T62" fmla="*/ 21 w 71"/>
                <a:gd name="T63" fmla="*/ 27 h 35"/>
                <a:gd name="T64" fmla="*/ 13 w 71"/>
                <a:gd name="T65" fmla="*/ 21 h 35"/>
                <a:gd name="T66" fmla="*/ 9 w 71"/>
                <a:gd name="T67" fmla="*/ 17 h 35"/>
                <a:gd name="T68" fmla="*/ 13 w 71"/>
                <a:gd name="T69" fmla="*/ 21 h 35"/>
                <a:gd name="T70" fmla="*/ 55 w 71"/>
                <a:gd name="T71" fmla="*/ 20 h 35"/>
                <a:gd name="T72" fmla="*/ 55 w 71"/>
                <a:gd name="T73" fmla="*/ 20 h 35"/>
                <a:gd name="T74" fmla="*/ 55 w 71"/>
                <a:gd name="T75" fmla="*/ 20 h 35"/>
                <a:gd name="T76" fmla="*/ 61 w 71"/>
                <a:gd name="T77" fmla="*/ 12 h 35"/>
                <a:gd name="T78" fmla="*/ 59 w 71"/>
                <a:gd name="T79" fmla="*/ 15 h 35"/>
                <a:gd name="T80" fmla="*/ 3 w 71"/>
                <a:gd name="T81" fmla="*/ 13 h 35"/>
                <a:gd name="T82" fmla="*/ 3 w 71"/>
                <a:gd name="T83" fmla="*/ 13 h 35"/>
                <a:gd name="T84" fmla="*/ 2 w 71"/>
                <a:gd name="T85" fmla="*/ 14 h 35"/>
                <a:gd name="T86" fmla="*/ 2 w 71"/>
                <a:gd name="T87" fmla="*/ 14 h 35"/>
                <a:gd name="T88" fmla="*/ 5 w 71"/>
                <a:gd name="T89" fmla="*/ 11 h 35"/>
                <a:gd name="T90" fmla="*/ 5 w 71"/>
                <a:gd name="T91" fmla="*/ 12 h 35"/>
                <a:gd name="T92" fmla="*/ 5 w 71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5">
                  <a:moveTo>
                    <a:pt x="2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1" y="23"/>
                    <a:pt x="27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9" y="8"/>
                    <a:pt x="60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7" y="7"/>
                    <a:pt x="67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6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6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3" y="16"/>
                    <a:pt x="2" y="14"/>
                  </a:cubicBezTo>
                  <a:close/>
                  <a:moveTo>
                    <a:pt x="34" y="31"/>
                  </a:moveTo>
                  <a:cubicBezTo>
                    <a:pt x="35" y="31"/>
                    <a:pt x="35" y="31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1"/>
                    <a:pt x="35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8" y="25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18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0"/>
                    <a:pt x="10" y="19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9"/>
                    <a:pt x="12" y="20"/>
                    <a:pt x="13" y="21"/>
                  </a:cubicBezTo>
                  <a:close/>
                  <a:moveTo>
                    <a:pt x="55" y="20"/>
                  </a:move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lose/>
                  <a:moveTo>
                    <a:pt x="59" y="15"/>
                  </a:moveTo>
                  <a:cubicBezTo>
                    <a:pt x="57" y="17"/>
                    <a:pt x="56" y="18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4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0" y="13"/>
                    <a:pt x="59" y="14"/>
                    <a:pt x="59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2" y="14"/>
                    <a:pt x="2" y="14"/>
                    <a:pt x="2" y="14"/>
                  </a:cubicBezTo>
                  <a:close/>
                  <a:moveTo>
                    <a:pt x="5" y="12"/>
                  </a:move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61"/>
            <p:cNvSpPr/>
            <p:nvPr/>
          </p:nvSpPr>
          <p:spPr bwMode="auto">
            <a:xfrm>
              <a:off x="2227" y="1246"/>
              <a:ext cx="12" cy="10"/>
            </a:xfrm>
            <a:custGeom>
              <a:avLst/>
              <a:gdLst>
                <a:gd name="T0" fmla="*/ 0 w 12"/>
                <a:gd name="T1" fmla="*/ 10 h 10"/>
                <a:gd name="T2" fmla="*/ 0 w 12"/>
                <a:gd name="T3" fmla="*/ 0 h 10"/>
                <a:gd name="T4" fmla="*/ 12 w 12"/>
                <a:gd name="T5" fmla="*/ 0 h 10"/>
                <a:gd name="T6" fmla="*/ 12 w 12"/>
                <a:gd name="T7" fmla="*/ 10 h 10"/>
                <a:gd name="T8" fmla="*/ 0 w 12"/>
                <a:gd name="T9" fmla="*/ 10 h 10"/>
                <a:gd name="T10" fmla="*/ 0 w 12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62"/>
            <p:cNvSpPr>
              <a:spLocks noEditPoints="1"/>
            </p:cNvSpPr>
            <p:nvPr/>
          </p:nvSpPr>
          <p:spPr bwMode="auto">
            <a:xfrm>
              <a:off x="2222" y="1241"/>
              <a:ext cx="23" cy="20"/>
            </a:xfrm>
            <a:custGeom>
              <a:avLst/>
              <a:gdLst>
                <a:gd name="T0" fmla="*/ 17 w 23"/>
                <a:gd name="T1" fmla="*/ 20 h 20"/>
                <a:gd name="T2" fmla="*/ 5 w 23"/>
                <a:gd name="T3" fmla="*/ 20 h 20"/>
                <a:gd name="T4" fmla="*/ 5 w 23"/>
                <a:gd name="T5" fmla="*/ 15 h 20"/>
                <a:gd name="T6" fmla="*/ 10 w 23"/>
                <a:gd name="T7" fmla="*/ 15 h 20"/>
                <a:gd name="T8" fmla="*/ 5 w 23"/>
                <a:gd name="T9" fmla="*/ 15 h 20"/>
                <a:gd name="T10" fmla="*/ 5 w 23"/>
                <a:gd name="T11" fmla="*/ 20 h 20"/>
                <a:gd name="T12" fmla="*/ 0 w 23"/>
                <a:gd name="T13" fmla="*/ 20 h 20"/>
                <a:gd name="T14" fmla="*/ 0 w 23"/>
                <a:gd name="T15" fmla="*/ 0 h 20"/>
                <a:gd name="T16" fmla="*/ 23 w 23"/>
                <a:gd name="T17" fmla="*/ 0 h 20"/>
                <a:gd name="T18" fmla="*/ 23 w 23"/>
                <a:gd name="T19" fmla="*/ 20 h 20"/>
                <a:gd name="T20" fmla="*/ 17 w 23"/>
                <a:gd name="T21" fmla="*/ 20 h 20"/>
                <a:gd name="T22" fmla="*/ 17 w 23"/>
                <a:gd name="T23" fmla="*/ 20 h 20"/>
                <a:gd name="T24" fmla="*/ 10 w 23"/>
                <a:gd name="T25" fmla="*/ 10 h 20"/>
                <a:gd name="T26" fmla="*/ 12 w 23"/>
                <a:gd name="T27" fmla="*/ 10 h 20"/>
                <a:gd name="T28" fmla="*/ 10 w 23"/>
                <a:gd name="T29" fmla="*/ 10 h 20"/>
                <a:gd name="T30" fmla="*/ 10 w 23"/>
                <a:gd name="T31" fmla="*/ 10 h 20"/>
                <a:gd name="T32" fmla="*/ 10 w 23"/>
                <a:gd name="T3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0">
                  <a:moveTo>
                    <a:pt x="17" y="20"/>
                  </a:moveTo>
                  <a:lnTo>
                    <a:pt x="5" y="20"/>
                  </a:lnTo>
                  <a:lnTo>
                    <a:pt x="5" y="15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20"/>
                  </a:lnTo>
                  <a:lnTo>
                    <a:pt x="17" y="20"/>
                  </a:lnTo>
                  <a:lnTo>
                    <a:pt x="17" y="20"/>
                  </a:lnTo>
                  <a:close/>
                  <a:moveTo>
                    <a:pt x="10" y="10"/>
                  </a:move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63"/>
            <p:cNvSpPr/>
            <p:nvPr/>
          </p:nvSpPr>
          <p:spPr bwMode="auto">
            <a:xfrm>
              <a:off x="2358" y="1225"/>
              <a:ext cx="10" cy="11"/>
            </a:xfrm>
            <a:custGeom>
              <a:avLst/>
              <a:gdLst>
                <a:gd name="T0" fmla="*/ 0 w 10"/>
                <a:gd name="T1" fmla="*/ 11 h 11"/>
                <a:gd name="T2" fmla="*/ 0 w 10"/>
                <a:gd name="T3" fmla="*/ 0 h 11"/>
                <a:gd name="T4" fmla="*/ 10 w 10"/>
                <a:gd name="T5" fmla="*/ 0 h 11"/>
                <a:gd name="T6" fmla="*/ 10 w 10"/>
                <a:gd name="T7" fmla="*/ 11 h 11"/>
                <a:gd name="T8" fmla="*/ 0 w 10"/>
                <a:gd name="T9" fmla="*/ 11 h 11"/>
                <a:gd name="T10" fmla="*/ 0 w 1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64"/>
            <p:cNvSpPr/>
            <p:nvPr/>
          </p:nvSpPr>
          <p:spPr bwMode="auto">
            <a:xfrm>
              <a:off x="2353" y="1220"/>
              <a:ext cx="20" cy="21"/>
            </a:xfrm>
            <a:custGeom>
              <a:avLst/>
              <a:gdLst>
                <a:gd name="T0" fmla="*/ 15 w 20"/>
                <a:gd name="T1" fmla="*/ 21 h 21"/>
                <a:gd name="T2" fmla="*/ 5 w 20"/>
                <a:gd name="T3" fmla="*/ 21 h 21"/>
                <a:gd name="T4" fmla="*/ 5 w 20"/>
                <a:gd name="T5" fmla="*/ 16 h 21"/>
                <a:gd name="T6" fmla="*/ 10 w 20"/>
                <a:gd name="T7" fmla="*/ 16 h 21"/>
                <a:gd name="T8" fmla="*/ 5 w 20"/>
                <a:gd name="T9" fmla="*/ 16 h 21"/>
                <a:gd name="T10" fmla="*/ 5 w 20"/>
                <a:gd name="T11" fmla="*/ 21 h 21"/>
                <a:gd name="T12" fmla="*/ 0 w 20"/>
                <a:gd name="T13" fmla="*/ 21 h 21"/>
                <a:gd name="T14" fmla="*/ 0 w 20"/>
                <a:gd name="T15" fmla="*/ 0 h 21"/>
                <a:gd name="T16" fmla="*/ 20 w 20"/>
                <a:gd name="T17" fmla="*/ 0 h 21"/>
                <a:gd name="T18" fmla="*/ 20 w 20"/>
                <a:gd name="T19" fmla="*/ 21 h 21"/>
                <a:gd name="T20" fmla="*/ 15 w 20"/>
                <a:gd name="T21" fmla="*/ 21 h 21"/>
                <a:gd name="T22" fmla="*/ 15 w 20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1">
                  <a:moveTo>
                    <a:pt x="15" y="21"/>
                  </a:moveTo>
                  <a:lnTo>
                    <a:pt x="5" y="21"/>
                  </a:lnTo>
                  <a:lnTo>
                    <a:pt x="5" y="16"/>
                  </a:lnTo>
                  <a:lnTo>
                    <a:pt x="10" y="16"/>
                  </a:lnTo>
                  <a:lnTo>
                    <a:pt x="5" y="16"/>
                  </a:lnTo>
                  <a:lnTo>
                    <a:pt x="5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21"/>
                  </a:lnTo>
                  <a:lnTo>
                    <a:pt x="15" y="21"/>
                  </a:lnTo>
                  <a:lnTo>
                    <a:pt x="15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65"/>
            <p:cNvSpPr/>
            <p:nvPr/>
          </p:nvSpPr>
          <p:spPr bwMode="auto">
            <a:xfrm>
              <a:off x="2106" y="1251"/>
              <a:ext cx="78" cy="138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8 w 31"/>
                <a:gd name="T11" fmla="*/ 0 h 55"/>
                <a:gd name="T12" fmla="*/ 28 w 31"/>
                <a:gd name="T13" fmla="*/ 0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1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66"/>
            <p:cNvSpPr>
              <a:spLocks noEditPoints="1"/>
            </p:cNvSpPr>
            <p:nvPr/>
          </p:nvSpPr>
          <p:spPr bwMode="auto">
            <a:xfrm>
              <a:off x="2100" y="1246"/>
              <a:ext cx="89" cy="148"/>
            </a:xfrm>
            <a:custGeom>
              <a:avLst/>
              <a:gdLst>
                <a:gd name="T0" fmla="*/ 32 w 35"/>
                <a:gd name="T1" fmla="*/ 59 h 59"/>
                <a:gd name="T2" fmla="*/ 31 w 35"/>
                <a:gd name="T3" fmla="*/ 58 h 59"/>
                <a:gd name="T4" fmla="*/ 27 w 35"/>
                <a:gd name="T5" fmla="*/ 58 h 59"/>
                <a:gd name="T6" fmla="*/ 17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0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8 h 59"/>
                <a:gd name="T48" fmla="*/ 19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0" y="58"/>
                    <a:pt x="29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7"/>
                    <a:pt x="21" y="56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9" y="51"/>
                    <a:pt x="1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12"/>
                    <a:pt x="1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4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49"/>
                    <a:pt x="32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8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8"/>
                    <a:pt x="31" y="58"/>
                    <a:pt x="31" y="58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6" y="49"/>
                    <a:pt x="13" y="47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67"/>
            <p:cNvSpPr>
              <a:spLocks noEditPoints="1"/>
            </p:cNvSpPr>
            <p:nvPr/>
          </p:nvSpPr>
          <p:spPr bwMode="auto">
            <a:xfrm>
              <a:off x="2419" y="1215"/>
              <a:ext cx="83" cy="134"/>
            </a:xfrm>
            <a:custGeom>
              <a:avLst/>
              <a:gdLst>
                <a:gd name="T0" fmla="*/ 6 w 33"/>
                <a:gd name="T1" fmla="*/ 52 h 53"/>
                <a:gd name="T2" fmla="*/ 9 w 33"/>
                <a:gd name="T3" fmla="*/ 49 h 53"/>
                <a:gd name="T4" fmla="*/ 8 w 33"/>
                <a:gd name="T5" fmla="*/ 50 h 53"/>
                <a:gd name="T6" fmla="*/ 8 w 33"/>
                <a:gd name="T7" fmla="*/ 49 h 53"/>
                <a:gd name="T8" fmla="*/ 8 w 33"/>
                <a:gd name="T9" fmla="*/ 49 h 53"/>
                <a:gd name="T10" fmla="*/ 8 w 33"/>
                <a:gd name="T11" fmla="*/ 49 h 53"/>
                <a:gd name="T12" fmla="*/ 8 w 33"/>
                <a:gd name="T13" fmla="*/ 49 h 53"/>
                <a:gd name="T14" fmla="*/ 8 w 33"/>
                <a:gd name="T15" fmla="*/ 49 h 53"/>
                <a:gd name="T16" fmla="*/ 8 w 33"/>
                <a:gd name="T17" fmla="*/ 49 h 53"/>
                <a:gd name="T18" fmla="*/ 8 w 33"/>
                <a:gd name="T19" fmla="*/ 49 h 53"/>
                <a:gd name="T20" fmla="*/ 20 w 33"/>
                <a:gd name="T21" fmla="*/ 42 h 53"/>
                <a:gd name="T22" fmla="*/ 20 w 33"/>
                <a:gd name="T23" fmla="*/ 42 h 53"/>
                <a:gd name="T24" fmla="*/ 29 w 33"/>
                <a:gd name="T25" fmla="*/ 25 h 53"/>
                <a:gd name="T26" fmla="*/ 29 w 33"/>
                <a:gd name="T27" fmla="*/ 25 h 53"/>
                <a:gd name="T28" fmla="*/ 29 w 33"/>
                <a:gd name="T29" fmla="*/ 21 h 53"/>
                <a:gd name="T30" fmla="*/ 29 w 33"/>
                <a:gd name="T31" fmla="*/ 21 h 53"/>
                <a:gd name="T32" fmla="*/ 13 w 33"/>
                <a:gd name="T33" fmla="*/ 5 h 53"/>
                <a:gd name="T34" fmla="*/ 13 w 33"/>
                <a:gd name="T35" fmla="*/ 5 h 53"/>
                <a:gd name="T36" fmla="*/ 5 w 33"/>
                <a:gd name="T37" fmla="*/ 6 h 53"/>
                <a:gd name="T38" fmla="*/ 5 w 33"/>
                <a:gd name="T39" fmla="*/ 6 h 53"/>
                <a:gd name="T40" fmla="*/ 2 w 33"/>
                <a:gd name="T41" fmla="*/ 8 h 53"/>
                <a:gd name="T42" fmla="*/ 2 w 33"/>
                <a:gd name="T43" fmla="*/ 8 h 53"/>
                <a:gd name="T44" fmla="*/ 0 w 33"/>
                <a:gd name="T45" fmla="*/ 4 h 53"/>
                <a:gd name="T46" fmla="*/ 13 w 33"/>
                <a:gd name="T47" fmla="*/ 1 h 53"/>
                <a:gd name="T48" fmla="*/ 13 w 33"/>
                <a:gd name="T49" fmla="*/ 1 h 53"/>
                <a:gd name="T50" fmla="*/ 33 w 33"/>
                <a:gd name="T51" fmla="*/ 20 h 53"/>
                <a:gd name="T52" fmla="*/ 33 w 33"/>
                <a:gd name="T53" fmla="*/ 20 h 53"/>
                <a:gd name="T54" fmla="*/ 33 w 33"/>
                <a:gd name="T55" fmla="*/ 25 h 53"/>
                <a:gd name="T56" fmla="*/ 33 w 33"/>
                <a:gd name="T57" fmla="*/ 25 h 53"/>
                <a:gd name="T58" fmla="*/ 23 w 33"/>
                <a:gd name="T59" fmla="*/ 46 h 53"/>
                <a:gd name="T60" fmla="*/ 23 w 33"/>
                <a:gd name="T61" fmla="*/ 46 h 53"/>
                <a:gd name="T62" fmla="*/ 8 w 33"/>
                <a:gd name="T63" fmla="*/ 53 h 53"/>
                <a:gd name="T64" fmla="*/ 8 w 33"/>
                <a:gd name="T65" fmla="*/ 53 h 53"/>
                <a:gd name="T66" fmla="*/ 6 w 33"/>
                <a:gd name="T67" fmla="*/ 52 h 53"/>
                <a:gd name="T68" fmla="*/ 2 w 33"/>
                <a:gd name="T69" fmla="*/ 8 h 53"/>
                <a:gd name="T70" fmla="*/ 2 w 33"/>
                <a:gd name="T71" fmla="*/ 8 h 53"/>
                <a:gd name="T72" fmla="*/ 2 w 33"/>
                <a:gd name="T73" fmla="*/ 8 h 53"/>
                <a:gd name="T74" fmla="*/ 2 w 33"/>
                <a:gd name="T75" fmla="*/ 8 h 53"/>
                <a:gd name="T76" fmla="*/ 2 w 33"/>
                <a:gd name="T77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53">
                  <a:moveTo>
                    <a:pt x="6" y="52"/>
                  </a:moveTo>
                  <a:cubicBezTo>
                    <a:pt x="9" y="49"/>
                    <a:pt x="9" y="49"/>
                    <a:pt x="9" y="49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0" y="49"/>
                    <a:pt x="15" y="46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5" y="38"/>
                    <a:pt x="29" y="32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4"/>
                    <a:pt x="29" y="22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6" y="7"/>
                    <a:pt x="2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5"/>
                    <a:pt x="7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6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1" y="0"/>
                    <a:pt x="30" y="5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3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34"/>
                    <a:pt x="28" y="41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7" y="50"/>
                    <a:pt x="12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7" y="53"/>
                    <a:pt x="6" y="52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68"/>
            <p:cNvSpPr>
              <a:spLocks noEditPoints="1"/>
            </p:cNvSpPr>
            <p:nvPr/>
          </p:nvSpPr>
          <p:spPr bwMode="auto">
            <a:xfrm>
              <a:off x="2411" y="1213"/>
              <a:ext cx="96" cy="141"/>
            </a:xfrm>
            <a:custGeom>
              <a:avLst/>
              <a:gdLst>
                <a:gd name="T0" fmla="*/ 9 w 38"/>
                <a:gd name="T1" fmla="*/ 53 h 56"/>
                <a:gd name="T2" fmla="*/ 6 w 38"/>
                <a:gd name="T3" fmla="*/ 52 h 56"/>
                <a:gd name="T4" fmla="*/ 12 w 38"/>
                <a:gd name="T5" fmla="*/ 48 h 56"/>
                <a:gd name="T6" fmla="*/ 30 w 38"/>
                <a:gd name="T7" fmla="*/ 26 h 56"/>
                <a:gd name="T8" fmla="*/ 30 w 38"/>
                <a:gd name="T9" fmla="*/ 26 h 56"/>
                <a:gd name="T10" fmla="*/ 16 w 38"/>
                <a:gd name="T11" fmla="*/ 8 h 56"/>
                <a:gd name="T12" fmla="*/ 9 w 38"/>
                <a:gd name="T13" fmla="*/ 9 h 56"/>
                <a:gd name="T14" fmla="*/ 7 w 38"/>
                <a:gd name="T15" fmla="*/ 11 h 56"/>
                <a:gd name="T16" fmla="*/ 0 w 38"/>
                <a:gd name="T17" fmla="*/ 4 h 56"/>
                <a:gd name="T18" fmla="*/ 2 w 38"/>
                <a:gd name="T19" fmla="*/ 3 h 56"/>
                <a:gd name="T20" fmla="*/ 3 w 38"/>
                <a:gd name="T21" fmla="*/ 3 h 56"/>
                <a:gd name="T22" fmla="*/ 16 w 38"/>
                <a:gd name="T23" fmla="*/ 0 h 56"/>
                <a:gd name="T24" fmla="*/ 17 w 38"/>
                <a:gd name="T25" fmla="*/ 0 h 56"/>
                <a:gd name="T26" fmla="*/ 38 w 38"/>
                <a:gd name="T27" fmla="*/ 26 h 56"/>
                <a:gd name="T28" fmla="*/ 27 w 38"/>
                <a:gd name="T29" fmla="*/ 48 h 56"/>
                <a:gd name="T30" fmla="*/ 11 w 38"/>
                <a:gd name="T31" fmla="*/ 56 h 56"/>
                <a:gd name="T32" fmla="*/ 10 w 38"/>
                <a:gd name="T33" fmla="*/ 54 h 56"/>
                <a:gd name="T34" fmla="*/ 13 w 38"/>
                <a:gd name="T35" fmla="*/ 51 h 56"/>
                <a:gd name="T36" fmla="*/ 13 w 38"/>
                <a:gd name="T37" fmla="*/ 51 h 56"/>
                <a:gd name="T38" fmla="*/ 20 w 38"/>
                <a:gd name="T39" fmla="*/ 48 h 56"/>
                <a:gd name="T40" fmla="*/ 20 w 38"/>
                <a:gd name="T41" fmla="*/ 48 h 56"/>
                <a:gd name="T42" fmla="*/ 34 w 38"/>
                <a:gd name="T43" fmla="*/ 29 h 56"/>
                <a:gd name="T44" fmla="*/ 34 w 38"/>
                <a:gd name="T45" fmla="*/ 21 h 56"/>
                <a:gd name="T46" fmla="*/ 34 w 38"/>
                <a:gd name="T47" fmla="*/ 27 h 56"/>
                <a:gd name="T48" fmla="*/ 34 w 38"/>
                <a:gd name="T49" fmla="*/ 21 h 56"/>
                <a:gd name="T50" fmla="*/ 32 w 38"/>
                <a:gd name="T51" fmla="*/ 16 h 56"/>
                <a:gd name="T52" fmla="*/ 32 w 38"/>
                <a:gd name="T53" fmla="*/ 16 h 56"/>
                <a:gd name="T54" fmla="*/ 32 w 38"/>
                <a:gd name="T55" fmla="*/ 16 h 56"/>
                <a:gd name="T56" fmla="*/ 32 w 38"/>
                <a:gd name="T57" fmla="*/ 16 h 56"/>
                <a:gd name="T58" fmla="*/ 32 w 38"/>
                <a:gd name="T59" fmla="*/ 16 h 56"/>
                <a:gd name="T60" fmla="*/ 32 w 38"/>
                <a:gd name="T61" fmla="*/ 15 h 56"/>
                <a:gd name="T62" fmla="*/ 32 w 38"/>
                <a:gd name="T63" fmla="*/ 15 h 56"/>
                <a:gd name="T64" fmla="*/ 32 w 38"/>
                <a:gd name="T65" fmla="*/ 15 h 56"/>
                <a:gd name="T66" fmla="*/ 32 w 38"/>
                <a:gd name="T67" fmla="*/ 15 h 56"/>
                <a:gd name="T68" fmla="*/ 32 w 38"/>
                <a:gd name="T69" fmla="*/ 15 h 56"/>
                <a:gd name="T70" fmla="*/ 32 w 38"/>
                <a:gd name="T71" fmla="*/ 14 h 56"/>
                <a:gd name="T72" fmla="*/ 32 w 38"/>
                <a:gd name="T73" fmla="*/ 14 h 56"/>
                <a:gd name="T74" fmla="*/ 32 w 38"/>
                <a:gd name="T75" fmla="*/ 14 h 56"/>
                <a:gd name="T76" fmla="*/ 31 w 38"/>
                <a:gd name="T77" fmla="*/ 14 h 56"/>
                <a:gd name="T78" fmla="*/ 31 w 38"/>
                <a:gd name="T79" fmla="*/ 14 h 56"/>
                <a:gd name="T80" fmla="*/ 31 w 38"/>
                <a:gd name="T81" fmla="*/ 14 h 56"/>
                <a:gd name="T82" fmla="*/ 31 w 38"/>
                <a:gd name="T83" fmla="*/ 13 h 56"/>
                <a:gd name="T84" fmla="*/ 31 w 38"/>
                <a:gd name="T85" fmla="*/ 13 h 56"/>
                <a:gd name="T86" fmla="*/ 31 w 38"/>
                <a:gd name="T87" fmla="*/ 13 h 56"/>
                <a:gd name="T88" fmla="*/ 31 w 38"/>
                <a:gd name="T89" fmla="*/ 13 h 56"/>
                <a:gd name="T90" fmla="*/ 31 w 38"/>
                <a:gd name="T91" fmla="*/ 13 h 56"/>
                <a:gd name="T92" fmla="*/ 31 w 38"/>
                <a:gd name="T93" fmla="*/ 13 h 56"/>
                <a:gd name="T94" fmla="*/ 31 w 38"/>
                <a:gd name="T95" fmla="*/ 12 h 56"/>
                <a:gd name="T96" fmla="*/ 31 w 38"/>
                <a:gd name="T97" fmla="*/ 12 h 56"/>
                <a:gd name="T98" fmla="*/ 30 w 38"/>
                <a:gd name="T99" fmla="*/ 12 h 56"/>
                <a:gd name="T100" fmla="*/ 30 w 38"/>
                <a:gd name="T101" fmla="*/ 12 h 56"/>
                <a:gd name="T102" fmla="*/ 30 w 38"/>
                <a:gd name="T103" fmla="*/ 12 h 56"/>
                <a:gd name="T104" fmla="*/ 30 w 38"/>
                <a:gd name="T105" fmla="*/ 12 h 56"/>
                <a:gd name="T106" fmla="*/ 30 w 38"/>
                <a:gd name="T107" fmla="*/ 11 h 56"/>
                <a:gd name="T108" fmla="*/ 17 w 38"/>
                <a:gd name="T109" fmla="*/ 4 h 56"/>
                <a:gd name="T110" fmla="*/ 16 w 38"/>
                <a:gd name="T111" fmla="*/ 4 h 56"/>
                <a:gd name="T112" fmla="*/ 16 w 38"/>
                <a:gd name="T113" fmla="*/ 4 h 56"/>
                <a:gd name="T114" fmla="*/ 17 w 38"/>
                <a:gd name="T115" fmla="*/ 4 h 56"/>
                <a:gd name="T116" fmla="*/ 7 w 38"/>
                <a:gd name="T117" fmla="*/ 5 h 56"/>
                <a:gd name="T118" fmla="*/ 11 w 38"/>
                <a:gd name="T119" fmla="*/ 4 h 56"/>
                <a:gd name="T120" fmla="*/ 7 w 38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" h="56">
                  <a:moveTo>
                    <a:pt x="7" y="54"/>
                  </a:move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7"/>
                    <a:pt x="18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6" y="38"/>
                    <a:pt x="30" y="33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2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8"/>
                    <a:pt x="11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9" y="1"/>
                    <a:pt x="12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5" y="0"/>
                    <a:pt x="35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3"/>
                    <a:pt x="38" y="24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6"/>
                    <a:pt x="33" y="43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1" y="53"/>
                    <a:pt x="15" y="55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9" y="55"/>
                    <a:pt x="7" y="54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3" y="51"/>
                  </a:moveTo>
                  <a:cubicBezTo>
                    <a:pt x="15" y="51"/>
                    <a:pt x="17" y="50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7" y="50"/>
                    <a:pt x="15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lose/>
                  <a:moveTo>
                    <a:pt x="20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lose/>
                  <a:moveTo>
                    <a:pt x="28" y="42"/>
                  </a:moveTo>
                  <a:cubicBezTo>
                    <a:pt x="31" y="38"/>
                    <a:pt x="33" y="34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34"/>
                    <a:pt x="31" y="38"/>
                    <a:pt x="28" y="42"/>
                  </a:cubicBezTo>
                  <a:close/>
                  <a:moveTo>
                    <a:pt x="34" y="21"/>
                  </a:moveTo>
                  <a:cubicBezTo>
                    <a:pt x="34" y="23"/>
                    <a:pt x="34" y="25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5"/>
                    <a:pt x="34" y="23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0"/>
                    <a:pt x="33" y="18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8"/>
                    <a:pt x="33" y="20"/>
                    <a:pt x="34" y="21"/>
                  </a:cubicBezTo>
                  <a:close/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lose/>
                  <a:moveTo>
                    <a:pt x="31" y="14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4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1"/>
                  </a:moveTo>
                  <a:cubicBezTo>
                    <a:pt x="27" y="6"/>
                    <a:pt x="21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1" y="4"/>
                    <a:pt x="26" y="5"/>
                    <a:pt x="30" y="11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10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69"/>
            <p:cNvSpPr/>
            <p:nvPr/>
          </p:nvSpPr>
          <p:spPr bwMode="auto">
            <a:xfrm>
              <a:off x="2131" y="1057"/>
              <a:ext cx="323" cy="214"/>
            </a:xfrm>
            <a:custGeom>
              <a:avLst/>
              <a:gdLst>
                <a:gd name="T0" fmla="*/ 2 w 128"/>
                <a:gd name="T1" fmla="*/ 83 h 85"/>
                <a:gd name="T2" fmla="*/ 4 w 128"/>
                <a:gd name="T3" fmla="*/ 84 h 85"/>
                <a:gd name="T4" fmla="*/ 2 w 128"/>
                <a:gd name="T5" fmla="*/ 84 h 85"/>
                <a:gd name="T6" fmla="*/ 2 w 128"/>
                <a:gd name="T7" fmla="*/ 84 h 85"/>
                <a:gd name="T8" fmla="*/ 2 w 128"/>
                <a:gd name="T9" fmla="*/ 84 h 85"/>
                <a:gd name="T10" fmla="*/ 2 w 128"/>
                <a:gd name="T11" fmla="*/ 84 h 85"/>
                <a:gd name="T12" fmla="*/ 2 w 128"/>
                <a:gd name="T13" fmla="*/ 84 h 85"/>
                <a:gd name="T14" fmla="*/ 2 w 128"/>
                <a:gd name="T15" fmla="*/ 84 h 85"/>
                <a:gd name="T16" fmla="*/ 0 w 128"/>
                <a:gd name="T17" fmla="*/ 49 h 85"/>
                <a:gd name="T18" fmla="*/ 0 w 128"/>
                <a:gd name="T19" fmla="*/ 49 h 85"/>
                <a:gd name="T20" fmla="*/ 0 w 128"/>
                <a:gd name="T21" fmla="*/ 40 h 85"/>
                <a:gd name="T22" fmla="*/ 0 w 128"/>
                <a:gd name="T23" fmla="*/ 40 h 85"/>
                <a:gd name="T24" fmla="*/ 2 w 128"/>
                <a:gd name="T25" fmla="*/ 35 h 85"/>
                <a:gd name="T26" fmla="*/ 2 w 128"/>
                <a:gd name="T27" fmla="*/ 35 h 85"/>
                <a:gd name="T28" fmla="*/ 50 w 128"/>
                <a:gd name="T29" fmla="*/ 1 h 85"/>
                <a:gd name="T30" fmla="*/ 50 w 128"/>
                <a:gd name="T31" fmla="*/ 1 h 85"/>
                <a:gd name="T32" fmla="*/ 70 w 128"/>
                <a:gd name="T33" fmla="*/ 0 h 85"/>
                <a:gd name="T34" fmla="*/ 70 w 128"/>
                <a:gd name="T35" fmla="*/ 0 h 85"/>
                <a:gd name="T36" fmla="*/ 103 w 128"/>
                <a:gd name="T37" fmla="*/ 9 h 85"/>
                <a:gd name="T38" fmla="*/ 103 w 128"/>
                <a:gd name="T39" fmla="*/ 9 h 85"/>
                <a:gd name="T40" fmla="*/ 118 w 128"/>
                <a:gd name="T41" fmla="*/ 37 h 85"/>
                <a:gd name="T42" fmla="*/ 118 w 128"/>
                <a:gd name="T43" fmla="*/ 37 h 85"/>
                <a:gd name="T44" fmla="*/ 128 w 128"/>
                <a:gd name="T45" fmla="*/ 65 h 85"/>
                <a:gd name="T46" fmla="*/ 128 w 128"/>
                <a:gd name="T47" fmla="*/ 65 h 85"/>
                <a:gd name="T48" fmla="*/ 124 w 128"/>
                <a:gd name="T49" fmla="*/ 66 h 85"/>
                <a:gd name="T50" fmla="*/ 115 w 128"/>
                <a:gd name="T51" fmla="*/ 39 h 85"/>
                <a:gd name="T52" fmla="*/ 115 w 128"/>
                <a:gd name="T53" fmla="*/ 39 h 85"/>
                <a:gd name="T54" fmla="*/ 100 w 128"/>
                <a:gd name="T55" fmla="*/ 11 h 85"/>
                <a:gd name="T56" fmla="*/ 100 w 128"/>
                <a:gd name="T57" fmla="*/ 11 h 85"/>
                <a:gd name="T58" fmla="*/ 70 w 128"/>
                <a:gd name="T59" fmla="*/ 4 h 85"/>
                <a:gd name="T60" fmla="*/ 70 w 128"/>
                <a:gd name="T61" fmla="*/ 4 h 85"/>
                <a:gd name="T62" fmla="*/ 50 w 128"/>
                <a:gd name="T63" fmla="*/ 5 h 85"/>
                <a:gd name="T64" fmla="*/ 50 w 128"/>
                <a:gd name="T65" fmla="*/ 5 h 85"/>
                <a:gd name="T66" fmla="*/ 5 w 128"/>
                <a:gd name="T67" fmla="*/ 37 h 85"/>
                <a:gd name="T68" fmla="*/ 5 w 128"/>
                <a:gd name="T69" fmla="*/ 37 h 85"/>
                <a:gd name="T70" fmla="*/ 4 w 128"/>
                <a:gd name="T71" fmla="*/ 41 h 85"/>
                <a:gd name="T72" fmla="*/ 4 w 128"/>
                <a:gd name="T73" fmla="*/ 41 h 85"/>
                <a:gd name="T74" fmla="*/ 4 w 128"/>
                <a:gd name="T75" fmla="*/ 49 h 85"/>
                <a:gd name="T76" fmla="*/ 4 w 128"/>
                <a:gd name="T77" fmla="*/ 49 h 85"/>
                <a:gd name="T78" fmla="*/ 6 w 128"/>
                <a:gd name="T79" fmla="*/ 84 h 85"/>
                <a:gd name="T80" fmla="*/ 6 w 128"/>
                <a:gd name="T81" fmla="*/ 84 h 85"/>
                <a:gd name="T82" fmla="*/ 6 w 128"/>
                <a:gd name="T83" fmla="*/ 84 h 85"/>
                <a:gd name="T84" fmla="*/ 6 w 128"/>
                <a:gd name="T85" fmla="*/ 84 h 85"/>
                <a:gd name="T86" fmla="*/ 5 w 128"/>
                <a:gd name="T87" fmla="*/ 85 h 85"/>
                <a:gd name="T88" fmla="*/ 5 w 128"/>
                <a:gd name="T89" fmla="*/ 85 h 85"/>
                <a:gd name="T90" fmla="*/ 2 w 128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" h="85">
                  <a:moveTo>
                    <a:pt x="2" y="83"/>
                  </a:moveTo>
                  <a:cubicBezTo>
                    <a:pt x="4" y="84"/>
                    <a:pt x="4" y="84"/>
                    <a:pt x="4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7" y="6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100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3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8" y="65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6"/>
                    <a:pt x="120" y="53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09" y="25"/>
                    <a:pt x="104" y="15"/>
                    <a:pt x="100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6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70"/>
            <p:cNvSpPr>
              <a:spLocks noEditPoints="1"/>
            </p:cNvSpPr>
            <p:nvPr/>
          </p:nvSpPr>
          <p:spPr bwMode="auto">
            <a:xfrm>
              <a:off x="2126" y="1052"/>
              <a:ext cx="333" cy="226"/>
            </a:xfrm>
            <a:custGeom>
              <a:avLst/>
              <a:gdLst>
                <a:gd name="T0" fmla="*/ 2 w 132"/>
                <a:gd name="T1" fmla="*/ 88 h 90"/>
                <a:gd name="T2" fmla="*/ 2 w 132"/>
                <a:gd name="T3" fmla="*/ 86 h 90"/>
                <a:gd name="T4" fmla="*/ 2 w 132"/>
                <a:gd name="T5" fmla="*/ 86 h 90"/>
                <a:gd name="T6" fmla="*/ 2 w 132"/>
                <a:gd name="T7" fmla="*/ 86 h 90"/>
                <a:gd name="T8" fmla="*/ 0 w 132"/>
                <a:gd name="T9" fmla="*/ 51 h 90"/>
                <a:gd name="T10" fmla="*/ 0 w 132"/>
                <a:gd name="T11" fmla="*/ 51 h 90"/>
                <a:gd name="T12" fmla="*/ 0 w 132"/>
                <a:gd name="T13" fmla="*/ 51 h 90"/>
                <a:gd name="T14" fmla="*/ 0 w 132"/>
                <a:gd name="T15" fmla="*/ 42 h 90"/>
                <a:gd name="T16" fmla="*/ 3 w 132"/>
                <a:gd name="T17" fmla="*/ 35 h 90"/>
                <a:gd name="T18" fmla="*/ 52 w 132"/>
                <a:gd name="T19" fmla="*/ 1 h 90"/>
                <a:gd name="T20" fmla="*/ 72 w 132"/>
                <a:gd name="T21" fmla="*/ 0 h 90"/>
                <a:gd name="T22" fmla="*/ 107 w 132"/>
                <a:gd name="T23" fmla="*/ 10 h 90"/>
                <a:gd name="T24" fmla="*/ 122 w 132"/>
                <a:gd name="T25" fmla="*/ 39 h 90"/>
                <a:gd name="T26" fmla="*/ 132 w 132"/>
                <a:gd name="T27" fmla="*/ 67 h 90"/>
                <a:gd name="T28" fmla="*/ 125 w 132"/>
                <a:gd name="T29" fmla="*/ 71 h 90"/>
                <a:gd name="T30" fmla="*/ 124 w 132"/>
                <a:gd name="T31" fmla="*/ 69 h 90"/>
                <a:gd name="T32" fmla="*/ 124 w 132"/>
                <a:gd name="T33" fmla="*/ 69 h 90"/>
                <a:gd name="T34" fmla="*/ 124 w 132"/>
                <a:gd name="T35" fmla="*/ 69 h 90"/>
                <a:gd name="T36" fmla="*/ 124 w 132"/>
                <a:gd name="T37" fmla="*/ 68 h 90"/>
                <a:gd name="T38" fmla="*/ 123 w 132"/>
                <a:gd name="T39" fmla="*/ 66 h 90"/>
                <a:gd name="T40" fmla="*/ 121 w 132"/>
                <a:gd name="T41" fmla="*/ 60 h 90"/>
                <a:gd name="T42" fmla="*/ 115 w 132"/>
                <a:gd name="T43" fmla="*/ 42 h 90"/>
                <a:gd name="T44" fmla="*/ 101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3 w 132"/>
                <a:gd name="T51" fmla="*/ 9 h 90"/>
                <a:gd name="T52" fmla="*/ 9 w 132"/>
                <a:gd name="T53" fmla="*/ 40 h 90"/>
                <a:gd name="T54" fmla="*/ 9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10 w 132"/>
                <a:gd name="T61" fmla="*/ 86 h 90"/>
                <a:gd name="T62" fmla="*/ 10 w 132"/>
                <a:gd name="T63" fmla="*/ 86 h 90"/>
                <a:gd name="T64" fmla="*/ 10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5 w 132"/>
                <a:gd name="T91" fmla="*/ 41 h 90"/>
                <a:gd name="T92" fmla="*/ 9 w 132"/>
                <a:gd name="T93" fmla="*/ 40 h 90"/>
                <a:gd name="T94" fmla="*/ 9 w 132"/>
                <a:gd name="T95" fmla="*/ 40 h 90"/>
                <a:gd name="T96" fmla="*/ 6 w 132"/>
                <a:gd name="T97" fmla="*/ 38 h 90"/>
                <a:gd name="T98" fmla="*/ 6 w 132"/>
                <a:gd name="T99" fmla="*/ 38 h 90"/>
                <a:gd name="T100" fmla="*/ 6 w 132"/>
                <a:gd name="T101" fmla="*/ 38 h 90"/>
                <a:gd name="T102" fmla="*/ 6 w 132"/>
                <a:gd name="T103" fmla="*/ 38 h 90"/>
                <a:gd name="T104" fmla="*/ 6 w 132"/>
                <a:gd name="T105" fmla="*/ 38 h 90"/>
                <a:gd name="T106" fmla="*/ 6 w 132"/>
                <a:gd name="T107" fmla="*/ 38 h 90"/>
                <a:gd name="T108" fmla="*/ 6 w 132"/>
                <a:gd name="T109" fmla="*/ 38 h 90"/>
                <a:gd name="T110" fmla="*/ 6 w 132"/>
                <a:gd name="T111" fmla="*/ 38 h 90"/>
                <a:gd name="T112" fmla="*/ 6 w 132"/>
                <a:gd name="T113" fmla="*/ 37 h 90"/>
                <a:gd name="T114" fmla="*/ 6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2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2" y="88"/>
                    <a:pt x="2" y="88"/>
                    <a:pt x="2" y="88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3"/>
                    <a:pt x="0" y="6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0"/>
                    <a:pt x="1" y="38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5" y="32"/>
                    <a:pt x="17" y="6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3" y="5"/>
                    <a:pt x="107" y="10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6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4" y="68"/>
                    <a:pt x="123" y="67"/>
                    <a:pt x="123" y="66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0" y="55"/>
                    <a:pt x="117" y="48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09" y="28"/>
                    <a:pt x="104" y="18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23" y="13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10" y="83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2" y="48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6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4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2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2" y="25"/>
                    <a:pt x="115" y="32"/>
                    <a:pt x="118" y="40"/>
                  </a:cubicBezTo>
                  <a:close/>
                  <a:moveTo>
                    <a:pt x="5" y="41"/>
                  </a:moveTo>
                  <a:cubicBezTo>
                    <a:pt x="5" y="39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5" y="41"/>
                  </a:cubicBezTo>
                  <a:close/>
                  <a:moveTo>
                    <a:pt x="9" y="40"/>
                  </a:move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lose/>
                  <a:moveTo>
                    <a:pt x="6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lose/>
                  <a:moveTo>
                    <a:pt x="6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lose/>
                  <a:moveTo>
                    <a:pt x="6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6" y="38"/>
                    <a:pt x="6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60" y="4"/>
                    <a:pt x="66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60" y="4"/>
                    <a:pt x="5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71"/>
            <p:cNvSpPr/>
            <p:nvPr/>
          </p:nvSpPr>
          <p:spPr bwMode="auto">
            <a:xfrm>
              <a:off x="2300" y="1449"/>
              <a:ext cx="10" cy="35"/>
            </a:xfrm>
            <a:custGeom>
              <a:avLst/>
              <a:gdLst>
                <a:gd name="T0" fmla="*/ 0 w 10"/>
                <a:gd name="T1" fmla="*/ 35 h 35"/>
                <a:gd name="T2" fmla="*/ 0 w 10"/>
                <a:gd name="T3" fmla="*/ 0 h 35"/>
                <a:gd name="T4" fmla="*/ 10 w 10"/>
                <a:gd name="T5" fmla="*/ 0 h 35"/>
                <a:gd name="T6" fmla="*/ 10 w 10"/>
                <a:gd name="T7" fmla="*/ 35 h 35"/>
                <a:gd name="T8" fmla="*/ 0 w 10"/>
                <a:gd name="T9" fmla="*/ 35 h 35"/>
                <a:gd name="T10" fmla="*/ 0 w 10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5">
                  <a:moveTo>
                    <a:pt x="0" y="35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72"/>
            <p:cNvSpPr>
              <a:spLocks noEditPoints="1"/>
            </p:cNvSpPr>
            <p:nvPr/>
          </p:nvSpPr>
          <p:spPr bwMode="auto">
            <a:xfrm>
              <a:off x="2295" y="1444"/>
              <a:ext cx="20" cy="45"/>
            </a:xfrm>
            <a:custGeom>
              <a:avLst/>
              <a:gdLst>
                <a:gd name="T0" fmla="*/ 15 w 20"/>
                <a:gd name="T1" fmla="*/ 45 h 45"/>
                <a:gd name="T2" fmla="*/ 5 w 20"/>
                <a:gd name="T3" fmla="*/ 45 h 45"/>
                <a:gd name="T4" fmla="*/ 5 w 20"/>
                <a:gd name="T5" fmla="*/ 40 h 45"/>
                <a:gd name="T6" fmla="*/ 10 w 20"/>
                <a:gd name="T7" fmla="*/ 40 h 45"/>
                <a:gd name="T8" fmla="*/ 5 w 20"/>
                <a:gd name="T9" fmla="*/ 40 h 45"/>
                <a:gd name="T10" fmla="*/ 5 w 20"/>
                <a:gd name="T11" fmla="*/ 45 h 45"/>
                <a:gd name="T12" fmla="*/ 0 w 20"/>
                <a:gd name="T13" fmla="*/ 45 h 45"/>
                <a:gd name="T14" fmla="*/ 0 w 20"/>
                <a:gd name="T15" fmla="*/ 0 h 45"/>
                <a:gd name="T16" fmla="*/ 20 w 20"/>
                <a:gd name="T17" fmla="*/ 0 h 45"/>
                <a:gd name="T18" fmla="*/ 20 w 20"/>
                <a:gd name="T19" fmla="*/ 45 h 45"/>
                <a:gd name="T20" fmla="*/ 15 w 20"/>
                <a:gd name="T21" fmla="*/ 45 h 45"/>
                <a:gd name="T22" fmla="*/ 15 w 20"/>
                <a:gd name="T23" fmla="*/ 45 h 45"/>
                <a:gd name="T24" fmla="*/ 10 w 20"/>
                <a:gd name="T25" fmla="*/ 35 h 45"/>
                <a:gd name="T26" fmla="*/ 10 w 20"/>
                <a:gd name="T27" fmla="*/ 10 h 45"/>
                <a:gd name="T28" fmla="*/ 10 w 20"/>
                <a:gd name="T29" fmla="*/ 35 h 45"/>
                <a:gd name="T30" fmla="*/ 10 w 20"/>
                <a:gd name="T31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45">
                  <a:moveTo>
                    <a:pt x="15" y="45"/>
                  </a:moveTo>
                  <a:lnTo>
                    <a:pt x="5" y="45"/>
                  </a:lnTo>
                  <a:lnTo>
                    <a:pt x="5" y="40"/>
                  </a:lnTo>
                  <a:lnTo>
                    <a:pt x="10" y="40"/>
                  </a:lnTo>
                  <a:lnTo>
                    <a:pt x="5" y="4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5" y="45"/>
                  </a:lnTo>
                  <a:close/>
                  <a:moveTo>
                    <a:pt x="10" y="35"/>
                  </a:moveTo>
                  <a:lnTo>
                    <a:pt x="10" y="10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73"/>
            <p:cNvSpPr/>
            <p:nvPr/>
          </p:nvSpPr>
          <p:spPr bwMode="auto">
            <a:xfrm>
              <a:off x="2252" y="1477"/>
              <a:ext cx="86" cy="35"/>
            </a:xfrm>
            <a:custGeom>
              <a:avLst/>
              <a:gdLst>
                <a:gd name="T0" fmla="*/ 25 w 34"/>
                <a:gd name="T1" fmla="*/ 13 h 14"/>
                <a:gd name="T2" fmla="*/ 19 w 34"/>
                <a:gd name="T3" fmla="*/ 9 h 14"/>
                <a:gd name="T4" fmla="*/ 19 w 34"/>
                <a:gd name="T5" fmla="*/ 9 h 14"/>
                <a:gd name="T6" fmla="*/ 18 w 34"/>
                <a:gd name="T7" fmla="*/ 7 h 14"/>
                <a:gd name="T8" fmla="*/ 18 w 34"/>
                <a:gd name="T9" fmla="*/ 7 h 14"/>
                <a:gd name="T10" fmla="*/ 7 w 34"/>
                <a:gd name="T11" fmla="*/ 14 h 14"/>
                <a:gd name="T12" fmla="*/ 7 w 34"/>
                <a:gd name="T13" fmla="*/ 14 h 14"/>
                <a:gd name="T14" fmla="*/ 6 w 34"/>
                <a:gd name="T15" fmla="*/ 13 h 14"/>
                <a:gd name="T16" fmla="*/ 6 w 34"/>
                <a:gd name="T17" fmla="*/ 13 h 14"/>
                <a:gd name="T18" fmla="*/ 0 w 34"/>
                <a:gd name="T19" fmla="*/ 4 h 14"/>
                <a:gd name="T20" fmla="*/ 0 w 34"/>
                <a:gd name="T21" fmla="*/ 4 h 14"/>
                <a:gd name="T22" fmla="*/ 0 w 34"/>
                <a:gd name="T23" fmla="*/ 3 h 14"/>
                <a:gd name="T24" fmla="*/ 0 w 34"/>
                <a:gd name="T25" fmla="*/ 3 h 14"/>
                <a:gd name="T26" fmla="*/ 4 w 34"/>
                <a:gd name="T27" fmla="*/ 4 h 14"/>
                <a:gd name="T28" fmla="*/ 4 w 34"/>
                <a:gd name="T29" fmla="*/ 4 h 14"/>
                <a:gd name="T30" fmla="*/ 4 w 34"/>
                <a:gd name="T31" fmla="*/ 4 h 14"/>
                <a:gd name="T32" fmla="*/ 5 w 34"/>
                <a:gd name="T33" fmla="*/ 7 h 14"/>
                <a:gd name="T34" fmla="*/ 5 w 34"/>
                <a:gd name="T35" fmla="*/ 7 h 14"/>
                <a:gd name="T36" fmla="*/ 6 w 34"/>
                <a:gd name="T37" fmla="*/ 9 h 14"/>
                <a:gd name="T38" fmla="*/ 6 w 34"/>
                <a:gd name="T39" fmla="*/ 9 h 14"/>
                <a:gd name="T40" fmla="*/ 7 w 34"/>
                <a:gd name="T41" fmla="*/ 10 h 14"/>
                <a:gd name="T42" fmla="*/ 7 w 34"/>
                <a:gd name="T43" fmla="*/ 10 h 14"/>
                <a:gd name="T44" fmla="*/ 13 w 34"/>
                <a:gd name="T45" fmla="*/ 6 h 14"/>
                <a:gd name="T46" fmla="*/ 13 w 34"/>
                <a:gd name="T47" fmla="*/ 6 h 14"/>
                <a:gd name="T48" fmla="*/ 17 w 34"/>
                <a:gd name="T49" fmla="*/ 2 h 14"/>
                <a:gd name="T50" fmla="*/ 17 w 34"/>
                <a:gd name="T51" fmla="*/ 2 h 14"/>
                <a:gd name="T52" fmla="*/ 19 w 34"/>
                <a:gd name="T53" fmla="*/ 0 h 14"/>
                <a:gd name="T54" fmla="*/ 20 w 34"/>
                <a:gd name="T55" fmla="*/ 3 h 14"/>
                <a:gd name="T56" fmla="*/ 22 w 34"/>
                <a:gd name="T57" fmla="*/ 6 h 14"/>
                <a:gd name="T58" fmla="*/ 22 w 34"/>
                <a:gd name="T59" fmla="*/ 6 h 14"/>
                <a:gd name="T60" fmla="*/ 25 w 34"/>
                <a:gd name="T61" fmla="*/ 9 h 14"/>
                <a:gd name="T62" fmla="*/ 25 w 34"/>
                <a:gd name="T63" fmla="*/ 9 h 14"/>
                <a:gd name="T64" fmla="*/ 25 w 34"/>
                <a:gd name="T65" fmla="*/ 9 h 14"/>
                <a:gd name="T66" fmla="*/ 25 w 34"/>
                <a:gd name="T67" fmla="*/ 9 h 14"/>
                <a:gd name="T68" fmla="*/ 25 w 34"/>
                <a:gd name="T69" fmla="*/ 9 h 14"/>
                <a:gd name="T70" fmla="*/ 25 w 34"/>
                <a:gd name="T71" fmla="*/ 9 h 14"/>
                <a:gd name="T72" fmla="*/ 26 w 34"/>
                <a:gd name="T73" fmla="*/ 9 h 14"/>
                <a:gd name="T74" fmla="*/ 26 w 34"/>
                <a:gd name="T75" fmla="*/ 9 h 14"/>
                <a:gd name="T76" fmla="*/ 28 w 34"/>
                <a:gd name="T77" fmla="*/ 5 h 14"/>
                <a:gd name="T78" fmla="*/ 28 w 34"/>
                <a:gd name="T79" fmla="*/ 5 h 14"/>
                <a:gd name="T80" fmla="*/ 31 w 34"/>
                <a:gd name="T81" fmla="*/ 0 h 14"/>
                <a:gd name="T82" fmla="*/ 31 w 34"/>
                <a:gd name="T83" fmla="*/ 0 h 14"/>
                <a:gd name="T84" fmla="*/ 34 w 34"/>
                <a:gd name="T85" fmla="*/ 2 h 14"/>
                <a:gd name="T86" fmla="*/ 32 w 34"/>
                <a:gd name="T87" fmla="*/ 7 h 14"/>
                <a:gd name="T88" fmla="*/ 32 w 34"/>
                <a:gd name="T89" fmla="*/ 7 h 14"/>
                <a:gd name="T90" fmla="*/ 26 w 34"/>
                <a:gd name="T91" fmla="*/ 13 h 14"/>
                <a:gd name="T92" fmla="*/ 26 w 34"/>
                <a:gd name="T93" fmla="*/ 13 h 14"/>
                <a:gd name="T94" fmla="*/ 26 w 34"/>
                <a:gd name="T95" fmla="*/ 13 h 14"/>
                <a:gd name="T96" fmla="*/ 26 w 34"/>
                <a:gd name="T97" fmla="*/ 13 h 14"/>
                <a:gd name="T98" fmla="*/ 25 w 34"/>
                <a:gd name="T99" fmla="*/ 13 h 14"/>
                <a:gd name="T100" fmla="*/ 25 w 34"/>
                <a:gd name="T101" fmla="*/ 13 h 14"/>
                <a:gd name="T102" fmla="*/ 25 w 34"/>
                <a:gd name="T103" fmla="*/ 14 h 14"/>
                <a:gd name="T104" fmla="*/ 25 w 34"/>
                <a:gd name="T105" fmla="*/ 14 h 14"/>
                <a:gd name="T106" fmla="*/ 25 w 34"/>
                <a:gd name="T107" fmla="*/ 14 h 14"/>
                <a:gd name="T108" fmla="*/ 25 w 34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" h="14">
                  <a:moveTo>
                    <a:pt x="25" y="13"/>
                  </a:moveTo>
                  <a:cubicBezTo>
                    <a:pt x="22" y="13"/>
                    <a:pt x="21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9"/>
                    <a:pt x="11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2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4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7"/>
                    <a:pt x="24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8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3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0" y="10"/>
                    <a:pt x="29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74"/>
            <p:cNvSpPr>
              <a:spLocks noEditPoints="1"/>
            </p:cNvSpPr>
            <p:nvPr/>
          </p:nvSpPr>
          <p:spPr bwMode="auto">
            <a:xfrm>
              <a:off x="2247" y="1467"/>
              <a:ext cx="99" cy="50"/>
            </a:xfrm>
            <a:custGeom>
              <a:avLst/>
              <a:gdLst>
                <a:gd name="T0" fmla="*/ 20 w 39"/>
                <a:gd name="T1" fmla="*/ 14 h 20"/>
                <a:gd name="T2" fmla="*/ 7 w 39"/>
                <a:gd name="T3" fmla="*/ 19 h 20"/>
                <a:gd name="T4" fmla="*/ 0 w 39"/>
                <a:gd name="T5" fmla="*/ 8 h 20"/>
                <a:gd name="T6" fmla="*/ 0 w 39"/>
                <a:gd name="T7" fmla="*/ 5 h 20"/>
                <a:gd name="T8" fmla="*/ 8 w 39"/>
                <a:gd name="T9" fmla="*/ 8 h 20"/>
                <a:gd name="T10" fmla="*/ 8 w 39"/>
                <a:gd name="T11" fmla="*/ 8 h 20"/>
                <a:gd name="T12" fmla="*/ 8 w 39"/>
                <a:gd name="T13" fmla="*/ 11 h 20"/>
                <a:gd name="T14" fmla="*/ 9 w 39"/>
                <a:gd name="T15" fmla="*/ 11 h 20"/>
                <a:gd name="T16" fmla="*/ 10 w 39"/>
                <a:gd name="T17" fmla="*/ 11 h 20"/>
                <a:gd name="T18" fmla="*/ 17 w 39"/>
                <a:gd name="T19" fmla="*/ 5 h 20"/>
                <a:gd name="T20" fmla="*/ 21 w 39"/>
                <a:gd name="T21" fmla="*/ 0 h 20"/>
                <a:gd name="T22" fmla="*/ 24 w 39"/>
                <a:gd name="T23" fmla="*/ 6 h 20"/>
                <a:gd name="T24" fmla="*/ 24 w 39"/>
                <a:gd name="T25" fmla="*/ 6 h 20"/>
                <a:gd name="T26" fmla="*/ 26 w 39"/>
                <a:gd name="T27" fmla="*/ 9 h 20"/>
                <a:gd name="T28" fmla="*/ 27 w 39"/>
                <a:gd name="T29" fmla="*/ 11 h 20"/>
                <a:gd name="T30" fmla="*/ 31 w 39"/>
                <a:gd name="T31" fmla="*/ 3 h 20"/>
                <a:gd name="T32" fmla="*/ 31 w 39"/>
                <a:gd name="T33" fmla="*/ 3 h 20"/>
                <a:gd name="T34" fmla="*/ 38 w 39"/>
                <a:gd name="T35" fmla="*/ 6 h 20"/>
                <a:gd name="T36" fmla="*/ 29 w 39"/>
                <a:gd name="T37" fmla="*/ 19 h 20"/>
                <a:gd name="T38" fmla="*/ 28 w 39"/>
                <a:gd name="T39" fmla="*/ 19 h 20"/>
                <a:gd name="T40" fmla="*/ 28 w 39"/>
                <a:gd name="T41" fmla="*/ 19 h 20"/>
                <a:gd name="T42" fmla="*/ 26 w 39"/>
                <a:gd name="T43" fmla="*/ 19 h 20"/>
                <a:gd name="T44" fmla="*/ 27 w 39"/>
                <a:gd name="T45" fmla="*/ 17 h 20"/>
                <a:gd name="T46" fmla="*/ 8 w 39"/>
                <a:gd name="T47" fmla="*/ 16 h 20"/>
                <a:gd name="T48" fmla="*/ 8 w 39"/>
                <a:gd name="T49" fmla="*/ 15 h 20"/>
                <a:gd name="T50" fmla="*/ 26 w 39"/>
                <a:gd name="T51" fmla="*/ 15 h 20"/>
                <a:gd name="T52" fmla="*/ 26 w 39"/>
                <a:gd name="T53" fmla="*/ 15 h 20"/>
                <a:gd name="T54" fmla="*/ 29 w 39"/>
                <a:gd name="T55" fmla="*/ 15 h 20"/>
                <a:gd name="T56" fmla="*/ 30 w 39"/>
                <a:gd name="T57" fmla="*/ 14 h 20"/>
                <a:gd name="T58" fmla="*/ 5 w 39"/>
                <a:gd name="T59" fmla="*/ 12 h 20"/>
                <a:gd name="T60" fmla="*/ 6 w 39"/>
                <a:gd name="T61" fmla="*/ 15 h 20"/>
                <a:gd name="T62" fmla="*/ 13 w 39"/>
                <a:gd name="T63" fmla="*/ 14 h 20"/>
                <a:gd name="T64" fmla="*/ 16 w 39"/>
                <a:gd name="T65" fmla="*/ 11 h 20"/>
                <a:gd name="T66" fmla="*/ 23 w 39"/>
                <a:gd name="T67" fmla="*/ 12 h 20"/>
                <a:gd name="T68" fmla="*/ 23 w 39"/>
                <a:gd name="T69" fmla="*/ 11 h 20"/>
                <a:gd name="T70" fmla="*/ 32 w 39"/>
                <a:gd name="T71" fmla="*/ 10 h 20"/>
                <a:gd name="T72" fmla="*/ 33 w 39"/>
                <a:gd name="T73" fmla="*/ 8 h 20"/>
                <a:gd name="T74" fmla="*/ 22 w 39"/>
                <a:gd name="T75" fmla="*/ 10 h 20"/>
                <a:gd name="T76" fmla="*/ 21 w 39"/>
                <a:gd name="T77" fmla="*/ 9 h 20"/>
                <a:gd name="T78" fmla="*/ 20 w 39"/>
                <a:gd name="T79" fmla="*/ 7 h 20"/>
                <a:gd name="T80" fmla="*/ 20 w 39"/>
                <a:gd name="T81" fmla="*/ 8 h 20"/>
                <a:gd name="T82" fmla="*/ 20 w 39"/>
                <a:gd name="T83" fmla="*/ 8 h 20"/>
                <a:gd name="T84" fmla="*/ 21 w 39"/>
                <a:gd name="T8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20">
                  <a:moveTo>
                    <a:pt x="26" y="19"/>
                  </a:moveTo>
                  <a:cubicBezTo>
                    <a:pt x="22" y="18"/>
                    <a:pt x="21" y="16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6"/>
                    <a:pt x="13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17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3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7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8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0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0"/>
                    <a:pt x="28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6"/>
                    <a:pt x="31" y="4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4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9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4" y="14"/>
                    <a:pt x="33" y="18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27" y="17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6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5"/>
                    <a:pt x="26" y="15"/>
                  </a:cubicBezTo>
                  <a:close/>
                  <a:moveTo>
                    <a:pt x="30" y="14"/>
                  </a:move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30" y="14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4"/>
                    <a:pt x="30" y="14"/>
                  </a:cubicBezTo>
                  <a:close/>
                  <a:moveTo>
                    <a:pt x="6" y="15"/>
                  </a:move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5" y="14"/>
                    <a:pt x="6" y="15"/>
                  </a:cubicBezTo>
                  <a:close/>
                  <a:moveTo>
                    <a:pt x="16" y="11"/>
                  </a:moveTo>
                  <a:cubicBezTo>
                    <a:pt x="15" y="12"/>
                    <a:pt x="14" y="13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3"/>
                    <a:pt x="17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1"/>
                    <a:pt x="16" y="11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3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32" y="9"/>
                    <a:pt x="32" y="10"/>
                  </a:cubicBezTo>
                  <a:close/>
                  <a:moveTo>
                    <a:pt x="22" y="10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75"/>
            <p:cNvSpPr>
              <a:spLocks noEditPoints="1"/>
            </p:cNvSpPr>
            <p:nvPr/>
          </p:nvSpPr>
          <p:spPr bwMode="auto">
            <a:xfrm>
              <a:off x="2257" y="1489"/>
              <a:ext cx="66" cy="227"/>
            </a:xfrm>
            <a:custGeom>
              <a:avLst/>
              <a:gdLst>
                <a:gd name="T0" fmla="*/ 3 w 66"/>
                <a:gd name="T1" fmla="*/ 174 h 227"/>
                <a:gd name="T2" fmla="*/ 0 w 66"/>
                <a:gd name="T3" fmla="*/ 171 h 227"/>
                <a:gd name="T4" fmla="*/ 0 w 66"/>
                <a:gd name="T5" fmla="*/ 169 h 227"/>
                <a:gd name="T6" fmla="*/ 31 w 66"/>
                <a:gd name="T7" fmla="*/ 0 h 227"/>
                <a:gd name="T8" fmla="*/ 41 w 66"/>
                <a:gd name="T9" fmla="*/ 0 h 227"/>
                <a:gd name="T10" fmla="*/ 66 w 66"/>
                <a:gd name="T11" fmla="*/ 169 h 227"/>
                <a:gd name="T12" fmla="*/ 25 w 66"/>
                <a:gd name="T13" fmla="*/ 227 h 227"/>
                <a:gd name="T14" fmla="*/ 3 w 66"/>
                <a:gd name="T15" fmla="*/ 174 h 227"/>
                <a:gd name="T16" fmla="*/ 3 w 66"/>
                <a:gd name="T17" fmla="*/ 174 h 227"/>
                <a:gd name="T18" fmla="*/ 13 w 66"/>
                <a:gd name="T19" fmla="*/ 169 h 227"/>
                <a:gd name="T20" fmla="*/ 28 w 66"/>
                <a:gd name="T21" fmla="*/ 206 h 227"/>
                <a:gd name="T22" fmla="*/ 56 w 66"/>
                <a:gd name="T23" fmla="*/ 166 h 227"/>
                <a:gd name="T24" fmla="*/ 36 w 66"/>
                <a:gd name="T25" fmla="*/ 33 h 227"/>
                <a:gd name="T26" fmla="*/ 10 w 66"/>
                <a:gd name="T27" fmla="*/ 169 h 227"/>
                <a:gd name="T28" fmla="*/ 13 w 66"/>
                <a:gd name="T29" fmla="*/ 169 h 227"/>
                <a:gd name="T30" fmla="*/ 13 w 66"/>
                <a:gd name="T31" fmla="*/ 16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227">
                  <a:moveTo>
                    <a:pt x="3" y="174"/>
                  </a:moveTo>
                  <a:lnTo>
                    <a:pt x="0" y="171"/>
                  </a:lnTo>
                  <a:lnTo>
                    <a:pt x="0" y="169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66" y="169"/>
                  </a:lnTo>
                  <a:lnTo>
                    <a:pt x="25" y="227"/>
                  </a:lnTo>
                  <a:lnTo>
                    <a:pt x="3" y="174"/>
                  </a:lnTo>
                  <a:lnTo>
                    <a:pt x="3" y="174"/>
                  </a:lnTo>
                  <a:close/>
                  <a:moveTo>
                    <a:pt x="13" y="169"/>
                  </a:moveTo>
                  <a:lnTo>
                    <a:pt x="28" y="206"/>
                  </a:lnTo>
                  <a:lnTo>
                    <a:pt x="56" y="166"/>
                  </a:lnTo>
                  <a:lnTo>
                    <a:pt x="36" y="33"/>
                  </a:lnTo>
                  <a:lnTo>
                    <a:pt x="10" y="169"/>
                  </a:lnTo>
                  <a:lnTo>
                    <a:pt x="13" y="169"/>
                  </a:lnTo>
                  <a:lnTo>
                    <a:pt x="13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76"/>
            <p:cNvSpPr>
              <a:spLocks noEditPoints="1"/>
            </p:cNvSpPr>
            <p:nvPr/>
          </p:nvSpPr>
          <p:spPr bwMode="auto">
            <a:xfrm>
              <a:off x="2252" y="1484"/>
              <a:ext cx="76" cy="242"/>
            </a:xfrm>
            <a:custGeom>
              <a:avLst/>
              <a:gdLst>
                <a:gd name="T0" fmla="*/ 3 w 76"/>
                <a:gd name="T1" fmla="*/ 181 h 242"/>
                <a:gd name="T2" fmla="*/ 8 w 76"/>
                <a:gd name="T3" fmla="*/ 179 h 242"/>
                <a:gd name="T4" fmla="*/ 13 w 76"/>
                <a:gd name="T5" fmla="*/ 176 h 242"/>
                <a:gd name="T6" fmla="*/ 23 w 76"/>
                <a:gd name="T7" fmla="*/ 199 h 242"/>
                <a:gd name="T8" fmla="*/ 13 w 76"/>
                <a:gd name="T9" fmla="*/ 176 h 242"/>
                <a:gd name="T10" fmla="*/ 18 w 76"/>
                <a:gd name="T11" fmla="*/ 174 h 242"/>
                <a:gd name="T12" fmla="*/ 20 w 76"/>
                <a:gd name="T13" fmla="*/ 174 h 242"/>
                <a:gd name="T14" fmla="*/ 33 w 76"/>
                <a:gd name="T15" fmla="*/ 201 h 242"/>
                <a:gd name="T16" fmla="*/ 56 w 76"/>
                <a:gd name="T17" fmla="*/ 171 h 242"/>
                <a:gd name="T18" fmla="*/ 41 w 76"/>
                <a:gd name="T19" fmla="*/ 68 h 242"/>
                <a:gd name="T20" fmla="*/ 20 w 76"/>
                <a:gd name="T21" fmla="*/ 171 h 242"/>
                <a:gd name="T22" fmla="*/ 20 w 76"/>
                <a:gd name="T23" fmla="*/ 174 h 242"/>
                <a:gd name="T24" fmla="*/ 18 w 76"/>
                <a:gd name="T25" fmla="*/ 174 h 242"/>
                <a:gd name="T26" fmla="*/ 13 w 76"/>
                <a:gd name="T27" fmla="*/ 176 h 242"/>
                <a:gd name="T28" fmla="*/ 13 w 76"/>
                <a:gd name="T29" fmla="*/ 176 h 242"/>
                <a:gd name="T30" fmla="*/ 8 w 76"/>
                <a:gd name="T31" fmla="*/ 179 h 242"/>
                <a:gd name="T32" fmla="*/ 3 w 76"/>
                <a:gd name="T33" fmla="*/ 181 h 242"/>
                <a:gd name="T34" fmla="*/ 0 w 76"/>
                <a:gd name="T35" fmla="*/ 176 h 242"/>
                <a:gd name="T36" fmla="*/ 0 w 76"/>
                <a:gd name="T37" fmla="*/ 174 h 242"/>
                <a:gd name="T38" fmla="*/ 30 w 76"/>
                <a:gd name="T39" fmla="*/ 0 h 242"/>
                <a:gd name="T40" fmla="*/ 51 w 76"/>
                <a:gd name="T41" fmla="*/ 3 h 242"/>
                <a:gd name="T42" fmla="*/ 76 w 76"/>
                <a:gd name="T43" fmla="*/ 176 h 242"/>
                <a:gd name="T44" fmla="*/ 30 w 76"/>
                <a:gd name="T45" fmla="*/ 242 h 242"/>
                <a:gd name="T46" fmla="*/ 3 w 76"/>
                <a:gd name="T47" fmla="*/ 181 h 242"/>
                <a:gd name="T48" fmla="*/ 3 w 76"/>
                <a:gd name="T49" fmla="*/ 181 h 242"/>
                <a:gd name="T50" fmla="*/ 10 w 76"/>
                <a:gd name="T51" fmla="*/ 174 h 242"/>
                <a:gd name="T52" fmla="*/ 10 w 76"/>
                <a:gd name="T53" fmla="*/ 174 h 242"/>
                <a:gd name="T54" fmla="*/ 10 w 76"/>
                <a:gd name="T55" fmla="*/ 174 h 242"/>
                <a:gd name="T56" fmla="*/ 10 w 76"/>
                <a:gd name="T57" fmla="*/ 174 h 242"/>
                <a:gd name="T58" fmla="*/ 10 w 76"/>
                <a:gd name="T59" fmla="*/ 174 h 242"/>
                <a:gd name="T60" fmla="*/ 10 w 76"/>
                <a:gd name="T61" fmla="*/ 174 h 242"/>
                <a:gd name="T62" fmla="*/ 46 w 76"/>
                <a:gd name="T63" fmla="*/ 38 h 242"/>
                <a:gd name="T64" fmla="*/ 66 w 76"/>
                <a:gd name="T65" fmla="*/ 174 h 242"/>
                <a:gd name="T66" fmla="*/ 41 w 76"/>
                <a:gd name="T67" fmla="*/ 10 h 242"/>
                <a:gd name="T68" fmla="*/ 41 w 76"/>
                <a:gd name="T69" fmla="*/ 10 h 242"/>
                <a:gd name="T70" fmla="*/ 18 w 76"/>
                <a:gd name="T71" fmla="*/ 134 h 242"/>
                <a:gd name="T72" fmla="*/ 36 w 76"/>
                <a:gd name="T73" fmla="*/ 38 h 242"/>
                <a:gd name="T74" fmla="*/ 46 w 76"/>
                <a:gd name="T75" fmla="*/ 38 h 242"/>
                <a:gd name="T76" fmla="*/ 46 w 76"/>
                <a:gd name="T77" fmla="*/ 3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6" h="242">
                  <a:moveTo>
                    <a:pt x="3" y="181"/>
                  </a:moveTo>
                  <a:lnTo>
                    <a:pt x="8" y="179"/>
                  </a:lnTo>
                  <a:lnTo>
                    <a:pt x="13" y="176"/>
                  </a:lnTo>
                  <a:lnTo>
                    <a:pt x="23" y="199"/>
                  </a:lnTo>
                  <a:lnTo>
                    <a:pt x="13" y="176"/>
                  </a:lnTo>
                  <a:lnTo>
                    <a:pt x="18" y="174"/>
                  </a:lnTo>
                  <a:lnTo>
                    <a:pt x="20" y="174"/>
                  </a:lnTo>
                  <a:lnTo>
                    <a:pt x="33" y="201"/>
                  </a:lnTo>
                  <a:lnTo>
                    <a:pt x="56" y="171"/>
                  </a:lnTo>
                  <a:lnTo>
                    <a:pt x="41" y="68"/>
                  </a:lnTo>
                  <a:lnTo>
                    <a:pt x="20" y="171"/>
                  </a:lnTo>
                  <a:lnTo>
                    <a:pt x="20" y="174"/>
                  </a:lnTo>
                  <a:lnTo>
                    <a:pt x="18" y="174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8" y="179"/>
                  </a:lnTo>
                  <a:lnTo>
                    <a:pt x="3" y="181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30" y="0"/>
                  </a:lnTo>
                  <a:lnTo>
                    <a:pt x="51" y="3"/>
                  </a:lnTo>
                  <a:lnTo>
                    <a:pt x="76" y="176"/>
                  </a:lnTo>
                  <a:lnTo>
                    <a:pt x="30" y="242"/>
                  </a:lnTo>
                  <a:lnTo>
                    <a:pt x="3" y="181"/>
                  </a:lnTo>
                  <a:lnTo>
                    <a:pt x="3" y="181"/>
                  </a:lnTo>
                  <a:close/>
                  <a:moveTo>
                    <a:pt x="10" y="174"/>
                  </a:move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close/>
                  <a:moveTo>
                    <a:pt x="46" y="38"/>
                  </a:moveTo>
                  <a:lnTo>
                    <a:pt x="66" y="174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18" y="134"/>
                  </a:lnTo>
                  <a:lnTo>
                    <a:pt x="36" y="38"/>
                  </a:lnTo>
                  <a:lnTo>
                    <a:pt x="46" y="38"/>
                  </a:lnTo>
                  <a:lnTo>
                    <a:pt x="46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77"/>
            <p:cNvSpPr>
              <a:spLocks noEditPoints="1"/>
            </p:cNvSpPr>
            <p:nvPr/>
          </p:nvSpPr>
          <p:spPr bwMode="auto">
            <a:xfrm>
              <a:off x="2176" y="1467"/>
              <a:ext cx="205" cy="311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1 w 81"/>
                <a:gd name="T7" fmla="*/ 46 h 124"/>
                <a:gd name="T8" fmla="*/ 1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1 w 81"/>
                <a:gd name="T23" fmla="*/ 124 h 124"/>
                <a:gd name="T24" fmla="*/ 41 w 81"/>
                <a:gd name="T25" fmla="*/ 124 h 124"/>
                <a:gd name="T26" fmla="*/ 12 w 81"/>
                <a:gd name="T27" fmla="*/ 101 h 124"/>
                <a:gd name="T28" fmla="*/ 5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1 w 81"/>
                <a:gd name="T39" fmla="*/ 120 h 124"/>
                <a:gd name="T40" fmla="*/ 41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5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1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6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80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0"/>
                    <a:pt x="64" y="124"/>
                    <a:pt x="41" y="124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30" y="124"/>
                    <a:pt x="20" y="114"/>
                    <a:pt x="12" y="101"/>
                  </a:cubicBezTo>
                  <a:close/>
                  <a:moveTo>
                    <a:pt x="5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9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6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10" y="15"/>
                    <a:pt x="5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78"/>
            <p:cNvSpPr>
              <a:spLocks noEditPoints="1"/>
            </p:cNvSpPr>
            <p:nvPr/>
          </p:nvSpPr>
          <p:spPr bwMode="auto">
            <a:xfrm>
              <a:off x="2171" y="1462"/>
              <a:ext cx="215" cy="321"/>
            </a:xfrm>
            <a:custGeom>
              <a:avLst/>
              <a:gdLst>
                <a:gd name="T0" fmla="*/ 13 w 85"/>
                <a:gd name="T1" fmla="*/ 104 h 128"/>
                <a:gd name="T2" fmla="*/ 1 w 85"/>
                <a:gd name="T3" fmla="*/ 48 h 128"/>
                <a:gd name="T4" fmla="*/ 53 w 85"/>
                <a:gd name="T5" fmla="*/ 0 h 128"/>
                <a:gd name="T6" fmla="*/ 53 w 85"/>
                <a:gd name="T7" fmla="*/ 0 h 128"/>
                <a:gd name="T8" fmla="*/ 79 w 85"/>
                <a:gd name="T9" fmla="*/ 18 h 128"/>
                <a:gd name="T10" fmla="*/ 43 w 85"/>
                <a:gd name="T11" fmla="*/ 128 h 128"/>
                <a:gd name="T12" fmla="*/ 43 w 85"/>
                <a:gd name="T13" fmla="*/ 124 h 128"/>
                <a:gd name="T14" fmla="*/ 43 w 85"/>
                <a:gd name="T15" fmla="*/ 124 h 128"/>
                <a:gd name="T16" fmla="*/ 43 w 85"/>
                <a:gd name="T17" fmla="*/ 124 h 128"/>
                <a:gd name="T18" fmla="*/ 19 w 85"/>
                <a:gd name="T19" fmla="*/ 106 h 128"/>
                <a:gd name="T20" fmla="*/ 50 w 85"/>
                <a:gd name="T21" fmla="*/ 123 h 128"/>
                <a:gd name="T22" fmla="*/ 51 w 85"/>
                <a:gd name="T23" fmla="*/ 123 h 128"/>
                <a:gd name="T24" fmla="*/ 51 w 85"/>
                <a:gd name="T25" fmla="*/ 123 h 128"/>
                <a:gd name="T26" fmla="*/ 51 w 85"/>
                <a:gd name="T27" fmla="*/ 123 h 128"/>
                <a:gd name="T28" fmla="*/ 70 w 85"/>
                <a:gd name="T29" fmla="*/ 104 h 128"/>
                <a:gd name="T30" fmla="*/ 67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20 w 85"/>
                <a:gd name="T45" fmla="*/ 100 h 128"/>
                <a:gd name="T46" fmla="*/ 43 w 85"/>
                <a:gd name="T47" fmla="*/ 120 h 128"/>
                <a:gd name="T48" fmla="*/ 43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2 w 85"/>
                <a:gd name="T79" fmla="*/ 27 h 128"/>
                <a:gd name="T80" fmla="*/ 12 w 85"/>
                <a:gd name="T81" fmla="*/ 27 h 128"/>
                <a:gd name="T82" fmla="*/ 12 w 85"/>
                <a:gd name="T83" fmla="*/ 27 h 128"/>
                <a:gd name="T84" fmla="*/ 12 w 85"/>
                <a:gd name="T85" fmla="*/ 26 h 128"/>
                <a:gd name="T86" fmla="*/ 13 w 85"/>
                <a:gd name="T87" fmla="*/ 26 h 128"/>
                <a:gd name="T88" fmla="*/ 13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3 w 85"/>
                <a:gd name="T95" fmla="*/ 4 h 128"/>
                <a:gd name="T96" fmla="*/ 66 w 85"/>
                <a:gd name="T97" fmla="*/ 8 h 128"/>
                <a:gd name="T98" fmla="*/ 66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3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6" y="14"/>
                    <a:pt x="30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4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31" y="128"/>
                    <a:pt x="20" y="118"/>
                    <a:pt x="13" y="104"/>
                  </a:cubicBezTo>
                  <a:close/>
                  <a:moveTo>
                    <a:pt x="43" y="124"/>
                  </a:move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6" y="117"/>
                    <a:pt x="1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26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1" y="123"/>
                  </a:move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lose/>
                  <a:moveTo>
                    <a:pt x="70" y="104"/>
                  </a:moveTo>
                  <a:cubicBezTo>
                    <a:pt x="65" y="113"/>
                    <a:pt x="58" y="120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8"/>
                    <a:pt x="70" y="104"/>
                  </a:cubicBezTo>
                  <a:close/>
                  <a:moveTo>
                    <a:pt x="43" y="120"/>
                  </a:moveTo>
                  <a:cubicBezTo>
                    <a:pt x="43" y="120"/>
                    <a:pt x="43" y="120"/>
                    <a:pt x="43" y="120"/>
                  </a:cubicBezTo>
                  <a:cubicBezTo>
                    <a:pt x="51" y="120"/>
                    <a:pt x="60" y="113"/>
                    <a:pt x="67" y="102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6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4" y="1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3" y="88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7" y="113"/>
                    <a:pt x="36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8"/>
                    <a:pt x="12" y="28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lose/>
                  <a:moveTo>
                    <a:pt x="13" y="26"/>
                  </a:moveTo>
                  <a:cubicBezTo>
                    <a:pt x="22" y="10"/>
                    <a:pt x="38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4"/>
                    <a:pt x="62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2" y="5"/>
                    <a:pt x="58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38" y="4"/>
                    <a:pt x="22" y="10"/>
                    <a:pt x="13" y="26"/>
                  </a:cubicBezTo>
                  <a:close/>
                  <a:moveTo>
                    <a:pt x="66" y="8"/>
                  </a:move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79"/>
            <p:cNvSpPr/>
            <p:nvPr/>
          </p:nvSpPr>
          <p:spPr bwMode="auto">
            <a:xfrm>
              <a:off x="1982" y="1349"/>
              <a:ext cx="255" cy="160"/>
            </a:xfrm>
            <a:custGeom>
              <a:avLst/>
              <a:gdLst>
                <a:gd name="T0" fmla="*/ 23 w 101"/>
                <a:gd name="T1" fmla="*/ 61 h 64"/>
                <a:gd name="T2" fmla="*/ 0 w 101"/>
                <a:gd name="T3" fmla="*/ 13 h 64"/>
                <a:gd name="T4" fmla="*/ 0 w 101"/>
                <a:gd name="T5" fmla="*/ 13 h 64"/>
                <a:gd name="T6" fmla="*/ 1 w 101"/>
                <a:gd name="T7" fmla="*/ 9 h 64"/>
                <a:gd name="T8" fmla="*/ 1 w 101"/>
                <a:gd name="T9" fmla="*/ 9 h 64"/>
                <a:gd name="T10" fmla="*/ 5 w 101"/>
                <a:gd name="T11" fmla="*/ 0 h 64"/>
                <a:gd name="T12" fmla="*/ 9 w 101"/>
                <a:gd name="T13" fmla="*/ 2 h 64"/>
                <a:gd name="T14" fmla="*/ 5 w 101"/>
                <a:gd name="T15" fmla="*/ 10 h 64"/>
                <a:gd name="T16" fmla="*/ 4 w 101"/>
                <a:gd name="T17" fmla="*/ 13 h 64"/>
                <a:gd name="T18" fmla="*/ 4 w 101"/>
                <a:gd name="T19" fmla="*/ 13 h 64"/>
                <a:gd name="T20" fmla="*/ 25 w 101"/>
                <a:gd name="T21" fmla="*/ 58 h 64"/>
                <a:gd name="T22" fmla="*/ 25 w 101"/>
                <a:gd name="T23" fmla="*/ 58 h 64"/>
                <a:gd name="T24" fmla="*/ 42 w 101"/>
                <a:gd name="T25" fmla="*/ 60 h 64"/>
                <a:gd name="T26" fmla="*/ 42 w 101"/>
                <a:gd name="T27" fmla="*/ 60 h 64"/>
                <a:gd name="T28" fmla="*/ 100 w 101"/>
                <a:gd name="T29" fmla="*/ 55 h 64"/>
                <a:gd name="T30" fmla="*/ 100 w 101"/>
                <a:gd name="T31" fmla="*/ 55 h 64"/>
                <a:gd name="T32" fmla="*/ 101 w 101"/>
                <a:gd name="T33" fmla="*/ 59 h 64"/>
                <a:gd name="T34" fmla="*/ 42 w 101"/>
                <a:gd name="T35" fmla="*/ 64 h 64"/>
                <a:gd name="T36" fmla="*/ 42 w 101"/>
                <a:gd name="T37" fmla="*/ 64 h 64"/>
                <a:gd name="T38" fmla="*/ 23 w 101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64">
                  <a:moveTo>
                    <a:pt x="23" y="61"/>
                  </a:moveTo>
                  <a:cubicBezTo>
                    <a:pt x="16" y="53"/>
                    <a:pt x="1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5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3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80"/>
            <p:cNvSpPr>
              <a:spLocks noEditPoints="1"/>
            </p:cNvSpPr>
            <p:nvPr/>
          </p:nvSpPr>
          <p:spPr bwMode="auto">
            <a:xfrm>
              <a:off x="1977" y="1341"/>
              <a:ext cx="265" cy="174"/>
            </a:xfrm>
            <a:custGeom>
              <a:avLst/>
              <a:gdLst>
                <a:gd name="T0" fmla="*/ 25 w 105"/>
                <a:gd name="T1" fmla="*/ 64 h 69"/>
                <a:gd name="T2" fmla="*/ 0 w 105"/>
                <a:gd name="T3" fmla="*/ 16 h 69"/>
                <a:gd name="T4" fmla="*/ 1 w 105"/>
                <a:gd name="T5" fmla="*/ 11 h 69"/>
                <a:gd name="T6" fmla="*/ 6 w 105"/>
                <a:gd name="T7" fmla="*/ 0 h 69"/>
                <a:gd name="T8" fmla="*/ 9 w 105"/>
                <a:gd name="T9" fmla="*/ 14 h 69"/>
                <a:gd name="T10" fmla="*/ 8 w 105"/>
                <a:gd name="T11" fmla="*/ 15 h 69"/>
                <a:gd name="T12" fmla="*/ 8 w 105"/>
                <a:gd name="T13" fmla="*/ 16 h 69"/>
                <a:gd name="T14" fmla="*/ 8 w 105"/>
                <a:gd name="T15" fmla="*/ 16 h 69"/>
                <a:gd name="T16" fmla="*/ 29 w 105"/>
                <a:gd name="T17" fmla="*/ 59 h 69"/>
                <a:gd name="T18" fmla="*/ 30 w 105"/>
                <a:gd name="T19" fmla="*/ 60 h 69"/>
                <a:gd name="T20" fmla="*/ 33 w 105"/>
                <a:gd name="T21" fmla="*/ 60 h 69"/>
                <a:gd name="T22" fmla="*/ 43 w 105"/>
                <a:gd name="T23" fmla="*/ 61 h 69"/>
                <a:gd name="T24" fmla="*/ 44 w 105"/>
                <a:gd name="T25" fmla="*/ 61 h 69"/>
                <a:gd name="T26" fmla="*/ 44 w 105"/>
                <a:gd name="T27" fmla="*/ 61 h 69"/>
                <a:gd name="T28" fmla="*/ 102 w 105"/>
                <a:gd name="T29" fmla="*/ 56 h 69"/>
                <a:gd name="T30" fmla="*/ 104 w 105"/>
                <a:gd name="T31" fmla="*/ 56 h 69"/>
                <a:gd name="T32" fmla="*/ 103 w 105"/>
                <a:gd name="T33" fmla="*/ 64 h 69"/>
                <a:gd name="T34" fmla="*/ 102 w 105"/>
                <a:gd name="T35" fmla="*/ 64 h 69"/>
                <a:gd name="T36" fmla="*/ 101 w 105"/>
                <a:gd name="T37" fmla="*/ 64 h 69"/>
                <a:gd name="T38" fmla="*/ 97 w 105"/>
                <a:gd name="T39" fmla="*/ 65 h 69"/>
                <a:gd name="T40" fmla="*/ 82 w 105"/>
                <a:gd name="T41" fmla="*/ 67 h 69"/>
                <a:gd name="T42" fmla="*/ 44 w 105"/>
                <a:gd name="T43" fmla="*/ 69 h 69"/>
                <a:gd name="T44" fmla="*/ 44 w 105"/>
                <a:gd name="T45" fmla="*/ 65 h 69"/>
                <a:gd name="T46" fmla="*/ 78 w 105"/>
                <a:gd name="T47" fmla="*/ 63 h 69"/>
                <a:gd name="T48" fmla="*/ 44 w 105"/>
                <a:gd name="T49" fmla="*/ 65 h 69"/>
                <a:gd name="T50" fmla="*/ 44 w 105"/>
                <a:gd name="T51" fmla="*/ 65 h 69"/>
                <a:gd name="T52" fmla="*/ 44 w 105"/>
                <a:gd name="T53" fmla="*/ 65 h 69"/>
                <a:gd name="T54" fmla="*/ 29 w 105"/>
                <a:gd name="T55" fmla="*/ 63 h 69"/>
                <a:gd name="T56" fmla="*/ 36 w 105"/>
                <a:gd name="T57" fmla="*/ 65 h 69"/>
                <a:gd name="T58" fmla="*/ 26 w 105"/>
                <a:gd name="T59" fmla="*/ 62 h 69"/>
                <a:gd name="T60" fmla="*/ 26 w 105"/>
                <a:gd name="T61" fmla="*/ 62 h 69"/>
                <a:gd name="T62" fmla="*/ 23 w 105"/>
                <a:gd name="T63" fmla="*/ 59 h 69"/>
                <a:gd name="T64" fmla="*/ 26 w 105"/>
                <a:gd name="T65" fmla="*/ 62 h 69"/>
                <a:gd name="T66" fmla="*/ 88 w 105"/>
                <a:gd name="T67" fmla="*/ 62 h 69"/>
                <a:gd name="T68" fmla="*/ 92 w 105"/>
                <a:gd name="T69" fmla="*/ 61 h 69"/>
                <a:gd name="T70" fmla="*/ 98 w 105"/>
                <a:gd name="T71" fmla="*/ 61 h 69"/>
                <a:gd name="T72" fmla="*/ 100 w 105"/>
                <a:gd name="T73" fmla="*/ 61 h 69"/>
                <a:gd name="T74" fmla="*/ 98 w 105"/>
                <a:gd name="T75" fmla="*/ 61 h 69"/>
                <a:gd name="T76" fmla="*/ 23 w 105"/>
                <a:gd name="T77" fmla="*/ 59 h 69"/>
                <a:gd name="T78" fmla="*/ 23 w 105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5" h="69">
                  <a:moveTo>
                    <a:pt x="23" y="65"/>
                  </a:moveTo>
                  <a:cubicBezTo>
                    <a:pt x="25" y="64"/>
                    <a:pt x="25" y="64"/>
                    <a:pt x="25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6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5"/>
                    <a:pt x="23" y="55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1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5" y="61"/>
                    <a:pt x="39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7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3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1" y="64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0" y="65"/>
                    <a:pt x="99" y="65"/>
                    <a:pt x="97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3" y="65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6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1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1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90" y="62"/>
                    <a:pt x="91" y="62"/>
                    <a:pt x="92" y="61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1" y="62"/>
                    <a:pt x="90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81"/>
            <p:cNvSpPr/>
            <p:nvPr/>
          </p:nvSpPr>
          <p:spPr bwMode="auto">
            <a:xfrm>
              <a:off x="1989" y="1316"/>
              <a:ext cx="38" cy="45"/>
            </a:xfrm>
            <a:custGeom>
              <a:avLst/>
              <a:gdLst>
                <a:gd name="T0" fmla="*/ 5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2 w 15"/>
                <a:gd name="T7" fmla="*/ 7 h 18"/>
                <a:gd name="T8" fmla="*/ 2 w 15"/>
                <a:gd name="T9" fmla="*/ 7 h 18"/>
                <a:gd name="T10" fmla="*/ 7 w 15"/>
                <a:gd name="T11" fmla="*/ 0 h 18"/>
                <a:gd name="T12" fmla="*/ 7 w 15"/>
                <a:gd name="T13" fmla="*/ 0 h 18"/>
                <a:gd name="T14" fmla="*/ 10 w 15"/>
                <a:gd name="T15" fmla="*/ 3 h 18"/>
                <a:gd name="T16" fmla="*/ 9 w 15"/>
                <a:gd name="T17" fmla="*/ 4 h 18"/>
                <a:gd name="T18" fmla="*/ 9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6 w 15"/>
                <a:gd name="T33" fmla="*/ 14 h 18"/>
                <a:gd name="T34" fmla="*/ 6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5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5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1" y="9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2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7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82"/>
            <p:cNvSpPr>
              <a:spLocks noEditPoints="1"/>
            </p:cNvSpPr>
            <p:nvPr/>
          </p:nvSpPr>
          <p:spPr bwMode="auto">
            <a:xfrm>
              <a:off x="1984" y="1308"/>
              <a:ext cx="48" cy="58"/>
            </a:xfrm>
            <a:custGeom>
              <a:avLst/>
              <a:gdLst>
                <a:gd name="T0" fmla="*/ 6 w 19"/>
                <a:gd name="T1" fmla="*/ 23 h 23"/>
                <a:gd name="T2" fmla="*/ 6 w 19"/>
                <a:gd name="T3" fmla="*/ 23 h 23"/>
                <a:gd name="T4" fmla="*/ 7 w 19"/>
                <a:gd name="T5" fmla="*/ 21 h 23"/>
                <a:gd name="T6" fmla="*/ 7 w 19"/>
                <a:gd name="T7" fmla="*/ 21 h 23"/>
                <a:gd name="T8" fmla="*/ 7 w 19"/>
                <a:gd name="T9" fmla="*/ 21 h 23"/>
                <a:gd name="T10" fmla="*/ 6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8 w 19"/>
                <a:gd name="T33" fmla="*/ 2 h 23"/>
                <a:gd name="T34" fmla="*/ 8 w 19"/>
                <a:gd name="T35" fmla="*/ 2 h 23"/>
                <a:gd name="T36" fmla="*/ 9 w 19"/>
                <a:gd name="T37" fmla="*/ 0 h 23"/>
                <a:gd name="T38" fmla="*/ 14 w 19"/>
                <a:gd name="T39" fmla="*/ 5 h 23"/>
                <a:gd name="T40" fmla="*/ 14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7 h 23"/>
                <a:gd name="T58" fmla="*/ 13 w 19"/>
                <a:gd name="T59" fmla="*/ 7 h 23"/>
                <a:gd name="T60" fmla="*/ 12 w 19"/>
                <a:gd name="T61" fmla="*/ 8 h 23"/>
                <a:gd name="T62" fmla="*/ 12 w 19"/>
                <a:gd name="T63" fmla="*/ 8 h 23"/>
                <a:gd name="T64" fmla="*/ 9 w 19"/>
                <a:gd name="T65" fmla="*/ 14 h 23"/>
                <a:gd name="T66" fmla="*/ 9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6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6 w 19"/>
                <a:gd name="T97" fmla="*/ 18 h 23"/>
                <a:gd name="T98" fmla="*/ 6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5 w 19"/>
                <a:gd name="T109" fmla="*/ 13 h 23"/>
                <a:gd name="T110" fmla="*/ 5 w 19"/>
                <a:gd name="T111" fmla="*/ 13 h 23"/>
                <a:gd name="T112" fmla="*/ 4 w 19"/>
                <a:gd name="T113" fmla="*/ 15 h 23"/>
                <a:gd name="T114" fmla="*/ 7 w 19"/>
                <a:gd name="T115" fmla="*/ 10 h 23"/>
                <a:gd name="T116" fmla="*/ 8 w 19"/>
                <a:gd name="T117" fmla="*/ 8 h 23"/>
                <a:gd name="T118" fmla="*/ 8 w 19"/>
                <a:gd name="T119" fmla="*/ 8 h 23"/>
                <a:gd name="T120" fmla="*/ 7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0" y="11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7" y="10"/>
                  </a:move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83"/>
            <p:cNvSpPr/>
            <p:nvPr/>
          </p:nvSpPr>
          <p:spPr bwMode="auto">
            <a:xfrm>
              <a:off x="1979" y="1326"/>
              <a:ext cx="41" cy="38"/>
            </a:xfrm>
            <a:custGeom>
              <a:avLst/>
              <a:gdLst>
                <a:gd name="T0" fmla="*/ 0 w 41"/>
                <a:gd name="T1" fmla="*/ 20 h 38"/>
                <a:gd name="T2" fmla="*/ 8 w 41"/>
                <a:gd name="T3" fmla="*/ 13 h 38"/>
                <a:gd name="T4" fmla="*/ 18 w 41"/>
                <a:gd name="T5" fmla="*/ 23 h 38"/>
                <a:gd name="T6" fmla="*/ 33 w 41"/>
                <a:gd name="T7" fmla="*/ 0 h 38"/>
                <a:gd name="T8" fmla="*/ 33 w 41"/>
                <a:gd name="T9" fmla="*/ 0 h 38"/>
                <a:gd name="T10" fmla="*/ 41 w 41"/>
                <a:gd name="T11" fmla="*/ 8 h 38"/>
                <a:gd name="T12" fmla="*/ 18 w 41"/>
                <a:gd name="T13" fmla="*/ 38 h 38"/>
                <a:gd name="T14" fmla="*/ 0 w 41"/>
                <a:gd name="T15" fmla="*/ 20 h 38"/>
                <a:gd name="T16" fmla="*/ 0 w 41"/>
                <a:gd name="T17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8">
                  <a:moveTo>
                    <a:pt x="0" y="20"/>
                  </a:moveTo>
                  <a:lnTo>
                    <a:pt x="8" y="13"/>
                  </a:lnTo>
                  <a:lnTo>
                    <a:pt x="18" y="2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1" y="8"/>
                  </a:lnTo>
                  <a:lnTo>
                    <a:pt x="18" y="38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84"/>
            <p:cNvSpPr>
              <a:spLocks noEditPoints="1"/>
            </p:cNvSpPr>
            <p:nvPr/>
          </p:nvSpPr>
          <p:spPr bwMode="auto">
            <a:xfrm>
              <a:off x="1972" y="1321"/>
              <a:ext cx="55" cy="50"/>
            </a:xfrm>
            <a:custGeom>
              <a:avLst/>
              <a:gdLst>
                <a:gd name="T0" fmla="*/ 5 w 55"/>
                <a:gd name="T1" fmla="*/ 28 h 50"/>
                <a:gd name="T2" fmla="*/ 7 w 55"/>
                <a:gd name="T3" fmla="*/ 25 h 50"/>
                <a:gd name="T4" fmla="*/ 12 w 55"/>
                <a:gd name="T5" fmla="*/ 28 h 50"/>
                <a:gd name="T6" fmla="*/ 7 w 55"/>
                <a:gd name="T7" fmla="*/ 25 h 50"/>
                <a:gd name="T8" fmla="*/ 5 w 55"/>
                <a:gd name="T9" fmla="*/ 28 h 50"/>
                <a:gd name="T10" fmla="*/ 0 w 55"/>
                <a:gd name="T11" fmla="*/ 25 h 50"/>
                <a:gd name="T12" fmla="*/ 15 w 55"/>
                <a:gd name="T13" fmla="*/ 10 h 50"/>
                <a:gd name="T14" fmla="*/ 20 w 55"/>
                <a:gd name="T15" fmla="*/ 15 h 50"/>
                <a:gd name="T16" fmla="*/ 25 w 55"/>
                <a:gd name="T17" fmla="*/ 20 h 50"/>
                <a:gd name="T18" fmla="*/ 37 w 55"/>
                <a:gd name="T19" fmla="*/ 0 h 50"/>
                <a:gd name="T20" fmla="*/ 40 w 55"/>
                <a:gd name="T21" fmla="*/ 0 h 50"/>
                <a:gd name="T22" fmla="*/ 43 w 55"/>
                <a:gd name="T23" fmla="*/ 0 h 50"/>
                <a:gd name="T24" fmla="*/ 55 w 55"/>
                <a:gd name="T25" fmla="*/ 10 h 50"/>
                <a:gd name="T26" fmla="*/ 25 w 55"/>
                <a:gd name="T27" fmla="*/ 50 h 50"/>
                <a:gd name="T28" fmla="*/ 5 w 55"/>
                <a:gd name="T29" fmla="*/ 28 h 50"/>
                <a:gd name="T30" fmla="*/ 5 w 55"/>
                <a:gd name="T31" fmla="*/ 28 h 50"/>
                <a:gd name="T32" fmla="*/ 25 w 55"/>
                <a:gd name="T33" fmla="*/ 35 h 50"/>
                <a:gd name="T34" fmla="*/ 43 w 55"/>
                <a:gd name="T35" fmla="*/ 13 h 50"/>
                <a:gd name="T36" fmla="*/ 43 w 55"/>
                <a:gd name="T37" fmla="*/ 13 h 50"/>
                <a:gd name="T38" fmla="*/ 25 w 55"/>
                <a:gd name="T39" fmla="*/ 35 h 50"/>
                <a:gd name="T40" fmla="*/ 25 w 55"/>
                <a:gd name="T41" fmla="*/ 35 h 50"/>
                <a:gd name="T42" fmla="*/ 25 w 55"/>
                <a:gd name="T4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50">
                  <a:moveTo>
                    <a:pt x="5" y="28"/>
                  </a:moveTo>
                  <a:lnTo>
                    <a:pt x="7" y="25"/>
                  </a:lnTo>
                  <a:lnTo>
                    <a:pt x="12" y="28"/>
                  </a:lnTo>
                  <a:lnTo>
                    <a:pt x="7" y="25"/>
                  </a:lnTo>
                  <a:lnTo>
                    <a:pt x="5" y="28"/>
                  </a:lnTo>
                  <a:lnTo>
                    <a:pt x="0" y="25"/>
                  </a:lnTo>
                  <a:lnTo>
                    <a:pt x="15" y="10"/>
                  </a:lnTo>
                  <a:lnTo>
                    <a:pt x="20" y="15"/>
                  </a:lnTo>
                  <a:lnTo>
                    <a:pt x="25" y="20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55" y="10"/>
                  </a:lnTo>
                  <a:lnTo>
                    <a:pt x="25" y="50"/>
                  </a:lnTo>
                  <a:lnTo>
                    <a:pt x="5" y="28"/>
                  </a:lnTo>
                  <a:lnTo>
                    <a:pt x="5" y="28"/>
                  </a:lnTo>
                  <a:close/>
                  <a:moveTo>
                    <a:pt x="25" y="35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85"/>
            <p:cNvSpPr>
              <a:spLocks noEditPoints="1"/>
            </p:cNvSpPr>
            <p:nvPr/>
          </p:nvSpPr>
          <p:spPr bwMode="auto">
            <a:xfrm>
              <a:off x="2343" y="1477"/>
              <a:ext cx="240" cy="131"/>
            </a:xfrm>
            <a:custGeom>
              <a:avLst/>
              <a:gdLst>
                <a:gd name="T0" fmla="*/ 69 w 95"/>
                <a:gd name="T1" fmla="*/ 50 h 52"/>
                <a:gd name="T2" fmla="*/ 70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1 w 95"/>
                <a:gd name="T9" fmla="*/ 48 h 52"/>
                <a:gd name="T10" fmla="*/ 81 w 95"/>
                <a:gd name="T11" fmla="*/ 48 h 52"/>
                <a:gd name="T12" fmla="*/ 89 w 95"/>
                <a:gd name="T13" fmla="*/ 46 h 52"/>
                <a:gd name="T14" fmla="*/ 89 w 95"/>
                <a:gd name="T15" fmla="*/ 46 h 52"/>
                <a:gd name="T16" fmla="*/ 91 w 95"/>
                <a:gd name="T17" fmla="*/ 40 h 52"/>
                <a:gd name="T18" fmla="*/ 91 w 95"/>
                <a:gd name="T19" fmla="*/ 40 h 52"/>
                <a:gd name="T20" fmla="*/ 78 w 95"/>
                <a:gd name="T21" fmla="*/ 7 h 52"/>
                <a:gd name="T22" fmla="*/ 78 w 95"/>
                <a:gd name="T23" fmla="*/ 7 h 52"/>
                <a:gd name="T24" fmla="*/ 42 w 95"/>
                <a:gd name="T25" fmla="*/ 4 h 52"/>
                <a:gd name="T26" fmla="*/ 42 w 95"/>
                <a:gd name="T27" fmla="*/ 4 h 52"/>
                <a:gd name="T28" fmla="*/ 0 w 95"/>
                <a:gd name="T29" fmla="*/ 5 h 52"/>
                <a:gd name="T30" fmla="*/ 0 w 95"/>
                <a:gd name="T31" fmla="*/ 5 h 52"/>
                <a:gd name="T32" fmla="*/ 0 w 95"/>
                <a:gd name="T33" fmla="*/ 1 h 52"/>
                <a:gd name="T34" fmla="*/ 42 w 95"/>
                <a:gd name="T35" fmla="*/ 0 h 52"/>
                <a:gd name="T36" fmla="*/ 42 w 95"/>
                <a:gd name="T37" fmla="*/ 0 h 52"/>
                <a:gd name="T38" fmla="*/ 80 w 95"/>
                <a:gd name="T39" fmla="*/ 4 h 52"/>
                <a:gd name="T40" fmla="*/ 80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1 w 95"/>
                <a:gd name="T51" fmla="*/ 52 h 52"/>
                <a:gd name="T52" fmla="*/ 81 w 95"/>
                <a:gd name="T53" fmla="*/ 52 h 52"/>
                <a:gd name="T54" fmla="*/ 69 w 95"/>
                <a:gd name="T55" fmla="*/ 50 h 52"/>
                <a:gd name="T56" fmla="*/ 0 w 95"/>
                <a:gd name="T57" fmla="*/ 5 h 52"/>
                <a:gd name="T58" fmla="*/ 0 w 95"/>
                <a:gd name="T59" fmla="*/ 5 h 52"/>
                <a:gd name="T60" fmla="*/ 0 w 95"/>
                <a:gd name="T61" fmla="*/ 5 h 52"/>
                <a:gd name="T62" fmla="*/ 0 w 95"/>
                <a:gd name="T63" fmla="*/ 5 h 52"/>
                <a:gd name="T64" fmla="*/ 0 w 95"/>
                <a:gd name="T65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69" y="50"/>
                  </a:moveTo>
                  <a:cubicBezTo>
                    <a:pt x="70" y="46"/>
                    <a:pt x="70" y="46"/>
                    <a:pt x="70" y="46"/>
                  </a:cubicBezTo>
                  <a:cubicBezTo>
                    <a:pt x="70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7"/>
                    <a:pt x="78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4" y="48"/>
                    <a:pt x="87" y="47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1" y="29"/>
                    <a:pt x="84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5" y="5"/>
                    <a:pt x="58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2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9" y="0"/>
                    <a:pt x="74" y="1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4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1"/>
                    <a:pt x="84" y="52"/>
                    <a:pt x="81" y="52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75" y="52"/>
                    <a:pt x="69" y="50"/>
                    <a:pt x="69" y="50"/>
                  </a:cubicBezTo>
                  <a:close/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86"/>
            <p:cNvSpPr>
              <a:spLocks noEditPoints="1"/>
            </p:cNvSpPr>
            <p:nvPr/>
          </p:nvSpPr>
          <p:spPr bwMode="auto">
            <a:xfrm>
              <a:off x="2336" y="1472"/>
              <a:ext cx="252" cy="141"/>
            </a:xfrm>
            <a:custGeom>
              <a:avLst/>
              <a:gdLst>
                <a:gd name="T0" fmla="*/ 70 w 100"/>
                <a:gd name="T1" fmla="*/ 52 h 56"/>
                <a:gd name="T2" fmla="*/ 72 w 100"/>
                <a:gd name="T3" fmla="*/ 47 h 56"/>
                <a:gd name="T4" fmla="*/ 74 w 100"/>
                <a:gd name="T5" fmla="*/ 46 h 56"/>
                <a:gd name="T6" fmla="*/ 74 w 100"/>
                <a:gd name="T7" fmla="*/ 46 h 56"/>
                <a:gd name="T8" fmla="*/ 77 w 100"/>
                <a:gd name="T9" fmla="*/ 47 h 56"/>
                <a:gd name="T10" fmla="*/ 84 w 100"/>
                <a:gd name="T11" fmla="*/ 48 h 56"/>
                <a:gd name="T12" fmla="*/ 91 w 100"/>
                <a:gd name="T13" fmla="*/ 47 h 56"/>
                <a:gd name="T14" fmla="*/ 92 w 100"/>
                <a:gd name="T15" fmla="*/ 42 h 56"/>
                <a:gd name="T16" fmla="*/ 92 w 100"/>
                <a:gd name="T17" fmla="*/ 42 h 56"/>
                <a:gd name="T18" fmla="*/ 80 w 100"/>
                <a:gd name="T19" fmla="*/ 11 h 56"/>
                <a:gd name="T20" fmla="*/ 68 w 100"/>
                <a:gd name="T21" fmla="*/ 9 h 56"/>
                <a:gd name="T22" fmla="*/ 45 w 100"/>
                <a:gd name="T23" fmla="*/ 8 h 56"/>
                <a:gd name="T24" fmla="*/ 3 w 100"/>
                <a:gd name="T25" fmla="*/ 9 h 56"/>
                <a:gd name="T26" fmla="*/ 3 w 100"/>
                <a:gd name="T27" fmla="*/ 1 h 56"/>
                <a:gd name="T28" fmla="*/ 3 w 100"/>
                <a:gd name="T29" fmla="*/ 1 h 56"/>
                <a:gd name="T30" fmla="*/ 6 w 100"/>
                <a:gd name="T31" fmla="*/ 1 h 56"/>
                <a:gd name="T32" fmla="*/ 45 w 100"/>
                <a:gd name="T33" fmla="*/ 0 h 56"/>
                <a:gd name="T34" fmla="*/ 84 w 100"/>
                <a:gd name="T35" fmla="*/ 4 h 56"/>
                <a:gd name="T36" fmla="*/ 94 w 100"/>
                <a:gd name="T37" fmla="*/ 54 h 56"/>
                <a:gd name="T38" fmla="*/ 84 w 100"/>
                <a:gd name="T39" fmla="*/ 56 h 56"/>
                <a:gd name="T40" fmla="*/ 72 w 100"/>
                <a:gd name="T41" fmla="*/ 52 h 56"/>
                <a:gd name="T42" fmla="*/ 72 w 100"/>
                <a:gd name="T43" fmla="*/ 54 h 56"/>
                <a:gd name="T44" fmla="*/ 84 w 100"/>
                <a:gd name="T45" fmla="*/ 52 h 56"/>
                <a:gd name="T46" fmla="*/ 84 w 100"/>
                <a:gd name="T47" fmla="*/ 52 h 56"/>
                <a:gd name="T48" fmla="*/ 93 w 100"/>
                <a:gd name="T49" fmla="*/ 50 h 56"/>
                <a:gd name="T50" fmla="*/ 93 w 100"/>
                <a:gd name="T51" fmla="*/ 50 h 56"/>
                <a:gd name="T52" fmla="*/ 76 w 100"/>
                <a:gd name="T53" fmla="*/ 51 h 56"/>
                <a:gd name="T54" fmla="*/ 75 w 100"/>
                <a:gd name="T55" fmla="*/ 51 h 56"/>
                <a:gd name="T56" fmla="*/ 73 w 100"/>
                <a:gd name="T57" fmla="*/ 50 h 56"/>
                <a:gd name="T58" fmla="*/ 73 w 100"/>
                <a:gd name="T59" fmla="*/ 50 h 56"/>
                <a:gd name="T60" fmla="*/ 73 w 100"/>
                <a:gd name="T61" fmla="*/ 50 h 56"/>
                <a:gd name="T62" fmla="*/ 73 w 100"/>
                <a:gd name="T63" fmla="*/ 50 h 56"/>
                <a:gd name="T64" fmla="*/ 93 w 100"/>
                <a:gd name="T65" fmla="*/ 50 h 56"/>
                <a:gd name="T66" fmla="*/ 93 w 100"/>
                <a:gd name="T67" fmla="*/ 50 h 56"/>
                <a:gd name="T68" fmla="*/ 71 w 100"/>
                <a:gd name="T69" fmla="*/ 49 h 56"/>
                <a:gd name="T70" fmla="*/ 95 w 100"/>
                <a:gd name="T71" fmla="*/ 47 h 56"/>
                <a:gd name="T72" fmla="*/ 96 w 100"/>
                <a:gd name="T73" fmla="*/ 45 h 56"/>
                <a:gd name="T74" fmla="*/ 96 w 100"/>
                <a:gd name="T75" fmla="*/ 40 h 56"/>
                <a:gd name="T76" fmla="*/ 82 w 100"/>
                <a:gd name="T77" fmla="*/ 8 h 56"/>
                <a:gd name="T78" fmla="*/ 3 w 100"/>
                <a:gd name="T79" fmla="*/ 9 h 56"/>
                <a:gd name="T80" fmla="*/ 69 w 100"/>
                <a:gd name="T81" fmla="*/ 5 h 56"/>
                <a:gd name="T82" fmla="*/ 63 w 100"/>
                <a:gd name="T83" fmla="*/ 5 h 56"/>
                <a:gd name="T84" fmla="*/ 5 w 100"/>
                <a:gd name="T85" fmla="*/ 5 h 56"/>
                <a:gd name="T86" fmla="*/ 5 w 100"/>
                <a:gd name="T87" fmla="*/ 5 h 56"/>
                <a:gd name="T88" fmla="*/ 8 w 100"/>
                <a:gd name="T89" fmla="*/ 5 h 56"/>
                <a:gd name="T90" fmla="*/ 8 w 100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0" h="56">
                  <a:moveTo>
                    <a:pt x="72" y="54"/>
                  </a:moveTo>
                  <a:cubicBezTo>
                    <a:pt x="70" y="54"/>
                    <a:pt x="70" y="54"/>
                    <a:pt x="70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2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3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7"/>
                    <a:pt x="74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7"/>
                    <a:pt x="82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7" y="48"/>
                    <a:pt x="89" y="47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2" y="45"/>
                    <a:pt x="92" y="44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2" y="42"/>
                    <a:pt x="92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32"/>
                    <a:pt x="85" y="13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8"/>
                    <a:pt x="55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5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94" y="11"/>
                    <a:pt x="99" y="29"/>
                    <a:pt x="100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5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3" y="54"/>
                    <a:pt x="72" y="54"/>
                  </a:cubicBezTo>
                  <a:close/>
                  <a:moveTo>
                    <a:pt x="72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4"/>
                    <a:pt x="72" y="54"/>
                    <a:pt x="72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1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0" y="51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9" y="51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1"/>
                    <a:pt x="75" y="51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6" y="51"/>
                    <a:pt x="78" y="51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3" y="50"/>
                  </a:move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lose/>
                  <a:moveTo>
                    <a:pt x="72" y="50"/>
                  </a:moveTo>
                  <a:cubicBezTo>
                    <a:pt x="72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2" y="49"/>
                    <a:pt x="72" y="50"/>
                  </a:cubicBezTo>
                  <a:close/>
                  <a:moveTo>
                    <a:pt x="95" y="47"/>
                  </a:moveTo>
                  <a:cubicBezTo>
                    <a:pt x="95" y="48"/>
                    <a:pt x="95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6" y="4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6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6" y="40"/>
                  </a:cubicBezTo>
                  <a:close/>
                  <a:moveTo>
                    <a:pt x="3" y="9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69" y="5"/>
                  </a:moveTo>
                  <a:cubicBezTo>
                    <a:pt x="71" y="5"/>
                    <a:pt x="73" y="5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5"/>
                    <a:pt x="68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5" y="5"/>
                    <a:pt x="67" y="5"/>
                    <a:pt x="69" y="5"/>
                  </a:cubicBezTo>
                  <a:close/>
                  <a:moveTo>
                    <a:pt x="5" y="5"/>
                  </a:moveTo>
                  <a:cubicBezTo>
                    <a:pt x="6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8" y="5"/>
                  </a:move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87"/>
            <p:cNvSpPr/>
            <p:nvPr/>
          </p:nvSpPr>
          <p:spPr bwMode="auto">
            <a:xfrm>
              <a:off x="2523" y="1597"/>
              <a:ext cx="40" cy="18"/>
            </a:xfrm>
            <a:custGeom>
              <a:avLst/>
              <a:gdLst>
                <a:gd name="T0" fmla="*/ 0 w 40"/>
                <a:gd name="T1" fmla="*/ 11 h 18"/>
                <a:gd name="T2" fmla="*/ 38 w 40"/>
                <a:gd name="T3" fmla="*/ 0 h 18"/>
                <a:gd name="T4" fmla="*/ 40 w 40"/>
                <a:gd name="T5" fmla="*/ 11 h 18"/>
                <a:gd name="T6" fmla="*/ 2 w 40"/>
                <a:gd name="T7" fmla="*/ 18 h 18"/>
                <a:gd name="T8" fmla="*/ 0 w 40"/>
                <a:gd name="T9" fmla="*/ 11 h 18"/>
                <a:gd name="T10" fmla="*/ 0 w 40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8">
                  <a:moveTo>
                    <a:pt x="0" y="11"/>
                  </a:moveTo>
                  <a:lnTo>
                    <a:pt x="38" y="0"/>
                  </a:lnTo>
                  <a:lnTo>
                    <a:pt x="40" y="11"/>
                  </a:lnTo>
                  <a:lnTo>
                    <a:pt x="2" y="1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88"/>
            <p:cNvSpPr>
              <a:spLocks noEditPoints="1"/>
            </p:cNvSpPr>
            <p:nvPr/>
          </p:nvSpPr>
          <p:spPr bwMode="auto">
            <a:xfrm>
              <a:off x="2518" y="1590"/>
              <a:ext cx="50" cy="33"/>
            </a:xfrm>
            <a:custGeom>
              <a:avLst/>
              <a:gdLst>
                <a:gd name="T0" fmla="*/ 2 w 50"/>
                <a:gd name="T1" fmla="*/ 28 h 33"/>
                <a:gd name="T2" fmla="*/ 0 w 50"/>
                <a:gd name="T3" fmla="*/ 18 h 33"/>
                <a:gd name="T4" fmla="*/ 5 w 50"/>
                <a:gd name="T5" fmla="*/ 18 h 33"/>
                <a:gd name="T6" fmla="*/ 7 w 50"/>
                <a:gd name="T7" fmla="*/ 20 h 33"/>
                <a:gd name="T8" fmla="*/ 5 w 50"/>
                <a:gd name="T9" fmla="*/ 18 h 33"/>
                <a:gd name="T10" fmla="*/ 0 w 50"/>
                <a:gd name="T11" fmla="*/ 18 h 33"/>
                <a:gd name="T12" fmla="*/ 0 w 50"/>
                <a:gd name="T13" fmla="*/ 12 h 33"/>
                <a:gd name="T14" fmla="*/ 45 w 50"/>
                <a:gd name="T15" fmla="*/ 0 h 33"/>
                <a:gd name="T16" fmla="*/ 50 w 50"/>
                <a:gd name="T17" fmla="*/ 20 h 33"/>
                <a:gd name="T18" fmla="*/ 5 w 50"/>
                <a:gd name="T19" fmla="*/ 33 h 33"/>
                <a:gd name="T20" fmla="*/ 2 w 50"/>
                <a:gd name="T21" fmla="*/ 28 h 33"/>
                <a:gd name="T22" fmla="*/ 2 w 50"/>
                <a:gd name="T23" fmla="*/ 28 h 33"/>
                <a:gd name="T24" fmla="*/ 12 w 50"/>
                <a:gd name="T25" fmla="*/ 20 h 33"/>
                <a:gd name="T26" fmla="*/ 37 w 50"/>
                <a:gd name="T27" fmla="*/ 12 h 33"/>
                <a:gd name="T28" fmla="*/ 37 w 50"/>
                <a:gd name="T29" fmla="*/ 12 h 33"/>
                <a:gd name="T30" fmla="*/ 12 w 50"/>
                <a:gd name="T31" fmla="*/ 20 h 33"/>
                <a:gd name="T32" fmla="*/ 12 w 50"/>
                <a:gd name="T33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3">
                  <a:moveTo>
                    <a:pt x="2" y="28"/>
                  </a:moveTo>
                  <a:lnTo>
                    <a:pt x="0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5" y="0"/>
                  </a:lnTo>
                  <a:lnTo>
                    <a:pt x="50" y="20"/>
                  </a:lnTo>
                  <a:lnTo>
                    <a:pt x="5" y="33"/>
                  </a:lnTo>
                  <a:lnTo>
                    <a:pt x="2" y="28"/>
                  </a:lnTo>
                  <a:lnTo>
                    <a:pt x="2" y="28"/>
                  </a:lnTo>
                  <a:close/>
                  <a:moveTo>
                    <a:pt x="12" y="20"/>
                  </a:moveTo>
                  <a:lnTo>
                    <a:pt x="37" y="12"/>
                  </a:lnTo>
                  <a:lnTo>
                    <a:pt x="37" y="12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89"/>
            <p:cNvSpPr/>
            <p:nvPr/>
          </p:nvSpPr>
          <p:spPr bwMode="auto">
            <a:xfrm>
              <a:off x="2548" y="1595"/>
              <a:ext cx="20" cy="20"/>
            </a:xfrm>
            <a:custGeom>
              <a:avLst/>
              <a:gdLst>
                <a:gd name="T0" fmla="*/ 0 w 20"/>
                <a:gd name="T1" fmla="*/ 13 h 20"/>
                <a:gd name="T2" fmla="*/ 15 w 20"/>
                <a:gd name="T3" fmla="*/ 0 h 20"/>
                <a:gd name="T4" fmla="*/ 20 w 20"/>
                <a:gd name="T5" fmla="*/ 7 h 20"/>
                <a:gd name="T6" fmla="*/ 7 w 20"/>
                <a:gd name="T7" fmla="*/ 20 h 20"/>
                <a:gd name="T8" fmla="*/ 0 w 20"/>
                <a:gd name="T9" fmla="*/ 13 h 20"/>
                <a:gd name="T10" fmla="*/ 0 w 20"/>
                <a:gd name="T1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0" y="13"/>
                  </a:moveTo>
                  <a:lnTo>
                    <a:pt x="15" y="0"/>
                  </a:lnTo>
                  <a:lnTo>
                    <a:pt x="20" y="7"/>
                  </a:lnTo>
                  <a:lnTo>
                    <a:pt x="7" y="2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90"/>
            <p:cNvSpPr/>
            <p:nvPr/>
          </p:nvSpPr>
          <p:spPr bwMode="auto">
            <a:xfrm>
              <a:off x="2540" y="1590"/>
              <a:ext cx="36" cy="33"/>
            </a:xfrm>
            <a:custGeom>
              <a:avLst/>
              <a:gdLst>
                <a:gd name="T0" fmla="*/ 5 w 36"/>
                <a:gd name="T1" fmla="*/ 20 h 33"/>
                <a:gd name="T2" fmla="*/ 8 w 36"/>
                <a:gd name="T3" fmla="*/ 18 h 33"/>
                <a:gd name="T4" fmla="*/ 10 w 36"/>
                <a:gd name="T5" fmla="*/ 20 h 33"/>
                <a:gd name="T6" fmla="*/ 8 w 36"/>
                <a:gd name="T7" fmla="*/ 18 h 33"/>
                <a:gd name="T8" fmla="*/ 5 w 36"/>
                <a:gd name="T9" fmla="*/ 20 h 33"/>
                <a:gd name="T10" fmla="*/ 0 w 36"/>
                <a:gd name="T11" fmla="*/ 18 h 33"/>
                <a:gd name="T12" fmla="*/ 23 w 36"/>
                <a:gd name="T13" fmla="*/ 0 h 33"/>
                <a:gd name="T14" fmla="*/ 36 w 36"/>
                <a:gd name="T15" fmla="*/ 15 h 33"/>
                <a:gd name="T16" fmla="*/ 13 w 36"/>
                <a:gd name="T17" fmla="*/ 33 h 33"/>
                <a:gd name="T18" fmla="*/ 5 w 36"/>
                <a:gd name="T19" fmla="*/ 20 h 33"/>
                <a:gd name="T20" fmla="*/ 5 w 36"/>
                <a:gd name="T2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3">
                  <a:moveTo>
                    <a:pt x="5" y="20"/>
                  </a:moveTo>
                  <a:lnTo>
                    <a:pt x="8" y="18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5" y="20"/>
                  </a:lnTo>
                  <a:lnTo>
                    <a:pt x="0" y="18"/>
                  </a:lnTo>
                  <a:lnTo>
                    <a:pt x="23" y="0"/>
                  </a:lnTo>
                  <a:lnTo>
                    <a:pt x="36" y="15"/>
                  </a:lnTo>
                  <a:lnTo>
                    <a:pt x="13" y="33"/>
                  </a:lnTo>
                  <a:lnTo>
                    <a:pt x="5" y="20"/>
                  </a:lnTo>
                  <a:lnTo>
                    <a:pt x="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91"/>
            <p:cNvSpPr/>
            <p:nvPr/>
          </p:nvSpPr>
          <p:spPr bwMode="auto">
            <a:xfrm>
              <a:off x="2002" y="1723"/>
              <a:ext cx="237" cy="204"/>
            </a:xfrm>
            <a:custGeom>
              <a:avLst/>
              <a:gdLst>
                <a:gd name="T0" fmla="*/ 0 w 94"/>
                <a:gd name="T1" fmla="*/ 77 h 81"/>
                <a:gd name="T2" fmla="*/ 24 w 94"/>
                <a:gd name="T3" fmla="*/ 77 h 81"/>
                <a:gd name="T4" fmla="*/ 28 w 94"/>
                <a:gd name="T5" fmla="*/ 45 h 81"/>
                <a:gd name="T6" fmla="*/ 28 w 94"/>
                <a:gd name="T7" fmla="*/ 45 h 81"/>
                <a:gd name="T8" fmla="*/ 38 w 94"/>
                <a:gd name="T9" fmla="*/ 4 h 81"/>
                <a:gd name="T10" fmla="*/ 38 w 94"/>
                <a:gd name="T11" fmla="*/ 4 h 81"/>
                <a:gd name="T12" fmla="*/ 50 w 94"/>
                <a:gd name="T13" fmla="*/ 0 h 81"/>
                <a:gd name="T14" fmla="*/ 50 w 94"/>
                <a:gd name="T15" fmla="*/ 0 h 81"/>
                <a:gd name="T16" fmla="*/ 94 w 94"/>
                <a:gd name="T17" fmla="*/ 10 h 81"/>
                <a:gd name="T18" fmla="*/ 94 w 94"/>
                <a:gd name="T19" fmla="*/ 10 h 81"/>
                <a:gd name="T20" fmla="*/ 94 w 94"/>
                <a:gd name="T21" fmla="*/ 10 h 81"/>
                <a:gd name="T22" fmla="*/ 92 w 94"/>
                <a:gd name="T23" fmla="*/ 13 h 81"/>
                <a:gd name="T24" fmla="*/ 77 w 94"/>
                <a:gd name="T25" fmla="*/ 9 h 81"/>
                <a:gd name="T26" fmla="*/ 77 w 94"/>
                <a:gd name="T27" fmla="*/ 9 h 81"/>
                <a:gd name="T28" fmla="*/ 50 w 94"/>
                <a:gd name="T29" fmla="*/ 4 h 81"/>
                <a:gd name="T30" fmla="*/ 50 w 94"/>
                <a:gd name="T31" fmla="*/ 4 h 81"/>
                <a:gd name="T32" fmla="*/ 42 w 94"/>
                <a:gd name="T33" fmla="*/ 7 h 81"/>
                <a:gd name="T34" fmla="*/ 42 w 94"/>
                <a:gd name="T35" fmla="*/ 7 h 81"/>
                <a:gd name="T36" fmla="*/ 32 w 94"/>
                <a:gd name="T37" fmla="*/ 46 h 81"/>
                <a:gd name="T38" fmla="*/ 32 w 94"/>
                <a:gd name="T39" fmla="*/ 46 h 81"/>
                <a:gd name="T40" fmla="*/ 27 w 94"/>
                <a:gd name="T41" fmla="*/ 79 h 81"/>
                <a:gd name="T42" fmla="*/ 27 w 94"/>
                <a:gd name="T43" fmla="*/ 79 h 81"/>
                <a:gd name="T44" fmla="*/ 27 w 94"/>
                <a:gd name="T45" fmla="*/ 81 h 81"/>
                <a:gd name="T46" fmla="*/ 0 w 94"/>
                <a:gd name="T47" fmla="*/ 81 h 81"/>
                <a:gd name="T48" fmla="*/ 0 w 94"/>
                <a:gd name="T4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1">
                  <a:moveTo>
                    <a:pt x="0" y="77"/>
                  </a:moveTo>
                  <a:cubicBezTo>
                    <a:pt x="24" y="77"/>
                    <a:pt x="24" y="77"/>
                    <a:pt x="24" y="77"/>
                  </a:cubicBezTo>
                  <a:cubicBezTo>
                    <a:pt x="24" y="73"/>
                    <a:pt x="26" y="5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8"/>
                    <a:pt x="35" y="10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1" y="1"/>
                    <a:pt x="45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1"/>
                    <a:pt x="93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1"/>
                    <a:pt x="77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68" y="7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9" y="10"/>
                    <a:pt x="35" y="29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29" y="63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7"/>
                    <a:pt x="0" y="77"/>
                    <a:pt x="0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92"/>
            <p:cNvSpPr>
              <a:spLocks noEditPoints="1"/>
            </p:cNvSpPr>
            <p:nvPr/>
          </p:nvSpPr>
          <p:spPr bwMode="auto">
            <a:xfrm>
              <a:off x="1997" y="1718"/>
              <a:ext cx="248" cy="214"/>
            </a:xfrm>
            <a:custGeom>
              <a:avLst/>
              <a:gdLst>
                <a:gd name="T0" fmla="*/ 0 w 98"/>
                <a:gd name="T1" fmla="*/ 79 h 85"/>
                <a:gd name="T2" fmla="*/ 24 w 98"/>
                <a:gd name="T3" fmla="*/ 77 h 85"/>
                <a:gd name="T4" fmla="*/ 28 w 98"/>
                <a:gd name="T5" fmla="*/ 47 h 85"/>
                <a:gd name="T6" fmla="*/ 39 w 98"/>
                <a:gd name="T7" fmla="*/ 5 h 85"/>
                <a:gd name="T8" fmla="*/ 52 w 98"/>
                <a:gd name="T9" fmla="*/ 0 h 85"/>
                <a:gd name="T10" fmla="*/ 96 w 98"/>
                <a:gd name="T11" fmla="*/ 10 h 85"/>
                <a:gd name="T12" fmla="*/ 98 w 98"/>
                <a:gd name="T13" fmla="*/ 12 h 85"/>
                <a:gd name="T14" fmla="*/ 96 w 98"/>
                <a:gd name="T15" fmla="*/ 17 h 85"/>
                <a:gd name="T16" fmla="*/ 94 w 98"/>
                <a:gd name="T17" fmla="*/ 17 h 85"/>
                <a:gd name="T18" fmla="*/ 94 w 98"/>
                <a:gd name="T19" fmla="*/ 17 h 85"/>
                <a:gd name="T20" fmla="*/ 94 w 98"/>
                <a:gd name="T21" fmla="*/ 17 h 85"/>
                <a:gd name="T22" fmla="*/ 93 w 98"/>
                <a:gd name="T23" fmla="*/ 17 h 85"/>
                <a:gd name="T24" fmla="*/ 93 w 98"/>
                <a:gd name="T25" fmla="*/ 17 h 85"/>
                <a:gd name="T26" fmla="*/ 89 w 98"/>
                <a:gd name="T27" fmla="*/ 16 h 85"/>
                <a:gd name="T28" fmla="*/ 78 w 98"/>
                <a:gd name="T29" fmla="*/ 13 h 85"/>
                <a:gd name="T30" fmla="*/ 52 w 98"/>
                <a:gd name="T31" fmla="*/ 8 h 85"/>
                <a:gd name="T32" fmla="*/ 52 w 98"/>
                <a:gd name="T33" fmla="*/ 8 h 85"/>
                <a:gd name="T34" fmla="*/ 51 w 98"/>
                <a:gd name="T35" fmla="*/ 8 h 85"/>
                <a:gd name="T36" fmla="*/ 45 w 98"/>
                <a:gd name="T37" fmla="*/ 10 h 85"/>
                <a:gd name="T38" fmla="*/ 45 w 98"/>
                <a:gd name="T39" fmla="*/ 10 h 85"/>
                <a:gd name="T40" fmla="*/ 41 w 98"/>
                <a:gd name="T41" fmla="*/ 24 h 85"/>
                <a:gd name="T42" fmla="*/ 36 w 98"/>
                <a:gd name="T43" fmla="*/ 48 h 85"/>
                <a:gd name="T44" fmla="*/ 31 w 98"/>
                <a:gd name="T45" fmla="*/ 82 h 85"/>
                <a:gd name="T46" fmla="*/ 0 w 98"/>
                <a:gd name="T47" fmla="*/ 85 h 85"/>
                <a:gd name="T48" fmla="*/ 28 w 98"/>
                <a:gd name="T49" fmla="*/ 79 h 85"/>
                <a:gd name="T50" fmla="*/ 27 w 98"/>
                <a:gd name="T51" fmla="*/ 81 h 85"/>
                <a:gd name="T52" fmla="*/ 27 w 98"/>
                <a:gd name="T53" fmla="*/ 81 h 85"/>
                <a:gd name="T54" fmla="*/ 27 w 98"/>
                <a:gd name="T55" fmla="*/ 80 h 85"/>
                <a:gd name="T56" fmla="*/ 28 w 98"/>
                <a:gd name="T57" fmla="*/ 78 h 85"/>
                <a:gd name="T58" fmla="*/ 29 w 98"/>
                <a:gd name="T59" fmla="*/ 71 h 85"/>
                <a:gd name="T60" fmla="*/ 30 w 98"/>
                <a:gd name="T61" fmla="*/ 62 h 85"/>
                <a:gd name="T62" fmla="*/ 36 w 98"/>
                <a:gd name="T63" fmla="*/ 27 h 85"/>
                <a:gd name="T64" fmla="*/ 37 w 98"/>
                <a:gd name="T65" fmla="*/ 23 h 85"/>
                <a:gd name="T66" fmla="*/ 39 w 98"/>
                <a:gd name="T67" fmla="*/ 14 h 85"/>
                <a:gd name="T68" fmla="*/ 79 w 98"/>
                <a:gd name="T69" fmla="*/ 9 h 85"/>
                <a:gd name="T70" fmla="*/ 93 w 98"/>
                <a:gd name="T71" fmla="*/ 13 h 85"/>
                <a:gd name="T72" fmla="*/ 90 w 98"/>
                <a:gd name="T73" fmla="*/ 12 h 85"/>
                <a:gd name="T74" fmla="*/ 79 w 98"/>
                <a:gd name="T75" fmla="*/ 9 h 85"/>
                <a:gd name="T76" fmla="*/ 66 w 98"/>
                <a:gd name="T77" fmla="*/ 6 h 85"/>
                <a:gd name="T78" fmla="*/ 79 w 98"/>
                <a:gd name="T79" fmla="*/ 9 h 85"/>
                <a:gd name="T80" fmla="*/ 42 w 98"/>
                <a:gd name="T81" fmla="*/ 8 h 85"/>
                <a:gd name="T82" fmla="*/ 42 w 98"/>
                <a:gd name="T83" fmla="*/ 7 h 85"/>
                <a:gd name="T84" fmla="*/ 42 w 98"/>
                <a:gd name="T85" fmla="*/ 7 h 85"/>
                <a:gd name="T86" fmla="*/ 44 w 98"/>
                <a:gd name="T87" fmla="*/ 6 h 85"/>
                <a:gd name="T88" fmla="*/ 47 w 98"/>
                <a:gd name="T89" fmla="*/ 5 h 85"/>
                <a:gd name="T90" fmla="*/ 51 w 98"/>
                <a:gd name="T91" fmla="*/ 4 h 85"/>
                <a:gd name="T92" fmla="*/ 52 w 98"/>
                <a:gd name="T93" fmla="*/ 4 h 85"/>
                <a:gd name="T94" fmla="*/ 55 w 98"/>
                <a:gd name="T95" fmla="*/ 5 h 85"/>
                <a:gd name="T96" fmla="*/ 52 w 98"/>
                <a:gd name="T97" fmla="*/ 4 h 85"/>
                <a:gd name="T98" fmla="*/ 52 w 98"/>
                <a:gd name="T99" fmla="*/ 4 h 85"/>
                <a:gd name="T100" fmla="*/ 52 w 98"/>
                <a:gd name="T101" fmla="*/ 4 h 85"/>
                <a:gd name="T102" fmla="*/ 52 w 98"/>
                <a:gd name="T10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" h="85">
                  <a:moveTo>
                    <a:pt x="0" y="83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1"/>
                    <a:pt x="26" y="60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31" y="30"/>
                    <a:pt x="35" y="12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2" y="1"/>
                    <a:pt x="47" y="1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1"/>
                    <a:pt x="94" y="9"/>
                    <a:pt x="96" y="10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2" y="17"/>
                    <a:pt x="91" y="16"/>
                    <a:pt x="89" y="16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6" y="15"/>
                    <a:pt x="83" y="14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0" y="11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8"/>
                    <a:pt x="46" y="9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1"/>
                    <a:pt x="43" y="17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39" y="31"/>
                    <a:pt x="38" y="40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6"/>
                    <a:pt x="31" y="81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3"/>
                    <a:pt x="0" y="83"/>
                    <a:pt x="0" y="83"/>
                  </a:cubicBezTo>
                  <a:close/>
                  <a:moveTo>
                    <a:pt x="28" y="79"/>
                  </a:move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8" y="80"/>
                    <a:pt x="28" y="79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7"/>
                    <a:pt x="28" y="74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68"/>
                    <a:pt x="30" y="65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70"/>
                    <a:pt x="28" y="76"/>
                    <a:pt x="28" y="79"/>
                  </a:cubicBezTo>
                  <a:close/>
                  <a:moveTo>
                    <a:pt x="36" y="27"/>
                  </a:moveTo>
                  <a:cubicBezTo>
                    <a:pt x="36" y="26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19"/>
                    <a:pt x="39" y="16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7"/>
                    <a:pt x="37" y="22"/>
                    <a:pt x="36" y="27"/>
                  </a:cubicBezTo>
                  <a:close/>
                  <a:moveTo>
                    <a:pt x="79" y="9"/>
                  </a:moveTo>
                  <a:cubicBezTo>
                    <a:pt x="85" y="11"/>
                    <a:pt x="90" y="12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2" y="13"/>
                    <a:pt x="91" y="12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8" y="11"/>
                    <a:pt x="84" y="10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5" y="8"/>
                    <a:pt x="71" y="7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71" y="7"/>
                    <a:pt x="75" y="8"/>
                    <a:pt x="79" y="9"/>
                  </a:cubicBezTo>
                  <a:close/>
                  <a:moveTo>
                    <a:pt x="42" y="7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7"/>
                    <a:pt x="43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7"/>
                    <a:pt x="42" y="7"/>
                  </a:cubicBezTo>
                  <a:close/>
                  <a:moveTo>
                    <a:pt x="47" y="5"/>
                  </a:moveTo>
                  <a:cubicBezTo>
                    <a:pt x="48" y="5"/>
                    <a:pt x="50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5"/>
                    <a:pt x="48" y="5"/>
                    <a:pt x="47" y="5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2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93"/>
            <p:cNvSpPr/>
            <p:nvPr/>
          </p:nvSpPr>
          <p:spPr bwMode="auto">
            <a:xfrm>
              <a:off x="2255" y="1771"/>
              <a:ext cx="129" cy="392"/>
            </a:xfrm>
            <a:custGeom>
              <a:avLst/>
              <a:gdLst>
                <a:gd name="T0" fmla="*/ 2 w 51"/>
                <a:gd name="T1" fmla="*/ 154 h 156"/>
                <a:gd name="T2" fmla="*/ 1 w 51"/>
                <a:gd name="T3" fmla="*/ 151 h 156"/>
                <a:gd name="T4" fmla="*/ 1 w 51"/>
                <a:gd name="T5" fmla="*/ 151 h 156"/>
                <a:gd name="T6" fmla="*/ 7 w 51"/>
                <a:gd name="T7" fmla="*/ 137 h 156"/>
                <a:gd name="T8" fmla="*/ 7 w 51"/>
                <a:gd name="T9" fmla="*/ 137 h 156"/>
                <a:gd name="T10" fmla="*/ 22 w 51"/>
                <a:gd name="T11" fmla="*/ 115 h 156"/>
                <a:gd name="T12" fmla="*/ 22 w 51"/>
                <a:gd name="T13" fmla="*/ 115 h 156"/>
                <a:gd name="T14" fmla="*/ 47 w 51"/>
                <a:gd name="T15" fmla="*/ 79 h 156"/>
                <a:gd name="T16" fmla="*/ 47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1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1 w 51"/>
                <a:gd name="T41" fmla="*/ 139 h 156"/>
                <a:gd name="T42" fmla="*/ 11 w 51"/>
                <a:gd name="T43" fmla="*/ 139 h 156"/>
                <a:gd name="T44" fmla="*/ 5 w 51"/>
                <a:gd name="T45" fmla="*/ 151 h 156"/>
                <a:gd name="T46" fmla="*/ 5 w 51"/>
                <a:gd name="T47" fmla="*/ 151 h 156"/>
                <a:gd name="T48" fmla="*/ 21 w 51"/>
                <a:gd name="T49" fmla="*/ 152 h 156"/>
                <a:gd name="T50" fmla="*/ 21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1 w 51"/>
                <a:gd name="T59" fmla="*/ 156 h 156"/>
                <a:gd name="T60" fmla="*/ 21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1" y="151"/>
                  </a:cubicBezTo>
                  <a:cubicBezTo>
                    <a:pt x="1" y="151"/>
                    <a:pt x="1" y="151"/>
                    <a:pt x="1" y="151"/>
                  </a:cubicBezTo>
                  <a:cubicBezTo>
                    <a:pt x="1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2" y="115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32" y="100"/>
                    <a:pt x="44" y="84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8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8"/>
                    <a:pt x="40" y="49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5" y="16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79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6" y="89"/>
                    <a:pt x="22" y="120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7" y="145"/>
                    <a:pt x="5" y="149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8" y="152"/>
                    <a:pt x="15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94"/>
            <p:cNvSpPr>
              <a:spLocks noEditPoints="1"/>
            </p:cNvSpPr>
            <p:nvPr/>
          </p:nvSpPr>
          <p:spPr bwMode="auto">
            <a:xfrm>
              <a:off x="2252" y="1763"/>
              <a:ext cx="137" cy="405"/>
            </a:xfrm>
            <a:custGeom>
              <a:avLst/>
              <a:gdLst>
                <a:gd name="T0" fmla="*/ 3 w 54"/>
                <a:gd name="T1" fmla="*/ 157 h 161"/>
                <a:gd name="T2" fmla="*/ 0 w 54"/>
                <a:gd name="T3" fmla="*/ 155 h 161"/>
                <a:gd name="T4" fmla="*/ 0 w 54"/>
                <a:gd name="T5" fmla="*/ 154 h 161"/>
                <a:gd name="T6" fmla="*/ 7 w 54"/>
                <a:gd name="T7" fmla="*/ 139 h 161"/>
                <a:gd name="T8" fmla="*/ 21 w 54"/>
                <a:gd name="T9" fmla="*/ 117 h 161"/>
                <a:gd name="T10" fmla="*/ 46 w 54"/>
                <a:gd name="T11" fmla="*/ 81 h 161"/>
                <a:gd name="T12" fmla="*/ 46 w 54"/>
                <a:gd name="T13" fmla="*/ 79 h 161"/>
                <a:gd name="T14" fmla="*/ 46 w 54"/>
                <a:gd name="T15" fmla="*/ 79 h 161"/>
                <a:gd name="T16" fmla="*/ 46 w 54"/>
                <a:gd name="T17" fmla="*/ 79 h 161"/>
                <a:gd name="T18" fmla="*/ 46 w 54"/>
                <a:gd name="T19" fmla="*/ 79 h 161"/>
                <a:gd name="T20" fmla="*/ 31 w 54"/>
                <a:gd name="T21" fmla="*/ 37 h 161"/>
                <a:gd name="T22" fmla="*/ 17 w 54"/>
                <a:gd name="T23" fmla="*/ 6 h 161"/>
                <a:gd name="T24" fmla="*/ 17 w 54"/>
                <a:gd name="T25" fmla="*/ 6 h 161"/>
                <a:gd name="T26" fmla="*/ 24 w 54"/>
                <a:gd name="T27" fmla="*/ 0 h 161"/>
                <a:gd name="T28" fmla="*/ 24 w 54"/>
                <a:gd name="T29" fmla="*/ 3 h 161"/>
                <a:gd name="T30" fmla="*/ 25 w 54"/>
                <a:gd name="T31" fmla="*/ 5 h 161"/>
                <a:gd name="T32" fmla="*/ 28 w 54"/>
                <a:gd name="T33" fmla="*/ 12 h 161"/>
                <a:gd name="T34" fmla="*/ 39 w 54"/>
                <a:gd name="T35" fmla="*/ 34 h 161"/>
                <a:gd name="T36" fmla="*/ 54 w 54"/>
                <a:gd name="T37" fmla="*/ 79 h 161"/>
                <a:gd name="T38" fmla="*/ 53 w 54"/>
                <a:gd name="T39" fmla="*/ 85 h 161"/>
                <a:gd name="T40" fmla="*/ 13 w 54"/>
                <a:gd name="T41" fmla="*/ 143 h 161"/>
                <a:gd name="T42" fmla="*/ 8 w 54"/>
                <a:gd name="T43" fmla="*/ 152 h 161"/>
                <a:gd name="T44" fmla="*/ 21 w 54"/>
                <a:gd name="T45" fmla="*/ 153 h 161"/>
                <a:gd name="T46" fmla="*/ 22 w 54"/>
                <a:gd name="T47" fmla="*/ 153 h 161"/>
                <a:gd name="T48" fmla="*/ 32 w 54"/>
                <a:gd name="T49" fmla="*/ 153 h 161"/>
                <a:gd name="T50" fmla="*/ 34 w 54"/>
                <a:gd name="T51" fmla="*/ 153 h 161"/>
                <a:gd name="T52" fmla="*/ 32 w 54"/>
                <a:gd name="T53" fmla="*/ 161 h 161"/>
                <a:gd name="T54" fmla="*/ 22 w 54"/>
                <a:gd name="T55" fmla="*/ 161 h 161"/>
                <a:gd name="T56" fmla="*/ 22 w 54"/>
                <a:gd name="T57" fmla="*/ 157 h 161"/>
                <a:gd name="T58" fmla="*/ 30 w 54"/>
                <a:gd name="T59" fmla="*/ 157 h 161"/>
                <a:gd name="T60" fmla="*/ 22 w 54"/>
                <a:gd name="T61" fmla="*/ 157 h 161"/>
                <a:gd name="T62" fmla="*/ 22 w 54"/>
                <a:gd name="T63" fmla="*/ 157 h 161"/>
                <a:gd name="T64" fmla="*/ 7 w 54"/>
                <a:gd name="T65" fmla="*/ 156 h 161"/>
                <a:gd name="T66" fmla="*/ 17 w 54"/>
                <a:gd name="T67" fmla="*/ 157 h 161"/>
                <a:gd name="T68" fmla="*/ 6 w 54"/>
                <a:gd name="T69" fmla="*/ 148 h 161"/>
                <a:gd name="T70" fmla="*/ 4 w 54"/>
                <a:gd name="T71" fmla="*/ 152 h 161"/>
                <a:gd name="T72" fmla="*/ 10 w 54"/>
                <a:gd name="T73" fmla="*/ 141 h 161"/>
                <a:gd name="T74" fmla="*/ 10 w 54"/>
                <a:gd name="T75" fmla="*/ 141 h 161"/>
                <a:gd name="T76" fmla="*/ 17 w 54"/>
                <a:gd name="T77" fmla="*/ 130 h 161"/>
                <a:gd name="T78" fmla="*/ 10 w 54"/>
                <a:gd name="T79" fmla="*/ 141 h 161"/>
                <a:gd name="T80" fmla="*/ 18 w 54"/>
                <a:gd name="T81" fmla="*/ 129 h 161"/>
                <a:gd name="T82" fmla="*/ 17 w 54"/>
                <a:gd name="T83" fmla="*/ 130 h 161"/>
                <a:gd name="T84" fmla="*/ 20 w 54"/>
                <a:gd name="T85" fmla="*/ 125 h 161"/>
                <a:gd name="T86" fmla="*/ 20 w 54"/>
                <a:gd name="T87" fmla="*/ 125 h 161"/>
                <a:gd name="T88" fmla="*/ 24 w 54"/>
                <a:gd name="T89" fmla="*/ 119 h 161"/>
                <a:gd name="T90" fmla="*/ 21 w 54"/>
                <a:gd name="T91" fmla="*/ 125 h 161"/>
                <a:gd name="T92" fmla="*/ 49 w 54"/>
                <a:gd name="T93" fmla="*/ 83 h 161"/>
                <a:gd name="T94" fmla="*/ 50 w 54"/>
                <a:gd name="T95" fmla="*/ 80 h 161"/>
                <a:gd name="T96" fmla="*/ 50 w 54"/>
                <a:gd name="T97" fmla="*/ 80 h 161"/>
                <a:gd name="T98" fmla="*/ 35 w 54"/>
                <a:gd name="T99" fmla="*/ 35 h 161"/>
                <a:gd name="T100" fmla="*/ 50 w 54"/>
                <a:gd name="T101" fmla="*/ 79 h 161"/>
                <a:gd name="T102" fmla="*/ 50 w 54"/>
                <a:gd name="T103" fmla="*/ 79 h 161"/>
                <a:gd name="T104" fmla="*/ 33 w 54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" h="161">
                  <a:moveTo>
                    <a:pt x="3" y="159"/>
                  </a:moveTo>
                  <a:cubicBezTo>
                    <a:pt x="3" y="157"/>
                    <a:pt x="3" y="157"/>
                    <a:pt x="3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0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0" y="133"/>
                    <a:pt x="16" y="125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32" y="101"/>
                    <a:pt x="43" y="85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0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2"/>
                    <a:pt x="39" y="53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24" y="21"/>
                    <a:pt x="17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7"/>
                    <a:pt x="27" y="9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1" y="17"/>
                    <a:pt x="35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6" y="50"/>
                    <a:pt x="54" y="69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4" y="81"/>
                    <a:pt x="54" y="83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8" y="93"/>
                    <a:pt x="25" y="125"/>
                    <a:pt x="13" y="143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1" y="147"/>
                    <a:pt x="9" y="150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11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7" y="153"/>
                    <a:pt x="32" y="153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2" y="161"/>
                    <a:pt x="27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7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5" y="157"/>
                    <a:pt x="28" y="157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7"/>
                    <a:pt x="25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3" y="157"/>
                    <a:pt x="9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9" y="157"/>
                    <a:pt x="13" y="157"/>
                    <a:pt x="17" y="157"/>
                  </a:cubicBezTo>
                  <a:close/>
                  <a:moveTo>
                    <a:pt x="4" y="152"/>
                  </a:moveTo>
                  <a:cubicBezTo>
                    <a:pt x="4" y="151"/>
                    <a:pt x="5" y="150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50"/>
                    <a:pt x="4" y="151"/>
                    <a:pt x="4" y="152"/>
                  </a:cubicBezTo>
                  <a:close/>
                  <a:moveTo>
                    <a:pt x="10" y="141"/>
                  </a:move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2" y="138"/>
                    <a:pt x="15" y="134"/>
                    <a:pt x="17" y="130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5" y="134"/>
                    <a:pt x="12" y="138"/>
                    <a:pt x="10" y="141"/>
                  </a:cubicBezTo>
                  <a:close/>
                  <a:moveTo>
                    <a:pt x="17" y="130"/>
                  </a:moveTo>
                  <a:cubicBezTo>
                    <a:pt x="17" y="130"/>
                    <a:pt x="18" y="129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29"/>
                    <a:pt x="17" y="130"/>
                    <a:pt x="17" y="130"/>
                  </a:cubicBezTo>
                  <a:close/>
                  <a:moveTo>
                    <a:pt x="20" y="125"/>
                  </a:moveTo>
                  <a:cubicBezTo>
                    <a:pt x="20" y="125"/>
                    <a:pt x="20" y="125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lose/>
                  <a:moveTo>
                    <a:pt x="49" y="83"/>
                  </a:moveTo>
                  <a:cubicBezTo>
                    <a:pt x="47" y="88"/>
                    <a:pt x="35" y="104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21"/>
                    <a:pt x="22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2" y="108"/>
                    <a:pt x="46" y="88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1"/>
                    <a:pt x="50" y="82"/>
                    <a:pt x="49" y="83"/>
                  </a:cubicBezTo>
                  <a:close/>
                  <a:moveTo>
                    <a:pt x="35" y="35"/>
                  </a:moveTo>
                  <a:cubicBezTo>
                    <a:pt x="43" y="52"/>
                    <a:pt x="50" y="70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0"/>
                    <a:pt x="41" y="49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3"/>
                    <a:pt x="35" y="34"/>
                    <a:pt x="3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301" name="直接连接符 300"/>
          <p:cNvCxnSpPr>
            <a:cxnSpLocks/>
          </p:cNvCxnSpPr>
          <p:nvPr/>
        </p:nvCxnSpPr>
        <p:spPr>
          <a:xfrm>
            <a:off x="3156705" y="2959866"/>
            <a:ext cx="6358252" cy="0"/>
          </a:xfrm>
          <a:prstGeom prst="line">
            <a:avLst/>
          </a:prstGeom>
          <a:ln w="349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Freeform 26"/>
          <p:cNvSpPr>
            <a:spLocks noEditPoints="1"/>
          </p:cNvSpPr>
          <p:nvPr/>
        </p:nvSpPr>
        <p:spPr bwMode="auto">
          <a:xfrm rot="21063611">
            <a:off x="664039" y="1074272"/>
            <a:ext cx="1320487" cy="645185"/>
          </a:xfrm>
          <a:custGeom>
            <a:avLst/>
            <a:gdLst>
              <a:gd name="T0" fmla="*/ 612 w 703"/>
              <a:gd name="T1" fmla="*/ 61 h 344"/>
              <a:gd name="T2" fmla="*/ 465 w 703"/>
              <a:gd name="T3" fmla="*/ 68 h 344"/>
              <a:gd name="T4" fmla="*/ 468 w 703"/>
              <a:gd name="T5" fmla="*/ 92 h 344"/>
              <a:gd name="T6" fmla="*/ 576 w 703"/>
              <a:gd name="T7" fmla="*/ 87 h 344"/>
              <a:gd name="T8" fmla="*/ 631 w 703"/>
              <a:gd name="T9" fmla="*/ 99 h 344"/>
              <a:gd name="T10" fmla="*/ 605 w 703"/>
              <a:gd name="T11" fmla="*/ 154 h 344"/>
              <a:gd name="T12" fmla="*/ 503 w 703"/>
              <a:gd name="T13" fmla="*/ 193 h 344"/>
              <a:gd name="T14" fmla="*/ 500 w 703"/>
              <a:gd name="T15" fmla="*/ 158 h 344"/>
              <a:gd name="T16" fmla="*/ 403 w 703"/>
              <a:gd name="T17" fmla="*/ 55 h 344"/>
              <a:gd name="T18" fmla="*/ 392 w 703"/>
              <a:gd name="T19" fmla="*/ 73 h 344"/>
              <a:gd name="T20" fmla="*/ 470 w 703"/>
              <a:gd name="T21" fmla="*/ 158 h 344"/>
              <a:gd name="T22" fmla="*/ 474 w 703"/>
              <a:gd name="T23" fmla="*/ 201 h 344"/>
              <a:gd name="T24" fmla="*/ 310 w 703"/>
              <a:gd name="T25" fmla="*/ 235 h 344"/>
              <a:gd name="T26" fmla="*/ 250 w 703"/>
              <a:gd name="T27" fmla="*/ 249 h 344"/>
              <a:gd name="T28" fmla="*/ 264 w 703"/>
              <a:gd name="T29" fmla="*/ 105 h 344"/>
              <a:gd name="T30" fmla="*/ 366 w 703"/>
              <a:gd name="T31" fmla="*/ 62 h 344"/>
              <a:gd name="T32" fmla="*/ 378 w 703"/>
              <a:gd name="T33" fmla="*/ 54 h 344"/>
              <a:gd name="T34" fmla="*/ 247 w 703"/>
              <a:gd name="T35" fmla="*/ 80 h 344"/>
              <a:gd name="T36" fmla="*/ 220 w 703"/>
              <a:gd name="T37" fmla="*/ 255 h 344"/>
              <a:gd name="T38" fmla="*/ 99 w 703"/>
              <a:gd name="T39" fmla="*/ 255 h 344"/>
              <a:gd name="T40" fmla="*/ 89 w 703"/>
              <a:gd name="T41" fmla="*/ 189 h 344"/>
              <a:gd name="T42" fmla="*/ 190 w 703"/>
              <a:gd name="T43" fmla="*/ 148 h 344"/>
              <a:gd name="T44" fmla="*/ 197 w 703"/>
              <a:gd name="T45" fmla="*/ 132 h 344"/>
              <a:gd name="T46" fmla="*/ 46 w 703"/>
              <a:gd name="T47" fmla="*/ 257 h 344"/>
              <a:gd name="T48" fmla="*/ 154 w 703"/>
              <a:gd name="T49" fmla="*/ 291 h 344"/>
              <a:gd name="T50" fmla="*/ 240 w 703"/>
              <a:gd name="T51" fmla="*/ 282 h 344"/>
              <a:gd name="T52" fmla="*/ 460 w 703"/>
              <a:gd name="T53" fmla="*/ 283 h 344"/>
              <a:gd name="T54" fmla="*/ 496 w 703"/>
              <a:gd name="T55" fmla="*/ 228 h 344"/>
              <a:gd name="T56" fmla="*/ 661 w 703"/>
              <a:gd name="T57" fmla="*/ 154 h 344"/>
              <a:gd name="T58" fmla="*/ 612 w 703"/>
              <a:gd name="T59" fmla="*/ 61 h 344"/>
              <a:gd name="T60" fmla="*/ 278 w 703"/>
              <a:gd name="T61" fmla="*/ 275 h 344"/>
              <a:gd name="T62" fmla="*/ 304 w 703"/>
              <a:gd name="T63" fmla="*/ 269 h 344"/>
              <a:gd name="T64" fmla="*/ 460 w 703"/>
              <a:gd name="T65" fmla="*/ 236 h 344"/>
              <a:gd name="T66" fmla="*/ 439 w 703"/>
              <a:gd name="T67" fmla="*/ 262 h 344"/>
              <a:gd name="T68" fmla="*/ 278 w 703"/>
              <a:gd name="T69" fmla="*/ 275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03" h="344">
                <a:moveTo>
                  <a:pt x="612" y="61"/>
                </a:moveTo>
                <a:cubicBezTo>
                  <a:pt x="565" y="51"/>
                  <a:pt x="511" y="58"/>
                  <a:pt x="465" y="68"/>
                </a:cubicBezTo>
                <a:cubicBezTo>
                  <a:pt x="451" y="71"/>
                  <a:pt x="455" y="91"/>
                  <a:pt x="468" y="92"/>
                </a:cubicBezTo>
                <a:cubicBezTo>
                  <a:pt x="504" y="94"/>
                  <a:pt x="540" y="86"/>
                  <a:pt x="576" y="87"/>
                </a:cubicBezTo>
                <a:cubicBezTo>
                  <a:pt x="595" y="87"/>
                  <a:pt x="615" y="89"/>
                  <a:pt x="631" y="99"/>
                </a:cubicBezTo>
                <a:cubicBezTo>
                  <a:pt x="665" y="120"/>
                  <a:pt x="623" y="145"/>
                  <a:pt x="605" y="154"/>
                </a:cubicBezTo>
                <a:cubicBezTo>
                  <a:pt x="572" y="171"/>
                  <a:pt x="538" y="183"/>
                  <a:pt x="503" y="193"/>
                </a:cubicBezTo>
                <a:cubicBezTo>
                  <a:pt x="504" y="181"/>
                  <a:pt x="503" y="169"/>
                  <a:pt x="500" y="158"/>
                </a:cubicBezTo>
                <a:cubicBezTo>
                  <a:pt x="490" y="115"/>
                  <a:pt x="444" y="68"/>
                  <a:pt x="403" y="55"/>
                </a:cubicBezTo>
                <a:cubicBezTo>
                  <a:pt x="392" y="52"/>
                  <a:pt x="386" y="66"/>
                  <a:pt x="392" y="73"/>
                </a:cubicBezTo>
                <a:cubicBezTo>
                  <a:pt x="419" y="103"/>
                  <a:pt x="454" y="119"/>
                  <a:pt x="470" y="158"/>
                </a:cubicBezTo>
                <a:cubicBezTo>
                  <a:pt x="475" y="173"/>
                  <a:pt x="476" y="187"/>
                  <a:pt x="474" y="201"/>
                </a:cubicBezTo>
                <a:cubicBezTo>
                  <a:pt x="420" y="214"/>
                  <a:pt x="364" y="223"/>
                  <a:pt x="310" y="235"/>
                </a:cubicBezTo>
                <a:cubicBezTo>
                  <a:pt x="291" y="240"/>
                  <a:pt x="271" y="244"/>
                  <a:pt x="250" y="249"/>
                </a:cubicBezTo>
                <a:cubicBezTo>
                  <a:pt x="216" y="205"/>
                  <a:pt x="234" y="145"/>
                  <a:pt x="264" y="105"/>
                </a:cubicBezTo>
                <a:cubicBezTo>
                  <a:pt x="284" y="80"/>
                  <a:pt x="333" y="33"/>
                  <a:pt x="366" y="62"/>
                </a:cubicBezTo>
                <a:cubicBezTo>
                  <a:pt x="372" y="68"/>
                  <a:pt x="382" y="61"/>
                  <a:pt x="378" y="54"/>
                </a:cubicBezTo>
                <a:cubicBezTo>
                  <a:pt x="345" y="0"/>
                  <a:pt x="276" y="47"/>
                  <a:pt x="247" y="80"/>
                </a:cubicBezTo>
                <a:cubicBezTo>
                  <a:pt x="204" y="130"/>
                  <a:pt x="189" y="198"/>
                  <a:pt x="220" y="255"/>
                </a:cubicBezTo>
                <a:cubicBezTo>
                  <a:pt x="179" y="262"/>
                  <a:pt x="137" y="265"/>
                  <a:pt x="99" y="255"/>
                </a:cubicBezTo>
                <a:cubicBezTo>
                  <a:pt x="61" y="245"/>
                  <a:pt x="65" y="212"/>
                  <a:pt x="89" y="189"/>
                </a:cubicBezTo>
                <a:cubicBezTo>
                  <a:pt x="111" y="167"/>
                  <a:pt x="158" y="143"/>
                  <a:pt x="190" y="148"/>
                </a:cubicBezTo>
                <a:cubicBezTo>
                  <a:pt x="199" y="149"/>
                  <a:pt x="207" y="136"/>
                  <a:pt x="197" y="132"/>
                </a:cubicBezTo>
                <a:cubicBezTo>
                  <a:pt x="134" y="104"/>
                  <a:pt x="0" y="180"/>
                  <a:pt x="46" y="257"/>
                </a:cubicBezTo>
                <a:cubicBezTo>
                  <a:pt x="67" y="291"/>
                  <a:pt x="119" y="292"/>
                  <a:pt x="154" y="291"/>
                </a:cubicBezTo>
                <a:cubicBezTo>
                  <a:pt x="183" y="291"/>
                  <a:pt x="212" y="287"/>
                  <a:pt x="240" y="282"/>
                </a:cubicBezTo>
                <a:cubicBezTo>
                  <a:pt x="299" y="344"/>
                  <a:pt x="398" y="338"/>
                  <a:pt x="460" y="283"/>
                </a:cubicBezTo>
                <a:cubicBezTo>
                  <a:pt x="477" y="268"/>
                  <a:pt x="489" y="249"/>
                  <a:pt x="496" y="228"/>
                </a:cubicBezTo>
                <a:cubicBezTo>
                  <a:pt x="554" y="215"/>
                  <a:pt x="619" y="195"/>
                  <a:pt x="661" y="154"/>
                </a:cubicBezTo>
                <a:cubicBezTo>
                  <a:pt x="703" y="113"/>
                  <a:pt x="652" y="69"/>
                  <a:pt x="612" y="61"/>
                </a:cubicBezTo>
                <a:moveTo>
                  <a:pt x="278" y="275"/>
                </a:moveTo>
                <a:cubicBezTo>
                  <a:pt x="287" y="273"/>
                  <a:pt x="296" y="271"/>
                  <a:pt x="304" y="269"/>
                </a:cubicBezTo>
                <a:cubicBezTo>
                  <a:pt x="356" y="258"/>
                  <a:pt x="408" y="248"/>
                  <a:pt x="460" y="236"/>
                </a:cubicBezTo>
                <a:cubicBezTo>
                  <a:pt x="454" y="246"/>
                  <a:pt x="447" y="255"/>
                  <a:pt x="439" y="262"/>
                </a:cubicBezTo>
                <a:cubicBezTo>
                  <a:pt x="394" y="306"/>
                  <a:pt x="327" y="307"/>
                  <a:pt x="278" y="275"/>
                </a:cubicBezTo>
              </a:path>
            </a:pathLst>
          </a:custGeom>
          <a:solidFill>
            <a:srgbClr val="FF3E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7" name="Freeform 30"/>
          <p:cNvSpPr>
            <a:spLocks noEditPoints="1"/>
          </p:cNvSpPr>
          <p:nvPr/>
        </p:nvSpPr>
        <p:spPr bwMode="auto">
          <a:xfrm>
            <a:off x="10804994" y="1127541"/>
            <a:ext cx="665610" cy="64441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76AAD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3" name="Freeform 298"/>
          <p:cNvSpPr>
            <a:spLocks noEditPoints="1"/>
          </p:cNvSpPr>
          <p:nvPr/>
        </p:nvSpPr>
        <p:spPr bwMode="auto">
          <a:xfrm>
            <a:off x="7854731" y="1108218"/>
            <a:ext cx="401939" cy="403919"/>
          </a:xfrm>
          <a:custGeom>
            <a:avLst/>
            <a:gdLst>
              <a:gd name="T0" fmla="*/ 14 w 62"/>
              <a:gd name="T1" fmla="*/ 46 h 62"/>
              <a:gd name="T2" fmla="*/ 0 w 62"/>
              <a:gd name="T3" fmla="*/ 22 h 62"/>
              <a:gd name="T4" fmla="*/ 8 w 62"/>
              <a:gd name="T5" fmla="*/ 2 h 62"/>
              <a:gd name="T6" fmla="*/ 9 w 62"/>
              <a:gd name="T7" fmla="*/ 2 h 62"/>
              <a:gd name="T8" fmla="*/ 17 w 62"/>
              <a:gd name="T9" fmla="*/ 0 h 62"/>
              <a:gd name="T10" fmla="*/ 39 w 62"/>
              <a:gd name="T11" fmla="*/ 15 h 62"/>
              <a:gd name="T12" fmla="*/ 42 w 62"/>
              <a:gd name="T13" fmla="*/ 18 h 62"/>
              <a:gd name="T14" fmla="*/ 44 w 62"/>
              <a:gd name="T15" fmla="*/ 12 h 62"/>
              <a:gd name="T16" fmla="*/ 51 w 62"/>
              <a:gd name="T17" fmla="*/ 6 h 62"/>
              <a:gd name="T18" fmla="*/ 58 w 62"/>
              <a:gd name="T19" fmla="*/ 12 h 62"/>
              <a:gd name="T20" fmla="*/ 61 w 62"/>
              <a:gd name="T21" fmla="*/ 16 h 62"/>
              <a:gd name="T22" fmla="*/ 61 w 62"/>
              <a:gd name="T23" fmla="*/ 16 h 62"/>
              <a:gd name="T24" fmla="*/ 62 w 62"/>
              <a:gd name="T25" fmla="*/ 24 h 62"/>
              <a:gd name="T26" fmla="*/ 52 w 62"/>
              <a:gd name="T27" fmla="*/ 60 h 62"/>
              <a:gd name="T28" fmla="*/ 51 w 62"/>
              <a:gd name="T29" fmla="*/ 62 h 62"/>
              <a:gd name="T30" fmla="*/ 21 w 62"/>
              <a:gd name="T31" fmla="*/ 44 h 62"/>
              <a:gd name="T32" fmla="*/ 27 w 62"/>
              <a:gd name="T33" fmla="*/ 48 h 62"/>
              <a:gd name="T34" fmla="*/ 47 w 62"/>
              <a:gd name="T35" fmla="*/ 55 h 62"/>
              <a:gd name="T36" fmla="*/ 50 w 62"/>
              <a:gd name="T37" fmla="*/ 47 h 62"/>
              <a:gd name="T38" fmla="*/ 55 w 62"/>
              <a:gd name="T39" fmla="*/ 24 h 62"/>
              <a:gd name="T40" fmla="*/ 55 w 62"/>
              <a:gd name="T41" fmla="*/ 18 h 62"/>
              <a:gd name="T42" fmla="*/ 53 w 62"/>
              <a:gd name="T43" fmla="*/ 16 h 62"/>
              <a:gd name="T44" fmla="*/ 51 w 62"/>
              <a:gd name="T45" fmla="*/ 13 h 62"/>
              <a:gd name="T46" fmla="*/ 50 w 62"/>
              <a:gd name="T47" fmla="*/ 15 h 62"/>
              <a:gd name="T48" fmla="*/ 47 w 62"/>
              <a:gd name="T49" fmla="*/ 30 h 62"/>
              <a:gd name="T50" fmla="*/ 39 w 62"/>
              <a:gd name="T51" fmla="*/ 27 h 62"/>
              <a:gd name="T52" fmla="*/ 34 w 62"/>
              <a:gd name="T53" fmla="*/ 18 h 62"/>
              <a:gd name="T54" fmla="*/ 17 w 62"/>
              <a:gd name="T55" fmla="*/ 7 h 62"/>
              <a:gd name="T56" fmla="*/ 12 w 62"/>
              <a:gd name="T57" fmla="*/ 8 h 62"/>
              <a:gd name="T58" fmla="*/ 12 w 62"/>
              <a:gd name="T59" fmla="*/ 8 h 62"/>
              <a:gd name="T60" fmla="*/ 10 w 62"/>
              <a:gd name="T61" fmla="*/ 11 h 62"/>
              <a:gd name="T62" fmla="*/ 7 w 62"/>
              <a:gd name="T63" fmla="*/ 22 h 62"/>
              <a:gd name="T64" fmla="*/ 19 w 62"/>
              <a:gd name="T65" fmla="*/ 41 h 62"/>
              <a:gd name="T66" fmla="*/ 19 w 62"/>
              <a:gd name="T67" fmla="*/ 41 h 62"/>
              <a:gd name="T68" fmla="*/ 19 w 62"/>
              <a:gd name="T69" fmla="*/ 41 h 62"/>
              <a:gd name="T70" fmla="*/ 21 w 62"/>
              <a:gd name="T71" fmla="*/ 44 h 62"/>
              <a:gd name="T72" fmla="*/ 47 w 62"/>
              <a:gd name="T73" fmla="*/ 28 h 62"/>
              <a:gd name="T74" fmla="*/ 51 w 62"/>
              <a:gd name="T75" fmla="*/ 13 h 62"/>
              <a:gd name="T76" fmla="*/ 51 w 62"/>
              <a:gd name="T77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" h="62">
                <a:moveTo>
                  <a:pt x="49" y="62"/>
                </a:moveTo>
                <a:cubicBezTo>
                  <a:pt x="30" y="62"/>
                  <a:pt x="16" y="48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4" y="38"/>
                  <a:pt x="0" y="2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10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1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5" y="8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40" y="16"/>
                  <a:pt x="41" y="17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6"/>
                  <a:pt x="43" y="14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9"/>
                  <a:pt x="47" y="6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5" y="6"/>
                  <a:pt x="57" y="9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60" y="14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9"/>
                  <a:pt x="62" y="21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42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2"/>
                  <a:pt x="49" y="62"/>
                  <a:pt x="49" y="62"/>
                </a:cubicBezTo>
                <a:close/>
                <a:moveTo>
                  <a:pt x="21" y="44"/>
                </a:moveTo>
                <a:cubicBezTo>
                  <a:pt x="23" y="45"/>
                  <a:pt x="25" y="47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2" y="52"/>
                  <a:pt x="39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8" y="54"/>
                  <a:pt x="49" y="50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3" y="40"/>
                  <a:pt x="55" y="32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2"/>
                  <a:pt x="55" y="20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7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4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0" y="14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7"/>
                  <a:pt x="48" y="22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5"/>
                  <a:pt x="36" y="21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0" y="12"/>
                  <a:pt x="24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4"/>
                  <a:pt x="7" y="17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7"/>
                  <a:pt x="9" y="34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2"/>
                  <a:pt x="21" y="44"/>
                </a:cubicBezTo>
                <a:close/>
                <a:moveTo>
                  <a:pt x="44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4" y="29"/>
                  <a:pt x="44" y="29"/>
                  <a:pt x="44" y="29"/>
                </a:cubicBezTo>
                <a:close/>
                <a:moveTo>
                  <a:pt x="51" y="13"/>
                </a:move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lose/>
              </a:path>
            </a:pathLst>
          </a:custGeom>
          <a:solidFill>
            <a:srgbClr val="70A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椭圆 156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8" name="椭圆 157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9" name="椭圆 158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" name="椭圆 159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1" name="文本框 5"/>
          <p:cNvSpPr txBox="1">
            <a:spLocks noChangeArrowheads="1"/>
          </p:cNvSpPr>
          <p:nvPr/>
        </p:nvSpPr>
        <p:spPr bwMode="auto">
          <a:xfrm>
            <a:off x="2838301" y="3479403"/>
            <a:ext cx="7109640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TW" altLang="en-US" sz="5400" b="1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可以不「吸」嗎？</a:t>
            </a:r>
            <a:endParaRPr lang="en-US" altLang="zh-TW" sz="5400" b="1" dirty="0">
              <a:solidFill>
                <a:srgbClr val="7030A0"/>
              </a:solidFill>
              <a:latin typeface="微軟正黑體" pitchFamily="34" charset="-120"/>
              <a:ea typeface="微軟正黑體" pitchFamily="34" charset="-120"/>
            </a:endParaRPr>
          </a:p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TW" altLang="en-US" sz="5400" b="1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塑膠吸管減量行動研究</a:t>
            </a:r>
            <a:endParaRPr lang="zh-CN" altLang="en-US" sz="5400" b="1" dirty="0">
              <a:solidFill>
                <a:srgbClr val="7030A0"/>
              </a:solidFill>
              <a:latin typeface="微軟正黑體" pitchFamily="34" charset="-120"/>
              <a:ea typeface="微軟正黑體" pitchFamily="34" charset="-120"/>
            </a:endParaRPr>
          </a:p>
        </p:txBody>
      </p:sp>
      <p:sp>
        <p:nvSpPr>
          <p:cNvPr id="163" name="文本框 5"/>
          <p:cNvSpPr txBox="1">
            <a:spLocks noChangeArrowheads="1"/>
          </p:cNvSpPr>
          <p:nvPr/>
        </p:nvSpPr>
        <p:spPr bwMode="auto">
          <a:xfrm>
            <a:off x="4175362" y="6396335"/>
            <a:ext cx="44935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TW" altLang="en-US" sz="2800" b="1" dirty="0">
                <a:solidFill>
                  <a:srgbClr val="660066"/>
                </a:solidFill>
                <a:latin typeface="微軟正黑體" pitchFamily="34" charset="-120"/>
                <a:ea typeface="微軟正黑體" pitchFamily="34" charset="-120"/>
              </a:rPr>
              <a:t>指導老師</a:t>
            </a:r>
            <a:r>
              <a:rPr lang="zh-CN" altLang="en-US" sz="2800" b="1" dirty="0">
                <a:solidFill>
                  <a:srgbClr val="660066"/>
                </a:solidFill>
                <a:latin typeface="微軟正黑體" pitchFamily="34" charset="-120"/>
                <a:ea typeface="微軟正黑體" pitchFamily="34" charset="-120"/>
              </a:rPr>
              <a:t>：</a:t>
            </a:r>
            <a:r>
              <a:rPr lang="zh-TW" altLang="en-US" sz="2800" b="1" dirty="0">
                <a:solidFill>
                  <a:srgbClr val="660066"/>
                </a:solidFill>
                <a:latin typeface="微軟正黑體" pitchFamily="34" charset="-120"/>
                <a:ea typeface="微軟正黑體" pitchFamily="34" charset="-120"/>
              </a:rPr>
              <a:t>張麟偉、黃桂蓉</a:t>
            </a:r>
            <a:endParaRPr lang="zh-CN" altLang="en-US" sz="2800" b="1" dirty="0">
              <a:solidFill>
                <a:srgbClr val="660066"/>
              </a:solidFill>
              <a:latin typeface="微軟正黑體" pitchFamily="34" charset="-120"/>
              <a:ea typeface="微軟正黑體" pitchFamily="34" charset="-120"/>
            </a:endParaRPr>
          </a:p>
        </p:txBody>
      </p:sp>
      <p:sp>
        <p:nvSpPr>
          <p:cNvPr id="164" name="文本框 5"/>
          <p:cNvSpPr txBox="1">
            <a:spLocks noChangeArrowheads="1"/>
          </p:cNvSpPr>
          <p:nvPr/>
        </p:nvSpPr>
        <p:spPr bwMode="auto">
          <a:xfrm>
            <a:off x="2766355" y="5798872"/>
            <a:ext cx="70070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TW" altLang="en-US" sz="2800" b="1" dirty="0">
                <a:solidFill>
                  <a:srgbClr val="660066"/>
                </a:solidFill>
                <a:latin typeface="微軟正黑體" pitchFamily="34" charset="-120"/>
                <a:ea typeface="微軟正黑體" pitchFamily="34" charset="-120"/>
              </a:rPr>
              <a:t>報告人</a:t>
            </a:r>
            <a:r>
              <a:rPr lang="zh-CN" altLang="en-US" sz="2800" b="1" dirty="0">
                <a:solidFill>
                  <a:srgbClr val="660066"/>
                </a:solidFill>
                <a:latin typeface="微軟正黑體" pitchFamily="34" charset="-120"/>
                <a:ea typeface="微軟正黑體" pitchFamily="34" charset="-120"/>
              </a:rPr>
              <a:t>：</a:t>
            </a:r>
            <a:r>
              <a:rPr lang="zh-TW" altLang="en-US" sz="2800" b="1" dirty="0">
                <a:solidFill>
                  <a:srgbClr val="660066"/>
                </a:solidFill>
                <a:latin typeface="微軟正黑體" pitchFamily="34" charset="-120"/>
                <a:ea typeface="微軟正黑體" pitchFamily="34" charset="-120"/>
              </a:rPr>
              <a:t>彭岑愉、王羽心、張瑋庭、彭禹軒</a:t>
            </a:r>
            <a:endParaRPr lang="zh-CN" altLang="en-US" sz="2800" b="1" dirty="0">
              <a:solidFill>
                <a:srgbClr val="660066"/>
              </a:solidFill>
              <a:latin typeface="微軟正黑體" pitchFamily="34" charset="-120"/>
              <a:ea typeface="微軟正黑體" pitchFamily="34" charset="-120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EBB93A38-3A49-4C06-9523-426B2F7A3716}"/>
              </a:ext>
            </a:extLst>
          </p:cNvPr>
          <p:cNvSpPr/>
          <p:nvPr/>
        </p:nvSpPr>
        <p:spPr>
          <a:xfrm>
            <a:off x="185712" y="6997781"/>
            <a:ext cx="6096000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zh-TW" altLang="en-US" dirty="0"/>
              <a:t>圖片來源：</a:t>
            </a:r>
            <a:r>
              <a:rPr lang="en-US" altLang="zh-TW" dirty="0"/>
              <a:t>http://</a:t>
            </a:r>
            <a:r>
              <a:rPr lang="en-US" altLang="zh-TW" dirty="0" err="1"/>
              <a:t>www.photophoto.cn</a:t>
            </a:r>
            <a:r>
              <a:rPr lang="en-US" altLang="zh-TW" dirty="0"/>
              <a:t>/vector/</a:t>
            </a:r>
            <a:r>
              <a:rPr lang="en-US" altLang="zh-TW" dirty="0" err="1"/>
              <a:t>logozhuanji</a:t>
            </a:r>
            <a:r>
              <a:rPr lang="en-US" altLang="zh-TW" dirty="0"/>
              <a:t>/</a:t>
            </a:r>
            <a:r>
              <a:rPr lang="en-US" altLang="zh-TW" dirty="0" err="1"/>
              <a:t>quanqiudianshikatongxingxiangshilianglogo</a:t>
            </a:r>
            <a:r>
              <a:rPr lang="en-US" altLang="zh-TW" dirty="0"/>
              <a:t>/</a:t>
            </a:r>
            <a:r>
              <a:rPr lang="en-US" altLang="zh-TW" dirty="0" err="1"/>
              <a:t>image_60eca53ac8ef06a5.htm</a:t>
            </a:r>
            <a:endParaRPr lang="zh-TW" altLang="en-US" dirty="0"/>
          </a:p>
        </p:txBody>
      </p:sp>
      <p:pic>
        <p:nvPicPr>
          <p:cNvPr id="3" name="圖片 2">
            <a:extLst>
              <a:ext uri="{FF2B5EF4-FFF2-40B4-BE49-F238E27FC236}">
                <a16:creationId xmlns:a16="http://schemas.microsoft.com/office/drawing/2014/main" id="{4BD3B439-6A64-459B-A89F-C4BABDB9C3A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037" y="3118047"/>
            <a:ext cx="1513144" cy="2425233"/>
          </a:xfrm>
          <a:prstGeom prst="rect">
            <a:avLst/>
          </a:prstGeom>
        </p:spPr>
      </p:pic>
      <p:pic>
        <p:nvPicPr>
          <p:cNvPr id="1026" name="Picture 2" descr="ãå¸ç®¡ å¡éãçåçæå°çµæ">
            <a:extLst>
              <a:ext uri="{FF2B5EF4-FFF2-40B4-BE49-F238E27FC236}">
                <a16:creationId xmlns:a16="http://schemas.microsoft.com/office/drawing/2014/main" id="{C83A3F2F-3B64-4BD4-A590-52FC357E94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3" y="1879577"/>
            <a:ext cx="1775398" cy="17753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圖片 4">
            <a:extLst>
              <a:ext uri="{FF2B5EF4-FFF2-40B4-BE49-F238E27FC236}">
                <a16:creationId xmlns:a16="http://schemas.microsoft.com/office/drawing/2014/main" id="{5B09C5FB-C346-48E1-97B9-4D96B51C205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003" y="2513241"/>
            <a:ext cx="2073178" cy="20731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18443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900" decel="100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5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 tmFilter="0,0; .5, 1; 1, 1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" grpId="0" animBg="1"/>
      <p:bldP spid="307" grpId="0" animBg="1"/>
      <p:bldP spid="313" grpId="0" animBg="1"/>
      <p:bldP spid="161" grpId="0"/>
      <p:bldP spid="163" grpId="0"/>
      <p:bldP spid="16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文獻探討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任意多边形 83">
            <a:extLst>
              <a:ext uri="{FF2B5EF4-FFF2-40B4-BE49-F238E27FC236}">
                <a16:creationId xmlns:a16="http://schemas.microsoft.com/office/drawing/2014/main" id="{B83D6310-5220-41A0-9132-2C130A964676}"/>
              </a:ext>
            </a:extLst>
          </p:cNvPr>
          <p:cNvSpPr/>
          <p:nvPr/>
        </p:nvSpPr>
        <p:spPr>
          <a:xfrm flipH="1">
            <a:off x="1495464" y="2041748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F7B63E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F7B63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4400" b="1" dirty="0">
              <a:solidFill>
                <a:srgbClr val="F7B63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任意多边形 82">
            <a:extLst>
              <a:ext uri="{FF2B5EF4-FFF2-40B4-BE49-F238E27FC236}">
                <a16:creationId xmlns:a16="http://schemas.microsoft.com/office/drawing/2014/main" id="{966D8684-FFCD-4912-A234-1827134B0CC6}"/>
              </a:ext>
            </a:extLst>
          </p:cNvPr>
          <p:cNvSpPr/>
          <p:nvPr/>
        </p:nvSpPr>
        <p:spPr>
          <a:xfrm flipH="1">
            <a:off x="1478149" y="3082394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FF3E3E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FF3E3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4400" b="1" dirty="0">
              <a:solidFill>
                <a:srgbClr val="FF3E3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87">
            <a:extLst>
              <a:ext uri="{FF2B5EF4-FFF2-40B4-BE49-F238E27FC236}">
                <a16:creationId xmlns:a16="http://schemas.microsoft.com/office/drawing/2014/main" id="{C028FBD3-402C-4C33-95FD-AD41BA19F543}"/>
              </a:ext>
            </a:extLst>
          </p:cNvPr>
          <p:cNvSpPr/>
          <p:nvPr/>
        </p:nvSpPr>
        <p:spPr>
          <a:xfrm flipH="1">
            <a:off x="1510306" y="4325749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76AAD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76AAD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4400" b="1" dirty="0">
              <a:solidFill>
                <a:srgbClr val="76AAD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84">
            <a:extLst>
              <a:ext uri="{FF2B5EF4-FFF2-40B4-BE49-F238E27FC236}">
                <a16:creationId xmlns:a16="http://schemas.microsoft.com/office/drawing/2014/main" id="{12F0285C-03BA-4638-9235-BBBCB901882D}"/>
              </a:ext>
            </a:extLst>
          </p:cNvPr>
          <p:cNvSpPr/>
          <p:nvPr/>
        </p:nvSpPr>
        <p:spPr>
          <a:xfrm flipH="1">
            <a:off x="1510306" y="5614592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70AD47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70AD47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4400" b="1" dirty="0">
              <a:solidFill>
                <a:srgbClr val="70AD47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FEB1F636-E226-4EBC-8C4C-2DC375E6415F}"/>
              </a:ext>
            </a:extLst>
          </p:cNvPr>
          <p:cNvSpPr/>
          <p:nvPr/>
        </p:nvSpPr>
        <p:spPr>
          <a:xfrm>
            <a:off x="1478149" y="1169698"/>
            <a:ext cx="106234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lang="zh-TW" altLang="en-US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三</a:t>
            </a:r>
            <a:r>
              <a:rPr lang="en-US" altLang="zh-TW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lang="zh-TW" altLang="en-US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、國際上對塑膠吸管的政策之探討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CE9AE71-2D08-4871-B52F-CEC20914A071}"/>
              </a:ext>
            </a:extLst>
          </p:cNvPr>
          <p:cNvSpPr/>
          <p:nvPr/>
        </p:nvSpPr>
        <p:spPr>
          <a:xfrm>
            <a:off x="2447107" y="2080937"/>
            <a:ext cx="9492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英國計劃在英格蘭地區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禁止販售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一次用塑膠吸管等。</a:t>
            </a:r>
          </a:p>
        </p:txBody>
      </p:sp>
      <p:sp>
        <p:nvSpPr>
          <p:cNvPr id="89" name="矩形 88">
            <a:extLst>
              <a:ext uri="{FF2B5EF4-FFF2-40B4-BE49-F238E27FC236}">
                <a16:creationId xmlns:a16="http://schemas.microsoft.com/office/drawing/2014/main" id="{E54CB722-A13C-404C-B496-DB15BB5DD6C7}"/>
              </a:ext>
            </a:extLst>
          </p:cNvPr>
          <p:cNvSpPr/>
          <p:nvPr/>
        </p:nvSpPr>
        <p:spPr>
          <a:xfrm>
            <a:off x="2447108" y="2910524"/>
            <a:ext cx="906127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美國的西雅圖自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2018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7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月起，一律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禁止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餐廳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提供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塑膠吸管與容器。</a:t>
            </a:r>
          </a:p>
        </p:txBody>
      </p:sp>
      <p:sp>
        <p:nvSpPr>
          <p:cNvPr id="90" name="矩形 89">
            <a:extLst>
              <a:ext uri="{FF2B5EF4-FFF2-40B4-BE49-F238E27FC236}">
                <a16:creationId xmlns:a16="http://schemas.microsoft.com/office/drawing/2014/main" id="{2671EA04-B181-40BA-A1A3-2C61E93A56BD}"/>
              </a:ext>
            </a:extLst>
          </p:cNvPr>
          <p:cNvSpPr/>
          <p:nvPr/>
        </p:nvSpPr>
        <p:spPr>
          <a:xfrm>
            <a:off x="2447108" y="4154177"/>
            <a:ext cx="96544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洛杉磯市議會也要求有關餐廳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不得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向消費者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主動提供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一次用塑膠吸管。</a:t>
            </a:r>
          </a:p>
        </p:txBody>
      </p:sp>
      <p:sp>
        <p:nvSpPr>
          <p:cNvPr id="91" name="矩形 90">
            <a:extLst>
              <a:ext uri="{FF2B5EF4-FFF2-40B4-BE49-F238E27FC236}">
                <a16:creationId xmlns:a16="http://schemas.microsoft.com/office/drawing/2014/main" id="{ED6A891D-7C5D-477F-953D-B5388881F04B}"/>
              </a:ext>
            </a:extLst>
          </p:cNvPr>
          <p:cNvSpPr/>
          <p:nvPr/>
        </p:nvSpPr>
        <p:spPr>
          <a:xfrm>
            <a:off x="2447108" y="5359208"/>
            <a:ext cx="949234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歐盟、加拿大、印度、萬那杜與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臺灣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都分別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立法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，於不同的時間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全面禁止所有一次性塑膠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，包括塑膠袋、寶特瓶、吸管、塑膠餐盒、包裝袋等。</a:t>
            </a:r>
          </a:p>
        </p:txBody>
      </p:sp>
    </p:spTree>
    <p:extLst>
      <p:ext uri="{BB962C8B-B14F-4D97-AF65-F5344CB8AC3E}">
        <p14:creationId xmlns:p14="http://schemas.microsoft.com/office/powerpoint/2010/main" val="19967299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5" grpId="0" animBg="1"/>
      <p:bldP spid="96" grpId="0" animBg="1"/>
      <p:bldP spid="97" grpId="0" animBg="1"/>
      <p:bldP spid="4" grpId="0"/>
      <p:bldP spid="89" grpId="0"/>
      <p:bldP spid="90" grpId="0"/>
      <p:bldP spid="9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文獻探討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任意多边形 83">
            <a:extLst>
              <a:ext uri="{FF2B5EF4-FFF2-40B4-BE49-F238E27FC236}">
                <a16:creationId xmlns:a16="http://schemas.microsoft.com/office/drawing/2014/main" id="{B83D6310-5220-41A0-9132-2C130A964676}"/>
              </a:ext>
            </a:extLst>
          </p:cNvPr>
          <p:cNvSpPr/>
          <p:nvPr/>
        </p:nvSpPr>
        <p:spPr>
          <a:xfrm flipH="1">
            <a:off x="1495464" y="2342197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F7B63E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F7B63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4400" b="1" dirty="0">
              <a:solidFill>
                <a:srgbClr val="F7B63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任意多边形 82">
            <a:extLst>
              <a:ext uri="{FF2B5EF4-FFF2-40B4-BE49-F238E27FC236}">
                <a16:creationId xmlns:a16="http://schemas.microsoft.com/office/drawing/2014/main" id="{966D8684-FFCD-4912-A234-1827134B0CC6}"/>
              </a:ext>
            </a:extLst>
          </p:cNvPr>
          <p:cNvSpPr/>
          <p:nvPr/>
        </p:nvSpPr>
        <p:spPr>
          <a:xfrm flipH="1">
            <a:off x="1495464" y="3642907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FF3E3E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FF3E3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4400" b="1" dirty="0">
              <a:solidFill>
                <a:srgbClr val="FF3E3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87">
            <a:extLst>
              <a:ext uri="{FF2B5EF4-FFF2-40B4-BE49-F238E27FC236}">
                <a16:creationId xmlns:a16="http://schemas.microsoft.com/office/drawing/2014/main" id="{C028FBD3-402C-4C33-95FD-AD41BA19F543}"/>
              </a:ext>
            </a:extLst>
          </p:cNvPr>
          <p:cNvSpPr/>
          <p:nvPr/>
        </p:nvSpPr>
        <p:spPr>
          <a:xfrm flipH="1">
            <a:off x="1495464" y="5113538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76AAD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76AAD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4400" b="1" dirty="0">
              <a:solidFill>
                <a:srgbClr val="76AAD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FEB1F636-E226-4EBC-8C4C-2DC375E6415F}"/>
              </a:ext>
            </a:extLst>
          </p:cNvPr>
          <p:cNvSpPr/>
          <p:nvPr/>
        </p:nvSpPr>
        <p:spPr>
          <a:xfrm>
            <a:off x="1478149" y="1169698"/>
            <a:ext cx="646843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lang="zh-TW" altLang="en-US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四</a:t>
            </a:r>
            <a:r>
              <a:rPr lang="en-US" altLang="zh-TW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lang="zh-TW" altLang="en-US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、塑膠吸管減量的方法探討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CE9AE71-2D08-4871-B52F-CEC20914A071}"/>
              </a:ext>
            </a:extLst>
          </p:cNvPr>
          <p:cNvSpPr/>
          <p:nvPr/>
        </p:nvSpPr>
        <p:spPr>
          <a:xfrm>
            <a:off x="2447108" y="2153065"/>
            <a:ext cx="911352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利用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環保材質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做成重複可使用的吸管，以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替代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塑膠吸管：例如不銹鋼、玻璃、矽膠等。</a:t>
            </a:r>
          </a:p>
        </p:txBody>
      </p:sp>
      <p:sp>
        <p:nvSpPr>
          <p:cNvPr id="89" name="矩形 88">
            <a:extLst>
              <a:ext uri="{FF2B5EF4-FFF2-40B4-BE49-F238E27FC236}">
                <a16:creationId xmlns:a16="http://schemas.microsoft.com/office/drawing/2014/main" id="{E54CB722-A13C-404C-B496-DB15BB5DD6C7}"/>
              </a:ext>
            </a:extLst>
          </p:cNvPr>
          <p:cNvSpPr/>
          <p:nvPr/>
        </p:nvSpPr>
        <p:spPr>
          <a:xfrm>
            <a:off x="2447107" y="3541790"/>
            <a:ext cx="911352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研發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可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分解材質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之一次性吸管：例如分解塑料「亞大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EPA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」、紙吸管、海藻吸管等。</a:t>
            </a:r>
          </a:p>
        </p:txBody>
      </p:sp>
      <p:sp>
        <p:nvSpPr>
          <p:cNvPr id="90" name="矩形 89">
            <a:extLst>
              <a:ext uri="{FF2B5EF4-FFF2-40B4-BE49-F238E27FC236}">
                <a16:creationId xmlns:a16="http://schemas.microsoft.com/office/drawing/2014/main" id="{2671EA04-B181-40BA-A1A3-2C61E93A56BD}"/>
              </a:ext>
            </a:extLst>
          </p:cNvPr>
          <p:cNvSpPr/>
          <p:nvPr/>
        </p:nvSpPr>
        <p:spPr>
          <a:xfrm>
            <a:off x="2447107" y="4933744"/>
            <a:ext cx="882613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改變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喝飲料的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習慣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，全面禁用吸管：例如自備環保杯或是以杯就口不用吸管等飲用方式。</a:t>
            </a:r>
          </a:p>
        </p:txBody>
      </p:sp>
    </p:spTree>
    <p:extLst>
      <p:ext uri="{BB962C8B-B14F-4D97-AF65-F5344CB8AC3E}">
        <p14:creationId xmlns:p14="http://schemas.microsoft.com/office/powerpoint/2010/main" val="16799548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5" grpId="0" animBg="1"/>
      <p:bldP spid="96" grpId="0" animBg="1"/>
      <p:bldP spid="4" grpId="0"/>
      <p:bldP spid="89" grpId="0"/>
      <p:bldP spid="9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0" y="122261"/>
            <a:ext cx="4652783" cy="830997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研究流程與架構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b="1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b="1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b="1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b="1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32" name="文字方塊 31">
            <a:extLst>
              <a:ext uri="{FF2B5EF4-FFF2-40B4-BE49-F238E27FC236}">
                <a16:creationId xmlns:a16="http://schemas.microsoft.com/office/drawing/2014/main" id="{A2C3035B-7464-4591-9499-31EF1C5CB512}"/>
              </a:ext>
            </a:extLst>
          </p:cNvPr>
          <p:cNvSpPr txBox="1"/>
          <p:nvPr/>
        </p:nvSpPr>
        <p:spPr>
          <a:xfrm>
            <a:off x="543433" y="1595706"/>
            <a:ext cx="621645" cy="2246769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訂定題目及方向</a:t>
            </a:r>
          </a:p>
        </p:txBody>
      </p:sp>
      <p:sp>
        <p:nvSpPr>
          <p:cNvPr id="33" name="文字方塊 32">
            <a:extLst>
              <a:ext uri="{FF2B5EF4-FFF2-40B4-BE49-F238E27FC236}">
                <a16:creationId xmlns:a16="http://schemas.microsoft.com/office/drawing/2014/main" id="{57BFE94D-433F-408A-BF7E-F5F4BD124489}"/>
              </a:ext>
            </a:extLst>
          </p:cNvPr>
          <p:cNvSpPr txBox="1"/>
          <p:nvPr/>
        </p:nvSpPr>
        <p:spPr>
          <a:xfrm>
            <a:off x="1489036" y="1595706"/>
            <a:ext cx="518879" cy="286232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討論研究方向與架構</a:t>
            </a:r>
          </a:p>
        </p:txBody>
      </p:sp>
      <p:sp>
        <p:nvSpPr>
          <p:cNvPr id="46" name="文字方塊 45">
            <a:extLst>
              <a:ext uri="{FF2B5EF4-FFF2-40B4-BE49-F238E27FC236}">
                <a16:creationId xmlns:a16="http://schemas.microsoft.com/office/drawing/2014/main" id="{99402556-5C47-4145-BFAC-F316E49A643D}"/>
              </a:ext>
            </a:extLst>
          </p:cNvPr>
          <p:cNvSpPr txBox="1"/>
          <p:nvPr/>
        </p:nvSpPr>
        <p:spPr>
          <a:xfrm>
            <a:off x="2369251" y="1561701"/>
            <a:ext cx="518879" cy="2246769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蒐集及整理文獻</a:t>
            </a:r>
          </a:p>
        </p:txBody>
      </p:sp>
      <p:sp>
        <p:nvSpPr>
          <p:cNvPr id="47" name="文字方塊 46">
            <a:extLst>
              <a:ext uri="{FF2B5EF4-FFF2-40B4-BE49-F238E27FC236}">
                <a16:creationId xmlns:a16="http://schemas.microsoft.com/office/drawing/2014/main" id="{4D6D8B1D-99DB-42C3-B0EA-BB23DD125DD6}"/>
              </a:ext>
            </a:extLst>
          </p:cNvPr>
          <p:cNvSpPr txBox="1"/>
          <p:nvPr/>
        </p:nvSpPr>
        <p:spPr>
          <a:xfrm>
            <a:off x="3552522" y="1561701"/>
            <a:ext cx="451307" cy="193899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zh-TW" altLang="en-US" sz="2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淨灘</a:t>
            </a: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田野調查</a:t>
            </a:r>
          </a:p>
        </p:txBody>
      </p:sp>
      <p:sp>
        <p:nvSpPr>
          <p:cNvPr id="81" name="文字方塊 80">
            <a:extLst>
              <a:ext uri="{FF2B5EF4-FFF2-40B4-BE49-F238E27FC236}">
                <a16:creationId xmlns:a16="http://schemas.microsoft.com/office/drawing/2014/main" id="{FC9F11A1-2D21-43A1-8134-73CC570C2496}"/>
              </a:ext>
            </a:extLst>
          </p:cNvPr>
          <p:cNvSpPr txBox="1"/>
          <p:nvPr/>
        </p:nvSpPr>
        <p:spPr>
          <a:xfrm>
            <a:off x="4398544" y="1561701"/>
            <a:ext cx="451307" cy="1323439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檢討</a:t>
            </a:r>
            <a:r>
              <a:rPr lang="zh-TW" altLang="en-US" sz="2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反思</a:t>
            </a:r>
            <a:endParaRPr lang="en-US" altLang="zh-TW" sz="20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3" name="文字方塊 82">
            <a:extLst>
              <a:ext uri="{FF2B5EF4-FFF2-40B4-BE49-F238E27FC236}">
                <a16:creationId xmlns:a16="http://schemas.microsoft.com/office/drawing/2014/main" id="{040DD208-E752-4BF5-ABF8-B05CAA3445D7}"/>
              </a:ext>
            </a:extLst>
          </p:cNvPr>
          <p:cNvSpPr txBox="1"/>
          <p:nvPr/>
        </p:nvSpPr>
        <p:spPr>
          <a:xfrm>
            <a:off x="5189258" y="1550899"/>
            <a:ext cx="478996" cy="2554545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制訂減量行動方案</a:t>
            </a:r>
            <a:endParaRPr lang="en-US" altLang="zh-TW" sz="20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6" name="文字方塊 105">
            <a:extLst>
              <a:ext uri="{FF2B5EF4-FFF2-40B4-BE49-F238E27FC236}">
                <a16:creationId xmlns:a16="http://schemas.microsoft.com/office/drawing/2014/main" id="{9AA5B277-7B11-4DBB-AA12-15F5937A0C06}"/>
              </a:ext>
            </a:extLst>
          </p:cNvPr>
          <p:cNvSpPr txBox="1"/>
          <p:nvPr/>
        </p:nvSpPr>
        <p:spPr>
          <a:xfrm>
            <a:off x="6371434" y="1561701"/>
            <a:ext cx="478996" cy="193899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實施行動方案</a:t>
            </a:r>
            <a:endParaRPr lang="en-US" altLang="zh-TW" sz="20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7" name="文字方塊 106">
            <a:extLst>
              <a:ext uri="{FF2B5EF4-FFF2-40B4-BE49-F238E27FC236}">
                <a16:creationId xmlns:a16="http://schemas.microsoft.com/office/drawing/2014/main" id="{C5621A31-61E8-42C6-9517-3C81C5E8DE14}"/>
              </a:ext>
            </a:extLst>
          </p:cNvPr>
          <p:cNvSpPr txBox="1"/>
          <p:nvPr/>
        </p:nvSpPr>
        <p:spPr>
          <a:xfrm>
            <a:off x="10143342" y="1518595"/>
            <a:ext cx="474611" cy="2246769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反思並撰寫報告</a:t>
            </a:r>
            <a:endParaRPr lang="en-US" altLang="zh-TW" sz="20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8" name="文字方塊 107">
            <a:extLst>
              <a:ext uri="{FF2B5EF4-FFF2-40B4-BE49-F238E27FC236}">
                <a16:creationId xmlns:a16="http://schemas.microsoft.com/office/drawing/2014/main" id="{90CF763D-1E1D-4E55-AF43-089BD9D67B28}"/>
              </a:ext>
            </a:extLst>
          </p:cNvPr>
          <p:cNvSpPr txBox="1"/>
          <p:nvPr/>
        </p:nvSpPr>
        <p:spPr>
          <a:xfrm>
            <a:off x="7580243" y="1512411"/>
            <a:ext cx="1811258" cy="707886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</a:t>
            </a:r>
            <a:r>
              <a:rPr lang="zh-TW" altLang="en-US" sz="2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數量調查</a:t>
            </a:r>
            <a:endParaRPr lang="en-US" altLang="zh-TW" sz="20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9" name="文字方塊 108">
            <a:extLst>
              <a:ext uri="{FF2B5EF4-FFF2-40B4-BE49-F238E27FC236}">
                <a16:creationId xmlns:a16="http://schemas.microsoft.com/office/drawing/2014/main" id="{B1E85AEF-DF3F-4FB1-A851-5637C47FEEE0}"/>
              </a:ext>
            </a:extLst>
          </p:cNvPr>
          <p:cNvSpPr txBox="1"/>
          <p:nvPr/>
        </p:nvSpPr>
        <p:spPr>
          <a:xfrm>
            <a:off x="7580241" y="2432805"/>
            <a:ext cx="1667691" cy="707886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師生及店家</a:t>
            </a:r>
            <a:r>
              <a:rPr lang="zh-TW" altLang="en-US" sz="2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問卷調查</a:t>
            </a:r>
            <a:endParaRPr lang="en-US" altLang="zh-TW" sz="20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0" name="文字方塊 109">
            <a:extLst>
              <a:ext uri="{FF2B5EF4-FFF2-40B4-BE49-F238E27FC236}">
                <a16:creationId xmlns:a16="http://schemas.microsoft.com/office/drawing/2014/main" id="{B6F4DB26-FAA9-499A-9F9D-41414C8B0246}"/>
              </a:ext>
            </a:extLst>
          </p:cNvPr>
          <p:cNvSpPr txBox="1"/>
          <p:nvPr/>
        </p:nvSpPr>
        <p:spPr>
          <a:xfrm>
            <a:off x="6885557" y="3969608"/>
            <a:ext cx="765647" cy="193899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塑膠吸管危害及減量</a:t>
            </a:r>
            <a:r>
              <a:rPr lang="zh-TW" altLang="en-US" sz="2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宣導</a:t>
            </a:r>
            <a:endParaRPr lang="en-US" altLang="zh-TW" sz="20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1" name="文字方塊 110">
            <a:extLst>
              <a:ext uri="{FF2B5EF4-FFF2-40B4-BE49-F238E27FC236}">
                <a16:creationId xmlns:a16="http://schemas.microsoft.com/office/drawing/2014/main" id="{16BF72D2-C100-4A48-8E4A-E09985D2D2CA}"/>
              </a:ext>
            </a:extLst>
          </p:cNvPr>
          <p:cNvSpPr txBox="1"/>
          <p:nvPr/>
        </p:nvSpPr>
        <p:spPr>
          <a:xfrm>
            <a:off x="8031264" y="3969608"/>
            <a:ext cx="765647" cy="1631216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塑膠吸管減量</a:t>
            </a:r>
            <a:r>
              <a:rPr lang="zh-TW" altLang="en-US" sz="2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戲劇宣導</a:t>
            </a:r>
            <a:endParaRPr lang="en-US" altLang="zh-TW" sz="20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2" name="文字方塊 111">
            <a:extLst>
              <a:ext uri="{FF2B5EF4-FFF2-40B4-BE49-F238E27FC236}">
                <a16:creationId xmlns:a16="http://schemas.microsoft.com/office/drawing/2014/main" id="{42824942-B4F1-4D4C-B26C-A3F4482AFA14}"/>
              </a:ext>
            </a:extLst>
          </p:cNvPr>
          <p:cNvSpPr txBox="1"/>
          <p:nvPr/>
        </p:nvSpPr>
        <p:spPr>
          <a:xfrm>
            <a:off x="9122197" y="3969608"/>
            <a:ext cx="765647" cy="1631216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塑膠吸管減量</a:t>
            </a:r>
            <a:r>
              <a:rPr lang="zh-TW" altLang="en-US" sz="2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海報宣導</a:t>
            </a:r>
            <a:endParaRPr lang="en-US" altLang="zh-TW" sz="20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3" name="文字方塊 112">
            <a:extLst>
              <a:ext uri="{FF2B5EF4-FFF2-40B4-BE49-F238E27FC236}">
                <a16:creationId xmlns:a16="http://schemas.microsoft.com/office/drawing/2014/main" id="{633FD2A0-3182-4DB4-B76A-66DF516C8B3A}"/>
              </a:ext>
            </a:extLst>
          </p:cNvPr>
          <p:cNvSpPr txBox="1"/>
          <p:nvPr/>
        </p:nvSpPr>
        <p:spPr>
          <a:xfrm>
            <a:off x="11059191" y="1512411"/>
            <a:ext cx="566752" cy="2554545"/>
          </a:xfrm>
          <a:prstGeom prst="rect">
            <a:avLst/>
          </a:prstGeom>
          <a:noFill/>
          <a:ln w="38100">
            <a:solidFill>
              <a:schemeClr val="accent1"/>
            </a:solidFill>
            <a:prstDash val="sysDot"/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行動方案持續增加</a:t>
            </a:r>
            <a:endParaRPr lang="en-US" altLang="zh-TW" sz="20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" name="箭號: 向右 6">
            <a:extLst>
              <a:ext uri="{FF2B5EF4-FFF2-40B4-BE49-F238E27FC236}">
                <a16:creationId xmlns:a16="http://schemas.microsoft.com/office/drawing/2014/main" id="{12C647B7-C7CC-4F0B-AD6B-26E720BFA05B}"/>
              </a:ext>
            </a:extLst>
          </p:cNvPr>
          <p:cNvSpPr/>
          <p:nvPr/>
        </p:nvSpPr>
        <p:spPr>
          <a:xfrm>
            <a:off x="1165078" y="2056376"/>
            <a:ext cx="323958" cy="3764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5" name="箭號: 向右 114">
            <a:extLst>
              <a:ext uri="{FF2B5EF4-FFF2-40B4-BE49-F238E27FC236}">
                <a16:creationId xmlns:a16="http://schemas.microsoft.com/office/drawing/2014/main" id="{A3FE240D-55E7-4306-9B75-092B74826D3C}"/>
              </a:ext>
            </a:extLst>
          </p:cNvPr>
          <p:cNvSpPr/>
          <p:nvPr/>
        </p:nvSpPr>
        <p:spPr>
          <a:xfrm>
            <a:off x="2036702" y="2061448"/>
            <a:ext cx="323958" cy="3764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6" name="箭號: 向右 115">
            <a:extLst>
              <a:ext uri="{FF2B5EF4-FFF2-40B4-BE49-F238E27FC236}">
                <a16:creationId xmlns:a16="http://schemas.microsoft.com/office/drawing/2014/main" id="{8170CF62-8F2D-4A37-9D9D-59ADAE27E1A1}"/>
              </a:ext>
            </a:extLst>
          </p:cNvPr>
          <p:cNvSpPr/>
          <p:nvPr/>
        </p:nvSpPr>
        <p:spPr>
          <a:xfrm>
            <a:off x="3029390" y="2069485"/>
            <a:ext cx="323958" cy="3764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sp>
        <p:nvSpPr>
          <p:cNvPr id="117" name="箭號: 向右 116">
            <a:extLst>
              <a:ext uri="{FF2B5EF4-FFF2-40B4-BE49-F238E27FC236}">
                <a16:creationId xmlns:a16="http://schemas.microsoft.com/office/drawing/2014/main" id="{5F365250-BBCD-40E3-8352-ADE10BBA8333}"/>
              </a:ext>
            </a:extLst>
          </p:cNvPr>
          <p:cNvSpPr/>
          <p:nvPr/>
        </p:nvSpPr>
        <p:spPr>
          <a:xfrm>
            <a:off x="4031461" y="2087564"/>
            <a:ext cx="323958" cy="3764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8" name="箭號: 向右 117">
            <a:extLst>
              <a:ext uri="{FF2B5EF4-FFF2-40B4-BE49-F238E27FC236}">
                <a16:creationId xmlns:a16="http://schemas.microsoft.com/office/drawing/2014/main" id="{9141D0D4-22A9-4A94-BB6F-63C6DC14C2EF}"/>
              </a:ext>
            </a:extLst>
          </p:cNvPr>
          <p:cNvSpPr/>
          <p:nvPr/>
        </p:nvSpPr>
        <p:spPr>
          <a:xfrm>
            <a:off x="4857575" y="2087564"/>
            <a:ext cx="323958" cy="3764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9" name="箭號: 向右 118">
            <a:extLst>
              <a:ext uri="{FF2B5EF4-FFF2-40B4-BE49-F238E27FC236}">
                <a16:creationId xmlns:a16="http://schemas.microsoft.com/office/drawing/2014/main" id="{AFF309A7-8510-4EE0-9CF0-6E6207D547A8}"/>
              </a:ext>
            </a:extLst>
          </p:cNvPr>
          <p:cNvSpPr/>
          <p:nvPr/>
        </p:nvSpPr>
        <p:spPr>
          <a:xfrm>
            <a:off x="5834542" y="2092442"/>
            <a:ext cx="323958" cy="3764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24" name="直線單箭頭接點 23">
            <a:extLst>
              <a:ext uri="{FF2B5EF4-FFF2-40B4-BE49-F238E27FC236}">
                <a16:creationId xmlns:a16="http://schemas.microsoft.com/office/drawing/2014/main" id="{50B76F7F-2C3B-40D8-A076-D1AAFCED8798}"/>
              </a:ext>
            </a:extLst>
          </p:cNvPr>
          <p:cNvCxnSpPr>
            <a:cxnSpLocks/>
            <a:stCxn id="106" idx="3"/>
            <a:endCxn id="108" idx="1"/>
          </p:cNvCxnSpPr>
          <p:nvPr/>
        </p:nvCxnSpPr>
        <p:spPr>
          <a:xfrm flipV="1">
            <a:off x="6850430" y="1866354"/>
            <a:ext cx="729813" cy="664843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直線單箭頭接點 119">
            <a:extLst>
              <a:ext uri="{FF2B5EF4-FFF2-40B4-BE49-F238E27FC236}">
                <a16:creationId xmlns:a16="http://schemas.microsoft.com/office/drawing/2014/main" id="{B00C5196-238B-4BE8-B9B0-C9B92E8CA2C3}"/>
              </a:ext>
            </a:extLst>
          </p:cNvPr>
          <p:cNvCxnSpPr>
            <a:cxnSpLocks/>
            <a:stCxn id="106" idx="3"/>
            <a:endCxn id="109" idx="1"/>
          </p:cNvCxnSpPr>
          <p:nvPr/>
        </p:nvCxnSpPr>
        <p:spPr>
          <a:xfrm>
            <a:off x="6850430" y="2531197"/>
            <a:ext cx="729811" cy="255551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箭號: 向右 124">
            <a:extLst>
              <a:ext uri="{FF2B5EF4-FFF2-40B4-BE49-F238E27FC236}">
                <a16:creationId xmlns:a16="http://schemas.microsoft.com/office/drawing/2014/main" id="{9B5462F5-7E69-42E8-9635-F28D71C75803}"/>
              </a:ext>
            </a:extLst>
          </p:cNvPr>
          <p:cNvSpPr/>
          <p:nvPr/>
        </p:nvSpPr>
        <p:spPr>
          <a:xfrm>
            <a:off x="9624212" y="2154768"/>
            <a:ext cx="323958" cy="3764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26" name="箭號: 向右 125">
            <a:extLst>
              <a:ext uri="{FF2B5EF4-FFF2-40B4-BE49-F238E27FC236}">
                <a16:creationId xmlns:a16="http://schemas.microsoft.com/office/drawing/2014/main" id="{B1C16E77-EA36-4E10-A7AA-D3273AE63207}"/>
              </a:ext>
            </a:extLst>
          </p:cNvPr>
          <p:cNvSpPr/>
          <p:nvPr/>
        </p:nvSpPr>
        <p:spPr>
          <a:xfrm>
            <a:off x="10682522" y="2183142"/>
            <a:ext cx="323958" cy="37642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50" name="右大括弧 49">
            <a:extLst>
              <a:ext uri="{FF2B5EF4-FFF2-40B4-BE49-F238E27FC236}">
                <a16:creationId xmlns:a16="http://schemas.microsoft.com/office/drawing/2014/main" id="{F4AFB11F-AE07-41B8-8738-AF38DBFFE750}"/>
              </a:ext>
            </a:extLst>
          </p:cNvPr>
          <p:cNvSpPr/>
          <p:nvPr/>
        </p:nvSpPr>
        <p:spPr>
          <a:xfrm rot="5400000">
            <a:off x="1492271" y="3770947"/>
            <a:ext cx="447017" cy="2344698"/>
          </a:xfrm>
          <a:prstGeom prst="rightBrace">
            <a:avLst>
              <a:gd name="adj1" fmla="val 0"/>
              <a:gd name="adj2" fmla="val 50757"/>
            </a:avLst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sp>
        <p:nvSpPr>
          <p:cNvPr id="130" name="文字方塊 129">
            <a:extLst>
              <a:ext uri="{FF2B5EF4-FFF2-40B4-BE49-F238E27FC236}">
                <a16:creationId xmlns:a16="http://schemas.microsoft.com/office/drawing/2014/main" id="{10206A39-F505-486D-A9BC-AFAB66141CF4}"/>
              </a:ext>
            </a:extLst>
          </p:cNvPr>
          <p:cNvSpPr txBox="1"/>
          <p:nvPr/>
        </p:nvSpPr>
        <p:spPr>
          <a:xfrm>
            <a:off x="1091328" y="5335340"/>
            <a:ext cx="1248902" cy="40011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形成共識</a:t>
            </a:r>
          </a:p>
        </p:txBody>
      </p:sp>
      <p:sp>
        <p:nvSpPr>
          <p:cNvPr id="131" name="右大括弧 130">
            <a:extLst>
              <a:ext uri="{FF2B5EF4-FFF2-40B4-BE49-F238E27FC236}">
                <a16:creationId xmlns:a16="http://schemas.microsoft.com/office/drawing/2014/main" id="{4DEB9610-8F1A-468F-BE34-E5FE4F4864EC}"/>
              </a:ext>
            </a:extLst>
          </p:cNvPr>
          <p:cNvSpPr/>
          <p:nvPr/>
        </p:nvSpPr>
        <p:spPr>
          <a:xfrm rot="5400000">
            <a:off x="4386879" y="3884159"/>
            <a:ext cx="447020" cy="2115731"/>
          </a:xfrm>
          <a:prstGeom prst="rightBrace">
            <a:avLst>
              <a:gd name="adj1" fmla="val 0"/>
              <a:gd name="adj2" fmla="val 50757"/>
            </a:avLst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sp>
        <p:nvSpPr>
          <p:cNvPr id="132" name="文字方塊 131">
            <a:extLst>
              <a:ext uri="{FF2B5EF4-FFF2-40B4-BE49-F238E27FC236}">
                <a16:creationId xmlns:a16="http://schemas.microsoft.com/office/drawing/2014/main" id="{3DF4E234-3B97-4B8F-941E-36F5231D6040}"/>
              </a:ext>
            </a:extLst>
          </p:cNvPr>
          <p:cNvSpPr txBox="1"/>
          <p:nvPr/>
        </p:nvSpPr>
        <p:spPr>
          <a:xfrm>
            <a:off x="3940356" y="5297639"/>
            <a:ext cx="1248902" cy="40011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凝聚策略</a:t>
            </a:r>
          </a:p>
        </p:txBody>
      </p:sp>
      <p:cxnSp>
        <p:nvCxnSpPr>
          <p:cNvPr id="135" name="直線單箭頭接點 134">
            <a:extLst>
              <a:ext uri="{FF2B5EF4-FFF2-40B4-BE49-F238E27FC236}">
                <a16:creationId xmlns:a16="http://schemas.microsoft.com/office/drawing/2014/main" id="{6BAD3434-04C1-4770-94DA-161995610030}"/>
              </a:ext>
            </a:extLst>
          </p:cNvPr>
          <p:cNvCxnSpPr>
            <a:cxnSpLocks/>
            <a:stCxn id="109" idx="2"/>
            <a:endCxn id="110" idx="0"/>
          </p:cNvCxnSpPr>
          <p:nvPr/>
        </p:nvCxnSpPr>
        <p:spPr>
          <a:xfrm flipH="1">
            <a:off x="7268381" y="3140691"/>
            <a:ext cx="1145706" cy="82891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直線單箭頭接點 143">
            <a:extLst>
              <a:ext uri="{FF2B5EF4-FFF2-40B4-BE49-F238E27FC236}">
                <a16:creationId xmlns:a16="http://schemas.microsoft.com/office/drawing/2014/main" id="{E4422437-B85D-4E32-B689-F465649406F2}"/>
              </a:ext>
            </a:extLst>
          </p:cNvPr>
          <p:cNvCxnSpPr>
            <a:cxnSpLocks/>
            <a:stCxn id="109" idx="2"/>
            <a:endCxn id="111" idx="0"/>
          </p:cNvCxnSpPr>
          <p:nvPr/>
        </p:nvCxnSpPr>
        <p:spPr>
          <a:xfrm>
            <a:off x="8414087" y="3140691"/>
            <a:ext cx="1" cy="82891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直線單箭頭接點 144">
            <a:extLst>
              <a:ext uri="{FF2B5EF4-FFF2-40B4-BE49-F238E27FC236}">
                <a16:creationId xmlns:a16="http://schemas.microsoft.com/office/drawing/2014/main" id="{A835DEA5-2BC2-4973-B272-90EEB2761B3E}"/>
              </a:ext>
            </a:extLst>
          </p:cNvPr>
          <p:cNvCxnSpPr>
            <a:cxnSpLocks/>
            <a:stCxn id="109" idx="2"/>
            <a:endCxn id="112" idx="0"/>
          </p:cNvCxnSpPr>
          <p:nvPr/>
        </p:nvCxnSpPr>
        <p:spPr>
          <a:xfrm>
            <a:off x="8414087" y="3140691"/>
            <a:ext cx="1090934" cy="82891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45636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2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81" grpId="0" animBg="1"/>
      <p:bldP spid="83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6" grpId="0" animBg="1"/>
      <p:bldP spid="117" grpId="0" animBg="1"/>
      <p:bldP spid="118" grpId="0" animBg="1"/>
      <p:bldP spid="119" grpId="0" animBg="1"/>
      <p:bldP spid="125" grpId="0" animBg="1"/>
      <p:bldP spid="126" grpId="0" animBg="1"/>
      <p:bldP spid="131" grpId="0" animBg="1"/>
      <p:bldP spid="13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研究結果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文字方塊 40">
            <a:extLst>
              <a:ext uri="{FF2B5EF4-FFF2-40B4-BE49-F238E27FC236}">
                <a16:creationId xmlns:a16="http://schemas.microsoft.com/office/drawing/2014/main" id="{BBB1DBCA-F78E-4715-8D20-2D1BE17C1F22}"/>
              </a:ext>
            </a:extLst>
          </p:cNvPr>
          <p:cNvSpPr txBox="1"/>
          <p:nvPr/>
        </p:nvSpPr>
        <p:spPr>
          <a:xfrm>
            <a:off x="6616093" y="2200609"/>
            <a:ext cx="5104556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40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美崙溪淨灘調查結果</a:t>
            </a:r>
            <a:endParaRPr lang="en-US" altLang="zh-TW" sz="40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altLang="zh-TW" sz="36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塑膠瓶罐的數量占 </a:t>
            </a:r>
            <a:r>
              <a:rPr lang="en-US" altLang="zh-TW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44﹪</a:t>
            </a:r>
          </a:p>
          <a:p>
            <a:r>
              <a:rPr lang="zh-TW" altLang="en-US" sz="36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</a:t>
            </a:r>
            <a:r>
              <a:rPr lang="zh-TW" altLang="en-US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的數量占 </a:t>
            </a:r>
            <a:r>
              <a:rPr lang="en-US" altLang="zh-TW" sz="36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36﹪</a:t>
            </a:r>
          </a:p>
          <a:p>
            <a:r>
              <a:rPr lang="zh-TW" altLang="en-US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鐵鋁罐占 </a:t>
            </a:r>
            <a:r>
              <a:rPr lang="en-US" altLang="zh-TW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9﹪</a:t>
            </a:r>
          </a:p>
          <a:p>
            <a:r>
              <a:rPr lang="zh-TW" altLang="en-US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玻璃瓶罐占 </a:t>
            </a:r>
            <a:r>
              <a:rPr lang="en-US" altLang="zh-TW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6﹪</a:t>
            </a:r>
          </a:p>
          <a:p>
            <a:r>
              <a:rPr lang="zh-TW" altLang="en-US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保麗龍占 </a:t>
            </a:r>
            <a:r>
              <a:rPr lang="en-US" altLang="zh-TW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5﹪</a:t>
            </a:r>
            <a:endParaRPr lang="zh-TW" altLang="en-US" sz="3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2" name="標題 1">
            <a:extLst>
              <a:ext uri="{FF2B5EF4-FFF2-40B4-BE49-F238E27FC236}">
                <a16:creationId xmlns:a16="http://schemas.microsoft.com/office/drawing/2014/main" id="{AFABA706-1B10-41D0-B4E0-8AF5F0BA0B97}"/>
              </a:ext>
            </a:extLst>
          </p:cNvPr>
          <p:cNvSpPr txBox="1">
            <a:spLocks/>
          </p:cNvSpPr>
          <p:nvPr/>
        </p:nvSpPr>
        <p:spPr>
          <a:xfrm>
            <a:off x="2407244" y="589935"/>
            <a:ext cx="9145188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zh-TW" altLang="en-US" sz="4000" b="1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一、花蓮海洋垃圾中，吸管的污染程度</a:t>
            </a:r>
            <a:endParaRPr lang="zh-TW" altLang="en-US" sz="7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aphicFrame>
        <p:nvGraphicFramePr>
          <p:cNvPr id="34" name="圖表 33">
            <a:extLst>
              <a:ext uri="{FF2B5EF4-FFF2-40B4-BE49-F238E27FC236}">
                <a16:creationId xmlns:a16="http://schemas.microsoft.com/office/drawing/2014/main" id="{820AD08F-3C3F-44F1-B185-EE6E7DFB68B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8356836"/>
              </p:ext>
            </p:extLst>
          </p:nvPr>
        </p:nvGraphicFramePr>
        <p:xfrm>
          <a:off x="199616" y="2247472"/>
          <a:ext cx="6219216" cy="43898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8237914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研究結果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標題 1">
            <a:extLst>
              <a:ext uri="{FF2B5EF4-FFF2-40B4-BE49-F238E27FC236}">
                <a16:creationId xmlns:a16="http://schemas.microsoft.com/office/drawing/2014/main" id="{AFABA706-1B10-41D0-B4E0-8AF5F0BA0B97}"/>
              </a:ext>
            </a:extLst>
          </p:cNvPr>
          <p:cNvSpPr txBox="1">
            <a:spLocks/>
          </p:cNvSpPr>
          <p:nvPr/>
        </p:nvSpPr>
        <p:spPr>
          <a:xfrm>
            <a:off x="2407244" y="580207"/>
            <a:ext cx="9145188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zh-TW" altLang="en-US" sz="4000" b="1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一、花蓮海洋垃圾中，吸管的污染程度</a:t>
            </a:r>
            <a:endParaRPr lang="zh-TW" altLang="en-US" sz="7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34" name="內容版面配置區 4">
            <a:extLst>
              <a:ext uri="{FF2B5EF4-FFF2-40B4-BE49-F238E27FC236}">
                <a16:creationId xmlns:a16="http://schemas.microsoft.com/office/drawing/2014/main" id="{147952EE-6C9E-462E-9DB7-0F716D81C94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882"/>
          <a:stretch/>
        </p:blipFill>
        <p:spPr>
          <a:xfrm>
            <a:off x="1681072" y="2060350"/>
            <a:ext cx="2642460" cy="3494012"/>
          </a:xfrm>
          <a:prstGeom prst="rect">
            <a:avLst/>
          </a:prstGeom>
        </p:spPr>
      </p:pic>
      <p:pic>
        <p:nvPicPr>
          <p:cNvPr id="35" name="圖片 34">
            <a:extLst>
              <a:ext uri="{FF2B5EF4-FFF2-40B4-BE49-F238E27FC236}">
                <a16:creationId xmlns:a16="http://schemas.microsoft.com/office/drawing/2014/main" id="{171D67F5-1215-4141-994E-93B2D1C2B5C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6687" t="13601" r="57290" b="10800"/>
          <a:stretch/>
        </p:blipFill>
        <p:spPr>
          <a:xfrm>
            <a:off x="5370526" y="2047464"/>
            <a:ext cx="2532886" cy="2990050"/>
          </a:xfrm>
          <a:prstGeom prst="rect">
            <a:avLst/>
          </a:prstGeom>
        </p:spPr>
      </p:pic>
      <p:pic>
        <p:nvPicPr>
          <p:cNvPr id="36" name="圖片 35">
            <a:extLst>
              <a:ext uri="{FF2B5EF4-FFF2-40B4-BE49-F238E27FC236}">
                <a16:creationId xmlns:a16="http://schemas.microsoft.com/office/drawing/2014/main" id="{252902D7-4972-429B-A9B8-AC3226B27F8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/>
          <a:srcRect l="47849"/>
          <a:stretch/>
        </p:blipFill>
        <p:spPr>
          <a:xfrm>
            <a:off x="8099822" y="2084276"/>
            <a:ext cx="2585167" cy="2880320"/>
          </a:xfrm>
          <a:prstGeom prst="rect">
            <a:avLst/>
          </a:prstGeom>
        </p:spPr>
      </p:pic>
      <p:sp>
        <p:nvSpPr>
          <p:cNvPr id="37" name="文字方塊 36">
            <a:extLst>
              <a:ext uri="{FF2B5EF4-FFF2-40B4-BE49-F238E27FC236}">
                <a16:creationId xmlns:a16="http://schemas.microsoft.com/office/drawing/2014/main" id="{7803A16B-D6C3-4A04-B077-01EC808E4266}"/>
              </a:ext>
            </a:extLst>
          </p:cNvPr>
          <p:cNvSpPr txBox="1"/>
          <p:nvPr/>
        </p:nvSpPr>
        <p:spPr>
          <a:xfrm>
            <a:off x="5320009" y="5110838"/>
            <a:ext cx="57590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1600" dirty="0"/>
              <a:t>花蓮縣宜昌國小（林植凱、何冠穎、冬木忻、向伯洋，</a:t>
            </a:r>
            <a:r>
              <a:rPr lang="en-US" altLang="zh-TW" sz="1600" dirty="0"/>
              <a:t>2016</a:t>
            </a:r>
            <a:r>
              <a:rPr lang="zh-TW" altLang="en-US" sz="1600" dirty="0"/>
              <a:t>）</a:t>
            </a:r>
          </a:p>
        </p:txBody>
      </p:sp>
      <p:sp>
        <p:nvSpPr>
          <p:cNvPr id="38" name="文字方塊 37">
            <a:extLst>
              <a:ext uri="{FF2B5EF4-FFF2-40B4-BE49-F238E27FC236}">
                <a16:creationId xmlns:a16="http://schemas.microsoft.com/office/drawing/2014/main" id="{9F1A4B0C-A48B-4661-B390-F6F23F5E33E9}"/>
              </a:ext>
            </a:extLst>
          </p:cNvPr>
          <p:cNvSpPr txBox="1"/>
          <p:nvPr/>
        </p:nvSpPr>
        <p:spPr>
          <a:xfrm>
            <a:off x="2179309" y="5543947"/>
            <a:ext cx="26424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1600" dirty="0"/>
              <a:t>加註來源出處：</a:t>
            </a:r>
          </a:p>
        </p:txBody>
      </p:sp>
      <p:sp>
        <p:nvSpPr>
          <p:cNvPr id="39" name="文字方塊 38">
            <a:extLst>
              <a:ext uri="{FF2B5EF4-FFF2-40B4-BE49-F238E27FC236}">
                <a16:creationId xmlns:a16="http://schemas.microsoft.com/office/drawing/2014/main" id="{A5C1A836-F8D5-4AB4-8F0D-613C749DAC9D}"/>
              </a:ext>
            </a:extLst>
          </p:cNvPr>
          <p:cNvSpPr txBox="1"/>
          <p:nvPr/>
        </p:nvSpPr>
        <p:spPr>
          <a:xfrm>
            <a:off x="1061510" y="5818151"/>
            <a:ext cx="1050882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32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與相關的調查及研究的結果相近，都顯示塑膠吸管在海洋廢棄物中確實占有非常高的比例。</a:t>
            </a:r>
          </a:p>
        </p:txBody>
      </p:sp>
    </p:spTree>
    <p:extLst>
      <p:ext uri="{BB962C8B-B14F-4D97-AF65-F5344CB8AC3E}">
        <p14:creationId xmlns:p14="http://schemas.microsoft.com/office/powerpoint/2010/main" val="39817399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研究結果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6" name="组合 427">
            <a:extLst>
              <a:ext uri="{FF2B5EF4-FFF2-40B4-BE49-F238E27FC236}">
                <a16:creationId xmlns:a16="http://schemas.microsoft.com/office/drawing/2014/main" id="{B45213BC-5EF9-4099-811C-C189ECC39E13}"/>
              </a:ext>
            </a:extLst>
          </p:cNvPr>
          <p:cNvGrpSpPr/>
          <p:nvPr/>
        </p:nvGrpSpPr>
        <p:grpSpPr>
          <a:xfrm>
            <a:off x="3141545" y="3714105"/>
            <a:ext cx="1957242" cy="1181286"/>
            <a:chOff x="5074859" y="3662819"/>
            <a:chExt cx="3174465" cy="1224603"/>
          </a:xfrm>
        </p:grpSpPr>
        <p:grpSp>
          <p:nvGrpSpPr>
            <p:cNvPr id="477" name="组合 428">
              <a:extLst>
                <a:ext uri="{FF2B5EF4-FFF2-40B4-BE49-F238E27FC236}">
                  <a16:creationId xmlns:a16="http://schemas.microsoft.com/office/drawing/2014/main" id="{A2348B6B-C95B-4717-9002-3FE62084594C}"/>
                </a:ext>
              </a:extLst>
            </p:cNvPr>
            <p:cNvGrpSpPr/>
            <p:nvPr/>
          </p:nvGrpSpPr>
          <p:grpSpPr>
            <a:xfrm>
              <a:off x="5074859" y="3662819"/>
              <a:ext cx="2882901" cy="1038224"/>
              <a:chOff x="3925888" y="1852613"/>
              <a:chExt cx="2882901" cy="1038224"/>
            </a:xfrm>
          </p:grpSpPr>
          <p:grpSp>
            <p:nvGrpSpPr>
              <p:cNvPr id="479" name="Group 205">
                <a:extLst>
                  <a:ext uri="{FF2B5EF4-FFF2-40B4-BE49-F238E27FC236}">
                    <a16:creationId xmlns:a16="http://schemas.microsoft.com/office/drawing/2014/main" id="{85FD0D5A-3000-4A46-9010-4C215F87AA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852613"/>
                <a:ext cx="2878138" cy="1023937"/>
                <a:chOff x="2476" y="1167"/>
                <a:chExt cx="1813" cy="645"/>
              </a:xfrm>
            </p:grpSpPr>
            <p:sp>
              <p:nvSpPr>
                <p:cNvPr id="630" name="Freeform 5">
                  <a:extLst>
                    <a:ext uri="{FF2B5EF4-FFF2-40B4-BE49-F238E27FC236}">
                      <a16:creationId xmlns:a16="http://schemas.microsoft.com/office/drawing/2014/main" id="{6379142D-0A60-4DF6-857E-62858D5C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67"/>
                  <a:ext cx="1813" cy="610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2000"/>
                </a:p>
              </p:txBody>
            </p:sp>
            <p:sp>
              <p:nvSpPr>
                <p:cNvPr id="631" name="Freeform 6">
                  <a:extLst>
                    <a:ext uri="{FF2B5EF4-FFF2-40B4-BE49-F238E27FC236}">
                      <a16:creationId xmlns:a16="http://schemas.microsoft.com/office/drawing/2014/main" id="{0C25EF03-3D29-42D8-8C07-980B34971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92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632" name="Freeform 7">
                  <a:extLst>
                    <a:ext uri="{FF2B5EF4-FFF2-40B4-BE49-F238E27FC236}">
                      <a16:creationId xmlns:a16="http://schemas.microsoft.com/office/drawing/2014/main" id="{48F0A380-7774-446A-AA03-31C87B289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8">
                  <a:extLst>
                    <a:ext uri="{FF2B5EF4-FFF2-40B4-BE49-F238E27FC236}">
                      <a16:creationId xmlns:a16="http://schemas.microsoft.com/office/drawing/2014/main" id="{F97D8270-7330-4A61-BBDE-D087976BF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9">
                  <a:extLst>
                    <a:ext uri="{FF2B5EF4-FFF2-40B4-BE49-F238E27FC236}">
                      <a16:creationId xmlns:a16="http://schemas.microsoft.com/office/drawing/2014/main" id="{FADF37AE-E499-4C09-A730-4A19B38F2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0">
                  <a:extLst>
                    <a:ext uri="{FF2B5EF4-FFF2-40B4-BE49-F238E27FC236}">
                      <a16:creationId xmlns:a16="http://schemas.microsoft.com/office/drawing/2014/main" id="{4B82C244-32D1-4CB9-A634-628EDE656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1">
                  <a:extLst>
                    <a:ext uri="{FF2B5EF4-FFF2-40B4-BE49-F238E27FC236}">
                      <a16:creationId xmlns:a16="http://schemas.microsoft.com/office/drawing/2014/main" id="{A3EA1DD5-1E50-4D19-BBDC-CE77B9BF5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2">
                  <a:extLst>
                    <a:ext uri="{FF2B5EF4-FFF2-40B4-BE49-F238E27FC236}">
                      <a16:creationId xmlns:a16="http://schemas.microsoft.com/office/drawing/2014/main" id="{54AB56DD-9420-4B3A-BA1A-C7B3D289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3">
                  <a:extLst>
                    <a:ext uri="{FF2B5EF4-FFF2-40B4-BE49-F238E27FC236}">
                      <a16:creationId xmlns:a16="http://schemas.microsoft.com/office/drawing/2014/main" id="{E393970D-926F-48B9-9B71-CA374447B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4">
                  <a:extLst>
                    <a:ext uri="{FF2B5EF4-FFF2-40B4-BE49-F238E27FC236}">
                      <a16:creationId xmlns:a16="http://schemas.microsoft.com/office/drawing/2014/main" id="{7A889833-F7D5-4887-923C-7C4B6AD40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5">
                  <a:extLst>
                    <a:ext uri="{FF2B5EF4-FFF2-40B4-BE49-F238E27FC236}">
                      <a16:creationId xmlns:a16="http://schemas.microsoft.com/office/drawing/2014/main" id="{7899C3E0-B937-4DD9-8C8A-E7EC8F817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6">
                  <a:extLst>
                    <a:ext uri="{FF2B5EF4-FFF2-40B4-BE49-F238E27FC236}">
                      <a16:creationId xmlns:a16="http://schemas.microsoft.com/office/drawing/2014/main" id="{D1F380EE-9D94-4EBF-B49E-7257CBD67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7">
                  <a:extLst>
                    <a:ext uri="{FF2B5EF4-FFF2-40B4-BE49-F238E27FC236}">
                      <a16:creationId xmlns:a16="http://schemas.microsoft.com/office/drawing/2014/main" id="{E11354DF-9BD6-48B2-AFA2-CDAD98D73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8">
                  <a:extLst>
                    <a:ext uri="{FF2B5EF4-FFF2-40B4-BE49-F238E27FC236}">
                      <a16:creationId xmlns:a16="http://schemas.microsoft.com/office/drawing/2014/main" id="{01BDD072-4ACA-41CE-A52D-F413322B3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9">
                  <a:extLst>
                    <a:ext uri="{FF2B5EF4-FFF2-40B4-BE49-F238E27FC236}">
                      <a16:creationId xmlns:a16="http://schemas.microsoft.com/office/drawing/2014/main" id="{9F0F48F7-D0F7-4218-A5A9-944E7C67F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20">
                  <a:extLst>
                    <a:ext uri="{FF2B5EF4-FFF2-40B4-BE49-F238E27FC236}">
                      <a16:creationId xmlns:a16="http://schemas.microsoft.com/office/drawing/2014/main" id="{030A62CC-E9DE-4B1A-A68A-90CFAABB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21">
                  <a:extLst>
                    <a:ext uri="{FF2B5EF4-FFF2-40B4-BE49-F238E27FC236}">
                      <a16:creationId xmlns:a16="http://schemas.microsoft.com/office/drawing/2014/main" id="{5DF53F4B-FF4B-40F5-A4EA-49457F054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22">
                  <a:extLst>
                    <a:ext uri="{FF2B5EF4-FFF2-40B4-BE49-F238E27FC236}">
                      <a16:creationId xmlns:a16="http://schemas.microsoft.com/office/drawing/2014/main" id="{90939761-5A08-4140-AC82-122666C9B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23">
                  <a:extLst>
                    <a:ext uri="{FF2B5EF4-FFF2-40B4-BE49-F238E27FC236}">
                      <a16:creationId xmlns:a16="http://schemas.microsoft.com/office/drawing/2014/main" id="{3C8B4538-E11D-4B2D-B038-4E2DF747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24">
                  <a:extLst>
                    <a:ext uri="{FF2B5EF4-FFF2-40B4-BE49-F238E27FC236}">
                      <a16:creationId xmlns:a16="http://schemas.microsoft.com/office/drawing/2014/main" id="{F2C584BD-6354-4090-AEF0-04E5759FA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25">
                  <a:extLst>
                    <a:ext uri="{FF2B5EF4-FFF2-40B4-BE49-F238E27FC236}">
                      <a16:creationId xmlns:a16="http://schemas.microsoft.com/office/drawing/2014/main" id="{6324A669-D0BC-4569-92A4-AB8CDACA9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26">
                  <a:extLst>
                    <a:ext uri="{FF2B5EF4-FFF2-40B4-BE49-F238E27FC236}">
                      <a16:creationId xmlns:a16="http://schemas.microsoft.com/office/drawing/2014/main" id="{4F4D7161-173E-4328-8F14-1DD3A2AF3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27">
                  <a:extLst>
                    <a:ext uri="{FF2B5EF4-FFF2-40B4-BE49-F238E27FC236}">
                      <a16:creationId xmlns:a16="http://schemas.microsoft.com/office/drawing/2014/main" id="{9A4F012F-C4D2-40C5-9188-2182F6D07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8">
                  <a:extLst>
                    <a:ext uri="{FF2B5EF4-FFF2-40B4-BE49-F238E27FC236}">
                      <a16:creationId xmlns:a16="http://schemas.microsoft.com/office/drawing/2014/main" id="{DB5F6B00-5457-4FE0-AFC8-30124BB6B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9">
                  <a:extLst>
                    <a:ext uri="{FF2B5EF4-FFF2-40B4-BE49-F238E27FC236}">
                      <a16:creationId xmlns:a16="http://schemas.microsoft.com/office/drawing/2014/main" id="{B0A0E089-2EDF-457C-BCCB-C811A0711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30">
                  <a:extLst>
                    <a:ext uri="{FF2B5EF4-FFF2-40B4-BE49-F238E27FC236}">
                      <a16:creationId xmlns:a16="http://schemas.microsoft.com/office/drawing/2014/main" id="{1CFD6D40-C968-4D3E-8B9B-B6D1EF681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31">
                  <a:extLst>
                    <a:ext uri="{FF2B5EF4-FFF2-40B4-BE49-F238E27FC236}">
                      <a16:creationId xmlns:a16="http://schemas.microsoft.com/office/drawing/2014/main" id="{E662B65E-6A48-47FD-A7B3-38512375F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32">
                  <a:extLst>
                    <a:ext uri="{FF2B5EF4-FFF2-40B4-BE49-F238E27FC236}">
                      <a16:creationId xmlns:a16="http://schemas.microsoft.com/office/drawing/2014/main" id="{9B92D109-9B84-4C5A-BFBD-DC46DC33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33">
                  <a:extLst>
                    <a:ext uri="{FF2B5EF4-FFF2-40B4-BE49-F238E27FC236}">
                      <a16:creationId xmlns:a16="http://schemas.microsoft.com/office/drawing/2014/main" id="{A5AD6DBA-E649-40DD-A90E-C9CA01DF9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34">
                  <a:extLst>
                    <a:ext uri="{FF2B5EF4-FFF2-40B4-BE49-F238E27FC236}">
                      <a16:creationId xmlns:a16="http://schemas.microsoft.com/office/drawing/2014/main" id="{532775AD-2491-467D-BAD0-B39637730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35">
                  <a:extLst>
                    <a:ext uri="{FF2B5EF4-FFF2-40B4-BE49-F238E27FC236}">
                      <a16:creationId xmlns:a16="http://schemas.microsoft.com/office/drawing/2014/main" id="{32CA458F-90D1-4E2F-831A-915C0BF47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36">
                  <a:extLst>
                    <a:ext uri="{FF2B5EF4-FFF2-40B4-BE49-F238E27FC236}">
                      <a16:creationId xmlns:a16="http://schemas.microsoft.com/office/drawing/2014/main" id="{7F8E0D68-99BC-4649-A0F0-A3186BF52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37">
                  <a:extLst>
                    <a:ext uri="{FF2B5EF4-FFF2-40B4-BE49-F238E27FC236}">
                      <a16:creationId xmlns:a16="http://schemas.microsoft.com/office/drawing/2014/main" id="{57EC5636-5241-4254-A12C-1180E8122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38">
                  <a:extLst>
                    <a:ext uri="{FF2B5EF4-FFF2-40B4-BE49-F238E27FC236}">
                      <a16:creationId xmlns:a16="http://schemas.microsoft.com/office/drawing/2014/main" id="{B2CA9880-338E-4639-A4A6-FF85F3618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39">
                  <a:extLst>
                    <a:ext uri="{FF2B5EF4-FFF2-40B4-BE49-F238E27FC236}">
                      <a16:creationId xmlns:a16="http://schemas.microsoft.com/office/drawing/2014/main" id="{C9032758-359A-4183-B7B1-0D3F5CBD2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Rectangle 40">
                  <a:extLst>
                    <a:ext uri="{FF2B5EF4-FFF2-40B4-BE49-F238E27FC236}">
                      <a16:creationId xmlns:a16="http://schemas.microsoft.com/office/drawing/2014/main" id="{112532C0-F0E7-4020-9F46-8FAD88C5E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41">
                  <a:extLst>
                    <a:ext uri="{FF2B5EF4-FFF2-40B4-BE49-F238E27FC236}">
                      <a16:creationId xmlns:a16="http://schemas.microsoft.com/office/drawing/2014/main" id="{D7FFA8E9-C8EE-4997-A3FB-1810CC0A7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42">
                  <a:extLst>
                    <a:ext uri="{FF2B5EF4-FFF2-40B4-BE49-F238E27FC236}">
                      <a16:creationId xmlns:a16="http://schemas.microsoft.com/office/drawing/2014/main" id="{C912784D-41D5-4732-9E61-9F94AF18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43">
                  <a:extLst>
                    <a:ext uri="{FF2B5EF4-FFF2-40B4-BE49-F238E27FC236}">
                      <a16:creationId xmlns:a16="http://schemas.microsoft.com/office/drawing/2014/main" id="{B98AEBE1-106F-4A26-ADA3-2572C3926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44">
                  <a:extLst>
                    <a:ext uri="{FF2B5EF4-FFF2-40B4-BE49-F238E27FC236}">
                      <a16:creationId xmlns:a16="http://schemas.microsoft.com/office/drawing/2014/main" id="{AEA82F6D-BA07-41EF-849A-BEE03E95B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45">
                  <a:extLst>
                    <a:ext uri="{FF2B5EF4-FFF2-40B4-BE49-F238E27FC236}">
                      <a16:creationId xmlns:a16="http://schemas.microsoft.com/office/drawing/2014/main" id="{BE4DC95F-646A-4FAF-9F38-98ACFB4A1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46">
                  <a:extLst>
                    <a:ext uri="{FF2B5EF4-FFF2-40B4-BE49-F238E27FC236}">
                      <a16:creationId xmlns:a16="http://schemas.microsoft.com/office/drawing/2014/main" id="{A3412945-3248-4FF8-940F-38A633782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47">
                  <a:extLst>
                    <a:ext uri="{FF2B5EF4-FFF2-40B4-BE49-F238E27FC236}">
                      <a16:creationId xmlns:a16="http://schemas.microsoft.com/office/drawing/2014/main" id="{3253B896-8620-4EB2-BE84-723D034D0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48">
                  <a:extLst>
                    <a:ext uri="{FF2B5EF4-FFF2-40B4-BE49-F238E27FC236}">
                      <a16:creationId xmlns:a16="http://schemas.microsoft.com/office/drawing/2014/main" id="{377E8940-3DBC-4887-89BB-A0A39B5553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49">
                  <a:extLst>
                    <a:ext uri="{FF2B5EF4-FFF2-40B4-BE49-F238E27FC236}">
                      <a16:creationId xmlns:a16="http://schemas.microsoft.com/office/drawing/2014/main" id="{B593B67C-9309-4DC9-A1B1-37DFE5EB6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50">
                  <a:extLst>
                    <a:ext uri="{FF2B5EF4-FFF2-40B4-BE49-F238E27FC236}">
                      <a16:creationId xmlns:a16="http://schemas.microsoft.com/office/drawing/2014/main" id="{DAC409E5-027B-4677-8BA3-D299026D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51">
                  <a:extLst>
                    <a:ext uri="{FF2B5EF4-FFF2-40B4-BE49-F238E27FC236}">
                      <a16:creationId xmlns:a16="http://schemas.microsoft.com/office/drawing/2014/main" id="{050C1DEE-7EF9-4D5A-A753-160822E87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Rectangle 52">
                  <a:extLst>
                    <a:ext uri="{FF2B5EF4-FFF2-40B4-BE49-F238E27FC236}">
                      <a16:creationId xmlns:a16="http://schemas.microsoft.com/office/drawing/2014/main" id="{09BE84BE-29DC-454E-82F3-3AE2C79CB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53">
                  <a:extLst>
                    <a:ext uri="{FF2B5EF4-FFF2-40B4-BE49-F238E27FC236}">
                      <a16:creationId xmlns:a16="http://schemas.microsoft.com/office/drawing/2014/main" id="{E1178F26-4AE5-4FCD-B2EE-E2D5DA362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Rectangle 54">
                  <a:extLst>
                    <a:ext uri="{FF2B5EF4-FFF2-40B4-BE49-F238E27FC236}">
                      <a16:creationId xmlns:a16="http://schemas.microsoft.com/office/drawing/2014/main" id="{F1FA185B-084A-4E2A-B63B-DE0FB3657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55">
                  <a:extLst>
                    <a:ext uri="{FF2B5EF4-FFF2-40B4-BE49-F238E27FC236}">
                      <a16:creationId xmlns:a16="http://schemas.microsoft.com/office/drawing/2014/main" id="{6D70BFD4-8786-412D-9079-370CAE484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56">
                  <a:extLst>
                    <a:ext uri="{FF2B5EF4-FFF2-40B4-BE49-F238E27FC236}">
                      <a16:creationId xmlns:a16="http://schemas.microsoft.com/office/drawing/2014/main" id="{A88DB8F1-F2B5-452D-9F9D-43B470A1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57">
                  <a:extLst>
                    <a:ext uri="{FF2B5EF4-FFF2-40B4-BE49-F238E27FC236}">
                      <a16:creationId xmlns:a16="http://schemas.microsoft.com/office/drawing/2014/main" id="{298E55B5-BB4D-443F-8C3D-C3E33AD759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58">
                  <a:extLst>
                    <a:ext uri="{FF2B5EF4-FFF2-40B4-BE49-F238E27FC236}">
                      <a16:creationId xmlns:a16="http://schemas.microsoft.com/office/drawing/2014/main" id="{69DE0492-6267-4121-8F1F-43C7F98BA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59">
                  <a:extLst>
                    <a:ext uri="{FF2B5EF4-FFF2-40B4-BE49-F238E27FC236}">
                      <a16:creationId xmlns:a16="http://schemas.microsoft.com/office/drawing/2014/main" id="{4B5CD404-7FD9-48B7-9949-75115AA9C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60">
                  <a:extLst>
                    <a:ext uri="{FF2B5EF4-FFF2-40B4-BE49-F238E27FC236}">
                      <a16:creationId xmlns:a16="http://schemas.microsoft.com/office/drawing/2014/main" id="{9DBFDBB9-42A7-4583-9E0A-A4066679F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61">
                  <a:extLst>
                    <a:ext uri="{FF2B5EF4-FFF2-40B4-BE49-F238E27FC236}">
                      <a16:creationId xmlns:a16="http://schemas.microsoft.com/office/drawing/2014/main" id="{FDC27A06-53E1-4B19-86B9-DD54971AC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62">
                  <a:extLst>
                    <a:ext uri="{FF2B5EF4-FFF2-40B4-BE49-F238E27FC236}">
                      <a16:creationId xmlns:a16="http://schemas.microsoft.com/office/drawing/2014/main" id="{3EDDCC05-99CD-41DB-952D-D429BCF08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63">
                  <a:extLst>
                    <a:ext uri="{FF2B5EF4-FFF2-40B4-BE49-F238E27FC236}">
                      <a16:creationId xmlns:a16="http://schemas.microsoft.com/office/drawing/2014/main" id="{3D839342-D41C-485F-9DAD-251B57431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Rectangle 64">
                  <a:extLst>
                    <a:ext uri="{FF2B5EF4-FFF2-40B4-BE49-F238E27FC236}">
                      <a16:creationId xmlns:a16="http://schemas.microsoft.com/office/drawing/2014/main" id="{45B60B72-B40A-47C0-8BE3-92C572D99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65">
                  <a:extLst>
                    <a:ext uri="{FF2B5EF4-FFF2-40B4-BE49-F238E27FC236}">
                      <a16:creationId xmlns:a16="http://schemas.microsoft.com/office/drawing/2014/main" id="{E12E0B16-9322-4CFE-8874-8AF8085D6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66">
                  <a:extLst>
                    <a:ext uri="{FF2B5EF4-FFF2-40B4-BE49-F238E27FC236}">
                      <a16:creationId xmlns:a16="http://schemas.microsoft.com/office/drawing/2014/main" id="{40040B92-1F32-41BC-8C7D-6CA6414FE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67">
                  <a:extLst>
                    <a:ext uri="{FF2B5EF4-FFF2-40B4-BE49-F238E27FC236}">
                      <a16:creationId xmlns:a16="http://schemas.microsoft.com/office/drawing/2014/main" id="{B2396267-8E01-4A64-885B-1565833CA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68">
                  <a:extLst>
                    <a:ext uri="{FF2B5EF4-FFF2-40B4-BE49-F238E27FC236}">
                      <a16:creationId xmlns:a16="http://schemas.microsoft.com/office/drawing/2014/main" id="{739341F5-E243-4D98-97F2-76ECD97B0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69">
                  <a:extLst>
                    <a:ext uri="{FF2B5EF4-FFF2-40B4-BE49-F238E27FC236}">
                      <a16:creationId xmlns:a16="http://schemas.microsoft.com/office/drawing/2014/main" id="{E9E59EB6-DBAF-4FC7-9B1C-9050E4EFB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70">
                  <a:extLst>
                    <a:ext uri="{FF2B5EF4-FFF2-40B4-BE49-F238E27FC236}">
                      <a16:creationId xmlns:a16="http://schemas.microsoft.com/office/drawing/2014/main" id="{9F35A6D0-2C7F-4230-ABF6-12A856E36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71">
                  <a:extLst>
                    <a:ext uri="{FF2B5EF4-FFF2-40B4-BE49-F238E27FC236}">
                      <a16:creationId xmlns:a16="http://schemas.microsoft.com/office/drawing/2014/main" id="{AB15A16F-41A6-4307-B141-A806F7E2F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72">
                  <a:extLst>
                    <a:ext uri="{FF2B5EF4-FFF2-40B4-BE49-F238E27FC236}">
                      <a16:creationId xmlns:a16="http://schemas.microsoft.com/office/drawing/2014/main" id="{4D0F0952-A55A-4BB4-90C6-BE68E76B4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73">
                  <a:extLst>
                    <a:ext uri="{FF2B5EF4-FFF2-40B4-BE49-F238E27FC236}">
                      <a16:creationId xmlns:a16="http://schemas.microsoft.com/office/drawing/2014/main" id="{95FB0068-0EAE-4B76-84C0-482DB76CB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74">
                  <a:extLst>
                    <a:ext uri="{FF2B5EF4-FFF2-40B4-BE49-F238E27FC236}">
                      <a16:creationId xmlns:a16="http://schemas.microsoft.com/office/drawing/2014/main" id="{57B3C44E-D3D2-4C1F-BAC9-D8E3DEAC8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Freeform 75">
                  <a:extLst>
                    <a:ext uri="{FF2B5EF4-FFF2-40B4-BE49-F238E27FC236}">
                      <a16:creationId xmlns:a16="http://schemas.microsoft.com/office/drawing/2014/main" id="{51FAC224-62E8-43AB-934B-BB007F2DA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1" name="Rectangle 76">
                  <a:extLst>
                    <a:ext uri="{FF2B5EF4-FFF2-40B4-BE49-F238E27FC236}">
                      <a16:creationId xmlns:a16="http://schemas.microsoft.com/office/drawing/2014/main" id="{2B5C654B-4726-41A2-9CC2-232740896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Freeform 77">
                  <a:extLst>
                    <a:ext uri="{FF2B5EF4-FFF2-40B4-BE49-F238E27FC236}">
                      <a16:creationId xmlns:a16="http://schemas.microsoft.com/office/drawing/2014/main" id="{E01293A3-E85F-4A87-95B6-1CF32812B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3" name="Freeform 78">
                  <a:extLst>
                    <a:ext uri="{FF2B5EF4-FFF2-40B4-BE49-F238E27FC236}">
                      <a16:creationId xmlns:a16="http://schemas.microsoft.com/office/drawing/2014/main" id="{84FBE7D2-001E-4A7C-A94B-4E9D9F28A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Freeform 79">
                  <a:extLst>
                    <a:ext uri="{FF2B5EF4-FFF2-40B4-BE49-F238E27FC236}">
                      <a16:creationId xmlns:a16="http://schemas.microsoft.com/office/drawing/2014/main" id="{5EF8DF92-81D3-4667-878A-9426A3EA8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5" name="Freeform 80">
                  <a:extLst>
                    <a:ext uri="{FF2B5EF4-FFF2-40B4-BE49-F238E27FC236}">
                      <a16:creationId xmlns:a16="http://schemas.microsoft.com/office/drawing/2014/main" id="{82E6187B-0A68-4ED9-8E8A-A5EE20B67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81">
                  <a:extLst>
                    <a:ext uri="{FF2B5EF4-FFF2-40B4-BE49-F238E27FC236}">
                      <a16:creationId xmlns:a16="http://schemas.microsoft.com/office/drawing/2014/main" id="{7DCBEF52-09E4-426F-AB3C-C155CA3B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82">
                  <a:extLst>
                    <a:ext uri="{FF2B5EF4-FFF2-40B4-BE49-F238E27FC236}">
                      <a16:creationId xmlns:a16="http://schemas.microsoft.com/office/drawing/2014/main" id="{D85DA37E-303F-40A3-A82F-F4B439950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Freeform 83">
                  <a:extLst>
                    <a:ext uri="{FF2B5EF4-FFF2-40B4-BE49-F238E27FC236}">
                      <a16:creationId xmlns:a16="http://schemas.microsoft.com/office/drawing/2014/main" id="{DA9406DC-6553-44BC-8824-7BA4B3884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9" name="Freeform 84">
                  <a:extLst>
                    <a:ext uri="{FF2B5EF4-FFF2-40B4-BE49-F238E27FC236}">
                      <a16:creationId xmlns:a16="http://schemas.microsoft.com/office/drawing/2014/main" id="{350FA039-70AD-43D2-AFD3-89883BE6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85">
                  <a:extLst>
                    <a:ext uri="{FF2B5EF4-FFF2-40B4-BE49-F238E27FC236}">
                      <a16:creationId xmlns:a16="http://schemas.microsoft.com/office/drawing/2014/main" id="{C3561801-46EE-466D-8F37-493CE2445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1" name="Freeform 86">
                  <a:extLst>
                    <a:ext uri="{FF2B5EF4-FFF2-40B4-BE49-F238E27FC236}">
                      <a16:creationId xmlns:a16="http://schemas.microsoft.com/office/drawing/2014/main" id="{5E3569A9-311E-4269-B127-78349A2B8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87">
                  <a:extLst>
                    <a:ext uri="{FF2B5EF4-FFF2-40B4-BE49-F238E27FC236}">
                      <a16:creationId xmlns:a16="http://schemas.microsoft.com/office/drawing/2014/main" id="{CA557F17-2D32-4D6E-A5A8-FD245ADF8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Rectangle 88">
                  <a:extLst>
                    <a:ext uri="{FF2B5EF4-FFF2-40B4-BE49-F238E27FC236}">
                      <a16:creationId xmlns:a16="http://schemas.microsoft.com/office/drawing/2014/main" id="{896E62D2-7AD8-4592-8920-2AEBFBD27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89">
                  <a:extLst>
                    <a:ext uri="{FF2B5EF4-FFF2-40B4-BE49-F238E27FC236}">
                      <a16:creationId xmlns:a16="http://schemas.microsoft.com/office/drawing/2014/main" id="{6EC0829A-A054-4AB9-B63E-9A6D30EC9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Rectangle 90">
                  <a:extLst>
                    <a:ext uri="{FF2B5EF4-FFF2-40B4-BE49-F238E27FC236}">
                      <a16:creationId xmlns:a16="http://schemas.microsoft.com/office/drawing/2014/main" id="{02A1B88F-D690-4607-9842-FE3AA63B0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91">
                  <a:extLst>
                    <a:ext uri="{FF2B5EF4-FFF2-40B4-BE49-F238E27FC236}">
                      <a16:creationId xmlns:a16="http://schemas.microsoft.com/office/drawing/2014/main" id="{9711CBD1-4FCB-4683-9919-E652C454A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92">
                  <a:extLst>
                    <a:ext uri="{FF2B5EF4-FFF2-40B4-BE49-F238E27FC236}">
                      <a16:creationId xmlns:a16="http://schemas.microsoft.com/office/drawing/2014/main" id="{F31738DE-B50E-4CB0-B63D-7C268EC37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93">
                  <a:extLst>
                    <a:ext uri="{FF2B5EF4-FFF2-40B4-BE49-F238E27FC236}">
                      <a16:creationId xmlns:a16="http://schemas.microsoft.com/office/drawing/2014/main" id="{11E9CB33-86E6-4E56-8371-E09786018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94">
                  <a:extLst>
                    <a:ext uri="{FF2B5EF4-FFF2-40B4-BE49-F238E27FC236}">
                      <a16:creationId xmlns:a16="http://schemas.microsoft.com/office/drawing/2014/main" id="{CBFAEB86-D451-4569-8E49-55E114D19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95">
                  <a:extLst>
                    <a:ext uri="{FF2B5EF4-FFF2-40B4-BE49-F238E27FC236}">
                      <a16:creationId xmlns:a16="http://schemas.microsoft.com/office/drawing/2014/main" id="{9E255D23-F60F-4130-B912-9E6A4FB71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96">
                  <a:extLst>
                    <a:ext uri="{FF2B5EF4-FFF2-40B4-BE49-F238E27FC236}">
                      <a16:creationId xmlns:a16="http://schemas.microsoft.com/office/drawing/2014/main" id="{E4DB80F7-ED7A-48DE-B194-B801AB342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97">
                  <a:extLst>
                    <a:ext uri="{FF2B5EF4-FFF2-40B4-BE49-F238E27FC236}">
                      <a16:creationId xmlns:a16="http://schemas.microsoft.com/office/drawing/2014/main" id="{50178A99-CF9A-46F4-9E60-6254CB1F2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98">
                  <a:extLst>
                    <a:ext uri="{FF2B5EF4-FFF2-40B4-BE49-F238E27FC236}">
                      <a16:creationId xmlns:a16="http://schemas.microsoft.com/office/drawing/2014/main" id="{1FC730D5-4F0B-4209-94CE-CBC69427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99">
                  <a:extLst>
                    <a:ext uri="{FF2B5EF4-FFF2-40B4-BE49-F238E27FC236}">
                      <a16:creationId xmlns:a16="http://schemas.microsoft.com/office/drawing/2014/main" id="{56AC0DBC-AB6E-4046-8244-3519CDC23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Rectangle 100">
                  <a:extLst>
                    <a:ext uri="{FF2B5EF4-FFF2-40B4-BE49-F238E27FC236}">
                      <a16:creationId xmlns:a16="http://schemas.microsoft.com/office/drawing/2014/main" id="{CF5B45E0-B30A-497C-9FB9-366B6FC12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101">
                  <a:extLst>
                    <a:ext uri="{FF2B5EF4-FFF2-40B4-BE49-F238E27FC236}">
                      <a16:creationId xmlns:a16="http://schemas.microsoft.com/office/drawing/2014/main" id="{090D6D79-311C-4F4B-8160-158ACB559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102">
                  <a:extLst>
                    <a:ext uri="{FF2B5EF4-FFF2-40B4-BE49-F238E27FC236}">
                      <a16:creationId xmlns:a16="http://schemas.microsoft.com/office/drawing/2014/main" id="{13462749-6860-49F2-A20F-CA466021B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103">
                  <a:extLst>
                    <a:ext uri="{FF2B5EF4-FFF2-40B4-BE49-F238E27FC236}">
                      <a16:creationId xmlns:a16="http://schemas.microsoft.com/office/drawing/2014/main" id="{7168A9F6-7800-4C6C-92A4-7DAB4CDBD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104">
                  <a:extLst>
                    <a:ext uri="{FF2B5EF4-FFF2-40B4-BE49-F238E27FC236}">
                      <a16:creationId xmlns:a16="http://schemas.microsoft.com/office/drawing/2014/main" id="{1D34FDA0-736A-4CDA-B694-DE0294F2F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105">
                  <a:extLst>
                    <a:ext uri="{FF2B5EF4-FFF2-40B4-BE49-F238E27FC236}">
                      <a16:creationId xmlns:a16="http://schemas.microsoft.com/office/drawing/2014/main" id="{E5EC356F-F84E-43A2-BE75-97DE95256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106">
                  <a:extLst>
                    <a:ext uri="{FF2B5EF4-FFF2-40B4-BE49-F238E27FC236}">
                      <a16:creationId xmlns:a16="http://schemas.microsoft.com/office/drawing/2014/main" id="{D520D936-3CD9-4D8D-9362-47B3FBAE9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107">
                  <a:extLst>
                    <a:ext uri="{FF2B5EF4-FFF2-40B4-BE49-F238E27FC236}">
                      <a16:creationId xmlns:a16="http://schemas.microsoft.com/office/drawing/2014/main" id="{46D3924A-7C80-4A5F-A1CF-B71BCC130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108">
                  <a:extLst>
                    <a:ext uri="{FF2B5EF4-FFF2-40B4-BE49-F238E27FC236}">
                      <a16:creationId xmlns:a16="http://schemas.microsoft.com/office/drawing/2014/main" id="{89F742AF-A995-4EBC-95F2-C9655B4D8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109">
                  <a:extLst>
                    <a:ext uri="{FF2B5EF4-FFF2-40B4-BE49-F238E27FC236}">
                      <a16:creationId xmlns:a16="http://schemas.microsoft.com/office/drawing/2014/main" id="{314432D2-9D69-43FD-8457-73DD06421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110">
                  <a:extLst>
                    <a:ext uri="{FF2B5EF4-FFF2-40B4-BE49-F238E27FC236}">
                      <a16:creationId xmlns:a16="http://schemas.microsoft.com/office/drawing/2014/main" id="{49F782B7-0F96-421D-BD9C-0C361F2F0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111">
                  <a:extLst>
                    <a:ext uri="{FF2B5EF4-FFF2-40B4-BE49-F238E27FC236}">
                      <a16:creationId xmlns:a16="http://schemas.microsoft.com/office/drawing/2014/main" id="{CABE69D9-170E-41A5-B56B-4C9EA0001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Rectangle 112">
                  <a:extLst>
                    <a:ext uri="{FF2B5EF4-FFF2-40B4-BE49-F238E27FC236}">
                      <a16:creationId xmlns:a16="http://schemas.microsoft.com/office/drawing/2014/main" id="{C4CC5F26-2D2B-4774-915F-D4518708F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113">
                  <a:extLst>
                    <a:ext uri="{FF2B5EF4-FFF2-40B4-BE49-F238E27FC236}">
                      <a16:creationId xmlns:a16="http://schemas.microsoft.com/office/drawing/2014/main" id="{C2340206-71FC-4594-90FE-EBC2B6768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114">
                  <a:extLst>
                    <a:ext uri="{FF2B5EF4-FFF2-40B4-BE49-F238E27FC236}">
                      <a16:creationId xmlns:a16="http://schemas.microsoft.com/office/drawing/2014/main" id="{B5872CDC-C796-4488-9C69-C6C227016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115">
                  <a:extLst>
                    <a:ext uri="{FF2B5EF4-FFF2-40B4-BE49-F238E27FC236}">
                      <a16:creationId xmlns:a16="http://schemas.microsoft.com/office/drawing/2014/main" id="{4A96C2E7-E66E-4D19-869B-780C72C15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116">
                  <a:extLst>
                    <a:ext uri="{FF2B5EF4-FFF2-40B4-BE49-F238E27FC236}">
                      <a16:creationId xmlns:a16="http://schemas.microsoft.com/office/drawing/2014/main" id="{A49E939E-19FA-41F6-A19F-B506AE4E7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117">
                  <a:extLst>
                    <a:ext uri="{FF2B5EF4-FFF2-40B4-BE49-F238E27FC236}">
                      <a16:creationId xmlns:a16="http://schemas.microsoft.com/office/drawing/2014/main" id="{8BC98C86-4572-41A6-B970-C650BBA1E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118">
                  <a:extLst>
                    <a:ext uri="{FF2B5EF4-FFF2-40B4-BE49-F238E27FC236}">
                      <a16:creationId xmlns:a16="http://schemas.microsoft.com/office/drawing/2014/main" id="{D045DB2A-10A6-4060-B668-D271EA4D8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Freeform 119">
                  <a:extLst>
                    <a:ext uri="{FF2B5EF4-FFF2-40B4-BE49-F238E27FC236}">
                      <a16:creationId xmlns:a16="http://schemas.microsoft.com/office/drawing/2014/main" id="{70F4A01C-6F29-4324-AE3B-75C95446C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120">
                  <a:extLst>
                    <a:ext uri="{FF2B5EF4-FFF2-40B4-BE49-F238E27FC236}">
                      <a16:creationId xmlns:a16="http://schemas.microsoft.com/office/drawing/2014/main" id="{0A0A17B6-FA33-44A1-96E0-9458DFA37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121">
                  <a:extLst>
                    <a:ext uri="{FF2B5EF4-FFF2-40B4-BE49-F238E27FC236}">
                      <a16:creationId xmlns:a16="http://schemas.microsoft.com/office/drawing/2014/main" id="{E4F3DE5A-1FB3-4E6C-8100-6DE7CA0DB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122">
                  <a:extLst>
                    <a:ext uri="{FF2B5EF4-FFF2-40B4-BE49-F238E27FC236}">
                      <a16:creationId xmlns:a16="http://schemas.microsoft.com/office/drawing/2014/main" id="{4549E7FC-58CC-4978-A37B-A32B19EF7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123">
                  <a:extLst>
                    <a:ext uri="{FF2B5EF4-FFF2-40B4-BE49-F238E27FC236}">
                      <a16:creationId xmlns:a16="http://schemas.microsoft.com/office/drawing/2014/main" id="{47B241AA-815C-4A92-BD74-55DF5EC1F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Rectangle 124">
                  <a:extLst>
                    <a:ext uri="{FF2B5EF4-FFF2-40B4-BE49-F238E27FC236}">
                      <a16:creationId xmlns:a16="http://schemas.microsoft.com/office/drawing/2014/main" id="{D09D159F-782E-401D-AD12-2C1AC29E7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125">
                  <a:extLst>
                    <a:ext uri="{FF2B5EF4-FFF2-40B4-BE49-F238E27FC236}">
                      <a16:creationId xmlns:a16="http://schemas.microsoft.com/office/drawing/2014/main" id="{7C5B5499-A29C-4925-B840-A4B0B333C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Rectangle 126">
                  <a:extLst>
                    <a:ext uri="{FF2B5EF4-FFF2-40B4-BE49-F238E27FC236}">
                      <a16:creationId xmlns:a16="http://schemas.microsoft.com/office/drawing/2014/main" id="{7673DD65-5316-4A66-927E-1E1B70ED3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127">
                  <a:extLst>
                    <a:ext uri="{FF2B5EF4-FFF2-40B4-BE49-F238E27FC236}">
                      <a16:creationId xmlns:a16="http://schemas.microsoft.com/office/drawing/2014/main" id="{EE94E6D5-CD5D-41FE-82C9-55AAFC7EA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128">
                  <a:extLst>
                    <a:ext uri="{FF2B5EF4-FFF2-40B4-BE49-F238E27FC236}">
                      <a16:creationId xmlns:a16="http://schemas.microsoft.com/office/drawing/2014/main" id="{4B487CDA-F779-428C-B567-0FB20A1E0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129">
                  <a:extLst>
                    <a:ext uri="{FF2B5EF4-FFF2-40B4-BE49-F238E27FC236}">
                      <a16:creationId xmlns:a16="http://schemas.microsoft.com/office/drawing/2014/main" id="{55B5A4D0-0828-4490-80D5-6364C9DDA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130">
                  <a:extLst>
                    <a:ext uri="{FF2B5EF4-FFF2-40B4-BE49-F238E27FC236}">
                      <a16:creationId xmlns:a16="http://schemas.microsoft.com/office/drawing/2014/main" id="{346C013F-531B-47B2-A26A-EA53231A5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131">
                  <a:extLst>
                    <a:ext uri="{FF2B5EF4-FFF2-40B4-BE49-F238E27FC236}">
                      <a16:creationId xmlns:a16="http://schemas.microsoft.com/office/drawing/2014/main" id="{C15754AE-B3B0-4A18-9F28-0C4D5D49EA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132">
                  <a:extLst>
                    <a:ext uri="{FF2B5EF4-FFF2-40B4-BE49-F238E27FC236}">
                      <a16:creationId xmlns:a16="http://schemas.microsoft.com/office/drawing/2014/main" id="{E2CA164D-F9C7-4E4C-83C6-CB4E6690A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133">
                  <a:extLst>
                    <a:ext uri="{FF2B5EF4-FFF2-40B4-BE49-F238E27FC236}">
                      <a16:creationId xmlns:a16="http://schemas.microsoft.com/office/drawing/2014/main" id="{A890C3CB-971F-46FB-A62D-7D0A67184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134">
                  <a:extLst>
                    <a:ext uri="{FF2B5EF4-FFF2-40B4-BE49-F238E27FC236}">
                      <a16:creationId xmlns:a16="http://schemas.microsoft.com/office/drawing/2014/main" id="{99E9AB7C-8B4A-4AF5-9152-911F2C7D5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135">
                  <a:extLst>
                    <a:ext uri="{FF2B5EF4-FFF2-40B4-BE49-F238E27FC236}">
                      <a16:creationId xmlns:a16="http://schemas.microsoft.com/office/drawing/2014/main" id="{E89230E6-F8ED-48D0-81E0-2B31642B0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136">
                  <a:extLst>
                    <a:ext uri="{FF2B5EF4-FFF2-40B4-BE49-F238E27FC236}">
                      <a16:creationId xmlns:a16="http://schemas.microsoft.com/office/drawing/2014/main" id="{0408CB6B-FB48-4225-A3FF-01BBDB96B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137">
                  <a:extLst>
                    <a:ext uri="{FF2B5EF4-FFF2-40B4-BE49-F238E27FC236}">
                      <a16:creationId xmlns:a16="http://schemas.microsoft.com/office/drawing/2014/main" id="{C66DBCC2-A3C7-436C-B133-369195EAF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138">
                  <a:extLst>
                    <a:ext uri="{FF2B5EF4-FFF2-40B4-BE49-F238E27FC236}">
                      <a16:creationId xmlns:a16="http://schemas.microsoft.com/office/drawing/2014/main" id="{0AA78EAB-B55E-4117-8A89-C3A666E0C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139">
                  <a:extLst>
                    <a:ext uri="{FF2B5EF4-FFF2-40B4-BE49-F238E27FC236}">
                      <a16:creationId xmlns:a16="http://schemas.microsoft.com/office/drawing/2014/main" id="{24E28337-A7ED-4380-B664-19FB4C1C0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140">
                  <a:extLst>
                    <a:ext uri="{FF2B5EF4-FFF2-40B4-BE49-F238E27FC236}">
                      <a16:creationId xmlns:a16="http://schemas.microsoft.com/office/drawing/2014/main" id="{ACE267D2-7BFD-4150-BBE6-D4C0E5C14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141">
                  <a:extLst>
                    <a:ext uri="{FF2B5EF4-FFF2-40B4-BE49-F238E27FC236}">
                      <a16:creationId xmlns:a16="http://schemas.microsoft.com/office/drawing/2014/main" id="{3FB3BFCE-C251-43D7-A43A-EA0D7EB6A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142">
                  <a:extLst>
                    <a:ext uri="{FF2B5EF4-FFF2-40B4-BE49-F238E27FC236}">
                      <a16:creationId xmlns:a16="http://schemas.microsoft.com/office/drawing/2014/main" id="{8733F724-296C-4AF5-9E77-1186BC000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143">
                  <a:extLst>
                    <a:ext uri="{FF2B5EF4-FFF2-40B4-BE49-F238E27FC236}">
                      <a16:creationId xmlns:a16="http://schemas.microsoft.com/office/drawing/2014/main" id="{D07A1503-91ED-4309-839A-DDDAE5E11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144">
                  <a:extLst>
                    <a:ext uri="{FF2B5EF4-FFF2-40B4-BE49-F238E27FC236}">
                      <a16:creationId xmlns:a16="http://schemas.microsoft.com/office/drawing/2014/main" id="{0B48C066-9595-43AE-907D-B5B88B1D1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145">
                  <a:extLst>
                    <a:ext uri="{FF2B5EF4-FFF2-40B4-BE49-F238E27FC236}">
                      <a16:creationId xmlns:a16="http://schemas.microsoft.com/office/drawing/2014/main" id="{3B868C81-B765-47D0-90C3-619AB8292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146">
                  <a:extLst>
                    <a:ext uri="{FF2B5EF4-FFF2-40B4-BE49-F238E27FC236}">
                      <a16:creationId xmlns:a16="http://schemas.microsoft.com/office/drawing/2014/main" id="{ACDB196E-221E-4F11-AA3B-F64951025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147">
                  <a:extLst>
                    <a:ext uri="{FF2B5EF4-FFF2-40B4-BE49-F238E27FC236}">
                      <a16:creationId xmlns:a16="http://schemas.microsoft.com/office/drawing/2014/main" id="{07EAEB9F-82D4-44B6-AFA4-D8B8C5489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Rectangle 148">
                  <a:extLst>
                    <a:ext uri="{FF2B5EF4-FFF2-40B4-BE49-F238E27FC236}">
                      <a16:creationId xmlns:a16="http://schemas.microsoft.com/office/drawing/2014/main" id="{0E7799AA-55F5-4A8F-9FC4-9241DF723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149">
                  <a:extLst>
                    <a:ext uri="{FF2B5EF4-FFF2-40B4-BE49-F238E27FC236}">
                      <a16:creationId xmlns:a16="http://schemas.microsoft.com/office/drawing/2014/main" id="{3F4EFDF2-C62D-453A-845E-07C12FC56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Rectangle 150">
                  <a:extLst>
                    <a:ext uri="{FF2B5EF4-FFF2-40B4-BE49-F238E27FC236}">
                      <a16:creationId xmlns:a16="http://schemas.microsoft.com/office/drawing/2014/main" id="{8DA47746-7C21-4E24-91DA-31C32D446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151">
                  <a:extLst>
                    <a:ext uri="{FF2B5EF4-FFF2-40B4-BE49-F238E27FC236}">
                      <a16:creationId xmlns:a16="http://schemas.microsoft.com/office/drawing/2014/main" id="{8FD89498-84FC-4BB7-83B8-A822C7303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152">
                  <a:extLst>
                    <a:ext uri="{FF2B5EF4-FFF2-40B4-BE49-F238E27FC236}">
                      <a16:creationId xmlns:a16="http://schemas.microsoft.com/office/drawing/2014/main" id="{8238677D-CD30-4DF2-BDA7-CE8679E01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153">
                  <a:extLst>
                    <a:ext uri="{FF2B5EF4-FFF2-40B4-BE49-F238E27FC236}">
                      <a16:creationId xmlns:a16="http://schemas.microsoft.com/office/drawing/2014/main" id="{22515EC9-54EA-4F6E-8CEA-9518C9655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154">
                  <a:extLst>
                    <a:ext uri="{FF2B5EF4-FFF2-40B4-BE49-F238E27FC236}">
                      <a16:creationId xmlns:a16="http://schemas.microsoft.com/office/drawing/2014/main" id="{7290D965-CACD-4A47-B608-2419B1BAB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155">
                  <a:extLst>
                    <a:ext uri="{FF2B5EF4-FFF2-40B4-BE49-F238E27FC236}">
                      <a16:creationId xmlns:a16="http://schemas.microsoft.com/office/drawing/2014/main" id="{6997F595-3528-44C3-9E07-EDE9D38C8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156">
                  <a:extLst>
                    <a:ext uri="{FF2B5EF4-FFF2-40B4-BE49-F238E27FC236}">
                      <a16:creationId xmlns:a16="http://schemas.microsoft.com/office/drawing/2014/main" id="{6897BE3B-A1D9-4269-A02E-41391C6B7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157">
                  <a:extLst>
                    <a:ext uri="{FF2B5EF4-FFF2-40B4-BE49-F238E27FC236}">
                      <a16:creationId xmlns:a16="http://schemas.microsoft.com/office/drawing/2014/main" id="{CC65EF8F-64E7-4E53-9B1A-30EDA15A1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158">
                  <a:extLst>
                    <a:ext uri="{FF2B5EF4-FFF2-40B4-BE49-F238E27FC236}">
                      <a16:creationId xmlns:a16="http://schemas.microsoft.com/office/drawing/2014/main" id="{CAF6E0BB-4A5E-488E-BDD6-C81851484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159">
                  <a:extLst>
                    <a:ext uri="{FF2B5EF4-FFF2-40B4-BE49-F238E27FC236}">
                      <a16:creationId xmlns:a16="http://schemas.microsoft.com/office/drawing/2014/main" id="{DD23F9EA-F830-49FE-85CF-EC3E345A5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160">
                  <a:extLst>
                    <a:ext uri="{FF2B5EF4-FFF2-40B4-BE49-F238E27FC236}">
                      <a16:creationId xmlns:a16="http://schemas.microsoft.com/office/drawing/2014/main" id="{6AFEDB37-A934-453A-8A36-AB6FCFD4E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161">
                  <a:extLst>
                    <a:ext uri="{FF2B5EF4-FFF2-40B4-BE49-F238E27FC236}">
                      <a16:creationId xmlns:a16="http://schemas.microsoft.com/office/drawing/2014/main" id="{7D5B2ED0-3F0E-42DE-B820-2690A63CC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Rectangle 162">
                  <a:extLst>
                    <a:ext uri="{FF2B5EF4-FFF2-40B4-BE49-F238E27FC236}">
                      <a16:creationId xmlns:a16="http://schemas.microsoft.com/office/drawing/2014/main" id="{E8DF7D15-1DF0-4D5D-A794-51969D82E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163">
                  <a:extLst>
                    <a:ext uri="{FF2B5EF4-FFF2-40B4-BE49-F238E27FC236}">
                      <a16:creationId xmlns:a16="http://schemas.microsoft.com/office/drawing/2014/main" id="{773ED4EA-0A88-484A-A8A3-4E2F07664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164">
                  <a:extLst>
                    <a:ext uri="{FF2B5EF4-FFF2-40B4-BE49-F238E27FC236}">
                      <a16:creationId xmlns:a16="http://schemas.microsoft.com/office/drawing/2014/main" id="{242D506B-03AE-4DB5-B4B6-5B8E3C5F4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165">
                  <a:extLst>
                    <a:ext uri="{FF2B5EF4-FFF2-40B4-BE49-F238E27FC236}">
                      <a16:creationId xmlns:a16="http://schemas.microsoft.com/office/drawing/2014/main" id="{0174CC95-27AB-4D21-96FC-19F0FE191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166">
                  <a:extLst>
                    <a:ext uri="{FF2B5EF4-FFF2-40B4-BE49-F238E27FC236}">
                      <a16:creationId xmlns:a16="http://schemas.microsoft.com/office/drawing/2014/main" id="{70AD96AD-285C-4512-AC13-2684EE9BD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167">
                  <a:extLst>
                    <a:ext uri="{FF2B5EF4-FFF2-40B4-BE49-F238E27FC236}">
                      <a16:creationId xmlns:a16="http://schemas.microsoft.com/office/drawing/2014/main" id="{0C874279-C346-4F83-A06C-26DCC033D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168">
                  <a:extLst>
                    <a:ext uri="{FF2B5EF4-FFF2-40B4-BE49-F238E27FC236}">
                      <a16:creationId xmlns:a16="http://schemas.microsoft.com/office/drawing/2014/main" id="{AE6CD00F-A1FB-4C8E-BA34-5EACD7821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69">
                  <a:extLst>
                    <a:ext uri="{FF2B5EF4-FFF2-40B4-BE49-F238E27FC236}">
                      <a16:creationId xmlns:a16="http://schemas.microsoft.com/office/drawing/2014/main" id="{FEDF10E7-DB49-4525-B5A5-B7D947A5F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70">
                  <a:extLst>
                    <a:ext uri="{FF2B5EF4-FFF2-40B4-BE49-F238E27FC236}">
                      <a16:creationId xmlns:a16="http://schemas.microsoft.com/office/drawing/2014/main" id="{E881C00B-8201-4264-A53E-6D854A342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71">
                  <a:extLst>
                    <a:ext uri="{FF2B5EF4-FFF2-40B4-BE49-F238E27FC236}">
                      <a16:creationId xmlns:a16="http://schemas.microsoft.com/office/drawing/2014/main" id="{DF56E206-EAB7-4097-91A0-7A888EE4F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72">
                  <a:extLst>
                    <a:ext uri="{FF2B5EF4-FFF2-40B4-BE49-F238E27FC236}">
                      <a16:creationId xmlns:a16="http://schemas.microsoft.com/office/drawing/2014/main" id="{46B1F443-5824-426F-85AF-48BE93635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173">
                  <a:extLst>
                    <a:ext uri="{FF2B5EF4-FFF2-40B4-BE49-F238E27FC236}">
                      <a16:creationId xmlns:a16="http://schemas.microsoft.com/office/drawing/2014/main" id="{9C477DCB-E891-4C81-9359-9D1C79CF3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174">
                  <a:extLst>
                    <a:ext uri="{FF2B5EF4-FFF2-40B4-BE49-F238E27FC236}">
                      <a16:creationId xmlns:a16="http://schemas.microsoft.com/office/drawing/2014/main" id="{341F2AEA-FDBE-41D5-A1A0-CEAF95BB6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175">
                  <a:extLst>
                    <a:ext uri="{FF2B5EF4-FFF2-40B4-BE49-F238E27FC236}">
                      <a16:creationId xmlns:a16="http://schemas.microsoft.com/office/drawing/2014/main" id="{59A83593-B8FD-4193-98D0-C789A259C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176">
                  <a:extLst>
                    <a:ext uri="{FF2B5EF4-FFF2-40B4-BE49-F238E27FC236}">
                      <a16:creationId xmlns:a16="http://schemas.microsoft.com/office/drawing/2014/main" id="{E7EB247F-ABE1-49E1-B76C-BBD6FBE9B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177">
                  <a:extLst>
                    <a:ext uri="{FF2B5EF4-FFF2-40B4-BE49-F238E27FC236}">
                      <a16:creationId xmlns:a16="http://schemas.microsoft.com/office/drawing/2014/main" id="{280DEF50-4D62-42BC-8405-D7C4EA3C8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178">
                  <a:extLst>
                    <a:ext uri="{FF2B5EF4-FFF2-40B4-BE49-F238E27FC236}">
                      <a16:creationId xmlns:a16="http://schemas.microsoft.com/office/drawing/2014/main" id="{B1ADA1EC-BD00-424F-82F6-55B3142D7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179">
                  <a:extLst>
                    <a:ext uri="{FF2B5EF4-FFF2-40B4-BE49-F238E27FC236}">
                      <a16:creationId xmlns:a16="http://schemas.microsoft.com/office/drawing/2014/main" id="{7BBDC02F-0966-44F9-A2E3-21AFFD541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180">
                  <a:extLst>
                    <a:ext uri="{FF2B5EF4-FFF2-40B4-BE49-F238E27FC236}">
                      <a16:creationId xmlns:a16="http://schemas.microsoft.com/office/drawing/2014/main" id="{7C2BBAAB-46A4-48EE-AA10-E14E5169D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181">
                  <a:extLst>
                    <a:ext uri="{FF2B5EF4-FFF2-40B4-BE49-F238E27FC236}">
                      <a16:creationId xmlns:a16="http://schemas.microsoft.com/office/drawing/2014/main" id="{22758917-27A6-4F52-845C-E11BC61E3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182">
                  <a:extLst>
                    <a:ext uri="{FF2B5EF4-FFF2-40B4-BE49-F238E27FC236}">
                      <a16:creationId xmlns:a16="http://schemas.microsoft.com/office/drawing/2014/main" id="{AD3DA148-5D1A-46A8-A3E2-F5745D1BB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183">
                  <a:extLst>
                    <a:ext uri="{FF2B5EF4-FFF2-40B4-BE49-F238E27FC236}">
                      <a16:creationId xmlns:a16="http://schemas.microsoft.com/office/drawing/2014/main" id="{C165D47A-6D8B-4C64-998A-B92EC3930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Rectangle 184">
                  <a:extLst>
                    <a:ext uri="{FF2B5EF4-FFF2-40B4-BE49-F238E27FC236}">
                      <a16:creationId xmlns:a16="http://schemas.microsoft.com/office/drawing/2014/main" id="{7287D753-B88D-44C0-9F0E-4AAB29DE0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185">
                  <a:extLst>
                    <a:ext uri="{FF2B5EF4-FFF2-40B4-BE49-F238E27FC236}">
                      <a16:creationId xmlns:a16="http://schemas.microsoft.com/office/drawing/2014/main" id="{BF27D5C2-CC2D-4BCF-9337-96A94793B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186">
                  <a:extLst>
                    <a:ext uri="{FF2B5EF4-FFF2-40B4-BE49-F238E27FC236}">
                      <a16:creationId xmlns:a16="http://schemas.microsoft.com/office/drawing/2014/main" id="{5952D80B-235F-4F1B-BF74-8AD0753E8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187">
                  <a:extLst>
                    <a:ext uri="{FF2B5EF4-FFF2-40B4-BE49-F238E27FC236}">
                      <a16:creationId xmlns:a16="http://schemas.microsoft.com/office/drawing/2014/main" id="{07686359-7A97-45EC-8115-10D73919F2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188">
                  <a:extLst>
                    <a:ext uri="{FF2B5EF4-FFF2-40B4-BE49-F238E27FC236}">
                      <a16:creationId xmlns:a16="http://schemas.microsoft.com/office/drawing/2014/main" id="{223BD578-C60F-4B96-9AA2-FF457DAB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189">
                  <a:extLst>
                    <a:ext uri="{FF2B5EF4-FFF2-40B4-BE49-F238E27FC236}">
                      <a16:creationId xmlns:a16="http://schemas.microsoft.com/office/drawing/2014/main" id="{2942557C-BC36-4761-85EB-C0BFF84B9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190">
                  <a:extLst>
                    <a:ext uri="{FF2B5EF4-FFF2-40B4-BE49-F238E27FC236}">
                      <a16:creationId xmlns:a16="http://schemas.microsoft.com/office/drawing/2014/main" id="{951E3604-6D54-4395-A542-055667060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191">
                  <a:extLst>
                    <a:ext uri="{FF2B5EF4-FFF2-40B4-BE49-F238E27FC236}">
                      <a16:creationId xmlns:a16="http://schemas.microsoft.com/office/drawing/2014/main" id="{A6305696-42D9-4520-9396-C4BCDF2EB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192">
                  <a:extLst>
                    <a:ext uri="{FF2B5EF4-FFF2-40B4-BE49-F238E27FC236}">
                      <a16:creationId xmlns:a16="http://schemas.microsoft.com/office/drawing/2014/main" id="{1CC1D3CC-1AE0-449E-A189-CBBCE2778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193">
                  <a:extLst>
                    <a:ext uri="{FF2B5EF4-FFF2-40B4-BE49-F238E27FC236}">
                      <a16:creationId xmlns:a16="http://schemas.microsoft.com/office/drawing/2014/main" id="{50C28B79-BBEA-400E-9CD1-2EFEF9275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194">
                  <a:extLst>
                    <a:ext uri="{FF2B5EF4-FFF2-40B4-BE49-F238E27FC236}">
                      <a16:creationId xmlns:a16="http://schemas.microsoft.com/office/drawing/2014/main" id="{034D25E0-865F-4F6F-9978-E9E0A13CD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195">
                  <a:extLst>
                    <a:ext uri="{FF2B5EF4-FFF2-40B4-BE49-F238E27FC236}">
                      <a16:creationId xmlns:a16="http://schemas.microsoft.com/office/drawing/2014/main" id="{1A12F524-5E1B-45FA-8265-480C57491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Rectangle 196">
                  <a:extLst>
                    <a:ext uri="{FF2B5EF4-FFF2-40B4-BE49-F238E27FC236}">
                      <a16:creationId xmlns:a16="http://schemas.microsoft.com/office/drawing/2014/main" id="{6F284AB0-1978-4095-93F6-AB664EDB9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197">
                  <a:extLst>
                    <a:ext uri="{FF2B5EF4-FFF2-40B4-BE49-F238E27FC236}">
                      <a16:creationId xmlns:a16="http://schemas.microsoft.com/office/drawing/2014/main" id="{2A33854C-E3E7-46C6-8217-96C4BD1C2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198">
                  <a:extLst>
                    <a:ext uri="{FF2B5EF4-FFF2-40B4-BE49-F238E27FC236}">
                      <a16:creationId xmlns:a16="http://schemas.microsoft.com/office/drawing/2014/main" id="{624966D7-264F-4AC8-8941-BF4D73C6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199">
                  <a:extLst>
                    <a:ext uri="{FF2B5EF4-FFF2-40B4-BE49-F238E27FC236}">
                      <a16:creationId xmlns:a16="http://schemas.microsoft.com/office/drawing/2014/main" id="{EE417CFF-563A-4C13-B369-5EC2E4C80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200">
                  <a:extLst>
                    <a:ext uri="{FF2B5EF4-FFF2-40B4-BE49-F238E27FC236}">
                      <a16:creationId xmlns:a16="http://schemas.microsoft.com/office/drawing/2014/main" id="{4715D2C7-FABD-46E9-BA80-462C0F40F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201">
                  <a:extLst>
                    <a:ext uri="{FF2B5EF4-FFF2-40B4-BE49-F238E27FC236}">
                      <a16:creationId xmlns:a16="http://schemas.microsoft.com/office/drawing/2014/main" id="{B2B3BF1D-5F73-4B46-99B9-114EEAB91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202">
                  <a:extLst>
                    <a:ext uri="{FF2B5EF4-FFF2-40B4-BE49-F238E27FC236}">
                      <a16:creationId xmlns:a16="http://schemas.microsoft.com/office/drawing/2014/main" id="{FFE2EECF-1B7D-41DE-90F0-9E451D9F2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203">
                  <a:extLst>
                    <a:ext uri="{FF2B5EF4-FFF2-40B4-BE49-F238E27FC236}">
                      <a16:creationId xmlns:a16="http://schemas.microsoft.com/office/drawing/2014/main" id="{17D909D8-2C74-4089-9011-5748695B4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204">
                  <a:extLst>
                    <a:ext uri="{FF2B5EF4-FFF2-40B4-BE49-F238E27FC236}">
                      <a16:creationId xmlns:a16="http://schemas.microsoft.com/office/drawing/2014/main" id="{4B5030B7-E0FC-4D7E-8B7F-9FE69BEBD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0" name="Freeform 206">
                <a:extLst>
                  <a:ext uri="{FF2B5EF4-FFF2-40B4-BE49-F238E27FC236}">
                    <a16:creationId xmlns:a16="http://schemas.microsoft.com/office/drawing/2014/main" id="{A5DD8ED0-7376-40CA-B85A-6B04EAA7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07">
                <a:extLst>
                  <a:ext uri="{FF2B5EF4-FFF2-40B4-BE49-F238E27FC236}">
                    <a16:creationId xmlns:a16="http://schemas.microsoft.com/office/drawing/2014/main" id="{44137020-7F97-4275-AFE2-83FB752C7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08">
                <a:extLst>
                  <a:ext uri="{FF2B5EF4-FFF2-40B4-BE49-F238E27FC236}">
                    <a16:creationId xmlns:a16="http://schemas.microsoft.com/office/drawing/2014/main" id="{C754CD42-4253-4142-A0A6-3C548E3D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209">
                <a:extLst>
                  <a:ext uri="{FF2B5EF4-FFF2-40B4-BE49-F238E27FC236}">
                    <a16:creationId xmlns:a16="http://schemas.microsoft.com/office/drawing/2014/main" id="{A5D87567-5E5B-4871-A665-03CBAD374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10">
                <a:extLst>
                  <a:ext uri="{FF2B5EF4-FFF2-40B4-BE49-F238E27FC236}">
                    <a16:creationId xmlns:a16="http://schemas.microsoft.com/office/drawing/2014/main" id="{8A884C07-1F0D-447F-8737-D23A24EF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11">
                <a:extLst>
                  <a:ext uri="{FF2B5EF4-FFF2-40B4-BE49-F238E27FC236}">
                    <a16:creationId xmlns:a16="http://schemas.microsoft.com/office/drawing/2014/main" id="{8FD112D1-7D53-4867-9517-10B8D2E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12">
                <a:extLst>
                  <a:ext uri="{FF2B5EF4-FFF2-40B4-BE49-F238E27FC236}">
                    <a16:creationId xmlns:a16="http://schemas.microsoft.com/office/drawing/2014/main" id="{DC626A87-6AF2-4A1B-A241-4F9BEF26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13">
                <a:extLst>
                  <a:ext uri="{FF2B5EF4-FFF2-40B4-BE49-F238E27FC236}">
                    <a16:creationId xmlns:a16="http://schemas.microsoft.com/office/drawing/2014/main" id="{E4DDE4DC-39FE-4450-8E03-11A8D3242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14">
                <a:extLst>
                  <a:ext uri="{FF2B5EF4-FFF2-40B4-BE49-F238E27FC236}">
                    <a16:creationId xmlns:a16="http://schemas.microsoft.com/office/drawing/2014/main" id="{B68DD3A0-3147-42DC-A961-8368CF95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215">
                <a:extLst>
                  <a:ext uri="{FF2B5EF4-FFF2-40B4-BE49-F238E27FC236}">
                    <a16:creationId xmlns:a16="http://schemas.microsoft.com/office/drawing/2014/main" id="{5AD1405B-952F-4412-9A6B-DF2FC1E7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216">
                <a:extLst>
                  <a:ext uri="{FF2B5EF4-FFF2-40B4-BE49-F238E27FC236}">
                    <a16:creationId xmlns:a16="http://schemas.microsoft.com/office/drawing/2014/main" id="{BCF629A8-6383-49C6-B0CA-7AE74666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217">
                <a:extLst>
                  <a:ext uri="{FF2B5EF4-FFF2-40B4-BE49-F238E27FC236}">
                    <a16:creationId xmlns:a16="http://schemas.microsoft.com/office/drawing/2014/main" id="{74A64B76-9D61-4855-89D5-9B833CF8F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218">
                <a:extLst>
                  <a:ext uri="{FF2B5EF4-FFF2-40B4-BE49-F238E27FC236}">
                    <a16:creationId xmlns:a16="http://schemas.microsoft.com/office/drawing/2014/main" id="{12F9923D-7629-4813-BEC2-7A617EB3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219">
                <a:extLst>
                  <a:ext uri="{FF2B5EF4-FFF2-40B4-BE49-F238E27FC236}">
                    <a16:creationId xmlns:a16="http://schemas.microsoft.com/office/drawing/2014/main" id="{74EEFB40-5368-46C4-A2BD-5B5FF6CCB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20">
                <a:extLst>
                  <a:ext uri="{FF2B5EF4-FFF2-40B4-BE49-F238E27FC236}">
                    <a16:creationId xmlns:a16="http://schemas.microsoft.com/office/drawing/2014/main" id="{C1CF4D2C-4C5A-429C-9FC0-FADE92B9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Rectangle 221">
                <a:extLst>
                  <a:ext uri="{FF2B5EF4-FFF2-40B4-BE49-F238E27FC236}">
                    <a16:creationId xmlns:a16="http://schemas.microsoft.com/office/drawing/2014/main" id="{93C4BC6F-5E86-43EB-8E67-0A31CC777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22">
                <a:extLst>
                  <a:ext uri="{FF2B5EF4-FFF2-40B4-BE49-F238E27FC236}">
                    <a16:creationId xmlns:a16="http://schemas.microsoft.com/office/drawing/2014/main" id="{A678D5AE-8626-4415-A048-8736A7D66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23">
                <a:extLst>
                  <a:ext uri="{FF2B5EF4-FFF2-40B4-BE49-F238E27FC236}">
                    <a16:creationId xmlns:a16="http://schemas.microsoft.com/office/drawing/2014/main" id="{84513D43-3471-4C74-A131-E1C98CE3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24">
                <a:extLst>
                  <a:ext uri="{FF2B5EF4-FFF2-40B4-BE49-F238E27FC236}">
                    <a16:creationId xmlns:a16="http://schemas.microsoft.com/office/drawing/2014/main" id="{E74D9639-D160-4F0F-A1C6-337B9A462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25">
                <a:extLst>
                  <a:ext uri="{FF2B5EF4-FFF2-40B4-BE49-F238E27FC236}">
                    <a16:creationId xmlns:a16="http://schemas.microsoft.com/office/drawing/2014/main" id="{6EDDD5F2-B068-423D-B559-E1C463E4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26">
                <a:extLst>
                  <a:ext uri="{FF2B5EF4-FFF2-40B4-BE49-F238E27FC236}">
                    <a16:creationId xmlns:a16="http://schemas.microsoft.com/office/drawing/2014/main" id="{117F7CC4-AFCA-497A-87CB-1A2D4460A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27">
                <a:extLst>
                  <a:ext uri="{FF2B5EF4-FFF2-40B4-BE49-F238E27FC236}">
                    <a16:creationId xmlns:a16="http://schemas.microsoft.com/office/drawing/2014/main" id="{FCAA2A46-C321-4D41-8383-4DB9E9BB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28">
                <a:extLst>
                  <a:ext uri="{FF2B5EF4-FFF2-40B4-BE49-F238E27FC236}">
                    <a16:creationId xmlns:a16="http://schemas.microsoft.com/office/drawing/2014/main" id="{C9BA69F9-D10F-44C5-8013-D9DB1FC1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29">
                <a:extLst>
                  <a:ext uri="{FF2B5EF4-FFF2-40B4-BE49-F238E27FC236}">
                    <a16:creationId xmlns:a16="http://schemas.microsoft.com/office/drawing/2014/main" id="{CF921DDA-8938-4D0F-91C4-57193E24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30">
                <a:extLst>
                  <a:ext uri="{FF2B5EF4-FFF2-40B4-BE49-F238E27FC236}">
                    <a16:creationId xmlns:a16="http://schemas.microsoft.com/office/drawing/2014/main" id="{05018893-8FAE-4B18-9561-8E01C3E1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31">
                <a:extLst>
                  <a:ext uri="{FF2B5EF4-FFF2-40B4-BE49-F238E27FC236}">
                    <a16:creationId xmlns:a16="http://schemas.microsoft.com/office/drawing/2014/main" id="{559A6067-A122-4E4B-BFEF-53E53436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32">
                <a:extLst>
                  <a:ext uri="{FF2B5EF4-FFF2-40B4-BE49-F238E27FC236}">
                    <a16:creationId xmlns:a16="http://schemas.microsoft.com/office/drawing/2014/main" id="{9892DBB6-0561-4280-A487-2137BFB20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Rectangle 233">
                <a:extLst>
                  <a:ext uri="{FF2B5EF4-FFF2-40B4-BE49-F238E27FC236}">
                    <a16:creationId xmlns:a16="http://schemas.microsoft.com/office/drawing/2014/main" id="{DDBD6DCE-EFEA-47BA-A155-9FF3DC877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34">
                <a:extLst>
                  <a:ext uri="{FF2B5EF4-FFF2-40B4-BE49-F238E27FC236}">
                    <a16:creationId xmlns:a16="http://schemas.microsoft.com/office/drawing/2014/main" id="{9FB60DA3-920A-4706-AE5A-3D85D37E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35">
                <a:extLst>
                  <a:ext uri="{FF2B5EF4-FFF2-40B4-BE49-F238E27FC236}">
                    <a16:creationId xmlns:a16="http://schemas.microsoft.com/office/drawing/2014/main" id="{35A713F4-39CF-4BA4-812E-02AA2775F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36">
                <a:extLst>
                  <a:ext uri="{FF2B5EF4-FFF2-40B4-BE49-F238E27FC236}">
                    <a16:creationId xmlns:a16="http://schemas.microsoft.com/office/drawing/2014/main" id="{5CD9AEE1-4E1E-4369-ABEE-551A610F9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37">
                <a:extLst>
                  <a:ext uri="{FF2B5EF4-FFF2-40B4-BE49-F238E27FC236}">
                    <a16:creationId xmlns:a16="http://schemas.microsoft.com/office/drawing/2014/main" id="{111746F9-9E16-4DF1-B2F7-51315FC41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38">
                <a:extLst>
                  <a:ext uri="{FF2B5EF4-FFF2-40B4-BE49-F238E27FC236}">
                    <a16:creationId xmlns:a16="http://schemas.microsoft.com/office/drawing/2014/main" id="{87C275BD-759A-46D2-B7B5-B92CEAC1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39">
                <a:extLst>
                  <a:ext uri="{FF2B5EF4-FFF2-40B4-BE49-F238E27FC236}">
                    <a16:creationId xmlns:a16="http://schemas.microsoft.com/office/drawing/2014/main" id="{D48DB9A9-254D-42AE-920A-BA4B5893E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40">
                <a:extLst>
                  <a:ext uri="{FF2B5EF4-FFF2-40B4-BE49-F238E27FC236}">
                    <a16:creationId xmlns:a16="http://schemas.microsoft.com/office/drawing/2014/main" id="{D1C75457-8003-4CE0-943D-DB7767BE2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241">
                <a:extLst>
                  <a:ext uri="{FF2B5EF4-FFF2-40B4-BE49-F238E27FC236}">
                    <a16:creationId xmlns:a16="http://schemas.microsoft.com/office/drawing/2014/main" id="{C8496AD8-8399-46D2-9EA0-BBC83A92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242">
                <a:extLst>
                  <a:ext uri="{FF2B5EF4-FFF2-40B4-BE49-F238E27FC236}">
                    <a16:creationId xmlns:a16="http://schemas.microsoft.com/office/drawing/2014/main" id="{7CBDAABF-79B8-4645-930C-44678BB97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243">
                <a:extLst>
                  <a:ext uri="{FF2B5EF4-FFF2-40B4-BE49-F238E27FC236}">
                    <a16:creationId xmlns:a16="http://schemas.microsoft.com/office/drawing/2014/main" id="{393727D7-6D46-443E-AAB3-1B2B8D1DD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244">
                <a:extLst>
                  <a:ext uri="{FF2B5EF4-FFF2-40B4-BE49-F238E27FC236}">
                    <a16:creationId xmlns:a16="http://schemas.microsoft.com/office/drawing/2014/main" id="{271489F3-FDF2-4D88-A6D7-AE04948DB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Rectangle 245">
                <a:extLst>
                  <a:ext uri="{FF2B5EF4-FFF2-40B4-BE49-F238E27FC236}">
                    <a16:creationId xmlns:a16="http://schemas.microsoft.com/office/drawing/2014/main" id="{6BCD7DFE-1F88-4E7B-9029-AAE2E4ED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246">
                <a:extLst>
                  <a:ext uri="{FF2B5EF4-FFF2-40B4-BE49-F238E27FC236}">
                    <a16:creationId xmlns:a16="http://schemas.microsoft.com/office/drawing/2014/main" id="{28326877-A65B-4CB8-B079-C767FB37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247">
                <a:extLst>
                  <a:ext uri="{FF2B5EF4-FFF2-40B4-BE49-F238E27FC236}">
                    <a16:creationId xmlns:a16="http://schemas.microsoft.com/office/drawing/2014/main" id="{5D1CD1BB-3B84-4F2F-9CAC-941BBB72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248">
                <a:extLst>
                  <a:ext uri="{FF2B5EF4-FFF2-40B4-BE49-F238E27FC236}">
                    <a16:creationId xmlns:a16="http://schemas.microsoft.com/office/drawing/2014/main" id="{4C12B1B2-3E4E-4E51-84B0-C91A2817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249">
                <a:extLst>
                  <a:ext uri="{FF2B5EF4-FFF2-40B4-BE49-F238E27FC236}">
                    <a16:creationId xmlns:a16="http://schemas.microsoft.com/office/drawing/2014/main" id="{F7D9A64C-1CE3-49B9-99C6-2B2EEE5AB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250">
                <a:extLst>
                  <a:ext uri="{FF2B5EF4-FFF2-40B4-BE49-F238E27FC236}">
                    <a16:creationId xmlns:a16="http://schemas.microsoft.com/office/drawing/2014/main" id="{EAF17771-09F5-4068-9FEF-C2F10C08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51">
                <a:extLst>
                  <a:ext uri="{FF2B5EF4-FFF2-40B4-BE49-F238E27FC236}">
                    <a16:creationId xmlns:a16="http://schemas.microsoft.com/office/drawing/2014/main" id="{B87463C8-3B6B-4BF9-91FA-8C1A994D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52">
                <a:extLst>
                  <a:ext uri="{FF2B5EF4-FFF2-40B4-BE49-F238E27FC236}">
                    <a16:creationId xmlns:a16="http://schemas.microsoft.com/office/drawing/2014/main" id="{7980D687-51F9-4EA2-A19E-9B8999850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53">
                <a:extLst>
                  <a:ext uri="{FF2B5EF4-FFF2-40B4-BE49-F238E27FC236}">
                    <a16:creationId xmlns:a16="http://schemas.microsoft.com/office/drawing/2014/main" id="{3BF73D73-86E5-412B-BCBE-0AEC35E8F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54">
                <a:extLst>
                  <a:ext uri="{FF2B5EF4-FFF2-40B4-BE49-F238E27FC236}">
                    <a16:creationId xmlns:a16="http://schemas.microsoft.com/office/drawing/2014/main" id="{650914DF-E206-4BBF-A6F5-4E5350AC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55">
                <a:extLst>
                  <a:ext uri="{FF2B5EF4-FFF2-40B4-BE49-F238E27FC236}">
                    <a16:creationId xmlns:a16="http://schemas.microsoft.com/office/drawing/2014/main" id="{4B6A41F1-7CD8-46C8-A6DB-BAF7F429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56">
                <a:extLst>
                  <a:ext uri="{FF2B5EF4-FFF2-40B4-BE49-F238E27FC236}">
                    <a16:creationId xmlns:a16="http://schemas.microsoft.com/office/drawing/2014/main" id="{80764AEB-BFD1-4312-80C8-96789A7E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Rectangle 257">
                <a:extLst>
                  <a:ext uri="{FF2B5EF4-FFF2-40B4-BE49-F238E27FC236}">
                    <a16:creationId xmlns:a16="http://schemas.microsoft.com/office/drawing/2014/main" id="{5795ADD7-D9CA-4B6D-9D28-68F0B05C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8">
                <a:extLst>
                  <a:ext uri="{FF2B5EF4-FFF2-40B4-BE49-F238E27FC236}">
                    <a16:creationId xmlns:a16="http://schemas.microsoft.com/office/drawing/2014/main" id="{32651DAF-C8CF-46AE-ACB4-2ECA716A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59">
                <a:extLst>
                  <a:ext uri="{FF2B5EF4-FFF2-40B4-BE49-F238E27FC236}">
                    <a16:creationId xmlns:a16="http://schemas.microsoft.com/office/drawing/2014/main" id="{B8FD3F2B-C218-4790-9FAD-E6AAA237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60">
                <a:extLst>
                  <a:ext uri="{FF2B5EF4-FFF2-40B4-BE49-F238E27FC236}">
                    <a16:creationId xmlns:a16="http://schemas.microsoft.com/office/drawing/2014/main" id="{90BF105F-7674-4A12-8383-992BE66EB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61">
                <a:extLst>
                  <a:ext uri="{FF2B5EF4-FFF2-40B4-BE49-F238E27FC236}">
                    <a16:creationId xmlns:a16="http://schemas.microsoft.com/office/drawing/2014/main" id="{3C9AEB10-3ED6-49B1-915E-81FEA2F9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62">
                <a:extLst>
                  <a:ext uri="{FF2B5EF4-FFF2-40B4-BE49-F238E27FC236}">
                    <a16:creationId xmlns:a16="http://schemas.microsoft.com/office/drawing/2014/main" id="{3908AF93-AFF8-4FEF-9217-14F0B3F3E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263">
                <a:extLst>
                  <a:ext uri="{FF2B5EF4-FFF2-40B4-BE49-F238E27FC236}">
                    <a16:creationId xmlns:a16="http://schemas.microsoft.com/office/drawing/2014/main" id="{DB94B34E-05B4-41A8-B1A0-04A4D462F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264">
                <a:extLst>
                  <a:ext uri="{FF2B5EF4-FFF2-40B4-BE49-F238E27FC236}">
                    <a16:creationId xmlns:a16="http://schemas.microsoft.com/office/drawing/2014/main" id="{0A20FC51-C77F-4BC4-8784-1E9DB498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265">
                <a:extLst>
                  <a:ext uri="{FF2B5EF4-FFF2-40B4-BE49-F238E27FC236}">
                    <a16:creationId xmlns:a16="http://schemas.microsoft.com/office/drawing/2014/main" id="{30BF0443-5A44-4078-9F46-A7389E36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266">
                <a:extLst>
                  <a:ext uri="{FF2B5EF4-FFF2-40B4-BE49-F238E27FC236}">
                    <a16:creationId xmlns:a16="http://schemas.microsoft.com/office/drawing/2014/main" id="{D492C50F-64B1-4E3C-8628-1D1FD330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67">
                <a:extLst>
                  <a:ext uri="{FF2B5EF4-FFF2-40B4-BE49-F238E27FC236}">
                    <a16:creationId xmlns:a16="http://schemas.microsoft.com/office/drawing/2014/main" id="{9ADF0C30-2BC7-456C-8BA7-4749997C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268">
                <a:extLst>
                  <a:ext uri="{FF2B5EF4-FFF2-40B4-BE49-F238E27FC236}">
                    <a16:creationId xmlns:a16="http://schemas.microsoft.com/office/drawing/2014/main" id="{0E3B525C-8725-467E-B7B6-4CD3FAD37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269">
                <a:extLst>
                  <a:ext uri="{FF2B5EF4-FFF2-40B4-BE49-F238E27FC236}">
                    <a16:creationId xmlns:a16="http://schemas.microsoft.com/office/drawing/2014/main" id="{691FB727-67A5-4FA0-9959-F648A8C0E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270">
                <a:extLst>
                  <a:ext uri="{FF2B5EF4-FFF2-40B4-BE49-F238E27FC236}">
                    <a16:creationId xmlns:a16="http://schemas.microsoft.com/office/drawing/2014/main" id="{A9CD828B-B3F0-43E4-A54A-BB02CA462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Rectangle 271">
                <a:extLst>
                  <a:ext uri="{FF2B5EF4-FFF2-40B4-BE49-F238E27FC236}">
                    <a16:creationId xmlns:a16="http://schemas.microsoft.com/office/drawing/2014/main" id="{1E851CED-9302-4A19-9693-3DE4D580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272">
                <a:extLst>
                  <a:ext uri="{FF2B5EF4-FFF2-40B4-BE49-F238E27FC236}">
                    <a16:creationId xmlns:a16="http://schemas.microsoft.com/office/drawing/2014/main" id="{ABD154C9-A212-40E3-8472-5B0510B3E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273">
                <a:extLst>
                  <a:ext uri="{FF2B5EF4-FFF2-40B4-BE49-F238E27FC236}">
                    <a16:creationId xmlns:a16="http://schemas.microsoft.com/office/drawing/2014/main" id="{412B78A2-011C-4DC5-A4A1-462236D05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74">
                <a:extLst>
                  <a:ext uri="{FF2B5EF4-FFF2-40B4-BE49-F238E27FC236}">
                    <a16:creationId xmlns:a16="http://schemas.microsoft.com/office/drawing/2014/main" id="{971227E3-8346-4DDE-BDE7-504816EE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75">
                <a:extLst>
                  <a:ext uri="{FF2B5EF4-FFF2-40B4-BE49-F238E27FC236}">
                    <a16:creationId xmlns:a16="http://schemas.microsoft.com/office/drawing/2014/main" id="{26ED6000-CBD6-4334-A0E0-ECF4CEEF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76">
                <a:extLst>
                  <a:ext uri="{FF2B5EF4-FFF2-40B4-BE49-F238E27FC236}">
                    <a16:creationId xmlns:a16="http://schemas.microsoft.com/office/drawing/2014/main" id="{6B972568-5FB0-4F9B-BF71-85977DFC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77">
                <a:extLst>
                  <a:ext uri="{FF2B5EF4-FFF2-40B4-BE49-F238E27FC236}">
                    <a16:creationId xmlns:a16="http://schemas.microsoft.com/office/drawing/2014/main" id="{6C4304CA-03B5-4DE2-9F11-ABAF3704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78">
                <a:extLst>
                  <a:ext uri="{FF2B5EF4-FFF2-40B4-BE49-F238E27FC236}">
                    <a16:creationId xmlns:a16="http://schemas.microsoft.com/office/drawing/2014/main" id="{0B6FF62F-80E4-46A1-90B8-E2D8B3B7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79">
                <a:extLst>
                  <a:ext uri="{FF2B5EF4-FFF2-40B4-BE49-F238E27FC236}">
                    <a16:creationId xmlns:a16="http://schemas.microsoft.com/office/drawing/2014/main" id="{15E1E3DD-98AD-4054-9F5E-AAA493E91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80">
                <a:extLst>
                  <a:ext uri="{FF2B5EF4-FFF2-40B4-BE49-F238E27FC236}">
                    <a16:creationId xmlns:a16="http://schemas.microsoft.com/office/drawing/2014/main" id="{687BB28B-BB21-4979-833D-C53427C7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281">
                <a:extLst>
                  <a:ext uri="{FF2B5EF4-FFF2-40B4-BE49-F238E27FC236}">
                    <a16:creationId xmlns:a16="http://schemas.microsoft.com/office/drawing/2014/main" id="{9084E045-4C61-4BA4-87D8-8085DFD15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282">
                <a:extLst>
                  <a:ext uri="{FF2B5EF4-FFF2-40B4-BE49-F238E27FC236}">
                    <a16:creationId xmlns:a16="http://schemas.microsoft.com/office/drawing/2014/main" id="{55C649CB-86C2-4DD8-BBAF-D7A680C3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Rectangle 283">
                <a:extLst>
                  <a:ext uri="{FF2B5EF4-FFF2-40B4-BE49-F238E27FC236}">
                    <a16:creationId xmlns:a16="http://schemas.microsoft.com/office/drawing/2014/main" id="{8AF8A8DA-92DB-4E14-A3CE-1DB34F3AB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284">
                <a:extLst>
                  <a:ext uri="{FF2B5EF4-FFF2-40B4-BE49-F238E27FC236}">
                    <a16:creationId xmlns:a16="http://schemas.microsoft.com/office/drawing/2014/main" id="{3A9E9870-40C3-4F74-8464-D1C4C824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285">
                <a:extLst>
                  <a:ext uri="{FF2B5EF4-FFF2-40B4-BE49-F238E27FC236}">
                    <a16:creationId xmlns:a16="http://schemas.microsoft.com/office/drawing/2014/main" id="{221FF858-28F8-43C8-9672-CEE878E5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286">
                <a:extLst>
                  <a:ext uri="{FF2B5EF4-FFF2-40B4-BE49-F238E27FC236}">
                    <a16:creationId xmlns:a16="http://schemas.microsoft.com/office/drawing/2014/main" id="{592903E8-FE33-4F55-AC88-8D5C4EE7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287">
                <a:extLst>
                  <a:ext uri="{FF2B5EF4-FFF2-40B4-BE49-F238E27FC236}">
                    <a16:creationId xmlns:a16="http://schemas.microsoft.com/office/drawing/2014/main" id="{FB861A3C-55E9-4711-B2C4-73ECAFCF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288">
                <a:extLst>
                  <a:ext uri="{FF2B5EF4-FFF2-40B4-BE49-F238E27FC236}">
                    <a16:creationId xmlns:a16="http://schemas.microsoft.com/office/drawing/2014/main" id="{C7034FCF-89C3-47DA-B634-6E1F1FD7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89">
                <a:extLst>
                  <a:ext uri="{FF2B5EF4-FFF2-40B4-BE49-F238E27FC236}">
                    <a16:creationId xmlns:a16="http://schemas.microsoft.com/office/drawing/2014/main" id="{C9A80E4F-D458-4174-8C15-3A8A0CEEB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90">
                <a:extLst>
                  <a:ext uri="{FF2B5EF4-FFF2-40B4-BE49-F238E27FC236}">
                    <a16:creationId xmlns:a16="http://schemas.microsoft.com/office/drawing/2014/main" id="{5BF7BE49-B74D-4149-8B5C-A54C5C64C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91">
                <a:extLst>
                  <a:ext uri="{FF2B5EF4-FFF2-40B4-BE49-F238E27FC236}">
                    <a16:creationId xmlns:a16="http://schemas.microsoft.com/office/drawing/2014/main" id="{4122A70B-FEFA-475F-AA77-C2DF18CA0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292">
                <a:extLst>
                  <a:ext uri="{FF2B5EF4-FFF2-40B4-BE49-F238E27FC236}">
                    <a16:creationId xmlns:a16="http://schemas.microsoft.com/office/drawing/2014/main" id="{E12E6031-FB59-4A99-8039-53605760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293">
                <a:extLst>
                  <a:ext uri="{FF2B5EF4-FFF2-40B4-BE49-F238E27FC236}">
                    <a16:creationId xmlns:a16="http://schemas.microsoft.com/office/drawing/2014/main" id="{C8E9BC63-D26D-4115-9447-3743D66E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294">
                <a:extLst>
                  <a:ext uri="{FF2B5EF4-FFF2-40B4-BE49-F238E27FC236}">
                    <a16:creationId xmlns:a16="http://schemas.microsoft.com/office/drawing/2014/main" id="{A929A1CE-8F25-485A-B5B4-6FBAD6DC0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295">
                <a:extLst>
                  <a:ext uri="{FF2B5EF4-FFF2-40B4-BE49-F238E27FC236}">
                    <a16:creationId xmlns:a16="http://schemas.microsoft.com/office/drawing/2014/main" id="{5C77A236-7654-4C19-B61F-D053B9360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96">
                <a:extLst>
                  <a:ext uri="{FF2B5EF4-FFF2-40B4-BE49-F238E27FC236}">
                    <a16:creationId xmlns:a16="http://schemas.microsoft.com/office/drawing/2014/main" id="{8F07F227-AC8D-489C-B155-F04BAA1F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97">
                <a:extLst>
                  <a:ext uri="{FF2B5EF4-FFF2-40B4-BE49-F238E27FC236}">
                    <a16:creationId xmlns:a16="http://schemas.microsoft.com/office/drawing/2014/main" id="{6BEDEFA6-BC21-4B6D-95BA-1F70BFC1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98">
                <a:extLst>
                  <a:ext uri="{FF2B5EF4-FFF2-40B4-BE49-F238E27FC236}">
                    <a16:creationId xmlns:a16="http://schemas.microsoft.com/office/drawing/2014/main" id="{6052D6A7-7761-4869-9D61-3CDF05C3E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99">
                <a:extLst>
                  <a:ext uri="{FF2B5EF4-FFF2-40B4-BE49-F238E27FC236}">
                    <a16:creationId xmlns:a16="http://schemas.microsoft.com/office/drawing/2014/main" id="{43789C37-4B24-431E-BEDF-D78E8F2F6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300">
                <a:extLst>
                  <a:ext uri="{FF2B5EF4-FFF2-40B4-BE49-F238E27FC236}">
                    <a16:creationId xmlns:a16="http://schemas.microsoft.com/office/drawing/2014/main" id="{B6F48A5A-AA6B-4FAA-9D80-02B5CA81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301">
                <a:extLst>
                  <a:ext uri="{FF2B5EF4-FFF2-40B4-BE49-F238E27FC236}">
                    <a16:creationId xmlns:a16="http://schemas.microsoft.com/office/drawing/2014/main" id="{D405F6AA-C9D1-43D3-B6EA-25E5AB54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302">
                <a:extLst>
                  <a:ext uri="{FF2B5EF4-FFF2-40B4-BE49-F238E27FC236}">
                    <a16:creationId xmlns:a16="http://schemas.microsoft.com/office/drawing/2014/main" id="{9BDD8AE8-207A-42D4-ADEC-187E16BF3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303">
                <a:extLst>
                  <a:ext uri="{FF2B5EF4-FFF2-40B4-BE49-F238E27FC236}">
                    <a16:creationId xmlns:a16="http://schemas.microsoft.com/office/drawing/2014/main" id="{5703DEA4-D6D3-432E-A34E-BE4F9BF2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304">
                <a:extLst>
                  <a:ext uri="{FF2B5EF4-FFF2-40B4-BE49-F238E27FC236}">
                    <a16:creationId xmlns:a16="http://schemas.microsoft.com/office/drawing/2014/main" id="{5C9725ED-86BA-495D-B6D6-85010570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305">
                <a:extLst>
                  <a:ext uri="{FF2B5EF4-FFF2-40B4-BE49-F238E27FC236}">
                    <a16:creationId xmlns:a16="http://schemas.microsoft.com/office/drawing/2014/main" id="{83858487-80FB-4D7F-AE53-334D1FFBA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06">
                <a:extLst>
                  <a:ext uri="{FF2B5EF4-FFF2-40B4-BE49-F238E27FC236}">
                    <a16:creationId xmlns:a16="http://schemas.microsoft.com/office/drawing/2014/main" id="{BA5309D2-0098-476C-B071-2BE14A32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307">
                <a:extLst>
                  <a:ext uri="{FF2B5EF4-FFF2-40B4-BE49-F238E27FC236}">
                    <a16:creationId xmlns:a16="http://schemas.microsoft.com/office/drawing/2014/main" id="{8E448887-B32C-4CA4-968B-AA7D5EC5F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8">
                <a:extLst>
                  <a:ext uri="{FF2B5EF4-FFF2-40B4-BE49-F238E27FC236}">
                    <a16:creationId xmlns:a16="http://schemas.microsoft.com/office/drawing/2014/main" id="{6EC46AAA-747D-4B6D-91CA-F66C519D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09">
                <a:extLst>
                  <a:ext uri="{FF2B5EF4-FFF2-40B4-BE49-F238E27FC236}">
                    <a16:creationId xmlns:a16="http://schemas.microsoft.com/office/drawing/2014/main" id="{F507C44F-38E4-4AB5-AA95-83250453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10">
                <a:extLst>
                  <a:ext uri="{FF2B5EF4-FFF2-40B4-BE49-F238E27FC236}">
                    <a16:creationId xmlns:a16="http://schemas.microsoft.com/office/drawing/2014/main" id="{E2BDE95F-05CB-4D44-85BD-F262D6D03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11">
                <a:extLst>
                  <a:ext uri="{FF2B5EF4-FFF2-40B4-BE49-F238E27FC236}">
                    <a16:creationId xmlns:a16="http://schemas.microsoft.com/office/drawing/2014/main" id="{B506B0EE-9C28-42D4-A407-01E10807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12">
                <a:extLst>
                  <a:ext uri="{FF2B5EF4-FFF2-40B4-BE49-F238E27FC236}">
                    <a16:creationId xmlns:a16="http://schemas.microsoft.com/office/drawing/2014/main" id="{8F1E8F72-E7F6-4344-84A2-200744A3E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13">
                <a:extLst>
                  <a:ext uri="{FF2B5EF4-FFF2-40B4-BE49-F238E27FC236}">
                    <a16:creationId xmlns:a16="http://schemas.microsoft.com/office/drawing/2014/main" id="{13723482-DDB5-4425-B868-B5505ADB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14">
                <a:extLst>
                  <a:ext uri="{FF2B5EF4-FFF2-40B4-BE49-F238E27FC236}">
                    <a16:creationId xmlns:a16="http://schemas.microsoft.com/office/drawing/2014/main" id="{F3461EAD-2A73-4B2F-94B6-152D352A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15">
                <a:extLst>
                  <a:ext uri="{FF2B5EF4-FFF2-40B4-BE49-F238E27FC236}">
                    <a16:creationId xmlns:a16="http://schemas.microsoft.com/office/drawing/2014/main" id="{7D7B8025-5183-47D7-905A-AC14B184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16">
                <a:extLst>
                  <a:ext uri="{FF2B5EF4-FFF2-40B4-BE49-F238E27FC236}">
                    <a16:creationId xmlns:a16="http://schemas.microsoft.com/office/drawing/2014/main" id="{096A1108-76A9-4112-A245-9D3B967F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17">
                <a:extLst>
                  <a:ext uri="{FF2B5EF4-FFF2-40B4-BE49-F238E27FC236}">
                    <a16:creationId xmlns:a16="http://schemas.microsoft.com/office/drawing/2014/main" id="{F2DFDF4E-1AAD-48EE-B3A6-F4AD9246E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318">
                <a:extLst>
                  <a:ext uri="{FF2B5EF4-FFF2-40B4-BE49-F238E27FC236}">
                    <a16:creationId xmlns:a16="http://schemas.microsoft.com/office/drawing/2014/main" id="{FA509C46-E47E-464A-8BFF-2FD6BA06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319">
                <a:extLst>
                  <a:ext uri="{FF2B5EF4-FFF2-40B4-BE49-F238E27FC236}">
                    <a16:creationId xmlns:a16="http://schemas.microsoft.com/office/drawing/2014/main" id="{B7CC0D05-5216-435D-BF1B-164F6472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320">
                <a:extLst>
                  <a:ext uri="{FF2B5EF4-FFF2-40B4-BE49-F238E27FC236}">
                    <a16:creationId xmlns:a16="http://schemas.microsoft.com/office/drawing/2014/main" id="{7BA11451-4227-4316-BBFA-B29A699C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321">
                <a:extLst>
                  <a:ext uri="{FF2B5EF4-FFF2-40B4-BE49-F238E27FC236}">
                    <a16:creationId xmlns:a16="http://schemas.microsoft.com/office/drawing/2014/main" id="{FB179B19-6BE1-4D23-A6DF-0481A9BB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322">
                <a:extLst>
                  <a:ext uri="{FF2B5EF4-FFF2-40B4-BE49-F238E27FC236}">
                    <a16:creationId xmlns:a16="http://schemas.microsoft.com/office/drawing/2014/main" id="{0F385C97-1557-410C-BFF3-202FD97B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323">
                <a:extLst>
                  <a:ext uri="{FF2B5EF4-FFF2-40B4-BE49-F238E27FC236}">
                    <a16:creationId xmlns:a16="http://schemas.microsoft.com/office/drawing/2014/main" id="{11B73A29-F361-4F0B-9A36-84671904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324">
                <a:extLst>
                  <a:ext uri="{FF2B5EF4-FFF2-40B4-BE49-F238E27FC236}">
                    <a16:creationId xmlns:a16="http://schemas.microsoft.com/office/drawing/2014/main" id="{E769F725-3961-4E53-B06A-25D3E5A3B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325">
                <a:extLst>
                  <a:ext uri="{FF2B5EF4-FFF2-40B4-BE49-F238E27FC236}">
                    <a16:creationId xmlns:a16="http://schemas.microsoft.com/office/drawing/2014/main" id="{BF78476C-4BB6-4EEC-91E8-118BE1EA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326">
                <a:extLst>
                  <a:ext uri="{FF2B5EF4-FFF2-40B4-BE49-F238E27FC236}">
                    <a16:creationId xmlns:a16="http://schemas.microsoft.com/office/drawing/2014/main" id="{1E9107FE-193F-4295-B3C9-768DA5D4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327">
                <a:extLst>
                  <a:ext uri="{FF2B5EF4-FFF2-40B4-BE49-F238E27FC236}">
                    <a16:creationId xmlns:a16="http://schemas.microsoft.com/office/drawing/2014/main" id="{8377F2A2-5673-4B2B-BFB5-3E2A9BE01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328">
                <a:extLst>
                  <a:ext uri="{FF2B5EF4-FFF2-40B4-BE49-F238E27FC236}">
                    <a16:creationId xmlns:a16="http://schemas.microsoft.com/office/drawing/2014/main" id="{8A81CE26-B613-4361-8C9A-F814A572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29">
                <a:extLst>
                  <a:ext uri="{FF2B5EF4-FFF2-40B4-BE49-F238E27FC236}">
                    <a16:creationId xmlns:a16="http://schemas.microsoft.com/office/drawing/2014/main" id="{F2D21A2E-0C4D-4705-AB6B-5204A055E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30">
                <a:extLst>
                  <a:ext uri="{FF2B5EF4-FFF2-40B4-BE49-F238E27FC236}">
                    <a16:creationId xmlns:a16="http://schemas.microsoft.com/office/drawing/2014/main" id="{B7383E15-324E-47B9-A04C-02A13627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Rectangle 331">
                <a:extLst>
                  <a:ext uri="{FF2B5EF4-FFF2-40B4-BE49-F238E27FC236}">
                    <a16:creationId xmlns:a16="http://schemas.microsoft.com/office/drawing/2014/main" id="{E1FA08CC-C257-4783-A89C-3DF18ED87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332">
                <a:extLst>
                  <a:ext uri="{FF2B5EF4-FFF2-40B4-BE49-F238E27FC236}">
                    <a16:creationId xmlns:a16="http://schemas.microsoft.com/office/drawing/2014/main" id="{D2037694-3E85-44E1-A8B0-824727855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333">
                <a:extLst>
                  <a:ext uri="{FF2B5EF4-FFF2-40B4-BE49-F238E27FC236}">
                    <a16:creationId xmlns:a16="http://schemas.microsoft.com/office/drawing/2014/main" id="{0B743D98-E01F-41BD-A54A-08F27BEC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334">
                <a:extLst>
                  <a:ext uri="{FF2B5EF4-FFF2-40B4-BE49-F238E27FC236}">
                    <a16:creationId xmlns:a16="http://schemas.microsoft.com/office/drawing/2014/main" id="{C7115AB2-F71A-4D59-B443-F95A41D84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335">
                <a:extLst>
                  <a:ext uri="{FF2B5EF4-FFF2-40B4-BE49-F238E27FC236}">
                    <a16:creationId xmlns:a16="http://schemas.microsoft.com/office/drawing/2014/main" id="{CDEC2155-7D75-413F-A209-C18EB278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336">
                <a:extLst>
                  <a:ext uri="{FF2B5EF4-FFF2-40B4-BE49-F238E27FC236}">
                    <a16:creationId xmlns:a16="http://schemas.microsoft.com/office/drawing/2014/main" id="{6693DBF5-C645-4574-9059-C4D28CB2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337">
                <a:extLst>
                  <a:ext uri="{FF2B5EF4-FFF2-40B4-BE49-F238E27FC236}">
                    <a16:creationId xmlns:a16="http://schemas.microsoft.com/office/drawing/2014/main" id="{587CFC8F-0282-43B3-A6EE-9874CC4D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338">
                <a:extLst>
                  <a:ext uri="{FF2B5EF4-FFF2-40B4-BE49-F238E27FC236}">
                    <a16:creationId xmlns:a16="http://schemas.microsoft.com/office/drawing/2014/main" id="{F43C459D-3C68-4C2B-BEF8-DBF64CA53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339">
                <a:extLst>
                  <a:ext uri="{FF2B5EF4-FFF2-40B4-BE49-F238E27FC236}">
                    <a16:creationId xmlns:a16="http://schemas.microsoft.com/office/drawing/2014/main" id="{11126B48-71F7-4DF4-929C-9276F389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340">
                <a:extLst>
                  <a:ext uri="{FF2B5EF4-FFF2-40B4-BE49-F238E27FC236}">
                    <a16:creationId xmlns:a16="http://schemas.microsoft.com/office/drawing/2014/main" id="{9ABD20FC-E1BA-42F2-94A4-8F169697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341">
                <a:extLst>
                  <a:ext uri="{FF2B5EF4-FFF2-40B4-BE49-F238E27FC236}">
                    <a16:creationId xmlns:a16="http://schemas.microsoft.com/office/drawing/2014/main" id="{C8006B8E-48A6-4112-8DAB-1EC35710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342">
                <a:extLst>
                  <a:ext uri="{FF2B5EF4-FFF2-40B4-BE49-F238E27FC236}">
                    <a16:creationId xmlns:a16="http://schemas.microsoft.com/office/drawing/2014/main" id="{84EDF5B5-59F5-40FC-862C-463C4951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343">
                <a:extLst>
                  <a:ext uri="{FF2B5EF4-FFF2-40B4-BE49-F238E27FC236}">
                    <a16:creationId xmlns:a16="http://schemas.microsoft.com/office/drawing/2014/main" id="{3D34E100-B177-46BF-BF6C-A14CACD8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344">
                <a:extLst>
                  <a:ext uri="{FF2B5EF4-FFF2-40B4-BE49-F238E27FC236}">
                    <a16:creationId xmlns:a16="http://schemas.microsoft.com/office/drawing/2014/main" id="{7D856E4B-5E33-47DF-9845-899424CA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345">
                <a:extLst>
                  <a:ext uri="{FF2B5EF4-FFF2-40B4-BE49-F238E27FC236}">
                    <a16:creationId xmlns:a16="http://schemas.microsoft.com/office/drawing/2014/main" id="{181702B6-B858-443D-9F4C-D8F116CC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346">
                <a:extLst>
                  <a:ext uri="{FF2B5EF4-FFF2-40B4-BE49-F238E27FC236}">
                    <a16:creationId xmlns:a16="http://schemas.microsoft.com/office/drawing/2014/main" id="{78036ECA-CBE9-4BCB-8FBA-A19AF179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347">
                <a:extLst>
                  <a:ext uri="{FF2B5EF4-FFF2-40B4-BE49-F238E27FC236}">
                    <a16:creationId xmlns:a16="http://schemas.microsoft.com/office/drawing/2014/main" id="{13316BB9-8A05-4456-BFE9-268AC15A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348">
                <a:extLst>
                  <a:ext uri="{FF2B5EF4-FFF2-40B4-BE49-F238E27FC236}">
                    <a16:creationId xmlns:a16="http://schemas.microsoft.com/office/drawing/2014/main" id="{052DFCA6-457F-4379-8614-6354FEC3D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349">
                <a:extLst>
                  <a:ext uri="{FF2B5EF4-FFF2-40B4-BE49-F238E27FC236}">
                    <a16:creationId xmlns:a16="http://schemas.microsoft.com/office/drawing/2014/main" id="{3D123D0E-3093-4215-AEC8-35AFDE19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350">
                <a:extLst>
                  <a:ext uri="{FF2B5EF4-FFF2-40B4-BE49-F238E27FC236}">
                    <a16:creationId xmlns:a16="http://schemas.microsoft.com/office/drawing/2014/main" id="{C5678A2C-EA38-4CCE-AC59-FE8B70A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351">
                <a:extLst>
                  <a:ext uri="{FF2B5EF4-FFF2-40B4-BE49-F238E27FC236}">
                    <a16:creationId xmlns:a16="http://schemas.microsoft.com/office/drawing/2014/main" id="{FE503851-9386-47C2-9C44-CB83B689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352">
                <a:extLst>
                  <a:ext uri="{FF2B5EF4-FFF2-40B4-BE49-F238E27FC236}">
                    <a16:creationId xmlns:a16="http://schemas.microsoft.com/office/drawing/2014/main" id="{B3075457-A466-4CD2-8491-02FF7C84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353">
                <a:extLst>
                  <a:ext uri="{FF2B5EF4-FFF2-40B4-BE49-F238E27FC236}">
                    <a16:creationId xmlns:a16="http://schemas.microsoft.com/office/drawing/2014/main" id="{CEEEA9E6-35A9-46C7-86A4-4E74A613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354">
                <a:extLst>
                  <a:ext uri="{FF2B5EF4-FFF2-40B4-BE49-F238E27FC236}">
                    <a16:creationId xmlns:a16="http://schemas.microsoft.com/office/drawing/2014/main" id="{C0FB1E2B-A760-41CD-88A2-AEFADF632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355">
                <a:extLst>
                  <a:ext uri="{FF2B5EF4-FFF2-40B4-BE49-F238E27FC236}">
                    <a16:creationId xmlns:a16="http://schemas.microsoft.com/office/drawing/2014/main" id="{A8AA120E-C1E2-4181-AE15-33CA23FA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78" name="文本框 429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BD25C665-0C61-4ABF-8865-C276C0FC974C}"/>
                </a:ext>
              </a:extLst>
            </p:cNvPr>
            <p:cNvSpPr txBox="1"/>
            <p:nvPr/>
          </p:nvSpPr>
          <p:spPr>
            <a:xfrm>
              <a:off x="5192077" y="3898328"/>
              <a:ext cx="3057247" cy="98909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dirty="0"/>
                <a:t>危害認知</a:t>
              </a:r>
            </a:p>
            <a:p>
              <a:endParaRPr lang="zh-TW" altLang="en-US" dirty="0"/>
            </a:p>
          </p:txBody>
        </p:sp>
      </p:grpSp>
      <p:sp>
        <p:nvSpPr>
          <p:cNvPr id="1185" name="椭圆 1">
            <a:extLst>
              <a:ext uri="{FF2B5EF4-FFF2-40B4-BE49-F238E27FC236}">
                <a16:creationId xmlns:a16="http://schemas.microsoft.com/office/drawing/2014/main" id="{1839E22E-1E28-4FA8-A97D-CCF491897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345" y="3481242"/>
            <a:ext cx="1892563" cy="1320836"/>
          </a:xfrm>
          <a:prstGeom prst="roundRect">
            <a:avLst/>
          </a:prstGeom>
          <a:solidFill>
            <a:srgbClr val="B5213B"/>
          </a:solidFill>
          <a:ln w="28575">
            <a:noFill/>
          </a:ln>
          <a:effec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dirty="0">
              <a:solidFill>
                <a:srgbClr val="FCEFD7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86" name="Text Box 21">
            <a:extLst>
              <a:ext uri="{FF2B5EF4-FFF2-40B4-BE49-F238E27FC236}">
                <a16:creationId xmlns:a16="http://schemas.microsoft.com/office/drawing/2014/main" id="{918F2175-236D-443C-989B-60AD9A25F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091" y="3699822"/>
            <a:ext cx="1844551" cy="101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</a:t>
            </a:r>
            <a:endParaRPr lang="en-US" altLang="zh-TW" sz="3000" b="1" kern="0" dirty="0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方面</a:t>
            </a:r>
          </a:p>
        </p:txBody>
      </p:sp>
      <p:cxnSp>
        <p:nvCxnSpPr>
          <p:cNvPr id="1568" name="直線接點 1567">
            <a:extLst>
              <a:ext uri="{FF2B5EF4-FFF2-40B4-BE49-F238E27FC236}">
                <a16:creationId xmlns:a16="http://schemas.microsoft.com/office/drawing/2014/main" id="{CBF77595-B6A0-47DB-ACF6-BB9D537EF8E4}"/>
              </a:ext>
            </a:extLst>
          </p:cNvPr>
          <p:cNvCxnSpPr>
            <a:cxnSpLocks/>
          </p:cNvCxnSpPr>
          <p:nvPr/>
        </p:nvCxnSpPr>
        <p:spPr>
          <a:xfrm>
            <a:off x="2682240" y="4155374"/>
            <a:ext cx="489166" cy="0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接點 11">
            <a:extLst>
              <a:ext uri="{FF2B5EF4-FFF2-40B4-BE49-F238E27FC236}">
                <a16:creationId xmlns:a16="http://schemas.microsoft.com/office/drawing/2014/main" id="{3C517AE6-3290-47FA-86F6-5D768DD8040B}"/>
              </a:ext>
            </a:extLst>
          </p:cNvPr>
          <p:cNvCxnSpPr>
            <a:cxnSpLocks/>
          </p:cNvCxnSpPr>
          <p:nvPr/>
        </p:nvCxnSpPr>
        <p:spPr>
          <a:xfrm>
            <a:off x="2700782" y="2607773"/>
            <a:ext cx="1" cy="315000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1" name="直線接點 1570">
            <a:extLst>
              <a:ext uri="{FF2B5EF4-FFF2-40B4-BE49-F238E27FC236}">
                <a16:creationId xmlns:a16="http://schemas.microsoft.com/office/drawing/2014/main" id="{93E53FF4-E0C3-40FA-AF06-60B9F68EF9A6}"/>
              </a:ext>
            </a:extLst>
          </p:cNvPr>
          <p:cNvCxnSpPr>
            <a:cxnSpLocks/>
          </p:cNvCxnSpPr>
          <p:nvPr/>
        </p:nvCxnSpPr>
        <p:spPr>
          <a:xfrm>
            <a:off x="2193076" y="4150622"/>
            <a:ext cx="489165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5" name="矩形 47">
            <a:extLst>
              <a:ext uri="{FF2B5EF4-FFF2-40B4-BE49-F238E27FC236}">
                <a16:creationId xmlns:a16="http://schemas.microsoft.com/office/drawing/2014/main" id="{98533249-C2E4-4403-9037-55F4BFEAC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0774" y="3513173"/>
            <a:ext cx="1712921" cy="523212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環境污染</a:t>
            </a:r>
          </a:p>
        </p:txBody>
      </p:sp>
      <p:sp>
        <p:nvSpPr>
          <p:cNvPr id="2" name="左大括弧 1">
            <a:extLst>
              <a:ext uri="{FF2B5EF4-FFF2-40B4-BE49-F238E27FC236}">
                <a16:creationId xmlns:a16="http://schemas.microsoft.com/office/drawing/2014/main" id="{7B956AF1-FAAB-4369-BDC8-13CE6C495260}"/>
              </a:ext>
            </a:extLst>
          </p:cNvPr>
          <p:cNvSpPr/>
          <p:nvPr/>
        </p:nvSpPr>
        <p:spPr>
          <a:xfrm>
            <a:off x="5055616" y="2170149"/>
            <a:ext cx="495630" cy="908403"/>
          </a:xfrm>
          <a:prstGeom prst="leftBrac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95" name="组合 44">
            <a:extLst>
              <a:ext uri="{FF2B5EF4-FFF2-40B4-BE49-F238E27FC236}">
                <a16:creationId xmlns:a16="http://schemas.microsoft.com/office/drawing/2014/main" id="{F6AEC9EE-7F7E-442F-955A-8C6E70D5CFCA}"/>
              </a:ext>
            </a:extLst>
          </p:cNvPr>
          <p:cNvGrpSpPr/>
          <p:nvPr/>
        </p:nvGrpSpPr>
        <p:grpSpPr>
          <a:xfrm>
            <a:off x="3190431" y="2176720"/>
            <a:ext cx="1685884" cy="1111940"/>
            <a:chOff x="4712908" y="1643519"/>
            <a:chExt cx="3233738" cy="1293812"/>
          </a:xfrm>
        </p:grpSpPr>
        <p:grpSp>
          <p:nvGrpSpPr>
            <p:cNvPr id="96" name="组合 45">
              <a:extLst>
                <a:ext uri="{FF2B5EF4-FFF2-40B4-BE49-F238E27FC236}">
                  <a16:creationId xmlns:a16="http://schemas.microsoft.com/office/drawing/2014/main" id="{9A272415-BE6A-43FA-BEAF-E790332C8C51}"/>
                </a:ext>
              </a:extLst>
            </p:cNvPr>
            <p:cNvGrpSpPr/>
            <p:nvPr/>
          </p:nvGrpSpPr>
          <p:grpSpPr>
            <a:xfrm>
              <a:off x="4712908" y="1643519"/>
              <a:ext cx="3233738" cy="1293812"/>
              <a:chOff x="3625850" y="1597025"/>
              <a:chExt cx="3233738" cy="1293812"/>
            </a:xfrm>
          </p:grpSpPr>
          <p:grpSp>
            <p:nvGrpSpPr>
              <p:cNvPr id="98" name="Group 205">
                <a:extLst>
                  <a:ext uri="{FF2B5EF4-FFF2-40B4-BE49-F238E27FC236}">
                    <a16:creationId xmlns:a16="http://schemas.microsoft.com/office/drawing/2014/main" id="{745ECEA6-3B69-445B-9FBC-376AB091DB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25850" y="1597025"/>
                <a:ext cx="3233738" cy="1279524"/>
                <a:chOff x="2284" y="1006"/>
                <a:chExt cx="2037" cy="806"/>
              </a:xfrm>
            </p:grpSpPr>
            <p:sp>
              <p:nvSpPr>
                <p:cNvPr id="276" name="Freeform 5">
                  <a:extLst>
                    <a:ext uri="{FF2B5EF4-FFF2-40B4-BE49-F238E27FC236}">
                      <a16:creationId xmlns:a16="http://schemas.microsoft.com/office/drawing/2014/main" id="{004F1810-843C-4076-B837-7ABB4D002A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4" y="1006"/>
                  <a:ext cx="2037" cy="667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FF3E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277" name="Freeform 6">
                  <a:extLst>
                    <a:ext uri="{FF2B5EF4-FFF2-40B4-BE49-F238E27FC236}">
                      <a16:creationId xmlns:a16="http://schemas.microsoft.com/office/drawing/2014/main" id="{D8F0B0C3-967B-4564-819E-B6BF9DD4EF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1096"/>
                  <a:ext cx="2002" cy="48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7">
                  <a:extLst>
                    <a:ext uri="{FF2B5EF4-FFF2-40B4-BE49-F238E27FC236}">
                      <a16:creationId xmlns:a16="http://schemas.microsoft.com/office/drawing/2014/main" id="{40515009-E2AF-4F9E-AE61-EAD96881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8">
                  <a:extLst>
                    <a:ext uri="{FF2B5EF4-FFF2-40B4-BE49-F238E27FC236}">
                      <a16:creationId xmlns:a16="http://schemas.microsoft.com/office/drawing/2014/main" id="{4289E9B6-A856-4EFC-81D9-99678702E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9">
                  <a:extLst>
                    <a:ext uri="{FF2B5EF4-FFF2-40B4-BE49-F238E27FC236}">
                      <a16:creationId xmlns:a16="http://schemas.microsoft.com/office/drawing/2014/main" id="{0656C308-A9D7-455F-93A5-ED9B536B0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0">
                  <a:extLst>
                    <a:ext uri="{FF2B5EF4-FFF2-40B4-BE49-F238E27FC236}">
                      <a16:creationId xmlns:a16="http://schemas.microsoft.com/office/drawing/2014/main" id="{D5C78DA5-DFF1-46B9-B998-79EC96145E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1">
                  <a:extLst>
                    <a:ext uri="{FF2B5EF4-FFF2-40B4-BE49-F238E27FC236}">
                      <a16:creationId xmlns:a16="http://schemas.microsoft.com/office/drawing/2014/main" id="{1211CBA4-E995-4A72-9CFE-42FAD05E4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">
                  <a:extLst>
                    <a:ext uri="{FF2B5EF4-FFF2-40B4-BE49-F238E27FC236}">
                      <a16:creationId xmlns:a16="http://schemas.microsoft.com/office/drawing/2014/main" id="{DD6921FB-A41A-4B7C-B0B9-3E72AD322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3">
                  <a:extLst>
                    <a:ext uri="{FF2B5EF4-FFF2-40B4-BE49-F238E27FC236}">
                      <a16:creationId xmlns:a16="http://schemas.microsoft.com/office/drawing/2014/main" id="{C00EF7C1-D7DD-44D6-AC80-A95E266E15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4">
                  <a:extLst>
                    <a:ext uri="{FF2B5EF4-FFF2-40B4-BE49-F238E27FC236}">
                      <a16:creationId xmlns:a16="http://schemas.microsoft.com/office/drawing/2014/main" id="{8A10629D-0810-4287-847A-47A846985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5">
                  <a:extLst>
                    <a:ext uri="{FF2B5EF4-FFF2-40B4-BE49-F238E27FC236}">
                      <a16:creationId xmlns:a16="http://schemas.microsoft.com/office/drawing/2014/main" id="{9F5E8F18-E45F-4F35-91A4-C09F8297C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6">
                  <a:extLst>
                    <a:ext uri="{FF2B5EF4-FFF2-40B4-BE49-F238E27FC236}">
                      <a16:creationId xmlns:a16="http://schemas.microsoft.com/office/drawing/2014/main" id="{C1E24345-2F48-4B4B-93BC-7D398F83B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7">
                  <a:extLst>
                    <a:ext uri="{FF2B5EF4-FFF2-40B4-BE49-F238E27FC236}">
                      <a16:creationId xmlns:a16="http://schemas.microsoft.com/office/drawing/2014/main" id="{6B447624-A03E-4E5B-9294-9B3993B6A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8">
                  <a:extLst>
                    <a:ext uri="{FF2B5EF4-FFF2-40B4-BE49-F238E27FC236}">
                      <a16:creationId xmlns:a16="http://schemas.microsoft.com/office/drawing/2014/main" id="{70D010D6-A13E-458A-B910-408E58F44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9">
                  <a:extLst>
                    <a:ext uri="{FF2B5EF4-FFF2-40B4-BE49-F238E27FC236}">
                      <a16:creationId xmlns:a16="http://schemas.microsoft.com/office/drawing/2014/main" id="{2EC8339F-3C04-4984-9EBE-F182B9670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20">
                  <a:extLst>
                    <a:ext uri="{FF2B5EF4-FFF2-40B4-BE49-F238E27FC236}">
                      <a16:creationId xmlns:a16="http://schemas.microsoft.com/office/drawing/2014/main" id="{E8457797-E3E8-4684-A86B-912CEDDDB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21">
                  <a:extLst>
                    <a:ext uri="{FF2B5EF4-FFF2-40B4-BE49-F238E27FC236}">
                      <a16:creationId xmlns:a16="http://schemas.microsoft.com/office/drawing/2014/main" id="{C3A60FA3-C0FB-4B25-B406-9CFB507F0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22">
                  <a:extLst>
                    <a:ext uri="{FF2B5EF4-FFF2-40B4-BE49-F238E27FC236}">
                      <a16:creationId xmlns:a16="http://schemas.microsoft.com/office/drawing/2014/main" id="{DE930B73-B6CB-4259-8E35-5D94A8929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23">
                  <a:extLst>
                    <a:ext uri="{FF2B5EF4-FFF2-40B4-BE49-F238E27FC236}">
                      <a16:creationId xmlns:a16="http://schemas.microsoft.com/office/drawing/2014/main" id="{D5A0E2FA-766E-428B-87FD-CD094EDC2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24">
                  <a:extLst>
                    <a:ext uri="{FF2B5EF4-FFF2-40B4-BE49-F238E27FC236}">
                      <a16:creationId xmlns:a16="http://schemas.microsoft.com/office/drawing/2014/main" id="{7BDFF311-96D3-4371-BCF1-F325868EE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25">
                  <a:extLst>
                    <a:ext uri="{FF2B5EF4-FFF2-40B4-BE49-F238E27FC236}">
                      <a16:creationId xmlns:a16="http://schemas.microsoft.com/office/drawing/2014/main" id="{535BBC46-F667-4A73-9790-8C6781804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26">
                  <a:extLst>
                    <a:ext uri="{FF2B5EF4-FFF2-40B4-BE49-F238E27FC236}">
                      <a16:creationId xmlns:a16="http://schemas.microsoft.com/office/drawing/2014/main" id="{9D3647E1-05E8-4376-9258-4347E20ABF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27">
                  <a:extLst>
                    <a:ext uri="{FF2B5EF4-FFF2-40B4-BE49-F238E27FC236}">
                      <a16:creationId xmlns:a16="http://schemas.microsoft.com/office/drawing/2014/main" id="{6D44F68A-F445-4CCF-8E3F-73F7E1CB8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28">
                  <a:extLst>
                    <a:ext uri="{FF2B5EF4-FFF2-40B4-BE49-F238E27FC236}">
                      <a16:creationId xmlns:a16="http://schemas.microsoft.com/office/drawing/2014/main" id="{D1AF3323-409C-4FDC-902D-EBECD7FF3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29">
                  <a:extLst>
                    <a:ext uri="{FF2B5EF4-FFF2-40B4-BE49-F238E27FC236}">
                      <a16:creationId xmlns:a16="http://schemas.microsoft.com/office/drawing/2014/main" id="{87E58F5A-805E-4DE1-9EAA-858EDD33D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30">
                  <a:extLst>
                    <a:ext uri="{FF2B5EF4-FFF2-40B4-BE49-F238E27FC236}">
                      <a16:creationId xmlns:a16="http://schemas.microsoft.com/office/drawing/2014/main" id="{ECFCA8ED-B3E1-4BC2-8E9B-B86F28E93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31">
                  <a:extLst>
                    <a:ext uri="{FF2B5EF4-FFF2-40B4-BE49-F238E27FC236}">
                      <a16:creationId xmlns:a16="http://schemas.microsoft.com/office/drawing/2014/main" id="{7C537519-3077-484B-9DA1-C1EC9A185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32">
                  <a:extLst>
                    <a:ext uri="{FF2B5EF4-FFF2-40B4-BE49-F238E27FC236}">
                      <a16:creationId xmlns:a16="http://schemas.microsoft.com/office/drawing/2014/main" id="{E7BA1BC0-5E16-40A7-8569-F1E8CF8B9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33">
                  <a:extLst>
                    <a:ext uri="{FF2B5EF4-FFF2-40B4-BE49-F238E27FC236}">
                      <a16:creationId xmlns:a16="http://schemas.microsoft.com/office/drawing/2014/main" id="{A102137C-B32E-48D1-B3B0-FA4E2FC3A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34">
                  <a:extLst>
                    <a:ext uri="{FF2B5EF4-FFF2-40B4-BE49-F238E27FC236}">
                      <a16:creationId xmlns:a16="http://schemas.microsoft.com/office/drawing/2014/main" id="{48696C88-0591-4B0B-B6E8-4548E0A1A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35">
                  <a:extLst>
                    <a:ext uri="{FF2B5EF4-FFF2-40B4-BE49-F238E27FC236}">
                      <a16:creationId xmlns:a16="http://schemas.microsoft.com/office/drawing/2014/main" id="{9F64B87A-FC1E-4B0B-94B3-7FD877ECF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36">
                  <a:extLst>
                    <a:ext uri="{FF2B5EF4-FFF2-40B4-BE49-F238E27FC236}">
                      <a16:creationId xmlns:a16="http://schemas.microsoft.com/office/drawing/2014/main" id="{AD61886B-12D8-4FEA-AC25-4D09D715E6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37">
                  <a:extLst>
                    <a:ext uri="{FF2B5EF4-FFF2-40B4-BE49-F238E27FC236}">
                      <a16:creationId xmlns:a16="http://schemas.microsoft.com/office/drawing/2014/main" id="{F92A2872-3E83-4F9B-A40F-E3703BE25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38">
                  <a:extLst>
                    <a:ext uri="{FF2B5EF4-FFF2-40B4-BE49-F238E27FC236}">
                      <a16:creationId xmlns:a16="http://schemas.microsoft.com/office/drawing/2014/main" id="{344BA536-77CF-4BFE-B89E-E3F07DB00B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39">
                  <a:extLst>
                    <a:ext uri="{FF2B5EF4-FFF2-40B4-BE49-F238E27FC236}">
                      <a16:creationId xmlns:a16="http://schemas.microsoft.com/office/drawing/2014/main" id="{C79C4E0E-F3D3-46DF-8771-0E402765B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Rectangle 40">
                  <a:extLst>
                    <a:ext uri="{FF2B5EF4-FFF2-40B4-BE49-F238E27FC236}">
                      <a16:creationId xmlns:a16="http://schemas.microsoft.com/office/drawing/2014/main" id="{314895A7-8744-4498-9576-E69EBB59C9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41">
                  <a:extLst>
                    <a:ext uri="{FF2B5EF4-FFF2-40B4-BE49-F238E27FC236}">
                      <a16:creationId xmlns:a16="http://schemas.microsoft.com/office/drawing/2014/main" id="{48A09F62-124C-4F42-8570-9CF59B96C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42">
                  <a:extLst>
                    <a:ext uri="{FF2B5EF4-FFF2-40B4-BE49-F238E27FC236}">
                      <a16:creationId xmlns:a16="http://schemas.microsoft.com/office/drawing/2014/main" id="{B5B90046-D9B6-45AD-8D5B-649EBEC48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43">
                  <a:extLst>
                    <a:ext uri="{FF2B5EF4-FFF2-40B4-BE49-F238E27FC236}">
                      <a16:creationId xmlns:a16="http://schemas.microsoft.com/office/drawing/2014/main" id="{732B1CDE-0AAF-49A3-80D7-A774D3F2D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44">
                  <a:extLst>
                    <a:ext uri="{FF2B5EF4-FFF2-40B4-BE49-F238E27FC236}">
                      <a16:creationId xmlns:a16="http://schemas.microsoft.com/office/drawing/2014/main" id="{1013EB1E-8B35-4E9B-834D-FD7919B87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45">
                  <a:extLst>
                    <a:ext uri="{FF2B5EF4-FFF2-40B4-BE49-F238E27FC236}">
                      <a16:creationId xmlns:a16="http://schemas.microsoft.com/office/drawing/2014/main" id="{C6A2B8EF-C0BD-47DE-87F2-05050D3DA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46">
                  <a:extLst>
                    <a:ext uri="{FF2B5EF4-FFF2-40B4-BE49-F238E27FC236}">
                      <a16:creationId xmlns:a16="http://schemas.microsoft.com/office/drawing/2014/main" id="{F3B104D0-2485-490B-AE04-60331BA7B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47">
                  <a:extLst>
                    <a:ext uri="{FF2B5EF4-FFF2-40B4-BE49-F238E27FC236}">
                      <a16:creationId xmlns:a16="http://schemas.microsoft.com/office/drawing/2014/main" id="{22CA0537-8906-420C-9EFE-6916E50D5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48">
                  <a:extLst>
                    <a:ext uri="{FF2B5EF4-FFF2-40B4-BE49-F238E27FC236}">
                      <a16:creationId xmlns:a16="http://schemas.microsoft.com/office/drawing/2014/main" id="{B2E2CB1D-04F2-4409-A605-3346AD680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49">
                  <a:extLst>
                    <a:ext uri="{FF2B5EF4-FFF2-40B4-BE49-F238E27FC236}">
                      <a16:creationId xmlns:a16="http://schemas.microsoft.com/office/drawing/2014/main" id="{5D713FD1-00C8-48A2-B40B-63FAD9FA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50">
                  <a:extLst>
                    <a:ext uri="{FF2B5EF4-FFF2-40B4-BE49-F238E27FC236}">
                      <a16:creationId xmlns:a16="http://schemas.microsoft.com/office/drawing/2014/main" id="{E3592B3B-73FA-4807-9B8D-3EEC3FC09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51">
                  <a:extLst>
                    <a:ext uri="{FF2B5EF4-FFF2-40B4-BE49-F238E27FC236}">
                      <a16:creationId xmlns:a16="http://schemas.microsoft.com/office/drawing/2014/main" id="{9CECF9C3-E45E-4565-BBE0-EFCBB44AE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Rectangle 52">
                  <a:extLst>
                    <a:ext uri="{FF2B5EF4-FFF2-40B4-BE49-F238E27FC236}">
                      <a16:creationId xmlns:a16="http://schemas.microsoft.com/office/drawing/2014/main" id="{C051DCFA-5357-4574-8323-2DB28386B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53">
                  <a:extLst>
                    <a:ext uri="{FF2B5EF4-FFF2-40B4-BE49-F238E27FC236}">
                      <a16:creationId xmlns:a16="http://schemas.microsoft.com/office/drawing/2014/main" id="{51C968B2-EBCA-42A5-B1F0-73C8D4E957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Rectangle 54">
                  <a:extLst>
                    <a:ext uri="{FF2B5EF4-FFF2-40B4-BE49-F238E27FC236}">
                      <a16:creationId xmlns:a16="http://schemas.microsoft.com/office/drawing/2014/main" id="{85E0DA76-EDBD-459E-BB41-05E876492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55">
                  <a:extLst>
                    <a:ext uri="{FF2B5EF4-FFF2-40B4-BE49-F238E27FC236}">
                      <a16:creationId xmlns:a16="http://schemas.microsoft.com/office/drawing/2014/main" id="{D603B43F-F7D6-4A18-8F59-D7A693C46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56">
                  <a:extLst>
                    <a:ext uri="{FF2B5EF4-FFF2-40B4-BE49-F238E27FC236}">
                      <a16:creationId xmlns:a16="http://schemas.microsoft.com/office/drawing/2014/main" id="{1EF35F99-77C0-410E-AA1A-6EAB07810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57">
                  <a:extLst>
                    <a:ext uri="{FF2B5EF4-FFF2-40B4-BE49-F238E27FC236}">
                      <a16:creationId xmlns:a16="http://schemas.microsoft.com/office/drawing/2014/main" id="{495D8190-9A14-406D-8669-6AD59474E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58">
                  <a:extLst>
                    <a:ext uri="{FF2B5EF4-FFF2-40B4-BE49-F238E27FC236}">
                      <a16:creationId xmlns:a16="http://schemas.microsoft.com/office/drawing/2014/main" id="{7D3A3377-8006-4F7B-ACAE-47E5E92F79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59">
                  <a:extLst>
                    <a:ext uri="{FF2B5EF4-FFF2-40B4-BE49-F238E27FC236}">
                      <a16:creationId xmlns:a16="http://schemas.microsoft.com/office/drawing/2014/main" id="{BDA8F6EF-97AC-47E6-9E74-BD3B2EECB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60">
                  <a:extLst>
                    <a:ext uri="{FF2B5EF4-FFF2-40B4-BE49-F238E27FC236}">
                      <a16:creationId xmlns:a16="http://schemas.microsoft.com/office/drawing/2014/main" id="{D246739C-4567-494F-AA59-DE2EDE099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61">
                  <a:extLst>
                    <a:ext uri="{FF2B5EF4-FFF2-40B4-BE49-F238E27FC236}">
                      <a16:creationId xmlns:a16="http://schemas.microsoft.com/office/drawing/2014/main" id="{036AF4FF-23AF-4DF0-8DFA-473E9B13C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62">
                  <a:extLst>
                    <a:ext uri="{FF2B5EF4-FFF2-40B4-BE49-F238E27FC236}">
                      <a16:creationId xmlns:a16="http://schemas.microsoft.com/office/drawing/2014/main" id="{6500B3B6-C8C5-414B-9018-ABC01F9CC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63">
                  <a:extLst>
                    <a:ext uri="{FF2B5EF4-FFF2-40B4-BE49-F238E27FC236}">
                      <a16:creationId xmlns:a16="http://schemas.microsoft.com/office/drawing/2014/main" id="{2A50995A-93F7-494B-812B-1EE5110D9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Rectangle 64">
                  <a:extLst>
                    <a:ext uri="{FF2B5EF4-FFF2-40B4-BE49-F238E27FC236}">
                      <a16:creationId xmlns:a16="http://schemas.microsoft.com/office/drawing/2014/main" id="{67384003-D26C-4E54-986E-C2147C9EE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65">
                  <a:extLst>
                    <a:ext uri="{FF2B5EF4-FFF2-40B4-BE49-F238E27FC236}">
                      <a16:creationId xmlns:a16="http://schemas.microsoft.com/office/drawing/2014/main" id="{BD4831A1-C10E-4BD2-A350-082174C9E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66">
                  <a:extLst>
                    <a:ext uri="{FF2B5EF4-FFF2-40B4-BE49-F238E27FC236}">
                      <a16:creationId xmlns:a16="http://schemas.microsoft.com/office/drawing/2014/main" id="{344B8224-3D80-4748-B614-716A1FFC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67">
                  <a:extLst>
                    <a:ext uri="{FF2B5EF4-FFF2-40B4-BE49-F238E27FC236}">
                      <a16:creationId xmlns:a16="http://schemas.microsoft.com/office/drawing/2014/main" id="{27772332-D8CC-4795-87C9-0FBB14842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68">
                  <a:extLst>
                    <a:ext uri="{FF2B5EF4-FFF2-40B4-BE49-F238E27FC236}">
                      <a16:creationId xmlns:a16="http://schemas.microsoft.com/office/drawing/2014/main" id="{EF96F8A5-4567-4B2F-B1BA-B85E8D989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69">
                  <a:extLst>
                    <a:ext uri="{FF2B5EF4-FFF2-40B4-BE49-F238E27FC236}">
                      <a16:creationId xmlns:a16="http://schemas.microsoft.com/office/drawing/2014/main" id="{C8E37B00-732B-4850-B90F-ECE417258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0">
                  <a:extLst>
                    <a:ext uri="{FF2B5EF4-FFF2-40B4-BE49-F238E27FC236}">
                      <a16:creationId xmlns:a16="http://schemas.microsoft.com/office/drawing/2014/main" id="{1CB9BCBE-D0D2-4E2D-8D58-1ECE28726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71">
                  <a:extLst>
                    <a:ext uri="{FF2B5EF4-FFF2-40B4-BE49-F238E27FC236}">
                      <a16:creationId xmlns:a16="http://schemas.microsoft.com/office/drawing/2014/main" id="{ADF1E873-CB41-4167-B72F-85EE0949A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72">
                  <a:extLst>
                    <a:ext uri="{FF2B5EF4-FFF2-40B4-BE49-F238E27FC236}">
                      <a16:creationId xmlns:a16="http://schemas.microsoft.com/office/drawing/2014/main" id="{796706D9-F6E3-41E2-80DD-EF9AA38E7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73">
                  <a:extLst>
                    <a:ext uri="{FF2B5EF4-FFF2-40B4-BE49-F238E27FC236}">
                      <a16:creationId xmlns:a16="http://schemas.microsoft.com/office/drawing/2014/main" id="{FE73EEE2-0732-428A-BAC2-EE539A23F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74">
                  <a:extLst>
                    <a:ext uri="{FF2B5EF4-FFF2-40B4-BE49-F238E27FC236}">
                      <a16:creationId xmlns:a16="http://schemas.microsoft.com/office/drawing/2014/main" id="{409F1612-A99C-43F4-9FEE-9081DA1BEC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75">
                  <a:extLst>
                    <a:ext uri="{FF2B5EF4-FFF2-40B4-BE49-F238E27FC236}">
                      <a16:creationId xmlns:a16="http://schemas.microsoft.com/office/drawing/2014/main" id="{387086F9-F7B7-4ECA-BAC3-5DFA193816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Rectangle 76">
                  <a:extLst>
                    <a:ext uri="{FF2B5EF4-FFF2-40B4-BE49-F238E27FC236}">
                      <a16:creationId xmlns:a16="http://schemas.microsoft.com/office/drawing/2014/main" id="{D9079217-D71E-4258-B8C6-225BF2A86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77">
                  <a:extLst>
                    <a:ext uri="{FF2B5EF4-FFF2-40B4-BE49-F238E27FC236}">
                      <a16:creationId xmlns:a16="http://schemas.microsoft.com/office/drawing/2014/main" id="{FD9A2B4E-715A-4B00-B80E-D76BE7443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78">
                  <a:extLst>
                    <a:ext uri="{FF2B5EF4-FFF2-40B4-BE49-F238E27FC236}">
                      <a16:creationId xmlns:a16="http://schemas.microsoft.com/office/drawing/2014/main" id="{8DC1A39B-2A77-47C2-99FF-03D83B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79">
                  <a:extLst>
                    <a:ext uri="{FF2B5EF4-FFF2-40B4-BE49-F238E27FC236}">
                      <a16:creationId xmlns:a16="http://schemas.microsoft.com/office/drawing/2014/main" id="{7470DD75-74CC-4490-86E9-C6C12FD22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80">
                  <a:extLst>
                    <a:ext uri="{FF2B5EF4-FFF2-40B4-BE49-F238E27FC236}">
                      <a16:creationId xmlns:a16="http://schemas.microsoft.com/office/drawing/2014/main" id="{D9A47631-4ED8-4C7A-BBED-18369D98A8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81">
                  <a:extLst>
                    <a:ext uri="{FF2B5EF4-FFF2-40B4-BE49-F238E27FC236}">
                      <a16:creationId xmlns:a16="http://schemas.microsoft.com/office/drawing/2014/main" id="{218049B6-EA09-476E-A943-89446BF34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82">
                  <a:extLst>
                    <a:ext uri="{FF2B5EF4-FFF2-40B4-BE49-F238E27FC236}">
                      <a16:creationId xmlns:a16="http://schemas.microsoft.com/office/drawing/2014/main" id="{56B17F0B-714C-4B77-87B3-CFF544D0C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83">
                  <a:extLst>
                    <a:ext uri="{FF2B5EF4-FFF2-40B4-BE49-F238E27FC236}">
                      <a16:creationId xmlns:a16="http://schemas.microsoft.com/office/drawing/2014/main" id="{9C4CE0AE-8B65-4713-92F1-F73DF4512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84">
                  <a:extLst>
                    <a:ext uri="{FF2B5EF4-FFF2-40B4-BE49-F238E27FC236}">
                      <a16:creationId xmlns:a16="http://schemas.microsoft.com/office/drawing/2014/main" id="{B560599C-92E5-4B0F-907B-D58B99E50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85">
                  <a:extLst>
                    <a:ext uri="{FF2B5EF4-FFF2-40B4-BE49-F238E27FC236}">
                      <a16:creationId xmlns:a16="http://schemas.microsoft.com/office/drawing/2014/main" id="{0CB38048-422C-431A-ABA6-9CCF2C02B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86">
                  <a:extLst>
                    <a:ext uri="{FF2B5EF4-FFF2-40B4-BE49-F238E27FC236}">
                      <a16:creationId xmlns:a16="http://schemas.microsoft.com/office/drawing/2014/main" id="{41E9C1B2-B91D-4367-813A-D3FF2381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87">
                  <a:extLst>
                    <a:ext uri="{FF2B5EF4-FFF2-40B4-BE49-F238E27FC236}">
                      <a16:creationId xmlns:a16="http://schemas.microsoft.com/office/drawing/2014/main" id="{530778F0-8C30-48E3-8F8D-5E0D4C842B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88">
                  <a:extLst>
                    <a:ext uri="{FF2B5EF4-FFF2-40B4-BE49-F238E27FC236}">
                      <a16:creationId xmlns:a16="http://schemas.microsoft.com/office/drawing/2014/main" id="{252ECA50-6148-4370-8FCC-5A815B662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89">
                  <a:extLst>
                    <a:ext uri="{FF2B5EF4-FFF2-40B4-BE49-F238E27FC236}">
                      <a16:creationId xmlns:a16="http://schemas.microsoft.com/office/drawing/2014/main" id="{DE9F8D64-C01F-4BC1-B6C8-C2CFF3F82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Rectangle 90">
                  <a:extLst>
                    <a:ext uri="{FF2B5EF4-FFF2-40B4-BE49-F238E27FC236}">
                      <a16:creationId xmlns:a16="http://schemas.microsoft.com/office/drawing/2014/main" id="{16CA40EC-9251-4B45-8FC8-EC7ECAF6D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91">
                  <a:extLst>
                    <a:ext uri="{FF2B5EF4-FFF2-40B4-BE49-F238E27FC236}">
                      <a16:creationId xmlns:a16="http://schemas.microsoft.com/office/drawing/2014/main" id="{F76BE2E1-9CA1-46B8-8B19-73C034623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92">
                  <a:extLst>
                    <a:ext uri="{FF2B5EF4-FFF2-40B4-BE49-F238E27FC236}">
                      <a16:creationId xmlns:a16="http://schemas.microsoft.com/office/drawing/2014/main" id="{DB7528B7-629C-4508-B03B-7F57FCAB8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93">
                  <a:extLst>
                    <a:ext uri="{FF2B5EF4-FFF2-40B4-BE49-F238E27FC236}">
                      <a16:creationId xmlns:a16="http://schemas.microsoft.com/office/drawing/2014/main" id="{AB69D920-A64C-40C3-B9C3-2C9B15D07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94">
                  <a:extLst>
                    <a:ext uri="{FF2B5EF4-FFF2-40B4-BE49-F238E27FC236}">
                      <a16:creationId xmlns:a16="http://schemas.microsoft.com/office/drawing/2014/main" id="{6CD6F5EA-572E-4CCE-8B8A-ACE064424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95">
                  <a:extLst>
                    <a:ext uri="{FF2B5EF4-FFF2-40B4-BE49-F238E27FC236}">
                      <a16:creationId xmlns:a16="http://schemas.microsoft.com/office/drawing/2014/main" id="{031D395D-B192-4848-B575-689C6EC91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96">
                  <a:extLst>
                    <a:ext uri="{FF2B5EF4-FFF2-40B4-BE49-F238E27FC236}">
                      <a16:creationId xmlns:a16="http://schemas.microsoft.com/office/drawing/2014/main" id="{451FE27D-93A6-4C00-9415-6A06462F0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97">
                  <a:extLst>
                    <a:ext uri="{FF2B5EF4-FFF2-40B4-BE49-F238E27FC236}">
                      <a16:creationId xmlns:a16="http://schemas.microsoft.com/office/drawing/2014/main" id="{BDF6A8EF-BC2C-4163-986F-F944F41DA9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98">
                  <a:extLst>
                    <a:ext uri="{FF2B5EF4-FFF2-40B4-BE49-F238E27FC236}">
                      <a16:creationId xmlns:a16="http://schemas.microsoft.com/office/drawing/2014/main" id="{828B6E54-093C-4093-A940-C89B9974AC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99">
                  <a:extLst>
                    <a:ext uri="{FF2B5EF4-FFF2-40B4-BE49-F238E27FC236}">
                      <a16:creationId xmlns:a16="http://schemas.microsoft.com/office/drawing/2014/main" id="{F173C9CF-613E-4E88-BD0A-492C031D0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Rectangle 100">
                  <a:extLst>
                    <a:ext uri="{FF2B5EF4-FFF2-40B4-BE49-F238E27FC236}">
                      <a16:creationId xmlns:a16="http://schemas.microsoft.com/office/drawing/2014/main" id="{A6EC9023-DE66-4D7F-99F5-59D6504D70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01">
                  <a:extLst>
                    <a:ext uri="{FF2B5EF4-FFF2-40B4-BE49-F238E27FC236}">
                      <a16:creationId xmlns:a16="http://schemas.microsoft.com/office/drawing/2014/main" id="{86523457-AB91-4D02-BC93-12C55DBAA6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102">
                  <a:extLst>
                    <a:ext uri="{FF2B5EF4-FFF2-40B4-BE49-F238E27FC236}">
                      <a16:creationId xmlns:a16="http://schemas.microsoft.com/office/drawing/2014/main" id="{D49D5631-3DAE-4DC5-BF01-77ACD9FEF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103">
                  <a:extLst>
                    <a:ext uri="{FF2B5EF4-FFF2-40B4-BE49-F238E27FC236}">
                      <a16:creationId xmlns:a16="http://schemas.microsoft.com/office/drawing/2014/main" id="{2C68649C-B01D-4D55-B1D5-33BBB0B08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04">
                  <a:extLst>
                    <a:ext uri="{FF2B5EF4-FFF2-40B4-BE49-F238E27FC236}">
                      <a16:creationId xmlns:a16="http://schemas.microsoft.com/office/drawing/2014/main" id="{65EDCDB1-F00D-4A33-AF4D-9534B1B54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105">
                  <a:extLst>
                    <a:ext uri="{FF2B5EF4-FFF2-40B4-BE49-F238E27FC236}">
                      <a16:creationId xmlns:a16="http://schemas.microsoft.com/office/drawing/2014/main" id="{2F6B3A85-1B80-42DE-803F-54BCC057F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106">
                  <a:extLst>
                    <a:ext uri="{FF2B5EF4-FFF2-40B4-BE49-F238E27FC236}">
                      <a16:creationId xmlns:a16="http://schemas.microsoft.com/office/drawing/2014/main" id="{3FCC9454-217E-44B7-8790-2411C702A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07">
                  <a:extLst>
                    <a:ext uri="{FF2B5EF4-FFF2-40B4-BE49-F238E27FC236}">
                      <a16:creationId xmlns:a16="http://schemas.microsoft.com/office/drawing/2014/main" id="{DFE6E616-E892-441C-9561-FC356E8EB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08">
                  <a:extLst>
                    <a:ext uri="{FF2B5EF4-FFF2-40B4-BE49-F238E27FC236}">
                      <a16:creationId xmlns:a16="http://schemas.microsoft.com/office/drawing/2014/main" id="{5D90205F-00AA-4C37-B061-185AE197B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09">
                  <a:extLst>
                    <a:ext uri="{FF2B5EF4-FFF2-40B4-BE49-F238E27FC236}">
                      <a16:creationId xmlns:a16="http://schemas.microsoft.com/office/drawing/2014/main" id="{94E5406E-C4F8-4407-B8A1-296F380E9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10">
                  <a:extLst>
                    <a:ext uri="{FF2B5EF4-FFF2-40B4-BE49-F238E27FC236}">
                      <a16:creationId xmlns:a16="http://schemas.microsoft.com/office/drawing/2014/main" id="{B23CB38B-7BE4-4442-AC62-0E9C98F11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111">
                  <a:extLst>
                    <a:ext uri="{FF2B5EF4-FFF2-40B4-BE49-F238E27FC236}">
                      <a16:creationId xmlns:a16="http://schemas.microsoft.com/office/drawing/2014/main" id="{701ACA4E-5BAB-4B0A-B8B2-6A817E9926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Rectangle 112">
                  <a:extLst>
                    <a:ext uri="{FF2B5EF4-FFF2-40B4-BE49-F238E27FC236}">
                      <a16:creationId xmlns:a16="http://schemas.microsoft.com/office/drawing/2014/main" id="{5C450DED-1905-465A-A3A7-4DB7A9F24E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113">
                  <a:extLst>
                    <a:ext uri="{FF2B5EF4-FFF2-40B4-BE49-F238E27FC236}">
                      <a16:creationId xmlns:a16="http://schemas.microsoft.com/office/drawing/2014/main" id="{FFF63689-70D2-4D18-91F7-2067E0FE3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114">
                  <a:extLst>
                    <a:ext uri="{FF2B5EF4-FFF2-40B4-BE49-F238E27FC236}">
                      <a16:creationId xmlns:a16="http://schemas.microsoft.com/office/drawing/2014/main" id="{A16019C7-AD06-460C-87F9-457085B55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115">
                  <a:extLst>
                    <a:ext uri="{FF2B5EF4-FFF2-40B4-BE49-F238E27FC236}">
                      <a16:creationId xmlns:a16="http://schemas.microsoft.com/office/drawing/2014/main" id="{A239D860-71EC-41D4-B9B3-AF89FCD04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16">
                  <a:extLst>
                    <a:ext uri="{FF2B5EF4-FFF2-40B4-BE49-F238E27FC236}">
                      <a16:creationId xmlns:a16="http://schemas.microsoft.com/office/drawing/2014/main" id="{D0A84D3B-CF90-4549-85DA-2E4BA1DA6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17">
                  <a:extLst>
                    <a:ext uri="{FF2B5EF4-FFF2-40B4-BE49-F238E27FC236}">
                      <a16:creationId xmlns:a16="http://schemas.microsoft.com/office/drawing/2014/main" id="{A039ED2D-CE42-4086-9473-0C50479C6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18">
                  <a:extLst>
                    <a:ext uri="{FF2B5EF4-FFF2-40B4-BE49-F238E27FC236}">
                      <a16:creationId xmlns:a16="http://schemas.microsoft.com/office/drawing/2014/main" id="{B348D786-643F-4D24-AEEB-726ADA205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19">
                  <a:extLst>
                    <a:ext uri="{FF2B5EF4-FFF2-40B4-BE49-F238E27FC236}">
                      <a16:creationId xmlns:a16="http://schemas.microsoft.com/office/drawing/2014/main" id="{5F7E41CD-9487-40B8-BF56-6F042830F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20">
                  <a:extLst>
                    <a:ext uri="{FF2B5EF4-FFF2-40B4-BE49-F238E27FC236}">
                      <a16:creationId xmlns:a16="http://schemas.microsoft.com/office/drawing/2014/main" id="{E37EB071-09CF-4E23-835D-936C82673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21">
                  <a:extLst>
                    <a:ext uri="{FF2B5EF4-FFF2-40B4-BE49-F238E27FC236}">
                      <a16:creationId xmlns:a16="http://schemas.microsoft.com/office/drawing/2014/main" id="{51BEA7DB-89AA-48ED-AA70-08CA66608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22">
                  <a:extLst>
                    <a:ext uri="{FF2B5EF4-FFF2-40B4-BE49-F238E27FC236}">
                      <a16:creationId xmlns:a16="http://schemas.microsoft.com/office/drawing/2014/main" id="{E18C7A5E-747E-4232-9791-A3EA553C7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23">
                  <a:extLst>
                    <a:ext uri="{FF2B5EF4-FFF2-40B4-BE49-F238E27FC236}">
                      <a16:creationId xmlns:a16="http://schemas.microsoft.com/office/drawing/2014/main" id="{F0085491-B924-46F9-93BD-65D1893EFD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Rectangle 124">
                  <a:extLst>
                    <a:ext uri="{FF2B5EF4-FFF2-40B4-BE49-F238E27FC236}">
                      <a16:creationId xmlns:a16="http://schemas.microsoft.com/office/drawing/2014/main" id="{C3DECCAB-F323-4747-8744-F83DCA818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25">
                  <a:extLst>
                    <a:ext uri="{FF2B5EF4-FFF2-40B4-BE49-F238E27FC236}">
                      <a16:creationId xmlns:a16="http://schemas.microsoft.com/office/drawing/2014/main" id="{18934E7C-B33E-4D19-A4F5-96248A547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Rectangle 126">
                  <a:extLst>
                    <a:ext uri="{FF2B5EF4-FFF2-40B4-BE49-F238E27FC236}">
                      <a16:creationId xmlns:a16="http://schemas.microsoft.com/office/drawing/2014/main" id="{58ABB46B-EBFB-46B3-AD9B-B66A70742C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27">
                  <a:extLst>
                    <a:ext uri="{FF2B5EF4-FFF2-40B4-BE49-F238E27FC236}">
                      <a16:creationId xmlns:a16="http://schemas.microsoft.com/office/drawing/2014/main" id="{F0B56B41-3FC1-4E49-BC10-3F0EE3BA7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28">
                  <a:extLst>
                    <a:ext uri="{FF2B5EF4-FFF2-40B4-BE49-F238E27FC236}">
                      <a16:creationId xmlns:a16="http://schemas.microsoft.com/office/drawing/2014/main" id="{520F5CC2-5939-4BF8-A392-3C348BCFE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29">
                  <a:extLst>
                    <a:ext uri="{FF2B5EF4-FFF2-40B4-BE49-F238E27FC236}">
                      <a16:creationId xmlns:a16="http://schemas.microsoft.com/office/drawing/2014/main" id="{54CF0A9A-7267-49AA-B4B3-63B98A21C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30">
                  <a:extLst>
                    <a:ext uri="{FF2B5EF4-FFF2-40B4-BE49-F238E27FC236}">
                      <a16:creationId xmlns:a16="http://schemas.microsoft.com/office/drawing/2014/main" id="{F45F13A7-91ED-4AAB-9613-A2C95EF6B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31">
                  <a:extLst>
                    <a:ext uri="{FF2B5EF4-FFF2-40B4-BE49-F238E27FC236}">
                      <a16:creationId xmlns:a16="http://schemas.microsoft.com/office/drawing/2014/main" id="{BDFC7A36-B52D-478E-B096-24BA6E36E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32">
                  <a:extLst>
                    <a:ext uri="{FF2B5EF4-FFF2-40B4-BE49-F238E27FC236}">
                      <a16:creationId xmlns:a16="http://schemas.microsoft.com/office/drawing/2014/main" id="{A8F64696-5ADA-4D90-AD1C-92C12639A7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33">
                  <a:extLst>
                    <a:ext uri="{FF2B5EF4-FFF2-40B4-BE49-F238E27FC236}">
                      <a16:creationId xmlns:a16="http://schemas.microsoft.com/office/drawing/2014/main" id="{0C5F503F-8A77-498B-8C51-BDB3CD379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34">
                  <a:extLst>
                    <a:ext uri="{FF2B5EF4-FFF2-40B4-BE49-F238E27FC236}">
                      <a16:creationId xmlns:a16="http://schemas.microsoft.com/office/drawing/2014/main" id="{E069474E-C771-4C5E-984A-6D865245A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35">
                  <a:extLst>
                    <a:ext uri="{FF2B5EF4-FFF2-40B4-BE49-F238E27FC236}">
                      <a16:creationId xmlns:a16="http://schemas.microsoft.com/office/drawing/2014/main" id="{5EF0F9D7-234E-4E39-B4F4-07E3F04FF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36">
                  <a:extLst>
                    <a:ext uri="{FF2B5EF4-FFF2-40B4-BE49-F238E27FC236}">
                      <a16:creationId xmlns:a16="http://schemas.microsoft.com/office/drawing/2014/main" id="{1F212934-E6AC-48D9-9B9D-C5AAEEDBF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37">
                  <a:extLst>
                    <a:ext uri="{FF2B5EF4-FFF2-40B4-BE49-F238E27FC236}">
                      <a16:creationId xmlns:a16="http://schemas.microsoft.com/office/drawing/2014/main" id="{628E2E5E-3458-49EB-8B9C-898219BB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38">
                  <a:extLst>
                    <a:ext uri="{FF2B5EF4-FFF2-40B4-BE49-F238E27FC236}">
                      <a16:creationId xmlns:a16="http://schemas.microsoft.com/office/drawing/2014/main" id="{8498ACD7-38C0-4A70-956E-81C283D18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39">
                  <a:extLst>
                    <a:ext uri="{FF2B5EF4-FFF2-40B4-BE49-F238E27FC236}">
                      <a16:creationId xmlns:a16="http://schemas.microsoft.com/office/drawing/2014/main" id="{5296F718-1EF5-400D-B184-EFB32CF521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40">
                  <a:extLst>
                    <a:ext uri="{FF2B5EF4-FFF2-40B4-BE49-F238E27FC236}">
                      <a16:creationId xmlns:a16="http://schemas.microsoft.com/office/drawing/2014/main" id="{304321B4-18FA-49ED-B729-E946AD9C2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41">
                  <a:extLst>
                    <a:ext uri="{FF2B5EF4-FFF2-40B4-BE49-F238E27FC236}">
                      <a16:creationId xmlns:a16="http://schemas.microsoft.com/office/drawing/2014/main" id="{8F28C01A-C27F-437E-A0FF-B4B217554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42">
                  <a:extLst>
                    <a:ext uri="{FF2B5EF4-FFF2-40B4-BE49-F238E27FC236}">
                      <a16:creationId xmlns:a16="http://schemas.microsoft.com/office/drawing/2014/main" id="{4C9496E7-4D9B-4914-95EA-794233F0B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43">
                  <a:extLst>
                    <a:ext uri="{FF2B5EF4-FFF2-40B4-BE49-F238E27FC236}">
                      <a16:creationId xmlns:a16="http://schemas.microsoft.com/office/drawing/2014/main" id="{81D26D61-A319-4682-8D51-CB2A538CE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44">
                  <a:extLst>
                    <a:ext uri="{FF2B5EF4-FFF2-40B4-BE49-F238E27FC236}">
                      <a16:creationId xmlns:a16="http://schemas.microsoft.com/office/drawing/2014/main" id="{706C4303-AE97-4FCB-8878-0E2B1381E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45">
                  <a:extLst>
                    <a:ext uri="{FF2B5EF4-FFF2-40B4-BE49-F238E27FC236}">
                      <a16:creationId xmlns:a16="http://schemas.microsoft.com/office/drawing/2014/main" id="{81FC677C-14CF-47B0-851B-8D230C4411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46">
                  <a:extLst>
                    <a:ext uri="{FF2B5EF4-FFF2-40B4-BE49-F238E27FC236}">
                      <a16:creationId xmlns:a16="http://schemas.microsoft.com/office/drawing/2014/main" id="{4779ABDC-0529-43A5-BB70-AAC106F52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47">
                  <a:extLst>
                    <a:ext uri="{FF2B5EF4-FFF2-40B4-BE49-F238E27FC236}">
                      <a16:creationId xmlns:a16="http://schemas.microsoft.com/office/drawing/2014/main" id="{E6D4CC6B-8DAD-4521-983A-6498607D8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Rectangle 148">
                  <a:extLst>
                    <a:ext uri="{FF2B5EF4-FFF2-40B4-BE49-F238E27FC236}">
                      <a16:creationId xmlns:a16="http://schemas.microsoft.com/office/drawing/2014/main" id="{B7B47E8F-4A24-4123-B084-B9E7642B84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49">
                  <a:extLst>
                    <a:ext uri="{FF2B5EF4-FFF2-40B4-BE49-F238E27FC236}">
                      <a16:creationId xmlns:a16="http://schemas.microsoft.com/office/drawing/2014/main" id="{D6ED6CC8-BB33-4B9E-B5A8-AB4259349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Rectangle 150">
                  <a:extLst>
                    <a:ext uri="{FF2B5EF4-FFF2-40B4-BE49-F238E27FC236}">
                      <a16:creationId xmlns:a16="http://schemas.microsoft.com/office/drawing/2014/main" id="{91136769-2316-4B88-9DE6-93A98DB12F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51">
                  <a:extLst>
                    <a:ext uri="{FF2B5EF4-FFF2-40B4-BE49-F238E27FC236}">
                      <a16:creationId xmlns:a16="http://schemas.microsoft.com/office/drawing/2014/main" id="{8D9F1986-47D3-42EC-9CFF-92A838FAB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52">
                  <a:extLst>
                    <a:ext uri="{FF2B5EF4-FFF2-40B4-BE49-F238E27FC236}">
                      <a16:creationId xmlns:a16="http://schemas.microsoft.com/office/drawing/2014/main" id="{2E1F465C-C6EA-40A6-B4AF-5258A0B6E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53">
                  <a:extLst>
                    <a:ext uri="{FF2B5EF4-FFF2-40B4-BE49-F238E27FC236}">
                      <a16:creationId xmlns:a16="http://schemas.microsoft.com/office/drawing/2014/main" id="{8F69CD4F-C10E-4EF4-A646-E43F00FC0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54">
                  <a:extLst>
                    <a:ext uri="{FF2B5EF4-FFF2-40B4-BE49-F238E27FC236}">
                      <a16:creationId xmlns:a16="http://schemas.microsoft.com/office/drawing/2014/main" id="{C290CB0C-7375-43F4-86A4-C8F9D7A1A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55">
                  <a:extLst>
                    <a:ext uri="{FF2B5EF4-FFF2-40B4-BE49-F238E27FC236}">
                      <a16:creationId xmlns:a16="http://schemas.microsoft.com/office/drawing/2014/main" id="{B1A60ECC-93DF-4E32-AE92-6B0ECDDA9D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56">
                  <a:extLst>
                    <a:ext uri="{FF2B5EF4-FFF2-40B4-BE49-F238E27FC236}">
                      <a16:creationId xmlns:a16="http://schemas.microsoft.com/office/drawing/2014/main" id="{23A49E2A-6918-4238-A853-96200A471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57">
                  <a:extLst>
                    <a:ext uri="{FF2B5EF4-FFF2-40B4-BE49-F238E27FC236}">
                      <a16:creationId xmlns:a16="http://schemas.microsoft.com/office/drawing/2014/main" id="{EF76A3F9-66F5-4AF4-A7A6-DCFCBAEB2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58">
                  <a:extLst>
                    <a:ext uri="{FF2B5EF4-FFF2-40B4-BE49-F238E27FC236}">
                      <a16:creationId xmlns:a16="http://schemas.microsoft.com/office/drawing/2014/main" id="{50678C8B-A86D-4C17-B917-3D6A1E6E3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59">
                  <a:extLst>
                    <a:ext uri="{FF2B5EF4-FFF2-40B4-BE49-F238E27FC236}">
                      <a16:creationId xmlns:a16="http://schemas.microsoft.com/office/drawing/2014/main" id="{B1AB7744-EA8F-466C-83D3-68607BB53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60">
                  <a:extLst>
                    <a:ext uri="{FF2B5EF4-FFF2-40B4-BE49-F238E27FC236}">
                      <a16:creationId xmlns:a16="http://schemas.microsoft.com/office/drawing/2014/main" id="{90B0612E-DE87-467B-B02D-9F3574841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61">
                  <a:extLst>
                    <a:ext uri="{FF2B5EF4-FFF2-40B4-BE49-F238E27FC236}">
                      <a16:creationId xmlns:a16="http://schemas.microsoft.com/office/drawing/2014/main" id="{BFFC937A-7CFF-458D-A752-BFC6FEEB4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Rectangle 162">
                  <a:extLst>
                    <a:ext uri="{FF2B5EF4-FFF2-40B4-BE49-F238E27FC236}">
                      <a16:creationId xmlns:a16="http://schemas.microsoft.com/office/drawing/2014/main" id="{5C8D9767-1A19-4BA5-87D3-4F85F8A6C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63">
                  <a:extLst>
                    <a:ext uri="{FF2B5EF4-FFF2-40B4-BE49-F238E27FC236}">
                      <a16:creationId xmlns:a16="http://schemas.microsoft.com/office/drawing/2014/main" id="{36593D6C-162D-4693-B452-6CBA8F8BE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64">
                  <a:extLst>
                    <a:ext uri="{FF2B5EF4-FFF2-40B4-BE49-F238E27FC236}">
                      <a16:creationId xmlns:a16="http://schemas.microsoft.com/office/drawing/2014/main" id="{F967FAA9-F74A-4C2C-97C2-D83038765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65">
                  <a:extLst>
                    <a:ext uri="{FF2B5EF4-FFF2-40B4-BE49-F238E27FC236}">
                      <a16:creationId xmlns:a16="http://schemas.microsoft.com/office/drawing/2014/main" id="{2482CDA0-5D21-484C-9B63-061AA59CD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66">
                  <a:extLst>
                    <a:ext uri="{FF2B5EF4-FFF2-40B4-BE49-F238E27FC236}">
                      <a16:creationId xmlns:a16="http://schemas.microsoft.com/office/drawing/2014/main" id="{2D304A0C-5DA8-4A9C-AF25-55CA9A5C1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67">
                  <a:extLst>
                    <a:ext uri="{FF2B5EF4-FFF2-40B4-BE49-F238E27FC236}">
                      <a16:creationId xmlns:a16="http://schemas.microsoft.com/office/drawing/2014/main" id="{D5324CEA-CF51-4D03-84A7-78ED627DE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68">
                  <a:extLst>
                    <a:ext uri="{FF2B5EF4-FFF2-40B4-BE49-F238E27FC236}">
                      <a16:creationId xmlns:a16="http://schemas.microsoft.com/office/drawing/2014/main" id="{4D1572FD-57F4-48C2-8FD0-36EBEAC73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69">
                  <a:extLst>
                    <a:ext uri="{FF2B5EF4-FFF2-40B4-BE49-F238E27FC236}">
                      <a16:creationId xmlns:a16="http://schemas.microsoft.com/office/drawing/2014/main" id="{ACB242CE-04F5-439A-97DA-075FD6E32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70">
                  <a:extLst>
                    <a:ext uri="{FF2B5EF4-FFF2-40B4-BE49-F238E27FC236}">
                      <a16:creationId xmlns:a16="http://schemas.microsoft.com/office/drawing/2014/main" id="{E35706D8-8903-4FD4-83FE-2D55838BC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71">
                  <a:extLst>
                    <a:ext uri="{FF2B5EF4-FFF2-40B4-BE49-F238E27FC236}">
                      <a16:creationId xmlns:a16="http://schemas.microsoft.com/office/drawing/2014/main" id="{C7036B3F-6947-44EA-9830-596B8567B9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72">
                  <a:extLst>
                    <a:ext uri="{FF2B5EF4-FFF2-40B4-BE49-F238E27FC236}">
                      <a16:creationId xmlns:a16="http://schemas.microsoft.com/office/drawing/2014/main" id="{36663A4A-7352-4794-B375-846A3C5B2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73">
                  <a:extLst>
                    <a:ext uri="{FF2B5EF4-FFF2-40B4-BE49-F238E27FC236}">
                      <a16:creationId xmlns:a16="http://schemas.microsoft.com/office/drawing/2014/main" id="{438365F3-2810-46BB-BB50-25F2CE52D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74">
                  <a:extLst>
                    <a:ext uri="{FF2B5EF4-FFF2-40B4-BE49-F238E27FC236}">
                      <a16:creationId xmlns:a16="http://schemas.microsoft.com/office/drawing/2014/main" id="{7F2303E1-1B83-4B1A-83EF-085E82B1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75">
                  <a:extLst>
                    <a:ext uri="{FF2B5EF4-FFF2-40B4-BE49-F238E27FC236}">
                      <a16:creationId xmlns:a16="http://schemas.microsoft.com/office/drawing/2014/main" id="{10BA96C1-7F06-4CEE-88AB-4BB8EF286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76">
                  <a:extLst>
                    <a:ext uri="{FF2B5EF4-FFF2-40B4-BE49-F238E27FC236}">
                      <a16:creationId xmlns:a16="http://schemas.microsoft.com/office/drawing/2014/main" id="{DA354A30-C837-48E3-AA10-430DE9E25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77">
                  <a:extLst>
                    <a:ext uri="{FF2B5EF4-FFF2-40B4-BE49-F238E27FC236}">
                      <a16:creationId xmlns:a16="http://schemas.microsoft.com/office/drawing/2014/main" id="{3C25EB5B-C373-490A-BB7A-40E7B1E83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78">
                  <a:extLst>
                    <a:ext uri="{FF2B5EF4-FFF2-40B4-BE49-F238E27FC236}">
                      <a16:creationId xmlns:a16="http://schemas.microsoft.com/office/drawing/2014/main" id="{396B6EE6-6075-429B-86BB-2EC4D2D050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79">
                  <a:extLst>
                    <a:ext uri="{FF2B5EF4-FFF2-40B4-BE49-F238E27FC236}">
                      <a16:creationId xmlns:a16="http://schemas.microsoft.com/office/drawing/2014/main" id="{7DB729C1-0E9A-48C5-8359-728411E65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80">
                  <a:extLst>
                    <a:ext uri="{FF2B5EF4-FFF2-40B4-BE49-F238E27FC236}">
                      <a16:creationId xmlns:a16="http://schemas.microsoft.com/office/drawing/2014/main" id="{54741C63-2A1C-4D43-BFD0-7D86F67E3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81">
                  <a:extLst>
                    <a:ext uri="{FF2B5EF4-FFF2-40B4-BE49-F238E27FC236}">
                      <a16:creationId xmlns:a16="http://schemas.microsoft.com/office/drawing/2014/main" id="{E93BC3A0-6E21-46BC-85E7-8D998C16C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82">
                  <a:extLst>
                    <a:ext uri="{FF2B5EF4-FFF2-40B4-BE49-F238E27FC236}">
                      <a16:creationId xmlns:a16="http://schemas.microsoft.com/office/drawing/2014/main" id="{9D06AE89-AF53-4DBB-B66F-B1E244452C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83">
                  <a:extLst>
                    <a:ext uri="{FF2B5EF4-FFF2-40B4-BE49-F238E27FC236}">
                      <a16:creationId xmlns:a16="http://schemas.microsoft.com/office/drawing/2014/main" id="{9212104D-B9F8-46F8-A15A-18AA0DCE6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Rectangle 184">
                  <a:extLst>
                    <a:ext uri="{FF2B5EF4-FFF2-40B4-BE49-F238E27FC236}">
                      <a16:creationId xmlns:a16="http://schemas.microsoft.com/office/drawing/2014/main" id="{701B0F5C-BB6E-4476-A20D-B1E64C5DF8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85">
                  <a:extLst>
                    <a:ext uri="{FF2B5EF4-FFF2-40B4-BE49-F238E27FC236}">
                      <a16:creationId xmlns:a16="http://schemas.microsoft.com/office/drawing/2014/main" id="{50D36C89-CBA8-46C3-871B-5A6529F78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86">
                  <a:extLst>
                    <a:ext uri="{FF2B5EF4-FFF2-40B4-BE49-F238E27FC236}">
                      <a16:creationId xmlns:a16="http://schemas.microsoft.com/office/drawing/2014/main" id="{B03225D0-1E59-4DEF-B483-6A82CC3A2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87">
                  <a:extLst>
                    <a:ext uri="{FF2B5EF4-FFF2-40B4-BE49-F238E27FC236}">
                      <a16:creationId xmlns:a16="http://schemas.microsoft.com/office/drawing/2014/main" id="{314ECFAF-7591-48E8-BC65-206FE6044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88">
                  <a:extLst>
                    <a:ext uri="{FF2B5EF4-FFF2-40B4-BE49-F238E27FC236}">
                      <a16:creationId xmlns:a16="http://schemas.microsoft.com/office/drawing/2014/main" id="{F5217A46-94C4-4830-9E6F-E804B0D87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89">
                  <a:extLst>
                    <a:ext uri="{FF2B5EF4-FFF2-40B4-BE49-F238E27FC236}">
                      <a16:creationId xmlns:a16="http://schemas.microsoft.com/office/drawing/2014/main" id="{6B628700-AF24-40C6-9821-15A63461A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90">
                  <a:extLst>
                    <a:ext uri="{FF2B5EF4-FFF2-40B4-BE49-F238E27FC236}">
                      <a16:creationId xmlns:a16="http://schemas.microsoft.com/office/drawing/2014/main" id="{27CD6083-21A9-4469-ABD9-37F850304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91">
                  <a:extLst>
                    <a:ext uri="{FF2B5EF4-FFF2-40B4-BE49-F238E27FC236}">
                      <a16:creationId xmlns:a16="http://schemas.microsoft.com/office/drawing/2014/main" id="{F800D48B-A2B5-42F9-8622-CED359BEB7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92">
                  <a:extLst>
                    <a:ext uri="{FF2B5EF4-FFF2-40B4-BE49-F238E27FC236}">
                      <a16:creationId xmlns:a16="http://schemas.microsoft.com/office/drawing/2014/main" id="{DFEB5BE3-CDBD-410A-9E66-CDB00AEDB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93">
                  <a:extLst>
                    <a:ext uri="{FF2B5EF4-FFF2-40B4-BE49-F238E27FC236}">
                      <a16:creationId xmlns:a16="http://schemas.microsoft.com/office/drawing/2014/main" id="{F3209F6E-6D9D-460A-A898-20F3AF27E4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94">
                  <a:extLst>
                    <a:ext uri="{FF2B5EF4-FFF2-40B4-BE49-F238E27FC236}">
                      <a16:creationId xmlns:a16="http://schemas.microsoft.com/office/drawing/2014/main" id="{FC49B775-A46E-4055-9534-14176C036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95">
                  <a:extLst>
                    <a:ext uri="{FF2B5EF4-FFF2-40B4-BE49-F238E27FC236}">
                      <a16:creationId xmlns:a16="http://schemas.microsoft.com/office/drawing/2014/main" id="{87B4FF57-50ED-4A0B-8384-8797AFE40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Rectangle 196">
                  <a:extLst>
                    <a:ext uri="{FF2B5EF4-FFF2-40B4-BE49-F238E27FC236}">
                      <a16:creationId xmlns:a16="http://schemas.microsoft.com/office/drawing/2014/main" id="{26ED4CFD-4C09-4C7D-B3E5-348B495268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97">
                  <a:extLst>
                    <a:ext uri="{FF2B5EF4-FFF2-40B4-BE49-F238E27FC236}">
                      <a16:creationId xmlns:a16="http://schemas.microsoft.com/office/drawing/2014/main" id="{3E0B9F7E-E964-4764-BC35-DBC5F2CC3E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98">
                  <a:extLst>
                    <a:ext uri="{FF2B5EF4-FFF2-40B4-BE49-F238E27FC236}">
                      <a16:creationId xmlns:a16="http://schemas.microsoft.com/office/drawing/2014/main" id="{2D09E0D1-6C6C-441A-A669-FEF75845C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99">
                  <a:extLst>
                    <a:ext uri="{FF2B5EF4-FFF2-40B4-BE49-F238E27FC236}">
                      <a16:creationId xmlns:a16="http://schemas.microsoft.com/office/drawing/2014/main" id="{52C8B013-4E19-466B-911A-D8941EE5FE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200">
                  <a:extLst>
                    <a:ext uri="{FF2B5EF4-FFF2-40B4-BE49-F238E27FC236}">
                      <a16:creationId xmlns:a16="http://schemas.microsoft.com/office/drawing/2014/main" id="{96BC6DBD-599A-4ED3-A202-1847C79BB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201">
                  <a:extLst>
                    <a:ext uri="{FF2B5EF4-FFF2-40B4-BE49-F238E27FC236}">
                      <a16:creationId xmlns:a16="http://schemas.microsoft.com/office/drawing/2014/main" id="{E67E495B-AB54-45BB-BE6C-7660448A4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02">
                  <a:extLst>
                    <a:ext uri="{FF2B5EF4-FFF2-40B4-BE49-F238E27FC236}">
                      <a16:creationId xmlns:a16="http://schemas.microsoft.com/office/drawing/2014/main" id="{534DCC3C-50C8-446B-890C-5A93348B4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03">
                  <a:extLst>
                    <a:ext uri="{FF2B5EF4-FFF2-40B4-BE49-F238E27FC236}">
                      <a16:creationId xmlns:a16="http://schemas.microsoft.com/office/drawing/2014/main" id="{DE83E6BC-51CE-49FC-A02F-52FF2EB4F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204">
                  <a:extLst>
                    <a:ext uri="{FF2B5EF4-FFF2-40B4-BE49-F238E27FC236}">
                      <a16:creationId xmlns:a16="http://schemas.microsoft.com/office/drawing/2014/main" id="{D9448BAC-614E-4728-8F1D-4C02B78F5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9" name="Freeform 206">
                <a:extLst>
                  <a:ext uri="{FF2B5EF4-FFF2-40B4-BE49-F238E27FC236}">
                    <a16:creationId xmlns:a16="http://schemas.microsoft.com/office/drawing/2014/main" id="{68206572-7EFC-400D-A905-7210C4F3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07">
                <a:extLst>
                  <a:ext uri="{FF2B5EF4-FFF2-40B4-BE49-F238E27FC236}">
                    <a16:creationId xmlns:a16="http://schemas.microsoft.com/office/drawing/2014/main" id="{DAF869C9-6D76-4150-9A8E-9D723525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08">
                <a:extLst>
                  <a:ext uri="{FF2B5EF4-FFF2-40B4-BE49-F238E27FC236}">
                    <a16:creationId xmlns:a16="http://schemas.microsoft.com/office/drawing/2014/main" id="{434E47DE-9E41-4098-87DA-F6C43A489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Rectangle 209">
                <a:extLst>
                  <a:ext uri="{FF2B5EF4-FFF2-40B4-BE49-F238E27FC236}">
                    <a16:creationId xmlns:a16="http://schemas.microsoft.com/office/drawing/2014/main" id="{EEE96F38-6C0C-4304-897F-7EE948281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10">
                <a:extLst>
                  <a:ext uri="{FF2B5EF4-FFF2-40B4-BE49-F238E27FC236}">
                    <a16:creationId xmlns:a16="http://schemas.microsoft.com/office/drawing/2014/main" id="{43A6CE63-B6B1-493B-BF49-BC6E7C70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11">
                <a:extLst>
                  <a:ext uri="{FF2B5EF4-FFF2-40B4-BE49-F238E27FC236}">
                    <a16:creationId xmlns:a16="http://schemas.microsoft.com/office/drawing/2014/main" id="{1648058D-4957-45D0-AB17-1D16C4D3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12">
                <a:extLst>
                  <a:ext uri="{FF2B5EF4-FFF2-40B4-BE49-F238E27FC236}">
                    <a16:creationId xmlns:a16="http://schemas.microsoft.com/office/drawing/2014/main" id="{39ED8ABF-1A86-44AD-ABB0-BA099CC34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13">
                <a:extLst>
                  <a:ext uri="{FF2B5EF4-FFF2-40B4-BE49-F238E27FC236}">
                    <a16:creationId xmlns:a16="http://schemas.microsoft.com/office/drawing/2014/main" id="{FB33B479-0C0F-4FE6-A549-E76BF7B5D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14">
                <a:extLst>
                  <a:ext uri="{FF2B5EF4-FFF2-40B4-BE49-F238E27FC236}">
                    <a16:creationId xmlns:a16="http://schemas.microsoft.com/office/drawing/2014/main" id="{F30851F0-7F86-4A91-A9CC-E0806F8D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15">
                <a:extLst>
                  <a:ext uri="{FF2B5EF4-FFF2-40B4-BE49-F238E27FC236}">
                    <a16:creationId xmlns:a16="http://schemas.microsoft.com/office/drawing/2014/main" id="{4E72EAAC-179B-4069-AAB1-CE6BBE0AC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16">
                <a:extLst>
                  <a:ext uri="{FF2B5EF4-FFF2-40B4-BE49-F238E27FC236}">
                    <a16:creationId xmlns:a16="http://schemas.microsoft.com/office/drawing/2014/main" id="{C0926A9D-5DEC-43CA-8F9E-DC9F40FC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17">
                <a:extLst>
                  <a:ext uri="{FF2B5EF4-FFF2-40B4-BE49-F238E27FC236}">
                    <a16:creationId xmlns:a16="http://schemas.microsoft.com/office/drawing/2014/main" id="{8EBBE241-1527-490E-A1A0-156D895B8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18">
                <a:extLst>
                  <a:ext uri="{FF2B5EF4-FFF2-40B4-BE49-F238E27FC236}">
                    <a16:creationId xmlns:a16="http://schemas.microsoft.com/office/drawing/2014/main" id="{6F221696-15D9-4DD7-A196-90097961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19">
                <a:extLst>
                  <a:ext uri="{FF2B5EF4-FFF2-40B4-BE49-F238E27FC236}">
                    <a16:creationId xmlns:a16="http://schemas.microsoft.com/office/drawing/2014/main" id="{187871C4-9C50-4819-8BFE-0026497B7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20">
                <a:extLst>
                  <a:ext uri="{FF2B5EF4-FFF2-40B4-BE49-F238E27FC236}">
                    <a16:creationId xmlns:a16="http://schemas.microsoft.com/office/drawing/2014/main" id="{0EC188F8-3091-4865-B135-CFE17ED54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221">
                <a:extLst>
                  <a:ext uri="{FF2B5EF4-FFF2-40B4-BE49-F238E27FC236}">
                    <a16:creationId xmlns:a16="http://schemas.microsoft.com/office/drawing/2014/main" id="{01869FA2-00C7-444D-B909-62095EADC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22">
                <a:extLst>
                  <a:ext uri="{FF2B5EF4-FFF2-40B4-BE49-F238E27FC236}">
                    <a16:creationId xmlns:a16="http://schemas.microsoft.com/office/drawing/2014/main" id="{71D6D17D-08AD-4C41-9ADB-3F23268FA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23">
                <a:extLst>
                  <a:ext uri="{FF2B5EF4-FFF2-40B4-BE49-F238E27FC236}">
                    <a16:creationId xmlns:a16="http://schemas.microsoft.com/office/drawing/2014/main" id="{D42D66F7-C032-470A-934B-613A7B0EE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24">
                <a:extLst>
                  <a:ext uri="{FF2B5EF4-FFF2-40B4-BE49-F238E27FC236}">
                    <a16:creationId xmlns:a16="http://schemas.microsoft.com/office/drawing/2014/main" id="{33ECFE59-47D0-4C59-AC99-152A3A392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25">
                <a:extLst>
                  <a:ext uri="{FF2B5EF4-FFF2-40B4-BE49-F238E27FC236}">
                    <a16:creationId xmlns:a16="http://schemas.microsoft.com/office/drawing/2014/main" id="{4365499D-CCF9-497E-BD18-87BEC3212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26">
                <a:extLst>
                  <a:ext uri="{FF2B5EF4-FFF2-40B4-BE49-F238E27FC236}">
                    <a16:creationId xmlns:a16="http://schemas.microsoft.com/office/drawing/2014/main" id="{192F33EA-3B78-4519-92AA-D2D63BC6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27">
                <a:extLst>
                  <a:ext uri="{FF2B5EF4-FFF2-40B4-BE49-F238E27FC236}">
                    <a16:creationId xmlns:a16="http://schemas.microsoft.com/office/drawing/2014/main" id="{CF947096-0E5E-4F20-8D86-15B32A21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28">
                <a:extLst>
                  <a:ext uri="{FF2B5EF4-FFF2-40B4-BE49-F238E27FC236}">
                    <a16:creationId xmlns:a16="http://schemas.microsoft.com/office/drawing/2014/main" id="{46B2B32C-40EE-4A6B-A0FB-7A2DA4B5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29">
                <a:extLst>
                  <a:ext uri="{FF2B5EF4-FFF2-40B4-BE49-F238E27FC236}">
                    <a16:creationId xmlns:a16="http://schemas.microsoft.com/office/drawing/2014/main" id="{5ADE5C2F-A961-43E2-A5D5-86C07F21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30">
                <a:extLst>
                  <a:ext uri="{FF2B5EF4-FFF2-40B4-BE49-F238E27FC236}">
                    <a16:creationId xmlns:a16="http://schemas.microsoft.com/office/drawing/2014/main" id="{ABEC77CC-39AB-4B9C-BA1D-C0227DF8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31">
                <a:extLst>
                  <a:ext uri="{FF2B5EF4-FFF2-40B4-BE49-F238E27FC236}">
                    <a16:creationId xmlns:a16="http://schemas.microsoft.com/office/drawing/2014/main" id="{B00451C2-6B1B-4C37-82E8-0478A3EF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32">
                <a:extLst>
                  <a:ext uri="{FF2B5EF4-FFF2-40B4-BE49-F238E27FC236}">
                    <a16:creationId xmlns:a16="http://schemas.microsoft.com/office/drawing/2014/main" id="{D9AD022A-6F4C-4547-ADF0-A0220EB80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233">
                <a:extLst>
                  <a:ext uri="{FF2B5EF4-FFF2-40B4-BE49-F238E27FC236}">
                    <a16:creationId xmlns:a16="http://schemas.microsoft.com/office/drawing/2014/main" id="{EAFD700C-1054-41BA-B583-DBF79839B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34">
                <a:extLst>
                  <a:ext uri="{FF2B5EF4-FFF2-40B4-BE49-F238E27FC236}">
                    <a16:creationId xmlns:a16="http://schemas.microsoft.com/office/drawing/2014/main" id="{A3A74015-BC70-41AC-B9D4-109F5F3A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35">
                <a:extLst>
                  <a:ext uri="{FF2B5EF4-FFF2-40B4-BE49-F238E27FC236}">
                    <a16:creationId xmlns:a16="http://schemas.microsoft.com/office/drawing/2014/main" id="{BAA83C93-4D1C-4765-A760-9FEC22456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36">
                <a:extLst>
                  <a:ext uri="{FF2B5EF4-FFF2-40B4-BE49-F238E27FC236}">
                    <a16:creationId xmlns:a16="http://schemas.microsoft.com/office/drawing/2014/main" id="{CE5995E1-9620-442C-810D-B8371AF1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37">
                <a:extLst>
                  <a:ext uri="{FF2B5EF4-FFF2-40B4-BE49-F238E27FC236}">
                    <a16:creationId xmlns:a16="http://schemas.microsoft.com/office/drawing/2014/main" id="{12FEF158-AD0F-425F-B84D-2D763B1B4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38">
                <a:extLst>
                  <a:ext uri="{FF2B5EF4-FFF2-40B4-BE49-F238E27FC236}">
                    <a16:creationId xmlns:a16="http://schemas.microsoft.com/office/drawing/2014/main" id="{7177C600-BF3F-47FE-8DBB-F1CCE99F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239">
                <a:extLst>
                  <a:ext uri="{FF2B5EF4-FFF2-40B4-BE49-F238E27FC236}">
                    <a16:creationId xmlns:a16="http://schemas.microsoft.com/office/drawing/2014/main" id="{7875FB1C-BB0E-486E-8415-B39C03EC3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40">
                <a:extLst>
                  <a:ext uri="{FF2B5EF4-FFF2-40B4-BE49-F238E27FC236}">
                    <a16:creationId xmlns:a16="http://schemas.microsoft.com/office/drawing/2014/main" id="{14A74B0D-F0D8-47D4-8066-9666CC6E6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41">
                <a:extLst>
                  <a:ext uri="{FF2B5EF4-FFF2-40B4-BE49-F238E27FC236}">
                    <a16:creationId xmlns:a16="http://schemas.microsoft.com/office/drawing/2014/main" id="{1D50B94D-3C34-4C14-9DB4-CE779FEA1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242">
                <a:extLst>
                  <a:ext uri="{FF2B5EF4-FFF2-40B4-BE49-F238E27FC236}">
                    <a16:creationId xmlns:a16="http://schemas.microsoft.com/office/drawing/2014/main" id="{C2CF196E-1C48-41D4-9226-2EFED2B6C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243">
                <a:extLst>
                  <a:ext uri="{FF2B5EF4-FFF2-40B4-BE49-F238E27FC236}">
                    <a16:creationId xmlns:a16="http://schemas.microsoft.com/office/drawing/2014/main" id="{D885873D-CE74-4EC8-99A3-C09BF26C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244">
                <a:extLst>
                  <a:ext uri="{FF2B5EF4-FFF2-40B4-BE49-F238E27FC236}">
                    <a16:creationId xmlns:a16="http://schemas.microsoft.com/office/drawing/2014/main" id="{C5261EE2-2EF9-49DF-B31C-6B9E2888B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245">
                <a:extLst>
                  <a:ext uri="{FF2B5EF4-FFF2-40B4-BE49-F238E27FC236}">
                    <a16:creationId xmlns:a16="http://schemas.microsoft.com/office/drawing/2014/main" id="{9EB626BD-6DEF-43B9-AA15-8924E05C4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46">
                <a:extLst>
                  <a:ext uri="{FF2B5EF4-FFF2-40B4-BE49-F238E27FC236}">
                    <a16:creationId xmlns:a16="http://schemas.microsoft.com/office/drawing/2014/main" id="{920CCC4A-DA68-4FCF-96ED-EAA06CDB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47">
                <a:extLst>
                  <a:ext uri="{FF2B5EF4-FFF2-40B4-BE49-F238E27FC236}">
                    <a16:creationId xmlns:a16="http://schemas.microsoft.com/office/drawing/2014/main" id="{366C7E26-E5B7-446B-9F8E-95D676E1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48">
                <a:extLst>
                  <a:ext uri="{FF2B5EF4-FFF2-40B4-BE49-F238E27FC236}">
                    <a16:creationId xmlns:a16="http://schemas.microsoft.com/office/drawing/2014/main" id="{E9F835F4-02CC-43B8-A522-DA317F80B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49">
                <a:extLst>
                  <a:ext uri="{FF2B5EF4-FFF2-40B4-BE49-F238E27FC236}">
                    <a16:creationId xmlns:a16="http://schemas.microsoft.com/office/drawing/2014/main" id="{DC8AC292-D5A2-488D-AEB4-8E65FDEB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250">
                <a:extLst>
                  <a:ext uri="{FF2B5EF4-FFF2-40B4-BE49-F238E27FC236}">
                    <a16:creationId xmlns:a16="http://schemas.microsoft.com/office/drawing/2014/main" id="{9CD268E4-09BF-41D2-8A3A-6BCFEDB5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251">
                <a:extLst>
                  <a:ext uri="{FF2B5EF4-FFF2-40B4-BE49-F238E27FC236}">
                    <a16:creationId xmlns:a16="http://schemas.microsoft.com/office/drawing/2014/main" id="{391C064F-00F6-4319-BAF3-1BD16F1F3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252">
                <a:extLst>
                  <a:ext uri="{FF2B5EF4-FFF2-40B4-BE49-F238E27FC236}">
                    <a16:creationId xmlns:a16="http://schemas.microsoft.com/office/drawing/2014/main" id="{3AF0FB5B-9DD2-43C0-BE17-E1656E741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253">
                <a:extLst>
                  <a:ext uri="{FF2B5EF4-FFF2-40B4-BE49-F238E27FC236}">
                    <a16:creationId xmlns:a16="http://schemas.microsoft.com/office/drawing/2014/main" id="{2CC03499-D4C3-4DD3-A355-088D05CF9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254">
                <a:extLst>
                  <a:ext uri="{FF2B5EF4-FFF2-40B4-BE49-F238E27FC236}">
                    <a16:creationId xmlns:a16="http://schemas.microsoft.com/office/drawing/2014/main" id="{0B75A721-B90A-4313-953C-0CFEEC5D9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55">
                <a:extLst>
                  <a:ext uri="{FF2B5EF4-FFF2-40B4-BE49-F238E27FC236}">
                    <a16:creationId xmlns:a16="http://schemas.microsoft.com/office/drawing/2014/main" id="{2822DB9A-7DFA-44C4-9BB1-2FE1D39E5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56">
                <a:extLst>
                  <a:ext uri="{FF2B5EF4-FFF2-40B4-BE49-F238E27FC236}">
                    <a16:creationId xmlns:a16="http://schemas.microsoft.com/office/drawing/2014/main" id="{4F29F2F3-1F17-4E8C-932B-E56AA1AF7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257">
                <a:extLst>
                  <a:ext uri="{FF2B5EF4-FFF2-40B4-BE49-F238E27FC236}">
                    <a16:creationId xmlns:a16="http://schemas.microsoft.com/office/drawing/2014/main" id="{FAF15CC7-B673-4CF2-8559-63BE4226A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58">
                <a:extLst>
                  <a:ext uri="{FF2B5EF4-FFF2-40B4-BE49-F238E27FC236}">
                    <a16:creationId xmlns:a16="http://schemas.microsoft.com/office/drawing/2014/main" id="{3F3E7AF7-C024-47F2-A34C-8BC62E91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59">
                <a:extLst>
                  <a:ext uri="{FF2B5EF4-FFF2-40B4-BE49-F238E27FC236}">
                    <a16:creationId xmlns:a16="http://schemas.microsoft.com/office/drawing/2014/main" id="{F586288D-1D38-41DA-9655-1A4C64AB9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60">
                <a:extLst>
                  <a:ext uri="{FF2B5EF4-FFF2-40B4-BE49-F238E27FC236}">
                    <a16:creationId xmlns:a16="http://schemas.microsoft.com/office/drawing/2014/main" id="{701265CA-5173-43CD-BD7A-3C5EC5E4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61">
                <a:extLst>
                  <a:ext uri="{FF2B5EF4-FFF2-40B4-BE49-F238E27FC236}">
                    <a16:creationId xmlns:a16="http://schemas.microsoft.com/office/drawing/2014/main" id="{E52FB11E-9C48-4EB1-826F-71190A30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62">
                <a:extLst>
                  <a:ext uri="{FF2B5EF4-FFF2-40B4-BE49-F238E27FC236}">
                    <a16:creationId xmlns:a16="http://schemas.microsoft.com/office/drawing/2014/main" id="{116D4239-7167-4BAB-93B4-B82BB3C60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63">
                <a:extLst>
                  <a:ext uri="{FF2B5EF4-FFF2-40B4-BE49-F238E27FC236}">
                    <a16:creationId xmlns:a16="http://schemas.microsoft.com/office/drawing/2014/main" id="{C6968144-A6FB-4567-98C6-4DAEC9F99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64">
                <a:extLst>
                  <a:ext uri="{FF2B5EF4-FFF2-40B4-BE49-F238E27FC236}">
                    <a16:creationId xmlns:a16="http://schemas.microsoft.com/office/drawing/2014/main" id="{593035FB-1D38-40FD-9582-6B8EF74A5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65">
                <a:extLst>
                  <a:ext uri="{FF2B5EF4-FFF2-40B4-BE49-F238E27FC236}">
                    <a16:creationId xmlns:a16="http://schemas.microsoft.com/office/drawing/2014/main" id="{1435E80C-3350-4A6D-9D01-834C525C6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66">
                <a:extLst>
                  <a:ext uri="{FF2B5EF4-FFF2-40B4-BE49-F238E27FC236}">
                    <a16:creationId xmlns:a16="http://schemas.microsoft.com/office/drawing/2014/main" id="{558DECC7-BAD8-4C3B-B18B-C23BC5337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67">
                <a:extLst>
                  <a:ext uri="{FF2B5EF4-FFF2-40B4-BE49-F238E27FC236}">
                    <a16:creationId xmlns:a16="http://schemas.microsoft.com/office/drawing/2014/main" id="{EB67F5FC-A08F-40F5-BE0F-01E5FF39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268">
                <a:extLst>
                  <a:ext uri="{FF2B5EF4-FFF2-40B4-BE49-F238E27FC236}">
                    <a16:creationId xmlns:a16="http://schemas.microsoft.com/office/drawing/2014/main" id="{C8E772AC-2BAB-4730-B31C-BE8448F9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269">
                <a:extLst>
                  <a:ext uri="{FF2B5EF4-FFF2-40B4-BE49-F238E27FC236}">
                    <a16:creationId xmlns:a16="http://schemas.microsoft.com/office/drawing/2014/main" id="{855567F0-EE27-4276-B658-8A1759DA0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70">
                <a:extLst>
                  <a:ext uri="{FF2B5EF4-FFF2-40B4-BE49-F238E27FC236}">
                    <a16:creationId xmlns:a16="http://schemas.microsoft.com/office/drawing/2014/main" id="{6105309C-09CB-4CF4-B75B-C685E332D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271">
                <a:extLst>
                  <a:ext uri="{FF2B5EF4-FFF2-40B4-BE49-F238E27FC236}">
                    <a16:creationId xmlns:a16="http://schemas.microsoft.com/office/drawing/2014/main" id="{393220D8-AE3F-405D-B2C1-52C40A63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272">
                <a:extLst>
                  <a:ext uri="{FF2B5EF4-FFF2-40B4-BE49-F238E27FC236}">
                    <a16:creationId xmlns:a16="http://schemas.microsoft.com/office/drawing/2014/main" id="{200055A9-2B3D-40D8-907B-C069D5AE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273">
                <a:extLst>
                  <a:ext uri="{FF2B5EF4-FFF2-40B4-BE49-F238E27FC236}">
                    <a16:creationId xmlns:a16="http://schemas.microsoft.com/office/drawing/2014/main" id="{81D70914-403C-494B-854D-D0181EAB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274">
                <a:extLst>
                  <a:ext uri="{FF2B5EF4-FFF2-40B4-BE49-F238E27FC236}">
                    <a16:creationId xmlns:a16="http://schemas.microsoft.com/office/drawing/2014/main" id="{A13106E4-1491-46CF-A44B-DC8E479E4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275">
                <a:extLst>
                  <a:ext uri="{FF2B5EF4-FFF2-40B4-BE49-F238E27FC236}">
                    <a16:creationId xmlns:a16="http://schemas.microsoft.com/office/drawing/2014/main" id="{262275C9-9F90-4915-947F-3E778CA1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276">
                <a:extLst>
                  <a:ext uri="{FF2B5EF4-FFF2-40B4-BE49-F238E27FC236}">
                    <a16:creationId xmlns:a16="http://schemas.microsoft.com/office/drawing/2014/main" id="{CFD094F6-8A5C-41B3-8335-8A8F0BE0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277">
                <a:extLst>
                  <a:ext uri="{FF2B5EF4-FFF2-40B4-BE49-F238E27FC236}">
                    <a16:creationId xmlns:a16="http://schemas.microsoft.com/office/drawing/2014/main" id="{89647909-96F5-4593-B219-13473073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278">
                <a:extLst>
                  <a:ext uri="{FF2B5EF4-FFF2-40B4-BE49-F238E27FC236}">
                    <a16:creationId xmlns:a16="http://schemas.microsoft.com/office/drawing/2014/main" id="{92CB6972-E16E-4C64-B368-3EC66855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279">
                <a:extLst>
                  <a:ext uri="{FF2B5EF4-FFF2-40B4-BE49-F238E27FC236}">
                    <a16:creationId xmlns:a16="http://schemas.microsoft.com/office/drawing/2014/main" id="{778926B1-F99D-4233-8102-0933330D7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280">
                <a:extLst>
                  <a:ext uri="{FF2B5EF4-FFF2-40B4-BE49-F238E27FC236}">
                    <a16:creationId xmlns:a16="http://schemas.microsoft.com/office/drawing/2014/main" id="{335BCD05-2744-4225-A88B-43EAC18CF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281">
                <a:extLst>
                  <a:ext uri="{FF2B5EF4-FFF2-40B4-BE49-F238E27FC236}">
                    <a16:creationId xmlns:a16="http://schemas.microsoft.com/office/drawing/2014/main" id="{41C01753-CC18-452F-825B-DA07BD37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282">
                <a:extLst>
                  <a:ext uri="{FF2B5EF4-FFF2-40B4-BE49-F238E27FC236}">
                    <a16:creationId xmlns:a16="http://schemas.microsoft.com/office/drawing/2014/main" id="{CEE73BC7-8BBF-478E-AAEC-136369717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283">
                <a:extLst>
                  <a:ext uri="{FF2B5EF4-FFF2-40B4-BE49-F238E27FC236}">
                    <a16:creationId xmlns:a16="http://schemas.microsoft.com/office/drawing/2014/main" id="{BF7C13B7-3AFD-4E53-BCCD-D10313963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84">
                <a:extLst>
                  <a:ext uri="{FF2B5EF4-FFF2-40B4-BE49-F238E27FC236}">
                    <a16:creationId xmlns:a16="http://schemas.microsoft.com/office/drawing/2014/main" id="{167D3A5C-B028-4E52-9512-D7858B68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85">
                <a:extLst>
                  <a:ext uri="{FF2B5EF4-FFF2-40B4-BE49-F238E27FC236}">
                    <a16:creationId xmlns:a16="http://schemas.microsoft.com/office/drawing/2014/main" id="{134F89CA-578D-4ED1-94D1-1230545F7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86">
                <a:extLst>
                  <a:ext uri="{FF2B5EF4-FFF2-40B4-BE49-F238E27FC236}">
                    <a16:creationId xmlns:a16="http://schemas.microsoft.com/office/drawing/2014/main" id="{47900A54-BAA1-45E1-8573-ED4066F6E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87">
                <a:extLst>
                  <a:ext uri="{FF2B5EF4-FFF2-40B4-BE49-F238E27FC236}">
                    <a16:creationId xmlns:a16="http://schemas.microsoft.com/office/drawing/2014/main" id="{091D6AC6-EC28-45FC-ACCE-86553F7A3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88">
                <a:extLst>
                  <a:ext uri="{FF2B5EF4-FFF2-40B4-BE49-F238E27FC236}">
                    <a16:creationId xmlns:a16="http://schemas.microsoft.com/office/drawing/2014/main" id="{5828A559-349D-450A-809C-24510FA4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89">
                <a:extLst>
                  <a:ext uri="{FF2B5EF4-FFF2-40B4-BE49-F238E27FC236}">
                    <a16:creationId xmlns:a16="http://schemas.microsoft.com/office/drawing/2014/main" id="{F585490C-8C20-4E38-97BB-FB2DCF413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90">
                <a:extLst>
                  <a:ext uri="{FF2B5EF4-FFF2-40B4-BE49-F238E27FC236}">
                    <a16:creationId xmlns:a16="http://schemas.microsoft.com/office/drawing/2014/main" id="{F25068DC-79C4-4377-8FDE-EFB14692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91">
                <a:extLst>
                  <a:ext uri="{FF2B5EF4-FFF2-40B4-BE49-F238E27FC236}">
                    <a16:creationId xmlns:a16="http://schemas.microsoft.com/office/drawing/2014/main" id="{BD9F69BE-2B6B-40E8-A501-F52EADC6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92">
                <a:extLst>
                  <a:ext uri="{FF2B5EF4-FFF2-40B4-BE49-F238E27FC236}">
                    <a16:creationId xmlns:a16="http://schemas.microsoft.com/office/drawing/2014/main" id="{750E1806-261D-4A70-8A5F-41A54C9E6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293">
                <a:extLst>
                  <a:ext uri="{FF2B5EF4-FFF2-40B4-BE49-F238E27FC236}">
                    <a16:creationId xmlns:a16="http://schemas.microsoft.com/office/drawing/2014/main" id="{100EBA54-E790-40EF-9053-71BCC9811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94">
                <a:extLst>
                  <a:ext uri="{FF2B5EF4-FFF2-40B4-BE49-F238E27FC236}">
                    <a16:creationId xmlns:a16="http://schemas.microsoft.com/office/drawing/2014/main" id="{D7394364-1F0D-4944-917B-819E9580F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95">
                <a:extLst>
                  <a:ext uri="{FF2B5EF4-FFF2-40B4-BE49-F238E27FC236}">
                    <a16:creationId xmlns:a16="http://schemas.microsoft.com/office/drawing/2014/main" id="{F9ECA017-DD4B-4883-9FDD-8ECBBB81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96">
                <a:extLst>
                  <a:ext uri="{FF2B5EF4-FFF2-40B4-BE49-F238E27FC236}">
                    <a16:creationId xmlns:a16="http://schemas.microsoft.com/office/drawing/2014/main" id="{FDEAE549-34C6-4FE3-B225-43EA902D5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97">
                <a:extLst>
                  <a:ext uri="{FF2B5EF4-FFF2-40B4-BE49-F238E27FC236}">
                    <a16:creationId xmlns:a16="http://schemas.microsoft.com/office/drawing/2014/main" id="{2ECE3A5B-4B72-49A8-B20F-8DA937CB8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98">
                <a:extLst>
                  <a:ext uri="{FF2B5EF4-FFF2-40B4-BE49-F238E27FC236}">
                    <a16:creationId xmlns:a16="http://schemas.microsoft.com/office/drawing/2014/main" id="{9070C444-4A52-4BEC-A4C5-143B49C0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99">
                <a:extLst>
                  <a:ext uri="{FF2B5EF4-FFF2-40B4-BE49-F238E27FC236}">
                    <a16:creationId xmlns:a16="http://schemas.microsoft.com/office/drawing/2014/main" id="{AF624E2D-EDC6-4728-8037-60BAB030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00">
                <a:extLst>
                  <a:ext uri="{FF2B5EF4-FFF2-40B4-BE49-F238E27FC236}">
                    <a16:creationId xmlns:a16="http://schemas.microsoft.com/office/drawing/2014/main" id="{74D99C6B-35E8-4135-B3A8-77CDA4C9C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01">
                <a:extLst>
                  <a:ext uri="{FF2B5EF4-FFF2-40B4-BE49-F238E27FC236}">
                    <a16:creationId xmlns:a16="http://schemas.microsoft.com/office/drawing/2014/main" id="{395AD49B-7CFB-4499-94A9-EA7A78CD3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02">
                <a:extLst>
                  <a:ext uri="{FF2B5EF4-FFF2-40B4-BE49-F238E27FC236}">
                    <a16:creationId xmlns:a16="http://schemas.microsoft.com/office/drawing/2014/main" id="{929AD40F-E37C-41BD-A3BE-2F5FB468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03">
                <a:extLst>
                  <a:ext uri="{FF2B5EF4-FFF2-40B4-BE49-F238E27FC236}">
                    <a16:creationId xmlns:a16="http://schemas.microsoft.com/office/drawing/2014/main" id="{8EEF092B-B37E-402D-A0CA-E3F1B9779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04">
                <a:extLst>
                  <a:ext uri="{FF2B5EF4-FFF2-40B4-BE49-F238E27FC236}">
                    <a16:creationId xmlns:a16="http://schemas.microsoft.com/office/drawing/2014/main" id="{5D9B4B34-DEC4-4DA6-ADC3-B6D32DCC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05">
                <a:extLst>
                  <a:ext uri="{FF2B5EF4-FFF2-40B4-BE49-F238E27FC236}">
                    <a16:creationId xmlns:a16="http://schemas.microsoft.com/office/drawing/2014/main" id="{D1A33C0C-CC30-4A0B-BDB4-8D120034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06">
                <a:extLst>
                  <a:ext uri="{FF2B5EF4-FFF2-40B4-BE49-F238E27FC236}">
                    <a16:creationId xmlns:a16="http://schemas.microsoft.com/office/drawing/2014/main" id="{2A8DB24B-7FE3-45BF-B6E7-D8F454251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Rectangle 307">
                <a:extLst>
                  <a:ext uri="{FF2B5EF4-FFF2-40B4-BE49-F238E27FC236}">
                    <a16:creationId xmlns:a16="http://schemas.microsoft.com/office/drawing/2014/main" id="{EB0FF841-75F2-4771-8653-ADD51F38F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08">
                <a:extLst>
                  <a:ext uri="{FF2B5EF4-FFF2-40B4-BE49-F238E27FC236}">
                    <a16:creationId xmlns:a16="http://schemas.microsoft.com/office/drawing/2014/main" id="{7BBBA6E7-C91B-4B7A-88AC-070565532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09">
                <a:extLst>
                  <a:ext uri="{FF2B5EF4-FFF2-40B4-BE49-F238E27FC236}">
                    <a16:creationId xmlns:a16="http://schemas.microsoft.com/office/drawing/2014/main" id="{9FCB2BA8-7E9A-4B42-B758-6CB021CE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10">
                <a:extLst>
                  <a:ext uri="{FF2B5EF4-FFF2-40B4-BE49-F238E27FC236}">
                    <a16:creationId xmlns:a16="http://schemas.microsoft.com/office/drawing/2014/main" id="{E80DD9CC-20BB-4C9F-8AF4-ADE60F94A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311">
                <a:extLst>
                  <a:ext uri="{FF2B5EF4-FFF2-40B4-BE49-F238E27FC236}">
                    <a16:creationId xmlns:a16="http://schemas.microsoft.com/office/drawing/2014/main" id="{2AC7C6F4-0BE5-4902-BC17-95AC64F89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12">
                <a:extLst>
                  <a:ext uri="{FF2B5EF4-FFF2-40B4-BE49-F238E27FC236}">
                    <a16:creationId xmlns:a16="http://schemas.microsoft.com/office/drawing/2014/main" id="{D5C89733-58D6-48DA-821D-9973C37BC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13">
                <a:extLst>
                  <a:ext uri="{FF2B5EF4-FFF2-40B4-BE49-F238E27FC236}">
                    <a16:creationId xmlns:a16="http://schemas.microsoft.com/office/drawing/2014/main" id="{92A66B1B-7A93-4691-8772-EB5BF08B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14">
                <a:extLst>
                  <a:ext uri="{FF2B5EF4-FFF2-40B4-BE49-F238E27FC236}">
                    <a16:creationId xmlns:a16="http://schemas.microsoft.com/office/drawing/2014/main" id="{7C6EC497-6970-491E-8074-FBCEC8E52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15">
                <a:extLst>
                  <a:ext uri="{FF2B5EF4-FFF2-40B4-BE49-F238E27FC236}">
                    <a16:creationId xmlns:a16="http://schemas.microsoft.com/office/drawing/2014/main" id="{CCC5621C-BB96-499C-A9C3-B1EDFF41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16">
                <a:extLst>
                  <a:ext uri="{FF2B5EF4-FFF2-40B4-BE49-F238E27FC236}">
                    <a16:creationId xmlns:a16="http://schemas.microsoft.com/office/drawing/2014/main" id="{25484B70-6BD6-41C2-9353-D96F95348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17">
                <a:extLst>
                  <a:ext uri="{FF2B5EF4-FFF2-40B4-BE49-F238E27FC236}">
                    <a16:creationId xmlns:a16="http://schemas.microsoft.com/office/drawing/2014/main" id="{694A361C-78C1-4124-BE72-3B622501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18">
                <a:extLst>
                  <a:ext uri="{FF2B5EF4-FFF2-40B4-BE49-F238E27FC236}">
                    <a16:creationId xmlns:a16="http://schemas.microsoft.com/office/drawing/2014/main" id="{0D4FE93B-AB2A-4DBB-9313-C78BC4BD0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319">
                <a:extLst>
                  <a:ext uri="{FF2B5EF4-FFF2-40B4-BE49-F238E27FC236}">
                    <a16:creationId xmlns:a16="http://schemas.microsoft.com/office/drawing/2014/main" id="{9C7B4AD6-027D-4691-96A7-3EBE6C1C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20">
                <a:extLst>
                  <a:ext uri="{FF2B5EF4-FFF2-40B4-BE49-F238E27FC236}">
                    <a16:creationId xmlns:a16="http://schemas.microsoft.com/office/drawing/2014/main" id="{1CF3A35E-FDC8-4446-811E-067D10A54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21">
                <a:extLst>
                  <a:ext uri="{FF2B5EF4-FFF2-40B4-BE49-F238E27FC236}">
                    <a16:creationId xmlns:a16="http://schemas.microsoft.com/office/drawing/2014/main" id="{6E194865-4346-4B44-8FE8-C66D3CBE6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322">
                <a:extLst>
                  <a:ext uri="{FF2B5EF4-FFF2-40B4-BE49-F238E27FC236}">
                    <a16:creationId xmlns:a16="http://schemas.microsoft.com/office/drawing/2014/main" id="{654092D7-B156-4EC3-91B2-E3E63A318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323">
                <a:extLst>
                  <a:ext uri="{FF2B5EF4-FFF2-40B4-BE49-F238E27FC236}">
                    <a16:creationId xmlns:a16="http://schemas.microsoft.com/office/drawing/2014/main" id="{657E1765-4C14-4299-8A7F-98BFD882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324">
                <a:extLst>
                  <a:ext uri="{FF2B5EF4-FFF2-40B4-BE49-F238E27FC236}">
                    <a16:creationId xmlns:a16="http://schemas.microsoft.com/office/drawing/2014/main" id="{39EC216F-1B6D-433B-8017-9C9344C7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325">
                <a:extLst>
                  <a:ext uri="{FF2B5EF4-FFF2-40B4-BE49-F238E27FC236}">
                    <a16:creationId xmlns:a16="http://schemas.microsoft.com/office/drawing/2014/main" id="{0906ABCE-76F3-4CD9-B056-8F97443B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326">
                <a:extLst>
                  <a:ext uri="{FF2B5EF4-FFF2-40B4-BE49-F238E27FC236}">
                    <a16:creationId xmlns:a16="http://schemas.microsoft.com/office/drawing/2014/main" id="{005DF0A8-A267-4E74-BCF3-DB05BA0EF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327">
                <a:extLst>
                  <a:ext uri="{FF2B5EF4-FFF2-40B4-BE49-F238E27FC236}">
                    <a16:creationId xmlns:a16="http://schemas.microsoft.com/office/drawing/2014/main" id="{44AE5DFB-E414-45E0-8F61-BCB428D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328">
                <a:extLst>
                  <a:ext uri="{FF2B5EF4-FFF2-40B4-BE49-F238E27FC236}">
                    <a16:creationId xmlns:a16="http://schemas.microsoft.com/office/drawing/2014/main" id="{32513917-67FB-4418-BCF9-DD1081613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329">
                <a:extLst>
                  <a:ext uri="{FF2B5EF4-FFF2-40B4-BE49-F238E27FC236}">
                    <a16:creationId xmlns:a16="http://schemas.microsoft.com/office/drawing/2014/main" id="{783E668E-DA68-413B-95B1-AF08342C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330">
                <a:extLst>
                  <a:ext uri="{FF2B5EF4-FFF2-40B4-BE49-F238E27FC236}">
                    <a16:creationId xmlns:a16="http://schemas.microsoft.com/office/drawing/2014/main" id="{3E6E82DB-ED30-4ED3-8360-765EF595B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331">
                <a:extLst>
                  <a:ext uri="{FF2B5EF4-FFF2-40B4-BE49-F238E27FC236}">
                    <a16:creationId xmlns:a16="http://schemas.microsoft.com/office/drawing/2014/main" id="{ABF434D0-193B-4739-B31A-E6B63FE05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32">
                <a:extLst>
                  <a:ext uri="{FF2B5EF4-FFF2-40B4-BE49-F238E27FC236}">
                    <a16:creationId xmlns:a16="http://schemas.microsoft.com/office/drawing/2014/main" id="{CF623667-A94F-42EF-B1A4-C25C27D5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33">
                <a:extLst>
                  <a:ext uri="{FF2B5EF4-FFF2-40B4-BE49-F238E27FC236}">
                    <a16:creationId xmlns:a16="http://schemas.microsoft.com/office/drawing/2014/main" id="{7C2D47A2-2F2C-435B-AB13-CF4602DA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34">
                <a:extLst>
                  <a:ext uri="{FF2B5EF4-FFF2-40B4-BE49-F238E27FC236}">
                    <a16:creationId xmlns:a16="http://schemas.microsoft.com/office/drawing/2014/main" id="{C67901C3-1F22-4A99-8F11-AC81C398F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35">
                <a:extLst>
                  <a:ext uri="{FF2B5EF4-FFF2-40B4-BE49-F238E27FC236}">
                    <a16:creationId xmlns:a16="http://schemas.microsoft.com/office/drawing/2014/main" id="{2B1F87AD-3840-4F89-AEA9-FC27C78E4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36">
                <a:extLst>
                  <a:ext uri="{FF2B5EF4-FFF2-40B4-BE49-F238E27FC236}">
                    <a16:creationId xmlns:a16="http://schemas.microsoft.com/office/drawing/2014/main" id="{82854D1F-4B85-4A54-9BBD-29ACB7CE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37">
                <a:extLst>
                  <a:ext uri="{FF2B5EF4-FFF2-40B4-BE49-F238E27FC236}">
                    <a16:creationId xmlns:a16="http://schemas.microsoft.com/office/drawing/2014/main" id="{5E7B6ACA-3D2E-4AEC-9AC1-113C191C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38">
                <a:extLst>
                  <a:ext uri="{FF2B5EF4-FFF2-40B4-BE49-F238E27FC236}">
                    <a16:creationId xmlns:a16="http://schemas.microsoft.com/office/drawing/2014/main" id="{5A71CFCB-40AC-4D8C-A893-E8940209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39">
                <a:extLst>
                  <a:ext uri="{FF2B5EF4-FFF2-40B4-BE49-F238E27FC236}">
                    <a16:creationId xmlns:a16="http://schemas.microsoft.com/office/drawing/2014/main" id="{814BBA34-7F89-4B04-9333-1A9597585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40">
                <a:extLst>
                  <a:ext uri="{FF2B5EF4-FFF2-40B4-BE49-F238E27FC236}">
                    <a16:creationId xmlns:a16="http://schemas.microsoft.com/office/drawing/2014/main" id="{F2AB16CD-4854-49DE-B539-350BB0E9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41">
                <a:extLst>
                  <a:ext uri="{FF2B5EF4-FFF2-40B4-BE49-F238E27FC236}">
                    <a16:creationId xmlns:a16="http://schemas.microsoft.com/office/drawing/2014/main" id="{76B9E180-AD4E-468D-B44B-85E8016EE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42">
                <a:extLst>
                  <a:ext uri="{FF2B5EF4-FFF2-40B4-BE49-F238E27FC236}">
                    <a16:creationId xmlns:a16="http://schemas.microsoft.com/office/drawing/2014/main" id="{65305094-22F5-4BCB-82A7-09A03A6E3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43">
                <a:extLst>
                  <a:ext uri="{FF2B5EF4-FFF2-40B4-BE49-F238E27FC236}">
                    <a16:creationId xmlns:a16="http://schemas.microsoft.com/office/drawing/2014/main" id="{006AB030-C235-4277-B8D5-019843BDE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44">
                <a:extLst>
                  <a:ext uri="{FF2B5EF4-FFF2-40B4-BE49-F238E27FC236}">
                    <a16:creationId xmlns:a16="http://schemas.microsoft.com/office/drawing/2014/main" id="{91A6C33A-96E7-4D25-B565-3BDD8561C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45">
                <a:extLst>
                  <a:ext uri="{FF2B5EF4-FFF2-40B4-BE49-F238E27FC236}">
                    <a16:creationId xmlns:a16="http://schemas.microsoft.com/office/drawing/2014/main" id="{004E5B76-87BC-4511-8CC6-87BA462CB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46">
                <a:extLst>
                  <a:ext uri="{FF2B5EF4-FFF2-40B4-BE49-F238E27FC236}">
                    <a16:creationId xmlns:a16="http://schemas.microsoft.com/office/drawing/2014/main" id="{C2B1795A-764A-4508-B6A8-F53078C9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47">
                <a:extLst>
                  <a:ext uri="{FF2B5EF4-FFF2-40B4-BE49-F238E27FC236}">
                    <a16:creationId xmlns:a16="http://schemas.microsoft.com/office/drawing/2014/main" id="{D3BF0EE9-6D99-4254-8BDC-AA5248B90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48">
                <a:extLst>
                  <a:ext uri="{FF2B5EF4-FFF2-40B4-BE49-F238E27FC236}">
                    <a16:creationId xmlns:a16="http://schemas.microsoft.com/office/drawing/2014/main" id="{A4B72A7A-E9B0-4AF0-BA46-2B9E03694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49">
                <a:extLst>
                  <a:ext uri="{FF2B5EF4-FFF2-40B4-BE49-F238E27FC236}">
                    <a16:creationId xmlns:a16="http://schemas.microsoft.com/office/drawing/2014/main" id="{1107D734-316B-4190-A44F-2F23FBAF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50">
                <a:extLst>
                  <a:ext uri="{FF2B5EF4-FFF2-40B4-BE49-F238E27FC236}">
                    <a16:creationId xmlns:a16="http://schemas.microsoft.com/office/drawing/2014/main" id="{915CD634-8F5E-4DC0-96AE-3A00A3945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1">
                <a:extLst>
                  <a:ext uri="{FF2B5EF4-FFF2-40B4-BE49-F238E27FC236}">
                    <a16:creationId xmlns:a16="http://schemas.microsoft.com/office/drawing/2014/main" id="{DE940575-1788-413C-8CBD-4F8B22740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52">
                <a:extLst>
                  <a:ext uri="{FF2B5EF4-FFF2-40B4-BE49-F238E27FC236}">
                    <a16:creationId xmlns:a16="http://schemas.microsoft.com/office/drawing/2014/main" id="{EED32D7C-D46A-4FA8-A00A-621E37812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53">
                <a:extLst>
                  <a:ext uri="{FF2B5EF4-FFF2-40B4-BE49-F238E27FC236}">
                    <a16:creationId xmlns:a16="http://schemas.microsoft.com/office/drawing/2014/main" id="{7386230C-F110-4B0B-A318-85F94BFC8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54">
                <a:extLst>
                  <a:ext uri="{FF2B5EF4-FFF2-40B4-BE49-F238E27FC236}">
                    <a16:creationId xmlns:a16="http://schemas.microsoft.com/office/drawing/2014/main" id="{07268E9E-69D2-4109-82CE-5FDA8B9C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55">
                <a:extLst>
                  <a:ext uri="{FF2B5EF4-FFF2-40B4-BE49-F238E27FC236}">
                    <a16:creationId xmlns:a16="http://schemas.microsoft.com/office/drawing/2014/main" id="{5F62E1B5-0B95-444D-AAAF-4364F1AEE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7" name="文本框 46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8CDD9EA5-9CF6-4F6A-8FA8-887FB0F31CDF}"/>
                </a:ext>
              </a:extLst>
            </p:cNvPr>
            <p:cNvSpPr txBox="1"/>
            <p:nvPr/>
          </p:nvSpPr>
          <p:spPr>
            <a:xfrm>
              <a:off x="4822857" y="1904245"/>
              <a:ext cx="3096935" cy="608799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zh-TW" altLang="en-US" sz="2800" b="1" dirty="0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rPr>
                <a:t>使用習慣</a:t>
              </a:r>
            </a:p>
          </p:txBody>
        </p:sp>
      </p:grpSp>
      <p:cxnSp>
        <p:nvCxnSpPr>
          <p:cNvPr id="9" name="直線接點 8">
            <a:extLst>
              <a:ext uri="{FF2B5EF4-FFF2-40B4-BE49-F238E27FC236}">
                <a16:creationId xmlns:a16="http://schemas.microsoft.com/office/drawing/2014/main" id="{C4923324-7A14-42A0-8634-CBD938DBF67D}"/>
              </a:ext>
            </a:extLst>
          </p:cNvPr>
          <p:cNvCxnSpPr>
            <a:cxnSpLocks/>
          </p:cNvCxnSpPr>
          <p:nvPr/>
        </p:nvCxnSpPr>
        <p:spPr>
          <a:xfrm>
            <a:off x="2692173" y="2615586"/>
            <a:ext cx="540000" cy="0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7" name="矩形 47">
            <a:extLst>
              <a:ext uri="{FF2B5EF4-FFF2-40B4-BE49-F238E27FC236}">
                <a16:creationId xmlns:a16="http://schemas.microsoft.com/office/drawing/2014/main" id="{8C0B0B32-74C0-4BBF-B1D1-011611592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246" y="1933931"/>
            <a:ext cx="2774093" cy="523212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8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82﹪</a:t>
            </a: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每週都有用</a:t>
            </a:r>
          </a:p>
        </p:txBody>
      </p:sp>
      <p:sp>
        <p:nvSpPr>
          <p:cNvPr id="1579" name="矩形 47">
            <a:extLst>
              <a:ext uri="{FF2B5EF4-FFF2-40B4-BE49-F238E27FC236}">
                <a16:creationId xmlns:a16="http://schemas.microsoft.com/office/drawing/2014/main" id="{D05B7350-1A35-44B7-A774-EB92DC093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6095" y="2776016"/>
            <a:ext cx="2692437" cy="523212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en-US" altLang="zh-TW" sz="28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78﹪</a:t>
            </a: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亦主動索取</a:t>
            </a:r>
          </a:p>
        </p:txBody>
      </p:sp>
      <p:cxnSp>
        <p:nvCxnSpPr>
          <p:cNvPr id="1581" name="直線單箭頭接點 1580">
            <a:extLst>
              <a:ext uri="{FF2B5EF4-FFF2-40B4-BE49-F238E27FC236}">
                <a16:creationId xmlns:a16="http://schemas.microsoft.com/office/drawing/2014/main" id="{EF5B244C-2CC4-49C9-BA1F-579CE3F02CC6}"/>
              </a:ext>
            </a:extLst>
          </p:cNvPr>
          <p:cNvCxnSpPr/>
          <p:nvPr/>
        </p:nvCxnSpPr>
        <p:spPr>
          <a:xfrm>
            <a:off x="4769551" y="5798365"/>
            <a:ext cx="720000" cy="0"/>
          </a:xfrm>
          <a:prstGeom prst="straightConnector1">
            <a:avLst/>
          </a:prstGeom>
          <a:ln w="381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585" name="矩形 47">
            <a:extLst>
              <a:ext uri="{FF2B5EF4-FFF2-40B4-BE49-F238E27FC236}">
                <a16:creationId xmlns:a16="http://schemas.microsoft.com/office/drawing/2014/main" id="{31750DBC-7192-4DEE-AD3B-6C704A237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1795" y="5195674"/>
            <a:ext cx="1579293" cy="507823"/>
          </a:xfrm>
          <a:prstGeom prst="rect">
            <a:avLst/>
          </a:prstGeom>
          <a:ln w="381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7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80﹪</a:t>
            </a:r>
            <a:r>
              <a:rPr lang="zh-TW" altLang="en-US" sz="2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願意</a:t>
            </a:r>
          </a:p>
        </p:txBody>
      </p:sp>
      <p:sp>
        <p:nvSpPr>
          <p:cNvPr id="1205" name="左大括弧 1204">
            <a:extLst>
              <a:ext uri="{FF2B5EF4-FFF2-40B4-BE49-F238E27FC236}">
                <a16:creationId xmlns:a16="http://schemas.microsoft.com/office/drawing/2014/main" id="{463A5115-ED08-48C4-A2C7-9005D0312922}"/>
              </a:ext>
            </a:extLst>
          </p:cNvPr>
          <p:cNvSpPr/>
          <p:nvPr/>
        </p:nvSpPr>
        <p:spPr>
          <a:xfrm>
            <a:off x="7513302" y="5348482"/>
            <a:ext cx="309618" cy="831506"/>
          </a:xfrm>
          <a:prstGeom prst="leftBrace">
            <a:avLst>
              <a:gd name="adj1" fmla="val 8333"/>
              <a:gd name="adj2" fmla="val 49285"/>
            </a:avLst>
          </a:prstGeom>
          <a:ln w="381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 dirty="0">
              <a:solidFill>
                <a:srgbClr val="00B0F0"/>
              </a:solidFill>
            </a:endParaRPr>
          </a:p>
        </p:txBody>
      </p:sp>
      <p:grpSp>
        <p:nvGrpSpPr>
          <p:cNvPr id="1209" name="组合 781">
            <a:extLst>
              <a:ext uri="{FF2B5EF4-FFF2-40B4-BE49-F238E27FC236}">
                <a16:creationId xmlns:a16="http://schemas.microsoft.com/office/drawing/2014/main" id="{C830ABCF-FA8A-4F29-B517-099549EADD27}"/>
              </a:ext>
            </a:extLst>
          </p:cNvPr>
          <p:cNvGrpSpPr/>
          <p:nvPr/>
        </p:nvGrpSpPr>
        <p:grpSpPr>
          <a:xfrm>
            <a:off x="3218679" y="5293116"/>
            <a:ext cx="1783893" cy="943239"/>
            <a:chOff x="5027234" y="5412432"/>
            <a:chExt cx="2942615" cy="1100137"/>
          </a:xfrm>
        </p:grpSpPr>
        <p:grpSp>
          <p:nvGrpSpPr>
            <p:cNvPr id="1210" name="组合 782">
              <a:extLst>
                <a:ext uri="{FF2B5EF4-FFF2-40B4-BE49-F238E27FC236}">
                  <a16:creationId xmlns:a16="http://schemas.microsoft.com/office/drawing/2014/main" id="{7F80AC68-661C-47FB-A57B-A1C5FB3454DA}"/>
                </a:ext>
              </a:extLst>
            </p:cNvPr>
            <p:cNvGrpSpPr/>
            <p:nvPr/>
          </p:nvGrpSpPr>
          <p:grpSpPr>
            <a:xfrm>
              <a:off x="5027234" y="5412432"/>
              <a:ext cx="2882901" cy="1100137"/>
              <a:chOff x="3925888" y="1790700"/>
              <a:chExt cx="2882901" cy="1100137"/>
            </a:xfrm>
          </p:grpSpPr>
          <p:grpSp>
            <p:nvGrpSpPr>
              <p:cNvPr id="1212" name="Group 205">
                <a:extLst>
                  <a:ext uri="{FF2B5EF4-FFF2-40B4-BE49-F238E27FC236}">
                    <a16:creationId xmlns:a16="http://schemas.microsoft.com/office/drawing/2014/main" id="{9399B0AC-6511-40FF-BDE1-C260539AA9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790700"/>
                <a:ext cx="2878138" cy="1085849"/>
                <a:chOff x="2476" y="1128"/>
                <a:chExt cx="1813" cy="684"/>
              </a:xfrm>
            </p:grpSpPr>
            <p:sp>
              <p:nvSpPr>
                <p:cNvPr id="1363" name="Freeform 5">
                  <a:extLst>
                    <a:ext uri="{FF2B5EF4-FFF2-40B4-BE49-F238E27FC236}">
                      <a16:creationId xmlns:a16="http://schemas.microsoft.com/office/drawing/2014/main" id="{D8537732-2F44-44E7-98F0-E74BA6F40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28"/>
                  <a:ext cx="1813" cy="613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9525">
                  <a:solidFill>
                    <a:schemeClr val="accent6">
                      <a:lumMod val="5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4" name="Freeform 6">
                  <a:extLst>
                    <a:ext uri="{FF2B5EF4-FFF2-40B4-BE49-F238E27FC236}">
                      <a16:creationId xmlns:a16="http://schemas.microsoft.com/office/drawing/2014/main" id="{60C3CB60-4836-4799-A793-A9CA2590B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5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5" name="Freeform 7">
                  <a:extLst>
                    <a:ext uri="{FF2B5EF4-FFF2-40B4-BE49-F238E27FC236}">
                      <a16:creationId xmlns:a16="http://schemas.microsoft.com/office/drawing/2014/main" id="{ED7F0339-9EFA-43AF-9A91-20D1A80A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8">
                  <a:extLst>
                    <a:ext uri="{FF2B5EF4-FFF2-40B4-BE49-F238E27FC236}">
                      <a16:creationId xmlns:a16="http://schemas.microsoft.com/office/drawing/2014/main" id="{F2C2595E-0F14-4CED-B77E-964E275CB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9">
                  <a:extLst>
                    <a:ext uri="{FF2B5EF4-FFF2-40B4-BE49-F238E27FC236}">
                      <a16:creationId xmlns:a16="http://schemas.microsoft.com/office/drawing/2014/main" id="{79A42BCB-1A11-4E99-8B7A-09E4E5EAD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">
                  <a:extLst>
                    <a:ext uri="{FF2B5EF4-FFF2-40B4-BE49-F238E27FC236}">
                      <a16:creationId xmlns:a16="http://schemas.microsoft.com/office/drawing/2014/main" id="{14E3EEC4-3596-4A15-865F-AAA50F36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1">
                  <a:extLst>
                    <a:ext uri="{FF2B5EF4-FFF2-40B4-BE49-F238E27FC236}">
                      <a16:creationId xmlns:a16="http://schemas.microsoft.com/office/drawing/2014/main" id="{A726E788-7FC3-46DA-A00F-694BD885B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2">
                  <a:extLst>
                    <a:ext uri="{FF2B5EF4-FFF2-40B4-BE49-F238E27FC236}">
                      <a16:creationId xmlns:a16="http://schemas.microsoft.com/office/drawing/2014/main" id="{581BC753-0807-4688-B70B-B7FC9FF9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3">
                  <a:extLst>
                    <a:ext uri="{FF2B5EF4-FFF2-40B4-BE49-F238E27FC236}">
                      <a16:creationId xmlns:a16="http://schemas.microsoft.com/office/drawing/2014/main" id="{2DB3466C-F339-401C-A354-1AA85F709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4">
                  <a:extLst>
                    <a:ext uri="{FF2B5EF4-FFF2-40B4-BE49-F238E27FC236}">
                      <a16:creationId xmlns:a16="http://schemas.microsoft.com/office/drawing/2014/main" id="{96589A4A-0E1A-4289-AE4E-1E25E5F3A9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5">
                  <a:extLst>
                    <a:ext uri="{FF2B5EF4-FFF2-40B4-BE49-F238E27FC236}">
                      <a16:creationId xmlns:a16="http://schemas.microsoft.com/office/drawing/2014/main" id="{BF8EFA84-D82B-4C7A-9243-6E1AE4AE0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6">
                  <a:extLst>
                    <a:ext uri="{FF2B5EF4-FFF2-40B4-BE49-F238E27FC236}">
                      <a16:creationId xmlns:a16="http://schemas.microsoft.com/office/drawing/2014/main" id="{F3742CBE-D8F2-43D0-A861-84817970D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7">
                  <a:extLst>
                    <a:ext uri="{FF2B5EF4-FFF2-40B4-BE49-F238E27FC236}">
                      <a16:creationId xmlns:a16="http://schemas.microsoft.com/office/drawing/2014/main" id="{1ECE9267-5ACB-4F29-A298-03103F1A2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8">
                  <a:extLst>
                    <a:ext uri="{FF2B5EF4-FFF2-40B4-BE49-F238E27FC236}">
                      <a16:creationId xmlns:a16="http://schemas.microsoft.com/office/drawing/2014/main" id="{2B113174-F75D-4333-908C-3A67B77F4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9">
                  <a:extLst>
                    <a:ext uri="{FF2B5EF4-FFF2-40B4-BE49-F238E27FC236}">
                      <a16:creationId xmlns:a16="http://schemas.microsoft.com/office/drawing/2014/main" id="{3C14C60C-A863-4C87-A0E2-23A3621EA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20">
                  <a:extLst>
                    <a:ext uri="{FF2B5EF4-FFF2-40B4-BE49-F238E27FC236}">
                      <a16:creationId xmlns:a16="http://schemas.microsoft.com/office/drawing/2014/main" id="{98DA1B09-9CE0-42F3-B5ED-564A79E5A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21">
                  <a:extLst>
                    <a:ext uri="{FF2B5EF4-FFF2-40B4-BE49-F238E27FC236}">
                      <a16:creationId xmlns:a16="http://schemas.microsoft.com/office/drawing/2014/main" id="{4971F66F-4E7F-47CC-AC19-31655C1FD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22">
                  <a:extLst>
                    <a:ext uri="{FF2B5EF4-FFF2-40B4-BE49-F238E27FC236}">
                      <a16:creationId xmlns:a16="http://schemas.microsoft.com/office/drawing/2014/main" id="{3C667D0C-A56F-4F73-80EC-2E182EC81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23">
                  <a:extLst>
                    <a:ext uri="{FF2B5EF4-FFF2-40B4-BE49-F238E27FC236}">
                      <a16:creationId xmlns:a16="http://schemas.microsoft.com/office/drawing/2014/main" id="{57B97A07-7FCE-4705-AE41-89C687411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24">
                  <a:extLst>
                    <a:ext uri="{FF2B5EF4-FFF2-40B4-BE49-F238E27FC236}">
                      <a16:creationId xmlns:a16="http://schemas.microsoft.com/office/drawing/2014/main" id="{789F3AE6-48B7-4F58-93FC-0A179C1D1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25">
                  <a:extLst>
                    <a:ext uri="{FF2B5EF4-FFF2-40B4-BE49-F238E27FC236}">
                      <a16:creationId xmlns:a16="http://schemas.microsoft.com/office/drawing/2014/main" id="{F65E46AF-1BF3-45EA-B2F6-0B032FC19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26">
                  <a:extLst>
                    <a:ext uri="{FF2B5EF4-FFF2-40B4-BE49-F238E27FC236}">
                      <a16:creationId xmlns:a16="http://schemas.microsoft.com/office/drawing/2014/main" id="{9919EADA-A160-4458-9866-E023C6CA5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27">
                  <a:extLst>
                    <a:ext uri="{FF2B5EF4-FFF2-40B4-BE49-F238E27FC236}">
                      <a16:creationId xmlns:a16="http://schemas.microsoft.com/office/drawing/2014/main" id="{DE01475F-B531-4C81-BE2C-E553B17A9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28">
                  <a:extLst>
                    <a:ext uri="{FF2B5EF4-FFF2-40B4-BE49-F238E27FC236}">
                      <a16:creationId xmlns:a16="http://schemas.microsoft.com/office/drawing/2014/main" id="{C1945DD7-8D6B-4CCB-941E-75F0B5FF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29">
                  <a:extLst>
                    <a:ext uri="{FF2B5EF4-FFF2-40B4-BE49-F238E27FC236}">
                      <a16:creationId xmlns:a16="http://schemas.microsoft.com/office/drawing/2014/main" id="{37D3595A-6F0C-4880-8DBD-B0D2D38AE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30">
                  <a:extLst>
                    <a:ext uri="{FF2B5EF4-FFF2-40B4-BE49-F238E27FC236}">
                      <a16:creationId xmlns:a16="http://schemas.microsoft.com/office/drawing/2014/main" id="{3CBDD7E9-2690-454E-AD91-EE01E827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31">
                  <a:extLst>
                    <a:ext uri="{FF2B5EF4-FFF2-40B4-BE49-F238E27FC236}">
                      <a16:creationId xmlns:a16="http://schemas.microsoft.com/office/drawing/2014/main" id="{053B9EEF-9393-4215-8065-CADEFAC73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32">
                  <a:extLst>
                    <a:ext uri="{FF2B5EF4-FFF2-40B4-BE49-F238E27FC236}">
                      <a16:creationId xmlns:a16="http://schemas.microsoft.com/office/drawing/2014/main" id="{C48D4941-4734-4E86-91AB-B430B49F8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33">
                  <a:extLst>
                    <a:ext uri="{FF2B5EF4-FFF2-40B4-BE49-F238E27FC236}">
                      <a16:creationId xmlns:a16="http://schemas.microsoft.com/office/drawing/2014/main" id="{53EDE4B2-0E1A-4DCF-BA57-FBE39BA67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34">
                  <a:extLst>
                    <a:ext uri="{FF2B5EF4-FFF2-40B4-BE49-F238E27FC236}">
                      <a16:creationId xmlns:a16="http://schemas.microsoft.com/office/drawing/2014/main" id="{B26FE151-EB64-4177-893C-70378F535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35">
                  <a:extLst>
                    <a:ext uri="{FF2B5EF4-FFF2-40B4-BE49-F238E27FC236}">
                      <a16:creationId xmlns:a16="http://schemas.microsoft.com/office/drawing/2014/main" id="{5137061E-AEFE-4BF9-8252-DA6CFB590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Freeform 36">
                  <a:extLst>
                    <a:ext uri="{FF2B5EF4-FFF2-40B4-BE49-F238E27FC236}">
                      <a16:creationId xmlns:a16="http://schemas.microsoft.com/office/drawing/2014/main" id="{3D33E01E-5646-4DC5-83FA-43BFA150B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37">
                  <a:extLst>
                    <a:ext uri="{FF2B5EF4-FFF2-40B4-BE49-F238E27FC236}">
                      <a16:creationId xmlns:a16="http://schemas.microsoft.com/office/drawing/2014/main" id="{F70D841E-47C8-470D-8FCA-683386E11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38">
                  <a:extLst>
                    <a:ext uri="{FF2B5EF4-FFF2-40B4-BE49-F238E27FC236}">
                      <a16:creationId xmlns:a16="http://schemas.microsoft.com/office/drawing/2014/main" id="{9372C53F-5AC8-4D57-AF06-84B621CA8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39">
                  <a:extLst>
                    <a:ext uri="{FF2B5EF4-FFF2-40B4-BE49-F238E27FC236}">
                      <a16:creationId xmlns:a16="http://schemas.microsoft.com/office/drawing/2014/main" id="{01EE86A4-03C1-46E1-A5C2-1895F65FB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40">
                  <a:extLst>
                    <a:ext uri="{FF2B5EF4-FFF2-40B4-BE49-F238E27FC236}">
                      <a16:creationId xmlns:a16="http://schemas.microsoft.com/office/drawing/2014/main" id="{C1D01987-7606-46A1-BD5F-A111F62C7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41">
                  <a:extLst>
                    <a:ext uri="{FF2B5EF4-FFF2-40B4-BE49-F238E27FC236}">
                      <a16:creationId xmlns:a16="http://schemas.microsoft.com/office/drawing/2014/main" id="{830CC2A7-D0DF-4DEC-A211-C81CA7A400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42">
                  <a:extLst>
                    <a:ext uri="{FF2B5EF4-FFF2-40B4-BE49-F238E27FC236}">
                      <a16:creationId xmlns:a16="http://schemas.microsoft.com/office/drawing/2014/main" id="{94030083-2490-4970-AE8A-E75196CBE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43">
                  <a:extLst>
                    <a:ext uri="{FF2B5EF4-FFF2-40B4-BE49-F238E27FC236}">
                      <a16:creationId xmlns:a16="http://schemas.microsoft.com/office/drawing/2014/main" id="{A6647399-8511-435E-AAAF-A8A699D24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44">
                  <a:extLst>
                    <a:ext uri="{FF2B5EF4-FFF2-40B4-BE49-F238E27FC236}">
                      <a16:creationId xmlns:a16="http://schemas.microsoft.com/office/drawing/2014/main" id="{9FC2F97D-AEC1-49D6-AC00-668030240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45">
                  <a:extLst>
                    <a:ext uri="{FF2B5EF4-FFF2-40B4-BE49-F238E27FC236}">
                      <a16:creationId xmlns:a16="http://schemas.microsoft.com/office/drawing/2014/main" id="{368EA716-9764-4746-B5BD-2A690D20E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46">
                  <a:extLst>
                    <a:ext uri="{FF2B5EF4-FFF2-40B4-BE49-F238E27FC236}">
                      <a16:creationId xmlns:a16="http://schemas.microsoft.com/office/drawing/2014/main" id="{B8FA54C6-E929-4CB8-9C21-9C3A27F8A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47">
                  <a:extLst>
                    <a:ext uri="{FF2B5EF4-FFF2-40B4-BE49-F238E27FC236}">
                      <a16:creationId xmlns:a16="http://schemas.microsoft.com/office/drawing/2014/main" id="{0273909F-D6E8-4648-BA36-13EAC6B9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48">
                  <a:extLst>
                    <a:ext uri="{FF2B5EF4-FFF2-40B4-BE49-F238E27FC236}">
                      <a16:creationId xmlns:a16="http://schemas.microsoft.com/office/drawing/2014/main" id="{5315DD9A-E588-452F-B49D-05F95AA13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49">
                  <a:extLst>
                    <a:ext uri="{FF2B5EF4-FFF2-40B4-BE49-F238E27FC236}">
                      <a16:creationId xmlns:a16="http://schemas.microsoft.com/office/drawing/2014/main" id="{683D3CDA-98BD-42B1-AC46-F9A4E2D4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50">
                  <a:extLst>
                    <a:ext uri="{FF2B5EF4-FFF2-40B4-BE49-F238E27FC236}">
                      <a16:creationId xmlns:a16="http://schemas.microsoft.com/office/drawing/2014/main" id="{C88B0FB0-D531-48EB-A268-27E900773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51">
                  <a:extLst>
                    <a:ext uri="{FF2B5EF4-FFF2-40B4-BE49-F238E27FC236}">
                      <a16:creationId xmlns:a16="http://schemas.microsoft.com/office/drawing/2014/main" id="{D0A25406-9AC2-496D-8D36-5FE2EA0E1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52">
                  <a:extLst>
                    <a:ext uri="{FF2B5EF4-FFF2-40B4-BE49-F238E27FC236}">
                      <a16:creationId xmlns:a16="http://schemas.microsoft.com/office/drawing/2014/main" id="{062E84EF-12A0-4C63-8F3C-33AD3B994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53">
                  <a:extLst>
                    <a:ext uri="{FF2B5EF4-FFF2-40B4-BE49-F238E27FC236}">
                      <a16:creationId xmlns:a16="http://schemas.microsoft.com/office/drawing/2014/main" id="{A78A253C-DDCA-4416-9AB9-65BA0E43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54">
                  <a:extLst>
                    <a:ext uri="{FF2B5EF4-FFF2-40B4-BE49-F238E27FC236}">
                      <a16:creationId xmlns:a16="http://schemas.microsoft.com/office/drawing/2014/main" id="{C9EDCD4B-E5DD-46D9-A848-38D4030D0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55">
                  <a:extLst>
                    <a:ext uri="{FF2B5EF4-FFF2-40B4-BE49-F238E27FC236}">
                      <a16:creationId xmlns:a16="http://schemas.microsoft.com/office/drawing/2014/main" id="{361CAC33-5395-4D65-9D1E-9606D2AE4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56">
                  <a:extLst>
                    <a:ext uri="{FF2B5EF4-FFF2-40B4-BE49-F238E27FC236}">
                      <a16:creationId xmlns:a16="http://schemas.microsoft.com/office/drawing/2014/main" id="{746816AC-B99F-42DC-8CAA-DCCFF6338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57">
                  <a:extLst>
                    <a:ext uri="{FF2B5EF4-FFF2-40B4-BE49-F238E27FC236}">
                      <a16:creationId xmlns:a16="http://schemas.microsoft.com/office/drawing/2014/main" id="{A8576312-2D6C-44EB-9DAF-F9034B05C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58">
                  <a:extLst>
                    <a:ext uri="{FF2B5EF4-FFF2-40B4-BE49-F238E27FC236}">
                      <a16:creationId xmlns:a16="http://schemas.microsoft.com/office/drawing/2014/main" id="{1FB2EFFB-D88C-4F5A-8512-F6AC0E63B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59">
                  <a:extLst>
                    <a:ext uri="{FF2B5EF4-FFF2-40B4-BE49-F238E27FC236}">
                      <a16:creationId xmlns:a16="http://schemas.microsoft.com/office/drawing/2014/main" id="{97FB5743-56DD-40DD-A2EF-0888DF394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60">
                  <a:extLst>
                    <a:ext uri="{FF2B5EF4-FFF2-40B4-BE49-F238E27FC236}">
                      <a16:creationId xmlns:a16="http://schemas.microsoft.com/office/drawing/2014/main" id="{DC22FD6F-4DED-433C-95D8-1115C1C0C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61">
                  <a:extLst>
                    <a:ext uri="{FF2B5EF4-FFF2-40B4-BE49-F238E27FC236}">
                      <a16:creationId xmlns:a16="http://schemas.microsoft.com/office/drawing/2014/main" id="{E2C89424-72EB-4D3B-957C-CD0721F00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62">
                  <a:extLst>
                    <a:ext uri="{FF2B5EF4-FFF2-40B4-BE49-F238E27FC236}">
                      <a16:creationId xmlns:a16="http://schemas.microsoft.com/office/drawing/2014/main" id="{E198EB40-54FB-4235-BCFC-F5209B8EF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63">
                  <a:extLst>
                    <a:ext uri="{FF2B5EF4-FFF2-40B4-BE49-F238E27FC236}">
                      <a16:creationId xmlns:a16="http://schemas.microsoft.com/office/drawing/2014/main" id="{EC3352AC-8EF1-4F61-9629-9FC7697C7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64">
                  <a:extLst>
                    <a:ext uri="{FF2B5EF4-FFF2-40B4-BE49-F238E27FC236}">
                      <a16:creationId xmlns:a16="http://schemas.microsoft.com/office/drawing/2014/main" id="{7EACCE8F-D518-46CF-8209-4285C5DC2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65">
                  <a:extLst>
                    <a:ext uri="{FF2B5EF4-FFF2-40B4-BE49-F238E27FC236}">
                      <a16:creationId xmlns:a16="http://schemas.microsoft.com/office/drawing/2014/main" id="{60DD67F4-4A8E-4AA1-B15B-EAF2C7BA5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66">
                  <a:extLst>
                    <a:ext uri="{FF2B5EF4-FFF2-40B4-BE49-F238E27FC236}">
                      <a16:creationId xmlns:a16="http://schemas.microsoft.com/office/drawing/2014/main" id="{6EB5B680-EACC-4E4B-BFB9-EE4DE400B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67">
                  <a:extLst>
                    <a:ext uri="{FF2B5EF4-FFF2-40B4-BE49-F238E27FC236}">
                      <a16:creationId xmlns:a16="http://schemas.microsoft.com/office/drawing/2014/main" id="{EE5BCACB-78FC-411B-8D9A-5679E61B9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68">
                  <a:extLst>
                    <a:ext uri="{FF2B5EF4-FFF2-40B4-BE49-F238E27FC236}">
                      <a16:creationId xmlns:a16="http://schemas.microsoft.com/office/drawing/2014/main" id="{0E7F31D9-4E1A-4C75-BC35-0D7FE5ECE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69">
                  <a:extLst>
                    <a:ext uri="{FF2B5EF4-FFF2-40B4-BE49-F238E27FC236}">
                      <a16:creationId xmlns:a16="http://schemas.microsoft.com/office/drawing/2014/main" id="{C5E81AA4-719E-4F2D-BE3D-36831A5CC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70">
                  <a:extLst>
                    <a:ext uri="{FF2B5EF4-FFF2-40B4-BE49-F238E27FC236}">
                      <a16:creationId xmlns:a16="http://schemas.microsoft.com/office/drawing/2014/main" id="{BF0DFA9C-83A7-45D3-ADF9-E14DD9A09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71">
                  <a:extLst>
                    <a:ext uri="{FF2B5EF4-FFF2-40B4-BE49-F238E27FC236}">
                      <a16:creationId xmlns:a16="http://schemas.microsoft.com/office/drawing/2014/main" id="{2EB4846C-9F95-413E-A3A9-9124A2BA9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72">
                  <a:extLst>
                    <a:ext uri="{FF2B5EF4-FFF2-40B4-BE49-F238E27FC236}">
                      <a16:creationId xmlns:a16="http://schemas.microsoft.com/office/drawing/2014/main" id="{C503D3CF-6556-4D61-8CBD-9F171B9AC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73">
                  <a:extLst>
                    <a:ext uri="{FF2B5EF4-FFF2-40B4-BE49-F238E27FC236}">
                      <a16:creationId xmlns:a16="http://schemas.microsoft.com/office/drawing/2014/main" id="{82F24A4E-651F-453B-91F7-E1D844552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74">
                  <a:extLst>
                    <a:ext uri="{FF2B5EF4-FFF2-40B4-BE49-F238E27FC236}">
                      <a16:creationId xmlns:a16="http://schemas.microsoft.com/office/drawing/2014/main" id="{6520E689-58F6-4F2A-AA98-EE5CF3069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75">
                  <a:extLst>
                    <a:ext uri="{FF2B5EF4-FFF2-40B4-BE49-F238E27FC236}">
                      <a16:creationId xmlns:a16="http://schemas.microsoft.com/office/drawing/2014/main" id="{554ABA53-78A1-4B91-BF46-06734E7B9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Rectangle 76">
                  <a:extLst>
                    <a:ext uri="{FF2B5EF4-FFF2-40B4-BE49-F238E27FC236}">
                      <a16:creationId xmlns:a16="http://schemas.microsoft.com/office/drawing/2014/main" id="{F7D0830F-FCF2-4823-BBE1-ADA61F9FAA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77">
                  <a:extLst>
                    <a:ext uri="{FF2B5EF4-FFF2-40B4-BE49-F238E27FC236}">
                      <a16:creationId xmlns:a16="http://schemas.microsoft.com/office/drawing/2014/main" id="{390637DB-E82F-41D5-85B2-DF626AF07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78">
                  <a:extLst>
                    <a:ext uri="{FF2B5EF4-FFF2-40B4-BE49-F238E27FC236}">
                      <a16:creationId xmlns:a16="http://schemas.microsoft.com/office/drawing/2014/main" id="{D0808C30-C9AC-46F7-884D-C9CC47176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79">
                  <a:extLst>
                    <a:ext uri="{FF2B5EF4-FFF2-40B4-BE49-F238E27FC236}">
                      <a16:creationId xmlns:a16="http://schemas.microsoft.com/office/drawing/2014/main" id="{009696AC-BDE2-4C6F-B9D2-C5561C423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0">
                  <a:extLst>
                    <a:ext uri="{FF2B5EF4-FFF2-40B4-BE49-F238E27FC236}">
                      <a16:creationId xmlns:a16="http://schemas.microsoft.com/office/drawing/2014/main" id="{F77D5837-2F0B-4DE6-9423-80648D0B2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1">
                  <a:extLst>
                    <a:ext uri="{FF2B5EF4-FFF2-40B4-BE49-F238E27FC236}">
                      <a16:creationId xmlns:a16="http://schemas.microsoft.com/office/drawing/2014/main" id="{6883848D-7913-4272-B11A-289BAB526D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">
                  <a:extLst>
                    <a:ext uri="{FF2B5EF4-FFF2-40B4-BE49-F238E27FC236}">
                      <a16:creationId xmlns:a16="http://schemas.microsoft.com/office/drawing/2014/main" id="{B4DF257B-120E-42BB-8E52-D6C1A116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3">
                  <a:extLst>
                    <a:ext uri="{FF2B5EF4-FFF2-40B4-BE49-F238E27FC236}">
                      <a16:creationId xmlns:a16="http://schemas.microsoft.com/office/drawing/2014/main" id="{BC3073CC-F517-41E9-AE13-9135198D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4">
                  <a:extLst>
                    <a:ext uri="{FF2B5EF4-FFF2-40B4-BE49-F238E27FC236}">
                      <a16:creationId xmlns:a16="http://schemas.microsoft.com/office/drawing/2014/main" id="{D8A196D3-AC71-4B56-B1A4-2C167C8D50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5">
                  <a:extLst>
                    <a:ext uri="{FF2B5EF4-FFF2-40B4-BE49-F238E27FC236}">
                      <a16:creationId xmlns:a16="http://schemas.microsoft.com/office/drawing/2014/main" id="{7EB4A7A0-E697-48D6-9AA8-48BF7536B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6">
                  <a:extLst>
                    <a:ext uri="{FF2B5EF4-FFF2-40B4-BE49-F238E27FC236}">
                      <a16:creationId xmlns:a16="http://schemas.microsoft.com/office/drawing/2014/main" id="{1E662660-0A65-4BC4-A0EF-186B47A83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7">
                  <a:extLst>
                    <a:ext uri="{FF2B5EF4-FFF2-40B4-BE49-F238E27FC236}">
                      <a16:creationId xmlns:a16="http://schemas.microsoft.com/office/drawing/2014/main" id="{7BE8452C-F905-4CE7-A7DE-7AC2CB09D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8">
                  <a:extLst>
                    <a:ext uri="{FF2B5EF4-FFF2-40B4-BE49-F238E27FC236}">
                      <a16:creationId xmlns:a16="http://schemas.microsoft.com/office/drawing/2014/main" id="{8AFBAC28-5AEC-4FC4-A89F-A52B3434A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9">
                  <a:extLst>
                    <a:ext uri="{FF2B5EF4-FFF2-40B4-BE49-F238E27FC236}">
                      <a16:creationId xmlns:a16="http://schemas.microsoft.com/office/drawing/2014/main" id="{72C74EFE-06E6-4742-9E65-9C7311E35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90">
                  <a:extLst>
                    <a:ext uri="{FF2B5EF4-FFF2-40B4-BE49-F238E27FC236}">
                      <a16:creationId xmlns:a16="http://schemas.microsoft.com/office/drawing/2014/main" id="{7EDBEB99-D1F9-49E6-9384-6C7654DBA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91">
                  <a:extLst>
                    <a:ext uri="{FF2B5EF4-FFF2-40B4-BE49-F238E27FC236}">
                      <a16:creationId xmlns:a16="http://schemas.microsoft.com/office/drawing/2014/main" id="{01901087-5BF8-458E-9350-4119F5658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92">
                  <a:extLst>
                    <a:ext uri="{FF2B5EF4-FFF2-40B4-BE49-F238E27FC236}">
                      <a16:creationId xmlns:a16="http://schemas.microsoft.com/office/drawing/2014/main" id="{288F1E9A-1164-4029-BF3D-F880152CB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93">
                  <a:extLst>
                    <a:ext uri="{FF2B5EF4-FFF2-40B4-BE49-F238E27FC236}">
                      <a16:creationId xmlns:a16="http://schemas.microsoft.com/office/drawing/2014/main" id="{19F74CB8-7138-43DB-9115-0D75B2536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94">
                  <a:extLst>
                    <a:ext uri="{FF2B5EF4-FFF2-40B4-BE49-F238E27FC236}">
                      <a16:creationId xmlns:a16="http://schemas.microsoft.com/office/drawing/2014/main" id="{615E733F-4C78-41DF-BD1D-96818DC2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95">
                  <a:extLst>
                    <a:ext uri="{FF2B5EF4-FFF2-40B4-BE49-F238E27FC236}">
                      <a16:creationId xmlns:a16="http://schemas.microsoft.com/office/drawing/2014/main" id="{9C61CBAC-20FD-475F-8874-5E3E959BD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96">
                  <a:extLst>
                    <a:ext uri="{FF2B5EF4-FFF2-40B4-BE49-F238E27FC236}">
                      <a16:creationId xmlns:a16="http://schemas.microsoft.com/office/drawing/2014/main" id="{19D0EA80-8DF4-4B7D-A9C6-9535A7B15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97">
                  <a:extLst>
                    <a:ext uri="{FF2B5EF4-FFF2-40B4-BE49-F238E27FC236}">
                      <a16:creationId xmlns:a16="http://schemas.microsoft.com/office/drawing/2014/main" id="{7D95E53B-92F7-4713-840E-93206D50D6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98">
                  <a:extLst>
                    <a:ext uri="{FF2B5EF4-FFF2-40B4-BE49-F238E27FC236}">
                      <a16:creationId xmlns:a16="http://schemas.microsoft.com/office/drawing/2014/main" id="{A16E379C-B4E8-40CA-A7BC-2B188E85C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99">
                  <a:extLst>
                    <a:ext uri="{FF2B5EF4-FFF2-40B4-BE49-F238E27FC236}">
                      <a16:creationId xmlns:a16="http://schemas.microsoft.com/office/drawing/2014/main" id="{DC4DDBBF-3EBF-41A3-B782-C19919ED8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Rectangle 100">
                  <a:extLst>
                    <a:ext uri="{FF2B5EF4-FFF2-40B4-BE49-F238E27FC236}">
                      <a16:creationId xmlns:a16="http://schemas.microsoft.com/office/drawing/2014/main" id="{A83AAA24-3721-4505-B2C0-E197D2A76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101">
                  <a:extLst>
                    <a:ext uri="{FF2B5EF4-FFF2-40B4-BE49-F238E27FC236}">
                      <a16:creationId xmlns:a16="http://schemas.microsoft.com/office/drawing/2014/main" id="{2A60E155-451E-49DD-B64A-B38545ABE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102">
                  <a:extLst>
                    <a:ext uri="{FF2B5EF4-FFF2-40B4-BE49-F238E27FC236}">
                      <a16:creationId xmlns:a16="http://schemas.microsoft.com/office/drawing/2014/main" id="{AA972520-F052-4CC6-ADB3-F3F4FCFFF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103">
                  <a:extLst>
                    <a:ext uri="{FF2B5EF4-FFF2-40B4-BE49-F238E27FC236}">
                      <a16:creationId xmlns:a16="http://schemas.microsoft.com/office/drawing/2014/main" id="{3499700B-D10A-4AB6-BBF4-96F7E9764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104">
                  <a:extLst>
                    <a:ext uri="{FF2B5EF4-FFF2-40B4-BE49-F238E27FC236}">
                      <a16:creationId xmlns:a16="http://schemas.microsoft.com/office/drawing/2014/main" id="{8D4AA40F-5E7B-46A2-9A62-78960D6E8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105">
                  <a:extLst>
                    <a:ext uri="{FF2B5EF4-FFF2-40B4-BE49-F238E27FC236}">
                      <a16:creationId xmlns:a16="http://schemas.microsoft.com/office/drawing/2014/main" id="{1E49074E-01DF-40C7-8C77-0264B990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464" name="Freeform 106">
                  <a:extLst>
                    <a:ext uri="{FF2B5EF4-FFF2-40B4-BE49-F238E27FC236}">
                      <a16:creationId xmlns:a16="http://schemas.microsoft.com/office/drawing/2014/main" id="{7704BB5E-B323-43CA-A071-F2EB6F499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107">
                  <a:extLst>
                    <a:ext uri="{FF2B5EF4-FFF2-40B4-BE49-F238E27FC236}">
                      <a16:creationId xmlns:a16="http://schemas.microsoft.com/office/drawing/2014/main" id="{81DC8318-D056-406A-A431-F9095D223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108">
                  <a:extLst>
                    <a:ext uri="{FF2B5EF4-FFF2-40B4-BE49-F238E27FC236}">
                      <a16:creationId xmlns:a16="http://schemas.microsoft.com/office/drawing/2014/main" id="{1FBAEA41-CBC9-466D-983D-8ED862F9F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109">
                  <a:extLst>
                    <a:ext uri="{FF2B5EF4-FFF2-40B4-BE49-F238E27FC236}">
                      <a16:creationId xmlns:a16="http://schemas.microsoft.com/office/drawing/2014/main" id="{46E637E5-EE09-46E6-B346-934568F70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110">
                  <a:extLst>
                    <a:ext uri="{FF2B5EF4-FFF2-40B4-BE49-F238E27FC236}">
                      <a16:creationId xmlns:a16="http://schemas.microsoft.com/office/drawing/2014/main" id="{6B694A58-259A-4A7C-8CD6-13B359A59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111">
                  <a:extLst>
                    <a:ext uri="{FF2B5EF4-FFF2-40B4-BE49-F238E27FC236}">
                      <a16:creationId xmlns:a16="http://schemas.microsoft.com/office/drawing/2014/main" id="{05FAF876-4B0B-4FF5-AB88-5D386C06A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Rectangle 112">
                  <a:extLst>
                    <a:ext uri="{FF2B5EF4-FFF2-40B4-BE49-F238E27FC236}">
                      <a16:creationId xmlns:a16="http://schemas.microsoft.com/office/drawing/2014/main" id="{2435C4C3-2AC4-4151-A9D5-59BBEBEC9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113">
                  <a:extLst>
                    <a:ext uri="{FF2B5EF4-FFF2-40B4-BE49-F238E27FC236}">
                      <a16:creationId xmlns:a16="http://schemas.microsoft.com/office/drawing/2014/main" id="{25147D3C-340E-46A4-9BF1-6D8FE523E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114">
                  <a:extLst>
                    <a:ext uri="{FF2B5EF4-FFF2-40B4-BE49-F238E27FC236}">
                      <a16:creationId xmlns:a16="http://schemas.microsoft.com/office/drawing/2014/main" id="{79EF2560-9AE0-47E3-8E19-981508DBD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115">
                  <a:extLst>
                    <a:ext uri="{FF2B5EF4-FFF2-40B4-BE49-F238E27FC236}">
                      <a16:creationId xmlns:a16="http://schemas.microsoft.com/office/drawing/2014/main" id="{2246B88A-0006-4528-A8AE-15A8A0379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116">
                  <a:extLst>
                    <a:ext uri="{FF2B5EF4-FFF2-40B4-BE49-F238E27FC236}">
                      <a16:creationId xmlns:a16="http://schemas.microsoft.com/office/drawing/2014/main" id="{B55EA945-19B3-4426-B75A-15EE95ADA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117">
                  <a:extLst>
                    <a:ext uri="{FF2B5EF4-FFF2-40B4-BE49-F238E27FC236}">
                      <a16:creationId xmlns:a16="http://schemas.microsoft.com/office/drawing/2014/main" id="{5452E1AF-F19E-42EA-8867-3328FC451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118">
                  <a:extLst>
                    <a:ext uri="{FF2B5EF4-FFF2-40B4-BE49-F238E27FC236}">
                      <a16:creationId xmlns:a16="http://schemas.microsoft.com/office/drawing/2014/main" id="{B529D8D1-1563-4BB1-95D9-242012051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119">
                  <a:extLst>
                    <a:ext uri="{FF2B5EF4-FFF2-40B4-BE49-F238E27FC236}">
                      <a16:creationId xmlns:a16="http://schemas.microsoft.com/office/drawing/2014/main" id="{15C88035-BBDE-4F6A-876A-E8541A396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120">
                  <a:extLst>
                    <a:ext uri="{FF2B5EF4-FFF2-40B4-BE49-F238E27FC236}">
                      <a16:creationId xmlns:a16="http://schemas.microsoft.com/office/drawing/2014/main" id="{48DBAE1F-17A1-464F-AA9F-37E23820B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121">
                  <a:extLst>
                    <a:ext uri="{FF2B5EF4-FFF2-40B4-BE49-F238E27FC236}">
                      <a16:creationId xmlns:a16="http://schemas.microsoft.com/office/drawing/2014/main" id="{569AFBC8-7A9C-4231-A34C-F538F0101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122">
                  <a:extLst>
                    <a:ext uri="{FF2B5EF4-FFF2-40B4-BE49-F238E27FC236}">
                      <a16:creationId xmlns:a16="http://schemas.microsoft.com/office/drawing/2014/main" id="{5FA37AD4-8BF9-42C4-B561-AB61A58CD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123">
                  <a:extLst>
                    <a:ext uri="{FF2B5EF4-FFF2-40B4-BE49-F238E27FC236}">
                      <a16:creationId xmlns:a16="http://schemas.microsoft.com/office/drawing/2014/main" id="{C878957B-F69F-4776-B14A-3306685CD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Rectangle 124">
                  <a:extLst>
                    <a:ext uri="{FF2B5EF4-FFF2-40B4-BE49-F238E27FC236}">
                      <a16:creationId xmlns:a16="http://schemas.microsoft.com/office/drawing/2014/main" id="{71FDD53E-521A-45DB-855E-71725F5FF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125">
                  <a:extLst>
                    <a:ext uri="{FF2B5EF4-FFF2-40B4-BE49-F238E27FC236}">
                      <a16:creationId xmlns:a16="http://schemas.microsoft.com/office/drawing/2014/main" id="{15FD15F4-989B-431C-9A32-8EACB5079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Rectangle 126">
                  <a:extLst>
                    <a:ext uri="{FF2B5EF4-FFF2-40B4-BE49-F238E27FC236}">
                      <a16:creationId xmlns:a16="http://schemas.microsoft.com/office/drawing/2014/main" id="{F11410F3-98FF-442F-91BE-99E24D0B2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127">
                  <a:extLst>
                    <a:ext uri="{FF2B5EF4-FFF2-40B4-BE49-F238E27FC236}">
                      <a16:creationId xmlns:a16="http://schemas.microsoft.com/office/drawing/2014/main" id="{6C7CA342-733E-4E6C-AB52-1863197E0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128">
                  <a:extLst>
                    <a:ext uri="{FF2B5EF4-FFF2-40B4-BE49-F238E27FC236}">
                      <a16:creationId xmlns:a16="http://schemas.microsoft.com/office/drawing/2014/main" id="{1E7ABDD1-9732-488C-9298-BDB85B6B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129">
                  <a:extLst>
                    <a:ext uri="{FF2B5EF4-FFF2-40B4-BE49-F238E27FC236}">
                      <a16:creationId xmlns:a16="http://schemas.microsoft.com/office/drawing/2014/main" id="{8E8DEDDF-B9C4-4F22-ACD3-F4BC1E286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130">
                  <a:extLst>
                    <a:ext uri="{FF2B5EF4-FFF2-40B4-BE49-F238E27FC236}">
                      <a16:creationId xmlns:a16="http://schemas.microsoft.com/office/drawing/2014/main" id="{F1A8DC1F-0D5F-4412-878B-8C0D1D160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131">
                  <a:extLst>
                    <a:ext uri="{FF2B5EF4-FFF2-40B4-BE49-F238E27FC236}">
                      <a16:creationId xmlns:a16="http://schemas.microsoft.com/office/drawing/2014/main" id="{587F8977-A758-45F1-85DE-B47A38DAD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132">
                  <a:extLst>
                    <a:ext uri="{FF2B5EF4-FFF2-40B4-BE49-F238E27FC236}">
                      <a16:creationId xmlns:a16="http://schemas.microsoft.com/office/drawing/2014/main" id="{C9599785-3438-4249-802D-92EF771A5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133">
                  <a:extLst>
                    <a:ext uri="{FF2B5EF4-FFF2-40B4-BE49-F238E27FC236}">
                      <a16:creationId xmlns:a16="http://schemas.microsoft.com/office/drawing/2014/main" id="{349BF868-C525-4B8F-B3D9-3AD01F042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134">
                  <a:extLst>
                    <a:ext uri="{FF2B5EF4-FFF2-40B4-BE49-F238E27FC236}">
                      <a16:creationId xmlns:a16="http://schemas.microsoft.com/office/drawing/2014/main" id="{29E0E262-3DB6-43F6-8C88-1AAC415AF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135">
                  <a:extLst>
                    <a:ext uri="{FF2B5EF4-FFF2-40B4-BE49-F238E27FC236}">
                      <a16:creationId xmlns:a16="http://schemas.microsoft.com/office/drawing/2014/main" id="{65D1C7E3-A351-4F26-AA20-A22979389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136">
                  <a:extLst>
                    <a:ext uri="{FF2B5EF4-FFF2-40B4-BE49-F238E27FC236}">
                      <a16:creationId xmlns:a16="http://schemas.microsoft.com/office/drawing/2014/main" id="{5044193A-38CA-4DF7-AB52-A1D7EF89F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137">
                  <a:extLst>
                    <a:ext uri="{FF2B5EF4-FFF2-40B4-BE49-F238E27FC236}">
                      <a16:creationId xmlns:a16="http://schemas.microsoft.com/office/drawing/2014/main" id="{A1774B6D-D836-499D-A487-30DAFDA96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138">
                  <a:extLst>
                    <a:ext uri="{FF2B5EF4-FFF2-40B4-BE49-F238E27FC236}">
                      <a16:creationId xmlns:a16="http://schemas.microsoft.com/office/drawing/2014/main" id="{354919D3-FC30-4732-95EE-9C6AE2C6EB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139">
                  <a:extLst>
                    <a:ext uri="{FF2B5EF4-FFF2-40B4-BE49-F238E27FC236}">
                      <a16:creationId xmlns:a16="http://schemas.microsoft.com/office/drawing/2014/main" id="{508610D4-6DF5-4AE2-AD00-5332E4A48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140">
                  <a:extLst>
                    <a:ext uri="{FF2B5EF4-FFF2-40B4-BE49-F238E27FC236}">
                      <a16:creationId xmlns:a16="http://schemas.microsoft.com/office/drawing/2014/main" id="{F9E23E93-59C1-4582-8556-B9841051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141">
                  <a:extLst>
                    <a:ext uri="{FF2B5EF4-FFF2-40B4-BE49-F238E27FC236}">
                      <a16:creationId xmlns:a16="http://schemas.microsoft.com/office/drawing/2014/main" id="{AB68719F-F100-4E3F-A7DB-6095AA492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142">
                  <a:extLst>
                    <a:ext uri="{FF2B5EF4-FFF2-40B4-BE49-F238E27FC236}">
                      <a16:creationId xmlns:a16="http://schemas.microsoft.com/office/drawing/2014/main" id="{E8B1F7A4-7A26-42C9-A2E5-56B7436FD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143">
                  <a:extLst>
                    <a:ext uri="{FF2B5EF4-FFF2-40B4-BE49-F238E27FC236}">
                      <a16:creationId xmlns:a16="http://schemas.microsoft.com/office/drawing/2014/main" id="{B5DFE0B2-D929-42F8-B6E7-221B5DF9E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144">
                  <a:extLst>
                    <a:ext uri="{FF2B5EF4-FFF2-40B4-BE49-F238E27FC236}">
                      <a16:creationId xmlns:a16="http://schemas.microsoft.com/office/drawing/2014/main" id="{19666F20-42C0-4BC0-95F1-EEFB8D7E2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145">
                  <a:extLst>
                    <a:ext uri="{FF2B5EF4-FFF2-40B4-BE49-F238E27FC236}">
                      <a16:creationId xmlns:a16="http://schemas.microsoft.com/office/drawing/2014/main" id="{97EEA882-8512-4C94-ADA4-D872F4268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146">
                  <a:extLst>
                    <a:ext uri="{FF2B5EF4-FFF2-40B4-BE49-F238E27FC236}">
                      <a16:creationId xmlns:a16="http://schemas.microsoft.com/office/drawing/2014/main" id="{20ED9EEB-2BDE-471A-8464-C34E7489C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147">
                  <a:extLst>
                    <a:ext uri="{FF2B5EF4-FFF2-40B4-BE49-F238E27FC236}">
                      <a16:creationId xmlns:a16="http://schemas.microsoft.com/office/drawing/2014/main" id="{CD21AFD9-4424-44EE-846A-5DBC93919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148">
                  <a:extLst>
                    <a:ext uri="{FF2B5EF4-FFF2-40B4-BE49-F238E27FC236}">
                      <a16:creationId xmlns:a16="http://schemas.microsoft.com/office/drawing/2014/main" id="{CC73386A-5EF3-4710-B142-B1DA55EB1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149">
                  <a:extLst>
                    <a:ext uri="{FF2B5EF4-FFF2-40B4-BE49-F238E27FC236}">
                      <a16:creationId xmlns:a16="http://schemas.microsoft.com/office/drawing/2014/main" id="{94451936-52BF-4E82-8BC2-F65773C25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150">
                  <a:extLst>
                    <a:ext uri="{FF2B5EF4-FFF2-40B4-BE49-F238E27FC236}">
                      <a16:creationId xmlns:a16="http://schemas.microsoft.com/office/drawing/2014/main" id="{7CF013D6-D701-4E3C-8166-5759AD936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151">
                  <a:extLst>
                    <a:ext uri="{FF2B5EF4-FFF2-40B4-BE49-F238E27FC236}">
                      <a16:creationId xmlns:a16="http://schemas.microsoft.com/office/drawing/2014/main" id="{0C02F19F-A492-48DE-A5E7-DEF10FCCF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152">
                  <a:extLst>
                    <a:ext uri="{FF2B5EF4-FFF2-40B4-BE49-F238E27FC236}">
                      <a16:creationId xmlns:a16="http://schemas.microsoft.com/office/drawing/2014/main" id="{889BA5CA-CDFD-4555-8BA8-DEBB38FEA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153">
                  <a:extLst>
                    <a:ext uri="{FF2B5EF4-FFF2-40B4-BE49-F238E27FC236}">
                      <a16:creationId xmlns:a16="http://schemas.microsoft.com/office/drawing/2014/main" id="{1D703B42-E50B-493A-A045-F8D415741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154">
                  <a:extLst>
                    <a:ext uri="{FF2B5EF4-FFF2-40B4-BE49-F238E27FC236}">
                      <a16:creationId xmlns:a16="http://schemas.microsoft.com/office/drawing/2014/main" id="{5CCAF0B4-DC87-43D5-9E0A-F46FC10A0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155">
                  <a:extLst>
                    <a:ext uri="{FF2B5EF4-FFF2-40B4-BE49-F238E27FC236}">
                      <a16:creationId xmlns:a16="http://schemas.microsoft.com/office/drawing/2014/main" id="{70C3C3D7-C944-40C0-B92C-EDE8E904C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156">
                  <a:extLst>
                    <a:ext uri="{FF2B5EF4-FFF2-40B4-BE49-F238E27FC236}">
                      <a16:creationId xmlns:a16="http://schemas.microsoft.com/office/drawing/2014/main" id="{FB8F5001-BC2A-4C6E-BDE0-48158FD25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157">
                  <a:extLst>
                    <a:ext uri="{FF2B5EF4-FFF2-40B4-BE49-F238E27FC236}">
                      <a16:creationId xmlns:a16="http://schemas.microsoft.com/office/drawing/2014/main" id="{EDA8BFAC-CF6F-4722-A9D5-1B925A482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158">
                  <a:extLst>
                    <a:ext uri="{FF2B5EF4-FFF2-40B4-BE49-F238E27FC236}">
                      <a16:creationId xmlns:a16="http://schemas.microsoft.com/office/drawing/2014/main" id="{DDC8AA8B-E7B4-4521-8599-A4ADFF56B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159">
                  <a:extLst>
                    <a:ext uri="{FF2B5EF4-FFF2-40B4-BE49-F238E27FC236}">
                      <a16:creationId xmlns:a16="http://schemas.microsoft.com/office/drawing/2014/main" id="{825C72EB-93FB-49FA-96B0-E1990184D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160">
                  <a:extLst>
                    <a:ext uri="{FF2B5EF4-FFF2-40B4-BE49-F238E27FC236}">
                      <a16:creationId xmlns:a16="http://schemas.microsoft.com/office/drawing/2014/main" id="{FEB5F680-6A7F-4C14-B733-D6E3EA2E9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161">
                  <a:extLst>
                    <a:ext uri="{FF2B5EF4-FFF2-40B4-BE49-F238E27FC236}">
                      <a16:creationId xmlns:a16="http://schemas.microsoft.com/office/drawing/2014/main" id="{48FF5AB6-0F2B-47BD-9EA9-936C4CF66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Rectangle 162">
                  <a:extLst>
                    <a:ext uri="{FF2B5EF4-FFF2-40B4-BE49-F238E27FC236}">
                      <a16:creationId xmlns:a16="http://schemas.microsoft.com/office/drawing/2014/main" id="{25615914-F0B8-49B0-91A4-310B6639A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163">
                  <a:extLst>
                    <a:ext uri="{FF2B5EF4-FFF2-40B4-BE49-F238E27FC236}">
                      <a16:creationId xmlns:a16="http://schemas.microsoft.com/office/drawing/2014/main" id="{6710598D-829D-4340-853B-14D0A7575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164">
                  <a:extLst>
                    <a:ext uri="{FF2B5EF4-FFF2-40B4-BE49-F238E27FC236}">
                      <a16:creationId xmlns:a16="http://schemas.microsoft.com/office/drawing/2014/main" id="{EFBDDFDF-D10F-4B06-A7BC-EC8BAF0C1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165">
                  <a:extLst>
                    <a:ext uri="{FF2B5EF4-FFF2-40B4-BE49-F238E27FC236}">
                      <a16:creationId xmlns:a16="http://schemas.microsoft.com/office/drawing/2014/main" id="{A2C08ED3-2964-41C0-9755-BD30104A3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166">
                  <a:extLst>
                    <a:ext uri="{FF2B5EF4-FFF2-40B4-BE49-F238E27FC236}">
                      <a16:creationId xmlns:a16="http://schemas.microsoft.com/office/drawing/2014/main" id="{71F4D5AE-9D39-4055-AD29-9F474D1EF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167">
                  <a:extLst>
                    <a:ext uri="{FF2B5EF4-FFF2-40B4-BE49-F238E27FC236}">
                      <a16:creationId xmlns:a16="http://schemas.microsoft.com/office/drawing/2014/main" id="{E033397A-0C50-4CBF-9748-B3E06CE58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168">
                  <a:extLst>
                    <a:ext uri="{FF2B5EF4-FFF2-40B4-BE49-F238E27FC236}">
                      <a16:creationId xmlns:a16="http://schemas.microsoft.com/office/drawing/2014/main" id="{67B1EB8B-4858-4BFD-8E00-AD5B36CCE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169">
                  <a:extLst>
                    <a:ext uri="{FF2B5EF4-FFF2-40B4-BE49-F238E27FC236}">
                      <a16:creationId xmlns:a16="http://schemas.microsoft.com/office/drawing/2014/main" id="{FD782D91-2060-457E-AFE1-12E414B71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170">
                  <a:extLst>
                    <a:ext uri="{FF2B5EF4-FFF2-40B4-BE49-F238E27FC236}">
                      <a16:creationId xmlns:a16="http://schemas.microsoft.com/office/drawing/2014/main" id="{26C83E62-1CA3-49D8-8715-3145B0E0C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171">
                  <a:extLst>
                    <a:ext uri="{FF2B5EF4-FFF2-40B4-BE49-F238E27FC236}">
                      <a16:creationId xmlns:a16="http://schemas.microsoft.com/office/drawing/2014/main" id="{63D4400B-B00F-4DDA-AF2F-208CA10E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172">
                  <a:extLst>
                    <a:ext uri="{FF2B5EF4-FFF2-40B4-BE49-F238E27FC236}">
                      <a16:creationId xmlns:a16="http://schemas.microsoft.com/office/drawing/2014/main" id="{7B71954E-7F77-455F-BF78-7E8F67188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173">
                  <a:extLst>
                    <a:ext uri="{FF2B5EF4-FFF2-40B4-BE49-F238E27FC236}">
                      <a16:creationId xmlns:a16="http://schemas.microsoft.com/office/drawing/2014/main" id="{1588F9C7-BEF7-40B8-A124-1061FAA3E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174">
                  <a:extLst>
                    <a:ext uri="{FF2B5EF4-FFF2-40B4-BE49-F238E27FC236}">
                      <a16:creationId xmlns:a16="http://schemas.microsoft.com/office/drawing/2014/main" id="{DD1250B7-7AB9-40AE-AAA4-245A7D4C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175">
                  <a:extLst>
                    <a:ext uri="{FF2B5EF4-FFF2-40B4-BE49-F238E27FC236}">
                      <a16:creationId xmlns:a16="http://schemas.microsoft.com/office/drawing/2014/main" id="{2C9FE2D7-40B6-4708-B129-64C8BD412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176">
                  <a:extLst>
                    <a:ext uri="{FF2B5EF4-FFF2-40B4-BE49-F238E27FC236}">
                      <a16:creationId xmlns:a16="http://schemas.microsoft.com/office/drawing/2014/main" id="{C5C2E292-1F31-4A13-BEAB-6F848C925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177">
                  <a:extLst>
                    <a:ext uri="{FF2B5EF4-FFF2-40B4-BE49-F238E27FC236}">
                      <a16:creationId xmlns:a16="http://schemas.microsoft.com/office/drawing/2014/main" id="{8B16C4E3-4642-48F1-BF80-9C6282614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178">
                  <a:extLst>
                    <a:ext uri="{FF2B5EF4-FFF2-40B4-BE49-F238E27FC236}">
                      <a16:creationId xmlns:a16="http://schemas.microsoft.com/office/drawing/2014/main" id="{609B23B2-0ACD-45E5-8995-2749A0A7D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179">
                  <a:extLst>
                    <a:ext uri="{FF2B5EF4-FFF2-40B4-BE49-F238E27FC236}">
                      <a16:creationId xmlns:a16="http://schemas.microsoft.com/office/drawing/2014/main" id="{C119630F-AFAF-4B8A-9D14-E6E103C3C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180">
                  <a:extLst>
                    <a:ext uri="{FF2B5EF4-FFF2-40B4-BE49-F238E27FC236}">
                      <a16:creationId xmlns:a16="http://schemas.microsoft.com/office/drawing/2014/main" id="{16548D76-1128-4725-ABA9-3D02AFD4F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181">
                  <a:extLst>
                    <a:ext uri="{FF2B5EF4-FFF2-40B4-BE49-F238E27FC236}">
                      <a16:creationId xmlns:a16="http://schemas.microsoft.com/office/drawing/2014/main" id="{F001DFAB-83D1-4A41-88F2-0736FCD03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182">
                  <a:extLst>
                    <a:ext uri="{FF2B5EF4-FFF2-40B4-BE49-F238E27FC236}">
                      <a16:creationId xmlns:a16="http://schemas.microsoft.com/office/drawing/2014/main" id="{C7D631B2-37EF-44DC-9F4B-ED2908CD7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183">
                  <a:extLst>
                    <a:ext uri="{FF2B5EF4-FFF2-40B4-BE49-F238E27FC236}">
                      <a16:creationId xmlns:a16="http://schemas.microsoft.com/office/drawing/2014/main" id="{69991358-991B-4312-A7E8-13B1A7950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Rectangle 184">
                  <a:extLst>
                    <a:ext uri="{FF2B5EF4-FFF2-40B4-BE49-F238E27FC236}">
                      <a16:creationId xmlns:a16="http://schemas.microsoft.com/office/drawing/2014/main" id="{085880E3-6683-4C19-A4F2-FB0F246FD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185">
                  <a:extLst>
                    <a:ext uri="{FF2B5EF4-FFF2-40B4-BE49-F238E27FC236}">
                      <a16:creationId xmlns:a16="http://schemas.microsoft.com/office/drawing/2014/main" id="{5461335E-993B-4E43-A19F-FD907F8B2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186">
                  <a:extLst>
                    <a:ext uri="{FF2B5EF4-FFF2-40B4-BE49-F238E27FC236}">
                      <a16:creationId xmlns:a16="http://schemas.microsoft.com/office/drawing/2014/main" id="{DB790530-870E-4A5B-A0A6-7391B34FB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187">
                  <a:extLst>
                    <a:ext uri="{FF2B5EF4-FFF2-40B4-BE49-F238E27FC236}">
                      <a16:creationId xmlns:a16="http://schemas.microsoft.com/office/drawing/2014/main" id="{170C06DB-1C1B-4A85-A36F-ABD93B3C0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188">
                  <a:extLst>
                    <a:ext uri="{FF2B5EF4-FFF2-40B4-BE49-F238E27FC236}">
                      <a16:creationId xmlns:a16="http://schemas.microsoft.com/office/drawing/2014/main" id="{E2914804-575F-48EF-8D2B-CAE2BD927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189">
                  <a:extLst>
                    <a:ext uri="{FF2B5EF4-FFF2-40B4-BE49-F238E27FC236}">
                      <a16:creationId xmlns:a16="http://schemas.microsoft.com/office/drawing/2014/main" id="{7B713030-23FC-4C8B-8D7B-93E0CDB44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190">
                  <a:extLst>
                    <a:ext uri="{FF2B5EF4-FFF2-40B4-BE49-F238E27FC236}">
                      <a16:creationId xmlns:a16="http://schemas.microsoft.com/office/drawing/2014/main" id="{BAD139C2-475D-4AE4-B802-C29B18029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191">
                  <a:extLst>
                    <a:ext uri="{FF2B5EF4-FFF2-40B4-BE49-F238E27FC236}">
                      <a16:creationId xmlns:a16="http://schemas.microsoft.com/office/drawing/2014/main" id="{AC6F1154-942A-4B4C-B5D4-9BDFF2C07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192">
                  <a:extLst>
                    <a:ext uri="{FF2B5EF4-FFF2-40B4-BE49-F238E27FC236}">
                      <a16:creationId xmlns:a16="http://schemas.microsoft.com/office/drawing/2014/main" id="{8E74B738-6974-457B-AE63-8BDF42F25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193">
                  <a:extLst>
                    <a:ext uri="{FF2B5EF4-FFF2-40B4-BE49-F238E27FC236}">
                      <a16:creationId xmlns:a16="http://schemas.microsoft.com/office/drawing/2014/main" id="{C3F209E3-ADDB-437D-864F-4BA53BF8B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194">
                  <a:extLst>
                    <a:ext uri="{FF2B5EF4-FFF2-40B4-BE49-F238E27FC236}">
                      <a16:creationId xmlns:a16="http://schemas.microsoft.com/office/drawing/2014/main" id="{812F9800-A156-4EC5-BE27-3FCADF638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195">
                  <a:extLst>
                    <a:ext uri="{FF2B5EF4-FFF2-40B4-BE49-F238E27FC236}">
                      <a16:creationId xmlns:a16="http://schemas.microsoft.com/office/drawing/2014/main" id="{2CA1F9DB-F09B-45FC-BE07-ECF3A733E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Rectangle 196">
                  <a:extLst>
                    <a:ext uri="{FF2B5EF4-FFF2-40B4-BE49-F238E27FC236}">
                      <a16:creationId xmlns:a16="http://schemas.microsoft.com/office/drawing/2014/main" id="{3CD1F8A2-3E05-40B0-B1EC-02790821F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197">
                  <a:extLst>
                    <a:ext uri="{FF2B5EF4-FFF2-40B4-BE49-F238E27FC236}">
                      <a16:creationId xmlns:a16="http://schemas.microsoft.com/office/drawing/2014/main" id="{AFF57022-7DD7-4576-9C4B-C8DDA6AE0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198">
                  <a:extLst>
                    <a:ext uri="{FF2B5EF4-FFF2-40B4-BE49-F238E27FC236}">
                      <a16:creationId xmlns:a16="http://schemas.microsoft.com/office/drawing/2014/main" id="{E01C13FF-710A-427C-9331-19223FAA7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199">
                  <a:extLst>
                    <a:ext uri="{FF2B5EF4-FFF2-40B4-BE49-F238E27FC236}">
                      <a16:creationId xmlns:a16="http://schemas.microsoft.com/office/drawing/2014/main" id="{1B67B4BE-FCCF-46C0-A831-14AF8BA47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200">
                  <a:extLst>
                    <a:ext uri="{FF2B5EF4-FFF2-40B4-BE49-F238E27FC236}">
                      <a16:creationId xmlns:a16="http://schemas.microsoft.com/office/drawing/2014/main" id="{90A4F20D-5C0E-4675-9F66-0C44076F8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201">
                  <a:extLst>
                    <a:ext uri="{FF2B5EF4-FFF2-40B4-BE49-F238E27FC236}">
                      <a16:creationId xmlns:a16="http://schemas.microsoft.com/office/drawing/2014/main" id="{E05C0AD9-96C5-464E-85BA-C0E104305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202">
                  <a:extLst>
                    <a:ext uri="{FF2B5EF4-FFF2-40B4-BE49-F238E27FC236}">
                      <a16:creationId xmlns:a16="http://schemas.microsoft.com/office/drawing/2014/main" id="{6D4B8AFA-D69F-445A-99EA-235574DD2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203">
                  <a:extLst>
                    <a:ext uri="{FF2B5EF4-FFF2-40B4-BE49-F238E27FC236}">
                      <a16:creationId xmlns:a16="http://schemas.microsoft.com/office/drawing/2014/main" id="{A5EA6737-0347-437B-AE94-A7DAEF61D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204">
                  <a:extLst>
                    <a:ext uri="{FF2B5EF4-FFF2-40B4-BE49-F238E27FC236}">
                      <a16:creationId xmlns:a16="http://schemas.microsoft.com/office/drawing/2014/main" id="{E120F045-09E8-43E1-9572-4AEB8C143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213" name="Freeform 206">
                <a:extLst>
                  <a:ext uri="{FF2B5EF4-FFF2-40B4-BE49-F238E27FC236}">
                    <a16:creationId xmlns:a16="http://schemas.microsoft.com/office/drawing/2014/main" id="{ADED0C47-998A-4D11-8ECF-629CC373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7">
                <a:extLst>
                  <a:ext uri="{FF2B5EF4-FFF2-40B4-BE49-F238E27FC236}">
                    <a16:creationId xmlns:a16="http://schemas.microsoft.com/office/drawing/2014/main" id="{2106B975-CA8A-4BBB-A2C9-FB813916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8">
                <a:extLst>
                  <a:ext uri="{FF2B5EF4-FFF2-40B4-BE49-F238E27FC236}">
                    <a16:creationId xmlns:a16="http://schemas.microsoft.com/office/drawing/2014/main" id="{F8789A52-8BC2-44C9-9D30-6DA4C754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Rectangle 209">
                <a:extLst>
                  <a:ext uri="{FF2B5EF4-FFF2-40B4-BE49-F238E27FC236}">
                    <a16:creationId xmlns:a16="http://schemas.microsoft.com/office/drawing/2014/main" id="{06818C2F-9CAF-4CD8-B198-B0C1454D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10">
                <a:extLst>
                  <a:ext uri="{FF2B5EF4-FFF2-40B4-BE49-F238E27FC236}">
                    <a16:creationId xmlns:a16="http://schemas.microsoft.com/office/drawing/2014/main" id="{37F32949-C272-4113-A471-6FD4A3AD7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211">
                <a:extLst>
                  <a:ext uri="{FF2B5EF4-FFF2-40B4-BE49-F238E27FC236}">
                    <a16:creationId xmlns:a16="http://schemas.microsoft.com/office/drawing/2014/main" id="{17E82728-DCF1-4829-9B79-1A40E03B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212">
                <a:extLst>
                  <a:ext uri="{FF2B5EF4-FFF2-40B4-BE49-F238E27FC236}">
                    <a16:creationId xmlns:a16="http://schemas.microsoft.com/office/drawing/2014/main" id="{BF9AC97D-DE0A-4762-884B-7DF107155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213">
                <a:extLst>
                  <a:ext uri="{FF2B5EF4-FFF2-40B4-BE49-F238E27FC236}">
                    <a16:creationId xmlns:a16="http://schemas.microsoft.com/office/drawing/2014/main" id="{80FEE9D6-CE6D-45ED-A71B-FEFBAE35B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214">
                <a:extLst>
                  <a:ext uri="{FF2B5EF4-FFF2-40B4-BE49-F238E27FC236}">
                    <a16:creationId xmlns:a16="http://schemas.microsoft.com/office/drawing/2014/main" id="{1A1DDDFF-EB6D-4611-B57C-E3FBB0143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215">
                <a:extLst>
                  <a:ext uri="{FF2B5EF4-FFF2-40B4-BE49-F238E27FC236}">
                    <a16:creationId xmlns:a16="http://schemas.microsoft.com/office/drawing/2014/main" id="{FD57F620-0B7A-4847-8705-4968777CC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216">
                <a:extLst>
                  <a:ext uri="{FF2B5EF4-FFF2-40B4-BE49-F238E27FC236}">
                    <a16:creationId xmlns:a16="http://schemas.microsoft.com/office/drawing/2014/main" id="{03CBF383-6698-4397-99D4-F064435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217">
                <a:extLst>
                  <a:ext uri="{FF2B5EF4-FFF2-40B4-BE49-F238E27FC236}">
                    <a16:creationId xmlns:a16="http://schemas.microsoft.com/office/drawing/2014/main" id="{65406896-32E2-40F4-83CB-8E32FE1DE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218">
                <a:extLst>
                  <a:ext uri="{FF2B5EF4-FFF2-40B4-BE49-F238E27FC236}">
                    <a16:creationId xmlns:a16="http://schemas.microsoft.com/office/drawing/2014/main" id="{C946F3A7-05B4-4C13-9937-C547DB03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219">
                <a:extLst>
                  <a:ext uri="{FF2B5EF4-FFF2-40B4-BE49-F238E27FC236}">
                    <a16:creationId xmlns:a16="http://schemas.microsoft.com/office/drawing/2014/main" id="{C2580FFF-FDF9-4622-92F9-A536685E0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220">
                <a:extLst>
                  <a:ext uri="{FF2B5EF4-FFF2-40B4-BE49-F238E27FC236}">
                    <a16:creationId xmlns:a16="http://schemas.microsoft.com/office/drawing/2014/main" id="{45DAA4A3-3FAD-4663-A835-1729FCEE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Rectangle 221">
                <a:extLst>
                  <a:ext uri="{FF2B5EF4-FFF2-40B4-BE49-F238E27FC236}">
                    <a16:creationId xmlns:a16="http://schemas.microsoft.com/office/drawing/2014/main" id="{E244E82F-3650-4C8C-ABEF-00E4BF68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222">
                <a:extLst>
                  <a:ext uri="{FF2B5EF4-FFF2-40B4-BE49-F238E27FC236}">
                    <a16:creationId xmlns:a16="http://schemas.microsoft.com/office/drawing/2014/main" id="{ACC48C1F-520B-4692-AEC6-C605481E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223">
                <a:extLst>
                  <a:ext uri="{FF2B5EF4-FFF2-40B4-BE49-F238E27FC236}">
                    <a16:creationId xmlns:a16="http://schemas.microsoft.com/office/drawing/2014/main" id="{E9C4F25C-7DF6-4D1C-9237-24E099D45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224">
                <a:extLst>
                  <a:ext uri="{FF2B5EF4-FFF2-40B4-BE49-F238E27FC236}">
                    <a16:creationId xmlns:a16="http://schemas.microsoft.com/office/drawing/2014/main" id="{18F82DCA-1724-422D-B07C-1191B326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225">
                <a:extLst>
                  <a:ext uri="{FF2B5EF4-FFF2-40B4-BE49-F238E27FC236}">
                    <a16:creationId xmlns:a16="http://schemas.microsoft.com/office/drawing/2014/main" id="{C8FDEBFA-19A7-4830-A1DB-7A772B24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226">
                <a:extLst>
                  <a:ext uri="{FF2B5EF4-FFF2-40B4-BE49-F238E27FC236}">
                    <a16:creationId xmlns:a16="http://schemas.microsoft.com/office/drawing/2014/main" id="{1601CF8C-F452-4E93-826A-FD77724C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227">
                <a:extLst>
                  <a:ext uri="{FF2B5EF4-FFF2-40B4-BE49-F238E27FC236}">
                    <a16:creationId xmlns:a16="http://schemas.microsoft.com/office/drawing/2014/main" id="{D122A928-1FF7-4E51-B8BE-41D0755F1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228">
                <a:extLst>
                  <a:ext uri="{FF2B5EF4-FFF2-40B4-BE49-F238E27FC236}">
                    <a16:creationId xmlns:a16="http://schemas.microsoft.com/office/drawing/2014/main" id="{A0CFDE37-228C-4B18-81D7-200D8164C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229">
                <a:extLst>
                  <a:ext uri="{FF2B5EF4-FFF2-40B4-BE49-F238E27FC236}">
                    <a16:creationId xmlns:a16="http://schemas.microsoft.com/office/drawing/2014/main" id="{2274E1AB-4196-4DC8-97F8-7F8F658E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230">
                <a:extLst>
                  <a:ext uri="{FF2B5EF4-FFF2-40B4-BE49-F238E27FC236}">
                    <a16:creationId xmlns:a16="http://schemas.microsoft.com/office/drawing/2014/main" id="{8F12079E-F39E-49EC-A23A-6A4B7EC9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231">
                <a:extLst>
                  <a:ext uri="{FF2B5EF4-FFF2-40B4-BE49-F238E27FC236}">
                    <a16:creationId xmlns:a16="http://schemas.microsoft.com/office/drawing/2014/main" id="{67E15ADA-D141-40FF-B409-F99569F5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232">
                <a:extLst>
                  <a:ext uri="{FF2B5EF4-FFF2-40B4-BE49-F238E27FC236}">
                    <a16:creationId xmlns:a16="http://schemas.microsoft.com/office/drawing/2014/main" id="{7D3A7E1A-21B2-4684-9051-234DC9F6F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233">
                <a:extLst>
                  <a:ext uri="{FF2B5EF4-FFF2-40B4-BE49-F238E27FC236}">
                    <a16:creationId xmlns:a16="http://schemas.microsoft.com/office/drawing/2014/main" id="{8F84DEB0-2508-4ECB-AA0E-6AE555EF0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234">
                <a:extLst>
                  <a:ext uri="{FF2B5EF4-FFF2-40B4-BE49-F238E27FC236}">
                    <a16:creationId xmlns:a16="http://schemas.microsoft.com/office/drawing/2014/main" id="{E697A1FC-D9C4-44A7-96DC-A9CB51A1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235">
                <a:extLst>
                  <a:ext uri="{FF2B5EF4-FFF2-40B4-BE49-F238E27FC236}">
                    <a16:creationId xmlns:a16="http://schemas.microsoft.com/office/drawing/2014/main" id="{595F6DC7-91BA-415E-94AB-63229B7A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236">
                <a:extLst>
                  <a:ext uri="{FF2B5EF4-FFF2-40B4-BE49-F238E27FC236}">
                    <a16:creationId xmlns:a16="http://schemas.microsoft.com/office/drawing/2014/main" id="{C42C653E-3F93-429C-B7C9-E27D11EB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237">
                <a:extLst>
                  <a:ext uri="{FF2B5EF4-FFF2-40B4-BE49-F238E27FC236}">
                    <a16:creationId xmlns:a16="http://schemas.microsoft.com/office/drawing/2014/main" id="{2A0ED574-CA82-48DD-987A-6450D6FF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238">
                <a:extLst>
                  <a:ext uri="{FF2B5EF4-FFF2-40B4-BE49-F238E27FC236}">
                    <a16:creationId xmlns:a16="http://schemas.microsoft.com/office/drawing/2014/main" id="{E3A3AEB0-895B-4461-AD70-658FC4CFA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239">
                <a:extLst>
                  <a:ext uri="{FF2B5EF4-FFF2-40B4-BE49-F238E27FC236}">
                    <a16:creationId xmlns:a16="http://schemas.microsoft.com/office/drawing/2014/main" id="{ED9A1EE0-3F19-4D68-B84F-90D6A9A8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240">
                <a:extLst>
                  <a:ext uri="{FF2B5EF4-FFF2-40B4-BE49-F238E27FC236}">
                    <a16:creationId xmlns:a16="http://schemas.microsoft.com/office/drawing/2014/main" id="{E10ABCDE-59D5-4A5B-B6F8-68A7F376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241">
                <a:extLst>
                  <a:ext uri="{FF2B5EF4-FFF2-40B4-BE49-F238E27FC236}">
                    <a16:creationId xmlns:a16="http://schemas.microsoft.com/office/drawing/2014/main" id="{F495FE47-53BE-426A-BE47-E59200911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242">
                <a:extLst>
                  <a:ext uri="{FF2B5EF4-FFF2-40B4-BE49-F238E27FC236}">
                    <a16:creationId xmlns:a16="http://schemas.microsoft.com/office/drawing/2014/main" id="{1E5D557B-C755-4408-9A5D-DAEB2EE8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243">
                <a:extLst>
                  <a:ext uri="{FF2B5EF4-FFF2-40B4-BE49-F238E27FC236}">
                    <a16:creationId xmlns:a16="http://schemas.microsoft.com/office/drawing/2014/main" id="{0407048C-728B-41A9-BA4D-01266DFD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244">
                <a:extLst>
                  <a:ext uri="{FF2B5EF4-FFF2-40B4-BE49-F238E27FC236}">
                    <a16:creationId xmlns:a16="http://schemas.microsoft.com/office/drawing/2014/main" id="{17EC6543-1C92-4DF5-9C0D-E5C991DD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Rectangle 245">
                <a:extLst>
                  <a:ext uri="{FF2B5EF4-FFF2-40B4-BE49-F238E27FC236}">
                    <a16:creationId xmlns:a16="http://schemas.microsoft.com/office/drawing/2014/main" id="{E255448A-030A-4887-97DF-E87FD37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246">
                <a:extLst>
                  <a:ext uri="{FF2B5EF4-FFF2-40B4-BE49-F238E27FC236}">
                    <a16:creationId xmlns:a16="http://schemas.microsoft.com/office/drawing/2014/main" id="{F13B4BE6-1EEC-435E-948C-E6F5D79E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247">
                <a:extLst>
                  <a:ext uri="{FF2B5EF4-FFF2-40B4-BE49-F238E27FC236}">
                    <a16:creationId xmlns:a16="http://schemas.microsoft.com/office/drawing/2014/main" id="{FD406444-C932-49EA-B917-81F1B8A1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248">
                <a:extLst>
                  <a:ext uri="{FF2B5EF4-FFF2-40B4-BE49-F238E27FC236}">
                    <a16:creationId xmlns:a16="http://schemas.microsoft.com/office/drawing/2014/main" id="{20F31EBF-A136-4D2A-B967-063904056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249">
                <a:extLst>
                  <a:ext uri="{FF2B5EF4-FFF2-40B4-BE49-F238E27FC236}">
                    <a16:creationId xmlns:a16="http://schemas.microsoft.com/office/drawing/2014/main" id="{AB07B945-7B5C-4661-A4EC-BF36FD74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250">
                <a:extLst>
                  <a:ext uri="{FF2B5EF4-FFF2-40B4-BE49-F238E27FC236}">
                    <a16:creationId xmlns:a16="http://schemas.microsoft.com/office/drawing/2014/main" id="{17083C65-8966-47BD-AEDB-83CF2F5B6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251">
                <a:extLst>
                  <a:ext uri="{FF2B5EF4-FFF2-40B4-BE49-F238E27FC236}">
                    <a16:creationId xmlns:a16="http://schemas.microsoft.com/office/drawing/2014/main" id="{4DA21FAD-8B8B-4116-AFBA-3184B034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252">
                <a:extLst>
                  <a:ext uri="{FF2B5EF4-FFF2-40B4-BE49-F238E27FC236}">
                    <a16:creationId xmlns:a16="http://schemas.microsoft.com/office/drawing/2014/main" id="{274C408E-9561-4F58-98DF-83A73811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253">
                <a:extLst>
                  <a:ext uri="{FF2B5EF4-FFF2-40B4-BE49-F238E27FC236}">
                    <a16:creationId xmlns:a16="http://schemas.microsoft.com/office/drawing/2014/main" id="{71DA054B-63C8-4882-9086-64F32B105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254">
                <a:extLst>
                  <a:ext uri="{FF2B5EF4-FFF2-40B4-BE49-F238E27FC236}">
                    <a16:creationId xmlns:a16="http://schemas.microsoft.com/office/drawing/2014/main" id="{BE8C8B3E-087B-4265-AEE2-5812AD7A4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255">
                <a:extLst>
                  <a:ext uri="{FF2B5EF4-FFF2-40B4-BE49-F238E27FC236}">
                    <a16:creationId xmlns:a16="http://schemas.microsoft.com/office/drawing/2014/main" id="{E272E4C3-FA54-4711-A56B-CF2A2B64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256">
                <a:extLst>
                  <a:ext uri="{FF2B5EF4-FFF2-40B4-BE49-F238E27FC236}">
                    <a16:creationId xmlns:a16="http://schemas.microsoft.com/office/drawing/2014/main" id="{108167B8-8E4E-430F-B470-531FE94EC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257">
                <a:extLst>
                  <a:ext uri="{FF2B5EF4-FFF2-40B4-BE49-F238E27FC236}">
                    <a16:creationId xmlns:a16="http://schemas.microsoft.com/office/drawing/2014/main" id="{E229936D-3655-4091-BD72-80464074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258">
                <a:extLst>
                  <a:ext uri="{FF2B5EF4-FFF2-40B4-BE49-F238E27FC236}">
                    <a16:creationId xmlns:a16="http://schemas.microsoft.com/office/drawing/2014/main" id="{E5FE9B42-7FA1-46EB-90C2-8951859C2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259">
                <a:extLst>
                  <a:ext uri="{FF2B5EF4-FFF2-40B4-BE49-F238E27FC236}">
                    <a16:creationId xmlns:a16="http://schemas.microsoft.com/office/drawing/2014/main" id="{37233921-E7BB-45C2-8904-D6670B6D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260">
                <a:extLst>
                  <a:ext uri="{FF2B5EF4-FFF2-40B4-BE49-F238E27FC236}">
                    <a16:creationId xmlns:a16="http://schemas.microsoft.com/office/drawing/2014/main" id="{FAED489D-6891-48EA-BCFA-126BB015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261">
                <a:extLst>
                  <a:ext uri="{FF2B5EF4-FFF2-40B4-BE49-F238E27FC236}">
                    <a16:creationId xmlns:a16="http://schemas.microsoft.com/office/drawing/2014/main" id="{1519C590-2FD1-4C37-9219-56EFF2BEE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262">
                <a:extLst>
                  <a:ext uri="{FF2B5EF4-FFF2-40B4-BE49-F238E27FC236}">
                    <a16:creationId xmlns:a16="http://schemas.microsoft.com/office/drawing/2014/main" id="{CF97B151-D2B6-4C98-B73D-3C6FE7E5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263">
                <a:extLst>
                  <a:ext uri="{FF2B5EF4-FFF2-40B4-BE49-F238E27FC236}">
                    <a16:creationId xmlns:a16="http://schemas.microsoft.com/office/drawing/2014/main" id="{5DA39C25-1720-4896-B65B-6D36840B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264">
                <a:extLst>
                  <a:ext uri="{FF2B5EF4-FFF2-40B4-BE49-F238E27FC236}">
                    <a16:creationId xmlns:a16="http://schemas.microsoft.com/office/drawing/2014/main" id="{765D2D64-23BC-4EAF-A2B4-169E10B4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265">
                <a:extLst>
                  <a:ext uri="{FF2B5EF4-FFF2-40B4-BE49-F238E27FC236}">
                    <a16:creationId xmlns:a16="http://schemas.microsoft.com/office/drawing/2014/main" id="{CABF5B4B-4C8B-42BC-88F4-AE03FB72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266">
                <a:extLst>
                  <a:ext uri="{FF2B5EF4-FFF2-40B4-BE49-F238E27FC236}">
                    <a16:creationId xmlns:a16="http://schemas.microsoft.com/office/drawing/2014/main" id="{AE7989B3-7565-4776-BE2F-F2099C71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267">
                <a:extLst>
                  <a:ext uri="{FF2B5EF4-FFF2-40B4-BE49-F238E27FC236}">
                    <a16:creationId xmlns:a16="http://schemas.microsoft.com/office/drawing/2014/main" id="{4B5623F1-A163-4236-B664-19CCAAC06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268">
                <a:extLst>
                  <a:ext uri="{FF2B5EF4-FFF2-40B4-BE49-F238E27FC236}">
                    <a16:creationId xmlns:a16="http://schemas.microsoft.com/office/drawing/2014/main" id="{33C58C0C-985A-4601-B4A6-7823F3BFC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269">
                <a:extLst>
                  <a:ext uri="{FF2B5EF4-FFF2-40B4-BE49-F238E27FC236}">
                    <a16:creationId xmlns:a16="http://schemas.microsoft.com/office/drawing/2014/main" id="{5D12C2E5-37BF-4CAF-A254-41F8B7A02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270">
                <a:extLst>
                  <a:ext uri="{FF2B5EF4-FFF2-40B4-BE49-F238E27FC236}">
                    <a16:creationId xmlns:a16="http://schemas.microsoft.com/office/drawing/2014/main" id="{A335A10D-6265-40B8-B7F7-68AB39C7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Rectangle 271">
                <a:extLst>
                  <a:ext uri="{FF2B5EF4-FFF2-40B4-BE49-F238E27FC236}">
                    <a16:creationId xmlns:a16="http://schemas.microsoft.com/office/drawing/2014/main" id="{22C15FBC-6123-424D-AC0A-16C53E31B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272">
                <a:extLst>
                  <a:ext uri="{FF2B5EF4-FFF2-40B4-BE49-F238E27FC236}">
                    <a16:creationId xmlns:a16="http://schemas.microsoft.com/office/drawing/2014/main" id="{7BC793B6-5E40-4E98-814C-E353C48E1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273">
                <a:extLst>
                  <a:ext uri="{FF2B5EF4-FFF2-40B4-BE49-F238E27FC236}">
                    <a16:creationId xmlns:a16="http://schemas.microsoft.com/office/drawing/2014/main" id="{F8EBE4B0-4C8F-4F0A-8BA1-DF380424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274">
                <a:extLst>
                  <a:ext uri="{FF2B5EF4-FFF2-40B4-BE49-F238E27FC236}">
                    <a16:creationId xmlns:a16="http://schemas.microsoft.com/office/drawing/2014/main" id="{AB62D77A-234B-4F20-A837-9F733441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275">
                <a:extLst>
                  <a:ext uri="{FF2B5EF4-FFF2-40B4-BE49-F238E27FC236}">
                    <a16:creationId xmlns:a16="http://schemas.microsoft.com/office/drawing/2014/main" id="{38136946-FE46-4215-9584-D96FC8061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276">
                <a:extLst>
                  <a:ext uri="{FF2B5EF4-FFF2-40B4-BE49-F238E27FC236}">
                    <a16:creationId xmlns:a16="http://schemas.microsoft.com/office/drawing/2014/main" id="{3F51B542-6435-4919-B5B7-2C97676F6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277">
                <a:extLst>
                  <a:ext uri="{FF2B5EF4-FFF2-40B4-BE49-F238E27FC236}">
                    <a16:creationId xmlns:a16="http://schemas.microsoft.com/office/drawing/2014/main" id="{FE315B61-42C9-4805-B283-558FF3C0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278">
                <a:extLst>
                  <a:ext uri="{FF2B5EF4-FFF2-40B4-BE49-F238E27FC236}">
                    <a16:creationId xmlns:a16="http://schemas.microsoft.com/office/drawing/2014/main" id="{B878ED43-5648-47A7-8E0B-F105B658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279">
                <a:extLst>
                  <a:ext uri="{FF2B5EF4-FFF2-40B4-BE49-F238E27FC236}">
                    <a16:creationId xmlns:a16="http://schemas.microsoft.com/office/drawing/2014/main" id="{FFBF7406-10AA-430C-B5E5-82F1098C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280">
                <a:extLst>
                  <a:ext uri="{FF2B5EF4-FFF2-40B4-BE49-F238E27FC236}">
                    <a16:creationId xmlns:a16="http://schemas.microsoft.com/office/drawing/2014/main" id="{C307E8C0-4097-45D5-9AD3-61C45A10E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281">
                <a:extLst>
                  <a:ext uri="{FF2B5EF4-FFF2-40B4-BE49-F238E27FC236}">
                    <a16:creationId xmlns:a16="http://schemas.microsoft.com/office/drawing/2014/main" id="{9A30C314-7D55-4F96-8E5B-601EA9A40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282">
                <a:extLst>
                  <a:ext uri="{FF2B5EF4-FFF2-40B4-BE49-F238E27FC236}">
                    <a16:creationId xmlns:a16="http://schemas.microsoft.com/office/drawing/2014/main" id="{D09C6E72-28FB-4042-B2E6-8C2F4FC4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Rectangle 283">
                <a:extLst>
                  <a:ext uri="{FF2B5EF4-FFF2-40B4-BE49-F238E27FC236}">
                    <a16:creationId xmlns:a16="http://schemas.microsoft.com/office/drawing/2014/main" id="{4AA0550C-4BC7-48E6-A483-617345431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284">
                <a:extLst>
                  <a:ext uri="{FF2B5EF4-FFF2-40B4-BE49-F238E27FC236}">
                    <a16:creationId xmlns:a16="http://schemas.microsoft.com/office/drawing/2014/main" id="{AE2A3044-9F42-47CB-BCA4-3C68D431B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285">
                <a:extLst>
                  <a:ext uri="{FF2B5EF4-FFF2-40B4-BE49-F238E27FC236}">
                    <a16:creationId xmlns:a16="http://schemas.microsoft.com/office/drawing/2014/main" id="{A9A4BFE2-B01C-4ECD-9448-404228346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286">
                <a:extLst>
                  <a:ext uri="{FF2B5EF4-FFF2-40B4-BE49-F238E27FC236}">
                    <a16:creationId xmlns:a16="http://schemas.microsoft.com/office/drawing/2014/main" id="{308339EF-5F87-43B3-B6C3-61DE3113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287">
                <a:extLst>
                  <a:ext uri="{FF2B5EF4-FFF2-40B4-BE49-F238E27FC236}">
                    <a16:creationId xmlns:a16="http://schemas.microsoft.com/office/drawing/2014/main" id="{AA5DBD0A-87B7-4CED-B940-8690B8E3B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288">
                <a:extLst>
                  <a:ext uri="{FF2B5EF4-FFF2-40B4-BE49-F238E27FC236}">
                    <a16:creationId xmlns:a16="http://schemas.microsoft.com/office/drawing/2014/main" id="{3361EFCF-2E1E-4015-B150-12A2628D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289">
                <a:extLst>
                  <a:ext uri="{FF2B5EF4-FFF2-40B4-BE49-F238E27FC236}">
                    <a16:creationId xmlns:a16="http://schemas.microsoft.com/office/drawing/2014/main" id="{68ECC9E2-8B11-45EF-B220-4B114C7D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290">
                <a:extLst>
                  <a:ext uri="{FF2B5EF4-FFF2-40B4-BE49-F238E27FC236}">
                    <a16:creationId xmlns:a16="http://schemas.microsoft.com/office/drawing/2014/main" id="{8A79C3B7-0274-4414-B0F3-B71FCC8A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91">
                <a:extLst>
                  <a:ext uri="{FF2B5EF4-FFF2-40B4-BE49-F238E27FC236}">
                    <a16:creationId xmlns:a16="http://schemas.microsoft.com/office/drawing/2014/main" id="{0DA0896F-F3EF-4350-B609-B2D82C25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92">
                <a:extLst>
                  <a:ext uri="{FF2B5EF4-FFF2-40B4-BE49-F238E27FC236}">
                    <a16:creationId xmlns:a16="http://schemas.microsoft.com/office/drawing/2014/main" id="{FF757765-EDEB-4648-A395-5AE2AC48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Rectangle 293">
                <a:extLst>
                  <a:ext uri="{FF2B5EF4-FFF2-40B4-BE49-F238E27FC236}">
                    <a16:creationId xmlns:a16="http://schemas.microsoft.com/office/drawing/2014/main" id="{9CDCA352-E13A-463A-A19F-F9B60607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294">
                <a:extLst>
                  <a:ext uri="{FF2B5EF4-FFF2-40B4-BE49-F238E27FC236}">
                    <a16:creationId xmlns:a16="http://schemas.microsoft.com/office/drawing/2014/main" id="{A9E640DF-61F2-4475-BB45-48D41BD2F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295">
                <a:extLst>
                  <a:ext uri="{FF2B5EF4-FFF2-40B4-BE49-F238E27FC236}">
                    <a16:creationId xmlns:a16="http://schemas.microsoft.com/office/drawing/2014/main" id="{895E2878-1550-4F88-A540-631F3000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296">
                <a:extLst>
                  <a:ext uri="{FF2B5EF4-FFF2-40B4-BE49-F238E27FC236}">
                    <a16:creationId xmlns:a16="http://schemas.microsoft.com/office/drawing/2014/main" id="{AFFD8AEF-8384-46B7-8CFB-4F475628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297">
                <a:extLst>
                  <a:ext uri="{FF2B5EF4-FFF2-40B4-BE49-F238E27FC236}">
                    <a16:creationId xmlns:a16="http://schemas.microsoft.com/office/drawing/2014/main" id="{03A8E2C7-6235-4C2A-9648-AA8F02BDE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98">
                <a:extLst>
                  <a:ext uri="{FF2B5EF4-FFF2-40B4-BE49-F238E27FC236}">
                    <a16:creationId xmlns:a16="http://schemas.microsoft.com/office/drawing/2014/main" id="{2AF97124-3EF6-4BEC-95FF-A21C77C0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99">
                <a:extLst>
                  <a:ext uri="{FF2B5EF4-FFF2-40B4-BE49-F238E27FC236}">
                    <a16:creationId xmlns:a16="http://schemas.microsoft.com/office/drawing/2014/main" id="{9FE7E12C-70DA-432C-AFF1-838BD82C1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300">
                <a:extLst>
                  <a:ext uri="{FF2B5EF4-FFF2-40B4-BE49-F238E27FC236}">
                    <a16:creationId xmlns:a16="http://schemas.microsoft.com/office/drawing/2014/main" id="{76F1E2DD-F761-4A76-966D-05CC4FF8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301">
                <a:extLst>
                  <a:ext uri="{FF2B5EF4-FFF2-40B4-BE49-F238E27FC236}">
                    <a16:creationId xmlns:a16="http://schemas.microsoft.com/office/drawing/2014/main" id="{F978FD11-DC21-43B7-8D78-53226171A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302">
                <a:extLst>
                  <a:ext uri="{FF2B5EF4-FFF2-40B4-BE49-F238E27FC236}">
                    <a16:creationId xmlns:a16="http://schemas.microsoft.com/office/drawing/2014/main" id="{280F1EAF-EAEE-4CF8-89E3-8371F968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303">
                <a:extLst>
                  <a:ext uri="{FF2B5EF4-FFF2-40B4-BE49-F238E27FC236}">
                    <a16:creationId xmlns:a16="http://schemas.microsoft.com/office/drawing/2014/main" id="{4CC21C5A-E9BD-4663-B7CC-F65B7BED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304">
                <a:extLst>
                  <a:ext uri="{FF2B5EF4-FFF2-40B4-BE49-F238E27FC236}">
                    <a16:creationId xmlns:a16="http://schemas.microsoft.com/office/drawing/2014/main" id="{79A0C491-D27F-4105-AE8E-F8F0E8D3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305">
                <a:extLst>
                  <a:ext uri="{FF2B5EF4-FFF2-40B4-BE49-F238E27FC236}">
                    <a16:creationId xmlns:a16="http://schemas.microsoft.com/office/drawing/2014/main" id="{48DA22E9-DA4E-4E58-9CB2-6409CFA9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306">
                <a:extLst>
                  <a:ext uri="{FF2B5EF4-FFF2-40B4-BE49-F238E27FC236}">
                    <a16:creationId xmlns:a16="http://schemas.microsoft.com/office/drawing/2014/main" id="{3FF08400-D23F-4B92-91D2-8E82EF51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307">
                <a:extLst>
                  <a:ext uri="{FF2B5EF4-FFF2-40B4-BE49-F238E27FC236}">
                    <a16:creationId xmlns:a16="http://schemas.microsoft.com/office/drawing/2014/main" id="{7923F197-BD6C-4C90-AE7E-CD0DDA31E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308">
                <a:extLst>
                  <a:ext uri="{FF2B5EF4-FFF2-40B4-BE49-F238E27FC236}">
                    <a16:creationId xmlns:a16="http://schemas.microsoft.com/office/drawing/2014/main" id="{170BB8F6-8AEF-404F-B31A-7E632FD62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309">
                <a:extLst>
                  <a:ext uri="{FF2B5EF4-FFF2-40B4-BE49-F238E27FC236}">
                    <a16:creationId xmlns:a16="http://schemas.microsoft.com/office/drawing/2014/main" id="{B2BB5320-1F77-4B59-9EB5-87AE80CAF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310">
                <a:extLst>
                  <a:ext uri="{FF2B5EF4-FFF2-40B4-BE49-F238E27FC236}">
                    <a16:creationId xmlns:a16="http://schemas.microsoft.com/office/drawing/2014/main" id="{86FE9B71-3A05-4149-981D-70BB1568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311">
                <a:extLst>
                  <a:ext uri="{FF2B5EF4-FFF2-40B4-BE49-F238E27FC236}">
                    <a16:creationId xmlns:a16="http://schemas.microsoft.com/office/drawing/2014/main" id="{7A5D3F0A-11F6-4B97-90C6-ADBABBC62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312">
                <a:extLst>
                  <a:ext uri="{FF2B5EF4-FFF2-40B4-BE49-F238E27FC236}">
                    <a16:creationId xmlns:a16="http://schemas.microsoft.com/office/drawing/2014/main" id="{53C0CCB3-6B2B-4E33-96FA-EDB4711C1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313">
                <a:extLst>
                  <a:ext uri="{FF2B5EF4-FFF2-40B4-BE49-F238E27FC236}">
                    <a16:creationId xmlns:a16="http://schemas.microsoft.com/office/drawing/2014/main" id="{180F46C5-1BA9-4885-9CFF-ADDF5B7E5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314">
                <a:extLst>
                  <a:ext uri="{FF2B5EF4-FFF2-40B4-BE49-F238E27FC236}">
                    <a16:creationId xmlns:a16="http://schemas.microsoft.com/office/drawing/2014/main" id="{FFD19756-0F1F-4461-BF18-E7A0CF60F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315">
                <a:extLst>
                  <a:ext uri="{FF2B5EF4-FFF2-40B4-BE49-F238E27FC236}">
                    <a16:creationId xmlns:a16="http://schemas.microsoft.com/office/drawing/2014/main" id="{EC2826F8-600A-4C2D-AF8E-B9C0CCC6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316">
                <a:extLst>
                  <a:ext uri="{FF2B5EF4-FFF2-40B4-BE49-F238E27FC236}">
                    <a16:creationId xmlns:a16="http://schemas.microsoft.com/office/drawing/2014/main" id="{8BEB1E91-B331-44FE-BFB6-1F4BD2D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317">
                <a:extLst>
                  <a:ext uri="{FF2B5EF4-FFF2-40B4-BE49-F238E27FC236}">
                    <a16:creationId xmlns:a16="http://schemas.microsoft.com/office/drawing/2014/main" id="{B48A49F7-6CE1-492E-BB4A-FA75419AB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318">
                <a:extLst>
                  <a:ext uri="{FF2B5EF4-FFF2-40B4-BE49-F238E27FC236}">
                    <a16:creationId xmlns:a16="http://schemas.microsoft.com/office/drawing/2014/main" id="{E0886C77-FFB3-4153-B78C-57ADE208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319">
                <a:extLst>
                  <a:ext uri="{FF2B5EF4-FFF2-40B4-BE49-F238E27FC236}">
                    <a16:creationId xmlns:a16="http://schemas.microsoft.com/office/drawing/2014/main" id="{C0B20DB8-CB23-4AEF-A3A0-1D0240C8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320">
                <a:extLst>
                  <a:ext uri="{FF2B5EF4-FFF2-40B4-BE49-F238E27FC236}">
                    <a16:creationId xmlns:a16="http://schemas.microsoft.com/office/drawing/2014/main" id="{E2E65367-4197-4A9F-BA3F-652F06C25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321">
                <a:extLst>
                  <a:ext uri="{FF2B5EF4-FFF2-40B4-BE49-F238E27FC236}">
                    <a16:creationId xmlns:a16="http://schemas.microsoft.com/office/drawing/2014/main" id="{5812AB97-0F75-45BD-82C8-24EE672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322">
                <a:extLst>
                  <a:ext uri="{FF2B5EF4-FFF2-40B4-BE49-F238E27FC236}">
                    <a16:creationId xmlns:a16="http://schemas.microsoft.com/office/drawing/2014/main" id="{D400C5D8-B509-4B23-B76B-F9F41F27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323">
                <a:extLst>
                  <a:ext uri="{FF2B5EF4-FFF2-40B4-BE49-F238E27FC236}">
                    <a16:creationId xmlns:a16="http://schemas.microsoft.com/office/drawing/2014/main" id="{26AFB3FC-9DB1-4EE8-B364-E51572DF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324">
                <a:extLst>
                  <a:ext uri="{FF2B5EF4-FFF2-40B4-BE49-F238E27FC236}">
                    <a16:creationId xmlns:a16="http://schemas.microsoft.com/office/drawing/2014/main" id="{9DD2FE96-F9CA-43F8-8E35-C5BF89043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325">
                <a:extLst>
                  <a:ext uri="{FF2B5EF4-FFF2-40B4-BE49-F238E27FC236}">
                    <a16:creationId xmlns:a16="http://schemas.microsoft.com/office/drawing/2014/main" id="{E8436990-FDD6-45A2-B1F2-6610A27DC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326">
                <a:extLst>
                  <a:ext uri="{FF2B5EF4-FFF2-40B4-BE49-F238E27FC236}">
                    <a16:creationId xmlns:a16="http://schemas.microsoft.com/office/drawing/2014/main" id="{7F3F8919-8D6E-4D1F-BE08-C5FC9697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327">
                <a:extLst>
                  <a:ext uri="{FF2B5EF4-FFF2-40B4-BE49-F238E27FC236}">
                    <a16:creationId xmlns:a16="http://schemas.microsoft.com/office/drawing/2014/main" id="{AAF701A6-618D-4518-ADA5-7BEE99C9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328">
                <a:extLst>
                  <a:ext uri="{FF2B5EF4-FFF2-40B4-BE49-F238E27FC236}">
                    <a16:creationId xmlns:a16="http://schemas.microsoft.com/office/drawing/2014/main" id="{5643AB96-CC1C-4930-A67F-1A5F9E64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329">
                <a:extLst>
                  <a:ext uri="{FF2B5EF4-FFF2-40B4-BE49-F238E27FC236}">
                    <a16:creationId xmlns:a16="http://schemas.microsoft.com/office/drawing/2014/main" id="{2A3A98D7-7E45-4CCE-B24D-B5E54509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330">
                <a:extLst>
                  <a:ext uri="{FF2B5EF4-FFF2-40B4-BE49-F238E27FC236}">
                    <a16:creationId xmlns:a16="http://schemas.microsoft.com/office/drawing/2014/main" id="{8CBB3094-79E8-4D4F-99FA-898B53502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331">
                <a:extLst>
                  <a:ext uri="{FF2B5EF4-FFF2-40B4-BE49-F238E27FC236}">
                    <a16:creationId xmlns:a16="http://schemas.microsoft.com/office/drawing/2014/main" id="{A387B54E-2A0D-45EB-B34D-DE7093DF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332">
                <a:extLst>
                  <a:ext uri="{FF2B5EF4-FFF2-40B4-BE49-F238E27FC236}">
                    <a16:creationId xmlns:a16="http://schemas.microsoft.com/office/drawing/2014/main" id="{2E9B4857-44B7-4131-B5F2-65C8A969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333">
                <a:extLst>
                  <a:ext uri="{FF2B5EF4-FFF2-40B4-BE49-F238E27FC236}">
                    <a16:creationId xmlns:a16="http://schemas.microsoft.com/office/drawing/2014/main" id="{7FA27A8E-4396-4D86-92B4-AB8F3C9F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334">
                <a:extLst>
                  <a:ext uri="{FF2B5EF4-FFF2-40B4-BE49-F238E27FC236}">
                    <a16:creationId xmlns:a16="http://schemas.microsoft.com/office/drawing/2014/main" id="{5B76797C-D704-4623-AA0A-10E5ED57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335">
                <a:extLst>
                  <a:ext uri="{FF2B5EF4-FFF2-40B4-BE49-F238E27FC236}">
                    <a16:creationId xmlns:a16="http://schemas.microsoft.com/office/drawing/2014/main" id="{A9D3EE98-B059-484A-8ED1-9B1C3D47F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336">
                <a:extLst>
                  <a:ext uri="{FF2B5EF4-FFF2-40B4-BE49-F238E27FC236}">
                    <a16:creationId xmlns:a16="http://schemas.microsoft.com/office/drawing/2014/main" id="{918C0027-6381-44A9-AD5B-8C3809457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337">
                <a:extLst>
                  <a:ext uri="{FF2B5EF4-FFF2-40B4-BE49-F238E27FC236}">
                    <a16:creationId xmlns:a16="http://schemas.microsoft.com/office/drawing/2014/main" id="{34B81643-ED11-4C8B-8183-655B7FCD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338">
                <a:extLst>
                  <a:ext uri="{FF2B5EF4-FFF2-40B4-BE49-F238E27FC236}">
                    <a16:creationId xmlns:a16="http://schemas.microsoft.com/office/drawing/2014/main" id="{DBE992BF-2219-4325-94DA-3E0F5E0B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339">
                <a:extLst>
                  <a:ext uri="{FF2B5EF4-FFF2-40B4-BE49-F238E27FC236}">
                    <a16:creationId xmlns:a16="http://schemas.microsoft.com/office/drawing/2014/main" id="{C1411FB3-5CF4-47EF-B109-CA43BC681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340">
                <a:extLst>
                  <a:ext uri="{FF2B5EF4-FFF2-40B4-BE49-F238E27FC236}">
                    <a16:creationId xmlns:a16="http://schemas.microsoft.com/office/drawing/2014/main" id="{6569FE1E-9B58-4F1B-BC45-B496DA59A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341">
                <a:extLst>
                  <a:ext uri="{FF2B5EF4-FFF2-40B4-BE49-F238E27FC236}">
                    <a16:creationId xmlns:a16="http://schemas.microsoft.com/office/drawing/2014/main" id="{2E037A91-B49D-4D79-85FD-31C73B61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342">
                <a:extLst>
                  <a:ext uri="{FF2B5EF4-FFF2-40B4-BE49-F238E27FC236}">
                    <a16:creationId xmlns:a16="http://schemas.microsoft.com/office/drawing/2014/main" id="{33D55B11-A097-482D-B132-0F0BC075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343">
                <a:extLst>
                  <a:ext uri="{FF2B5EF4-FFF2-40B4-BE49-F238E27FC236}">
                    <a16:creationId xmlns:a16="http://schemas.microsoft.com/office/drawing/2014/main" id="{93951B92-3887-4AAD-AEDF-67004378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344">
                <a:extLst>
                  <a:ext uri="{FF2B5EF4-FFF2-40B4-BE49-F238E27FC236}">
                    <a16:creationId xmlns:a16="http://schemas.microsoft.com/office/drawing/2014/main" id="{4B14D778-DD8D-46C2-816C-CF216A39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345">
                <a:extLst>
                  <a:ext uri="{FF2B5EF4-FFF2-40B4-BE49-F238E27FC236}">
                    <a16:creationId xmlns:a16="http://schemas.microsoft.com/office/drawing/2014/main" id="{07A03456-FCDE-41BD-90EB-1A6B3D48E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346">
                <a:extLst>
                  <a:ext uri="{FF2B5EF4-FFF2-40B4-BE49-F238E27FC236}">
                    <a16:creationId xmlns:a16="http://schemas.microsoft.com/office/drawing/2014/main" id="{5A2958D3-05D0-4DF1-8117-73BB747B5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347">
                <a:extLst>
                  <a:ext uri="{FF2B5EF4-FFF2-40B4-BE49-F238E27FC236}">
                    <a16:creationId xmlns:a16="http://schemas.microsoft.com/office/drawing/2014/main" id="{8F1CDCD4-DD80-4242-B8B2-26A286B2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348">
                <a:extLst>
                  <a:ext uri="{FF2B5EF4-FFF2-40B4-BE49-F238E27FC236}">
                    <a16:creationId xmlns:a16="http://schemas.microsoft.com/office/drawing/2014/main" id="{D2FEF658-28A6-44C2-8A30-342308B3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349">
                <a:extLst>
                  <a:ext uri="{FF2B5EF4-FFF2-40B4-BE49-F238E27FC236}">
                    <a16:creationId xmlns:a16="http://schemas.microsoft.com/office/drawing/2014/main" id="{00616CA6-AD53-475D-94D5-78494CDE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350">
                <a:extLst>
                  <a:ext uri="{FF2B5EF4-FFF2-40B4-BE49-F238E27FC236}">
                    <a16:creationId xmlns:a16="http://schemas.microsoft.com/office/drawing/2014/main" id="{B783E144-EF82-4B4D-9CA5-28CDF26A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351">
                <a:extLst>
                  <a:ext uri="{FF2B5EF4-FFF2-40B4-BE49-F238E27FC236}">
                    <a16:creationId xmlns:a16="http://schemas.microsoft.com/office/drawing/2014/main" id="{E955F2CB-2629-4870-BAD1-6DB768E2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352">
                <a:extLst>
                  <a:ext uri="{FF2B5EF4-FFF2-40B4-BE49-F238E27FC236}">
                    <a16:creationId xmlns:a16="http://schemas.microsoft.com/office/drawing/2014/main" id="{0B0C2780-DB04-4512-9358-5C4B8473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353">
                <a:extLst>
                  <a:ext uri="{FF2B5EF4-FFF2-40B4-BE49-F238E27FC236}">
                    <a16:creationId xmlns:a16="http://schemas.microsoft.com/office/drawing/2014/main" id="{5B41B770-B56C-47A8-8D5C-6C4603D2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354">
                <a:extLst>
                  <a:ext uri="{FF2B5EF4-FFF2-40B4-BE49-F238E27FC236}">
                    <a16:creationId xmlns:a16="http://schemas.microsoft.com/office/drawing/2014/main" id="{AA3972CE-7018-4894-822C-3413B285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355">
                <a:extLst>
                  <a:ext uri="{FF2B5EF4-FFF2-40B4-BE49-F238E27FC236}">
                    <a16:creationId xmlns:a16="http://schemas.microsoft.com/office/drawing/2014/main" id="{829E409C-C0DA-4167-AD47-289CF0F8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11" name="文本框 783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C7AB9E68-B25E-44A3-B5F8-8700A38CE113}"/>
                </a:ext>
              </a:extLst>
            </p:cNvPr>
            <p:cNvSpPr txBox="1"/>
            <p:nvPr/>
          </p:nvSpPr>
          <p:spPr>
            <a:xfrm>
              <a:off x="5068511" y="5695429"/>
              <a:ext cx="2901338" cy="610252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dirty="0"/>
                <a:t>使用態度</a:t>
              </a:r>
            </a:p>
          </p:txBody>
        </p:sp>
      </p:grpSp>
      <p:cxnSp>
        <p:nvCxnSpPr>
          <p:cNvPr id="1570" name="直線接點 1569">
            <a:extLst>
              <a:ext uri="{FF2B5EF4-FFF2-40B4-BE49-F238E27FC236}">
                <a16:creationId xmlns:a16="http://schemas.microsoft.com/office/drawing/2014/main" id="{BF9CAD08-A55E-43E7-9529-11D613438761}"/>
              </a:ext>
            </a:extLst>
          </p:cNvPr>
          <p:cNvCxnSpPr>
            <a:cxnSpLocks/>
          </p:cNvCxnSpPr>
          <p:nvPr/>
        </p:nvCxnSpPr>
        <p:spPr>
          <a:xfrm>
            <a:off x="2679638" y="5762704"/>
            <a:ext cx="570141" cy="1531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2" name="矩形 47">
            <a:extLst>
              <a:ext uri="{FF2B5EF4-FFF2-40B4-BE49-F238E27FC236}">
                <a16:creationId xmlns:a16="http://schemas.microsoft.com/office/drawing/2014/main" id="{7A9DE9A9-88DD-439F-B0FC-96F6F8788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9455" y="5356271"/>
            <a:ext cx="1833711" cy="954099"/>
          </a:xfrm>
          <a:prstGeom prst="rect">
            <a:avLst/>
          </a:prstGeom>
          <a:noFill/>
          <a:ln w="38100">
            <a:solidFill>
              <a:srgbClr val="7030A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禁用塑膠吸管政策</a:t>
            </a:r>
          </a:p>
        </p:txBody>
      </p:sp>
      <p:sp>
        <p:nvSpPr>
          <p:cNvPr id="1586" name="矩形 47">
            <a:extLst>
              <a:ext uri="{FF2B5EF4-FFF2-40B4-BE49-F238E27FC236}">
                <a16:creationId xmlns:a16="http://schemas.microsoft.com/office/drawing/2014/main" id="{24BD4894-5399-4474-B121-970DB8817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053" y="5972861"/>
            <a:ext cx="967791" cy="523212"/>
          </a:xfrm>
          <a:prstGeom prst="rect">
            <a:avLst/>
          </a:prstGeom>
          <a:ln w="381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7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反對</a:t>
            </a:r>
          </a:p>
        </p:txBody>
      </p:sp>
      <p:sp>
        <p:nvSpPr>
          <p:cNvPr id="1587" name="標題 1">
            <a:extLst>
              <a:ext uri="{FF2B5EF4-FFF2-40B4-BE49-F238E27FC236}">
                <a16:creationId xmlns:a16="http://schemas.microsoft.com/office/drawing/2014/main" id="{2B7C27CD-1C4C-4C45-AB72-3D046370BE42}"/>
              </a:ext>
            </a:extLst>
          </p:cNvPr>
          <p:cNvSpPr txBox="1">
            <a:spLocks/>
          </p:cNvSpPr>
          <p:nvPr/>
        </p:nvSpPr>
        <p:spPr>
          <a:xfrm>
            <a:off x="2388487" y="492514"/>
            <a:ext cx="9145188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zh-TW" altLang="en-US" sz="4000" b="1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二、師生使用吸管問卷調查結果</a:t>
            </a:r>
            <a:endParaRPr lang="zh-TW" altLang="en-US" sz="7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cxnSp>
        <p:nvCxnSpPr>
          <p:cNvPr id="1113" name="直線單箭頭接點 1112">
            <a:extLst>
              <a:ext uri="{FF2B5EF4-FFF2-40B4-BE49-F238E27FC236}">
                <a16:creationId xmlns:a16="http://schemas.microsoft.com/office/drawing/2014/main" id="{C133CD52-EF74-4D93-BA62-91BF4D4FE47F}"/>
              </a:ext>
            </a:extLst>
          </p:cNvPr>
          <p:cNvCxnSpPr>
            <a:cxnSpLocks/>
            <a:stCxn id="1577" idx="3"/>
          </p:cNvCxnSpPr>
          <p:nvPr/>
        </p:nvCxnSpPr>
        <p:spPr>
          <a:xfrm flipV="1">
            <a:off x="8325339" y="2188161"/>
            <a:ext cx="385484" cy="7376"/>
          </a:xfrm>
          <a:prstGeom prst="straightConnector1">
            <a:avLst/>
          </a:prstGeom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16" name="矩形 47">
            <a:extLst>
              <a:ext uri="{FF2B5EF4-FFF2-40B4-BE49-F238E27FC236}">
                <a16:creationId xmlns:a16="http://schemas.microsoft.com/office/drawing/2014/main" id="{C967953F-88ED-4133-B49E-CB3D6B11E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980" y="1916144"/>
            <a:ext cx="2390990" cy="523212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比例偏高</a:t>
            </a:r>
          </a:p>
        </p:txBody>
      </p:sp>
      <p:sp>
        <p:nvSpPr>
          <p:cNvPr id="1117" name="左大括弧 1116">
            <a:extLst>
              <a:ext uri="{FF2B5EF4-FFF2-40B4-BE49-F238E27FC236}">
                <a16:creationId xmlns:a16="http://schemas.microsoft.com/office/drawing/2014/main" id="{13DFE35C-92E9-4228-B162-D83608249625}"/>
              </a:ext>
            </a:extLst>
          </p:cNvPr>
          <p:cNvSpPr/>
          <p:nvPr/>
        </p:nvSpPr>
        <p:spPr>
          <a:xfrm>
            <a:off x="5002573" y="3708687"/>
            <a:ext cx="494448" cy="968435"/>
          </a:xfrm>
          <a:prstGeom prst="leftBrace">
            <a:avLst/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18" name="矩形 47">
            <a:extLst>
              <a:ext uri="{FF2B5EF4-FFF2-40B4-BE49-F238E27FC236}">
                <a16:creationId xmlns:a16="http://schemas.microsoft.com/office/drawing/2014/main" id="{8A1851D2-D306-454B-A4FF-1ECF180DB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382" y="4372179"/>
            <a:ext cx="1705822" cy="523212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人體危害</a:t>
            </a:r>
          </a:p>
        </p:txBody>
      </p:sp>
      <p:cxnSp>
        <p:nvCxnSpPr>
          <p:cNvPr id="1120" name="直線單箭頭接點 1119">
            <a:extLst>
              <a:ext uri="{FF2B5EF4-FFF2-40B4-BE49-F238E27FC236}">
                <a16:creationId xmlns:a16="http://schemas.microsoft.com/office/drawing/2014/main" id="{D8F991A9-920B-4F3A-AFA7-ADAF158B31E2}"/>
              </a:ext>
            </a:extLst>
          </p:cNvPr>
          <p:cNvCxnSpPr>
            <a:cxnSpLocks/>
          </p:cNvCxnSpPr>
          <p:nvPr/>
        </p:nvCxnSpPr>
        <p:spPr>
          <a:xfrm flipV="1">
            <a:off x="7267549" y="3766171"/>
            <a:ext cx="392400" cy="0"/>
          </a:xfrm>
          <a:prstGeom prst="straightConnector1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21" name="矩形 47">
            <a:extLst>
              <a:ext uri="{FF2B5EF4-FFF2-40B4-BE49-F238E27FC236}">
                <a16:creationId xmlns:a16="http://schemas.microsoft.com/office/drawing/2014/main" id="{999B2CE8-7679-416F-ADB1-8E4A04F29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6620" y="3496300"/>
            <a:ext cx="1920124" cy="523212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8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80﹪</a:t>
            </a: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認同</a:t>
            </a:r>
          </a:p>
        </p:txBody>
      </p:sp>
      <p:cxnSp>
        <p:nvCxnSpPr>
          <p:cNvPr id="1122" name="直線單箭頭接點 1121">
            <a:extLst>
              <a:ext uri="{FF2B5EF4-FFF2-40B4-BE49-F238E27FC236}">
                <a16:creationId xmlns:a16="http://schemas.microsoft.com/office/drawing/2014/main" id="{53AEFB92-4F99-4105-89D1-394AAB13AB42}"/>
              </a:ext>
            </a:extLst>
          </p:cNvPr>
          <p:cNvCxnSpPr>
            <a:cxnSpLocks/>
          </p:cNvCxnSpPr>
          <p:nvPr/>
        </p:nvCxnSpPr>
        <p:spPr>
          <a:xfrm flipV="1">
            <a:off x="7261686" y="4632183"/>
            <a:ext cx="392400" cy="0"/>
          </a:xfrm>
          <a:prstGeom prst="straightConnector1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23" name="矩形 47">
            <a:extLst>
              <a:ext uri="{FF2B5EF4-FFF2-40B4-BE49-F238E27FC236}">
                <a16:creationId xmlns:a16="http://schemas.microsoft.com/office/drawing/2014/main" id="{714A88F7-D4CB-4745-820D-7E08BD274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6620" y="4377661"/>
            <a:ext cx="3187877" cy="523212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8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41﹪</a:t>
            </a: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不清楚與反對</a:t>
            </a:r>
          </a:p>
        </p:txBody>
      </p:sp>
      <p:cxnSp>
        <p:nvCxnSpPr>
          <p:cNvPr id="1125" name="直線單箭頭接點 1124">
            <a:extLst>
              <a:ext uri="{FF2B5EF4-FFF2-40B4-BE49-F238E27FC236}">
                <a16:creationId xmlns:a16="http://schemas.microsoft.com/office/drawing/2014/main" id="{038E79C4-810A-4D4F-B665-CF74CDC9AFB6}"/>
              </a:ext>
            </a:extLst>
          </p:cNvPr>
          <p:cNvCxnSpPr>
            <a:cxnSpLocks/>
            <a:stCxn id="1585" idx="3"/>
          </p:cNvCxnSpPr>
          <p:nvPr/>
        </p:nvCxnSpPr>
        <p:spPr>
          <a:xfrm flipV="1">
            <a:off x="9421088" y="5443153"/>
            <a:ext cx="336984" cy="6433"/>
          </a:xfrm>
          <a:prstGeom prst="straightConnector1">
            <a:avLst/>
          </a:prstGeom>
          <a:ln w="381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26" name="矩形 47">
            <a:extLst>
              <a:ext uri="{FF2B5EF4-FFF2-40B4-BE49-F238E27FC236}">
                <a16:creationId xmlns:a16="http://schemas.microsoft.com/office/drawing/2014/main" id="{5B85EC12-8846-401A-927D-23EE1E5B3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8072" y="5202861"/>
            <a:ext cx="2129128" cy="523212"/>
          </a:xfrm>
          <a:prstGeom prst="rect">
            <a:avLst/>
          </a:prstGeom>
          <a:ln w="381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包括前三項</a:t>
            </a:r>
          </a:p>
        </p:txBody>
      </p:sp>
      <p:cxnSp>
        <p:nvCxnSpPr>
          <p:cNvPr id="1127" name="直線單箭頭接點 1126">
            <a:extLst>
              <a:ext uri="{FF2B5EF4-FFF2-40B4-BE49-F238E27FC236}">
                <a16:creationId xmlns:a16="http://schemas.microsoft.com/office/drawing/2014/main" id="{CDBA4288-94AB-4C4B-AFC8-131EB01A9B02}"/>
              </a:ext>
            </a:extLst>
          </p:cNvPr>
          <p:cNvCxnSpPr>
            <a:cxnSpLocks/>
            <a:stCxn id="1586" idx="3"/>
          </p:cNvCxnSpPr>
          <p:nvPr/>
        </p:nvCxnSpPr>
        <p:spPr>
          <a:xfrm flipV="1">
            <a:off x="8807844" y="6195523"/>
            <a:ext cx="295379" cy="0"/>
          </a:xfrm>
          <a:prstGeom prst="straightConnector1">
            <a:avLst/>
          </a:prstGeom>
          <a:ln w="381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28" name="矩形 47">
            <a:extLst>
              <a:ext uri="{FF2B5EF4-FFF2-40B4-BE49-F238E27FC236}">
                <a16:creationId xmlns:a16="http://schemas.microsoft.com/office/drawing/2014/main" id="{4039513C-7332-462C-9756-8245C09DA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6852" y="5972312"/>
            <a:ext cx="3038833" cy="523212"/>
          </a:xfrm>
          <a:prstGeom prst="rect">
            <a:avLst/>
          </a:prstGeom>
          <a:ln w="381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7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84﹪</a:t>
            </a:r>
            <a:r>
              <a:rPr lang="zh-TW" altLang="en-US" sz="2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喝飲料不方便</a:t>
            </a:r>
          </a:p>
        </p:txBody>
      </p:sp>
    </p:spTree>
    <p:extLst>
      <p:ext uri="{BB962C8B-B14F-4D97-AF65-F5344CB8AC3E}">
        <p14:creationId xmlns:p14="http://schemas.microsoft.com/office/powerpoint/2010/main" val="29615306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1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1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5" grpId="0" animBg="1"/>
      <p:bldP spid="1585" grpId="0" animBg="1"/>
      <p:bldP spid="1205" grpId="0" animBg="1"/>
      <p:bldP spid="1582" grpId="0" animBg="1"/>
      <p:bldP spid="1586" grpId="0" animBg="1"/>
      <p:bldP spid="1116" grpId="0" animBg="1"/>
      <p:bldP spid="1117" grpId="0" animBg="1"/>
      <p:bldP spid="1118" grpId="0" animBg="1"/>
      <p:bldP spid="1121" grpId="0" animBg="1"/>
      <p:bldP spid="1123" grpId="0" animBg="1"/>
      <p:bldP spid="1126" grpId="0" animBg="1"/>
      <p:bldP spid="112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研究結果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6" name="组合 427">
            <a:extLst>
              <a:ext uri="{FF2B5EF4-FFF2-40B4-BE49-F238E27FC236}">
                <a16:creationId xmlns:a16="http://schemas.microsoft.com/office/drawing/2014/main" id="{B45213BC-5EF9-4099-811C-C189ECC39E13}"/>
              </a:ext>
            </a:extLst>
          </p:cNvPr>
          <p:cNvGrpSpPr/>
          <p:nvPr/>
        </p:nvGrpSpPr>
        <p:grpSpPr>
          <a:xfrm>
            <a:off x="3147473" y="4025735"/>
            <a:ext cx="1957242" cy="1001500"/>
            <a:chOff x="5074859" y="3662819"/>
            <a:chExt cx="3174465" cy="1038224"/>
          </a:xfrm>
        </p:grpSpPr>
        <p:grpSp>
          <p:nvGrpSpPr>
            <p:cNvPr id="477" name="组合 428">
              <a:extLst>
                <a:ext uri="{FF2B5EF4-FFF2-40B4-BE49-F238E27FC236}">
                  <a16:creationId xmlns:a16="http://schemas.microsoft.com/office/drawing/2014/main" id="{A2348B6B-C95B-4717-9002-3FE62084594C}"/>
                </a:ext>
              </a:extLst>
            </p:cNvPr>
            <p:cNvGrpSpPr/>
            <p:nvPr/>
          </p:nvGrpSpPr>
          <p:grpSpPr>
            <a:xfrm>
              <a:off x="5074859" y="3662819"/>
              <a:ext cx="2882901" cy="1038224"/>
              <a:chOff x="3925888" y="1852613"/>
              <a:chExt cx="2882901" cy="1038224"/>
            </a:xfrm>
          </p:grpSpPr>
          <p:grpSp>
            <p:nvGrpSpPr>
              <p:cNvPr id="479" name="Group 205">
                <a:extLst>
                  <a:ext uri="{FF2B5EF4-FFF2-40B4-BE49-F238E27FC236}">
                    <a16:creationId xmlns:a16="http://schemas.microsoft.com/office/drawing/2014/main" id="{85FD0D5A-3000-4A46-9010-4C215F87AA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852613"/>
                <a:ext cx="2878138" cy="1023937"/>
                <a:chOff x="2476" y="1167"/>
                <a:chExt cx="1813" cy="645"/>
              </a:xfrm>
            </p:grpSpPr>
            <p:sp>
              <p:nvSpPr>
                <p:cNvPr id="630" name="Freeform 5">
                  <a:extLst>
                    <a:ext uri="{FF2B5EF4-FFF2-40B4-BE49-F238E27FC236}">
                      <a16:creationId xmlns:a16="http://schemas.microsoft.com/office/drawing/2014/main" id="{6379142D-0A60-4DF6-857E-62858D5C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67"/>
                  <a:ext cx="1813" cy="610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2000"/>
                </a:p>
              </p:txBody>
            </p:sp>
            <p:sp>
              <p:nvSpPr>
                <p:cNvPr id="631" name="Freeform 6">
                  <a:extLst>
                    <a:ext uri="{FF2B5EF4-FFF2-40B4-BE49-F238E27FC236}">
                      <a16:creationId xmlns:a16="http://schemas.microsoft.com/office/drawing/2014/main" id="{0C25EF03-3D29-42D8-8C07-980B34971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92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632" name="Freeform 7">
                  <a:extLst>
                    <a:ext uri="{FF2B5EF4-FFF2-40B4-BE49-F238E27FC236}">
                      <a16:creationId xmlns:a16="http://schemas.microsoft.com/office/drawing/2014/main" id="{48F0A380-7774-446A-AA03-31C87B289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8">
                  <a:extLst>
                    <a:ext uri="{FF2B5EF4-FFF2-40B4-BE49-F238E27FC236}">
                      <a16:creationId xmlns:a16="http://schemas.microsoft.com/office/drawing/2014/main" id="{F97D8270-7330-4A61-BBDE-D087976BF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9">
                  <a:extLst>
                    <a:ext uri="{FF2B5EF4-FFF2-40B4-BE49-F238E27FC236}">
                      <a16:creationId xmlns:a16="http://schemas.microsoft.com/office/drawing/2014/main" id="{FADF37AE-E499-4C09-A730-4A19B38F2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0">
                  <a:extLst>
                    <a:ext uri="{FF2B5EF4-FFF2-40B4-BE49-F238E27FC236}">
                      <a16:creationId xmlns:a16="http://schemas.microsoft.com/office/drawing/2014/main" id="{4B82C244-32D1-4CB9-A634-628EDE656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1">
                  <a:extLst>
                    <a:ext uri="{FF2B5EF4-FFF2-40B4-BE49-F238E27FC236}">
                      <a16:creationId xmlns:a16="http://schemas.microsoft.com/office/drawing/2014/main" id="{A3EA1DD5-1E50-4D19-BBDC-CE77B9BF5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2">
                  <a:extLst>
                    <a:ext uri="{FF2B5EF4-FFF2-40B4-BE49-F238E27FC236}">
                      <a16:creationId xmlns:a16="http://schemas.microsoft.com/office/drawing/2014/main" id="{54AB56DD-9420-4B3A-BA1A-C7B3D289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3">
                  <a:extLst>
                    <a:ext uri="{FF2B5EF4-FFF2-40B4-BE49-F238E27FC236}">
                      <a16:creationId xmlns:a16="http://schemas.microsoft.com/office/drawing/2014/main" id="{E393970D-926F-48B9-9B71-CA374447B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4">
                  <a:extLst>
                    <a:ext uri="{FF2B5EF4-FFF2-40B4-BE49-F238E27FC236}">
                      <a16:creationId xmlns:a16="http://schemas.microsoft.com/office/drawing/2014/main" id="{7A889833-F7D5-4887-923C-7C4B6AD40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5">
                  <a:extLst>
                    <a:ext uri="{FF2B5EF4-FFF2-40B4-BE49-F238E27FC236}">
                      <a16:creationId xmlns:a16="http://schemas.microsoft.com/office/drawing/2014/main" id="{7899C3E0-B937-4DD9-8C8A-E7EC8F817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6">
                  <a:extLst>
                    <a:ext uri="{FF2B5EF4-FFF2-40B4-BE49-F238E27FC236}">
                      <a16:creationId xmlns:a16="http://schemas.microsoft.com/office/drawing/2014/main" id="{D1F380EE-9D94-4EBF-B49E-7257CBD67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7">
                  <a:extLst>
                    <a:ext uri="{FF2B5EF4-FFF2-40B4-BE49-F238E27FC236}">
                      <a16:creationId xmlns:a16="http://schemas.microsoft.com/office/drawing/2014/main" id="{E11354DF-9BD6-48B2-AFA2-CDAD98D73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8">
                  <a:extLst>
                    <a:ext uri="{FF2B5EF4-FFF2-40B4-BE49-F238E27FC236}">
                      <a16:creationId xmlns:a16="http://schemas.microsoft.com/office/drawing/2014/main" id="{01BDD072-4ACA-41CE-A52D-F413322B3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9">
                  <a:extLst>
                    <a:ext uri="{FF2B5EF4-FFF2-40B4-BE49-F238E27FC236}">
                      <a16:creationId xmlns:a16="http://schemas.microsoft.com/office/drawing/2014/main" id="{9F0F48F7-D0F7-4218-A5A9-944E7C67F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20">
                  <a:extLst>
                    <a:ext uri="{FF2B5EF4-FFF2-40B4-BE49-F238E27FC236}">
                      <a16:creationId xmlns:a16="http://schemas.microsoft.com/office/drawing/2014/main" id="{030A62CC-E9DE-4B1A-A68A-90CFAABB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21">
                  <a:extLst>
                    <a:ext uri="{FF2B5EF4-FFF2-40B4-BE49-F238E27FC236}">
                      <a16:creationId xmlns:a16="http://schemas.microsoft.com/office/drawing/2014/main" id="{5DF53F4B-FF4B-40F5-A4EA-49457F054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22">
                  <a:extLst>
                    <a:ext uri="{FF2B5EF4-FFF2-40B4-BE49-F238E27FC236}">
                      <a16:creationId xmlns:a16="http://schemas.microsoft.com/office/drawing/2014/main" id="{90939761-5A08-4140-AC82-122666C9B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23">
                  <a:extLst>
                    <a:ext uri="{FF2B5EF4-FFF2-40B4-BE49-F238E27FC236}">
                      <a16:creationId xmlns:a16="http://schemas.microsoft.com/office/drawing/2014/main" id="{3C8B4538-E11D-4B2D-B038-4E2DF747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24">
                  <a:extLst>
                    <a:ext uri="{FF2B5EF4-FFF2-40B4-BE49-F238E27FC236}">
                      <a16:creationId xmlns:a16="http://schemas.microsoft.com/office/drawing/2014/main" id="{F2C584BD-6354-4090-AEF0-04E5759FA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25">
                  <a:extLst>
                    <a:ext uri="{FF2B5EF4-FFF2-40B4-BE49-F238E27FC236}">
                      <a16:creationId xmlns:a16="http://schemas.microsoft.com/office/drawing/2014/main" id="{6324A669-D0BC-4569-92A4-AB8CDACA9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26">
                  <a:extLst>
                    <a:ext uri="{FF2B5EF4-FFF2-40B4-BE49-F238E27FC236}">
                      <a16:creationId xmlns:a16="http://schemas.microsoft.com/office/drawing/2014/main" id="{4F4D7161-173E-4328-8F14-1DD3A2AF3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27">
                  <a:extLst>
                    <a:ext uri="{FF2B5EF4-FFF2-40B4-BE49-F238E27FC236}">
                      <a16:creationId xmlns:a16="http://schemas.microsoft.com/office/drawing/2014/main" id="{9A4F012F-C4D2-40C5-9188-2182F6D07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8">
                  <a:extLst>
                    <a:ext uri="{FF2B5EF4-FFF2-40B4-BE49-F238E27FC236}">
                      <a16:creationId xmlns:a16="http://schemas.microsoft.com/office/drawing/2014/main" id="{DB5F6B00-5457-4FE0-AFC8-30124BB6B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9">
                  <a:extLst>
                    <a:ext uri="{FF2B5EF4-FFF2-40B4-BE49-F238E27FC236}">
                      <a16:creationId xmlns:a16="http://schemas.microsoft.com/office/drawing/2014/main" id="{B0A0E089-2EDF-457C-BCCB-C811A0711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30">
                  <a:extLst>
                    <a:ext uri="{FF2B5EF4-FFF2-40B4-BE49-F238E27FC236}">
                      <a16:creationId xmlns:a16="http://schemas.microsoft.com/office/drawing/2014/main" id="{1CFD6D40-C968-4D3E-8B9B-B6D1EF681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31">
                  <a:extLst>
                    <a:ext uri="{FF2B5EF4-FFF2-40B4-BE49-F238E27FC236}">
                      <a16:creationId xmlns:a16="http://schemas.microsoft.com/office/drawing/2014/main" id="{E662B65E-6A48-47FD-A7B3-38512375F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32">
                  <a:extLst>
                    <a:ext uri="{FF2B5EF4-FFF2-40B4-BE49-F238E27FC236}">
                      <a16:creationId xmlns:a16="http://schemas.microsoft.com/office/drawing/2014/main" id="{9B92D109-9B84-4C5A-BFBD-DC46DC33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33">
                  <a:extLst>
                    <a:ext uri="{FF2B5EF4-FFF2-40B4-BE49-F238E27FC236}">
                      <a16:creationId xmlns:a16="http://schemas.microsoft.com/office/drawing/2014/main" id="{A5AD6DBA-E649-40DD-A90E-C9CA01DF9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34">
                  <a:extLst>
                    <a:ext uri="{FF2B5EF4-FFF2-40B4-BE49-F238E27FC236}">
                      <a16:creationId xmlns:a16="http://schemas.microsoft.com/office/drawing/2014/main" id="{532775AD-2491-467D-BAD0-B39637730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35">
                  <a:extLst>
                    <a:ext uri="{FF2B5EF4-FFF2-40B4-BE49-F238E27FC236}">
                      <a16:creationId xmlns:a16="http://schemas.microsoft.com/office/drawing/2014/main" id="{32CA458F-90D1-4E2F-831A-915C0BF47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36">
                  <a:extLst>
                    <a:ext uri="{FF2B5EF4-FFF2-40B4-BE49-F238E27FC236}">
                      <a16:creationId xmlns:a16="http://schemas.microsoft.com/office/drawing/2014/main" id="{7F8E0D68-99BC-4649-A0F0-A3186BF52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37">
                  <a:extLst>
                    <a:ext uri="{FF2B5EF4-FFF2-40B4-BE49-F238E27FC236}">
                      <a16:creationId xmlns:a16="http://schemas.microsoft.com/office/drawing/2014/main" id="{57EC5636-5241-4254-A12C-1180E8122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38">
                  <a:extLst>
                    <a:ext uri="{FF2B5EF4-FFF2-40B4-BE49-F238E27FC236}">
                      <a16:creationId xmlns:a16="http://schemas.microsoft.com/office/drawing/2014/main" id="{B2CA9880-338E-4639-A4A6-FF85F3618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39">
                  <a:extLst>
                    <a:ext uri="{FF2B5EF4-FFF2-40B4-BE49-F238E27FC236}">
                      <a16:creationId xmlns:a16="http://schemas.microsoft.com/office/drawing/2014/main" id="{C9032758-359A-4183-B7B1-0D3F5CBD2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Rectangle 40">
                  <a:extLst>
                    <a:ext uri="{FF2B5EF4-FFF2-40B4-BE49-F238E27FC236}">
                      <a16:creationId xmlns:a16="http://schemas.microsoft.com/office/drawing/2014/main" id="{112532C0-F0E7-4020-9F46-8FAD88C5E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41">
                  <a:extLst>
                    <a:ext uri="{FF2B5EF4-FFF2-40B4-BE49-F238E27FC236}">
                      <a16:creationId xmlns:a16="http://schemas.microsoft.com/office/drawing/2014/main" id="{D7FFA8E9-C8EE-4997-A3FB-1810CC0A7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42">
                  <a:extLst>
                    <a:ext uri="{FF2B5EF4-FFF2-40B4-BE49-F238E27FC236}">
                      <a16:creationId xmlns:a16="http://schemas.microsoft.com/office/drawing/2014/main" id="{C912784D-41D5-4732-9E61-9F94AF18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43">
                  <a:extLst>
                    <a:ext uri="{FF2B5EF4-FFF2-40B4-BE49-F238E27FC236}">
                      <a16:creationId xmlns:a16="http://schemas.microsoft.com/office/drawing/2014/main" id="{B98AEBE1-106F-4A26-ADA3-2572C3926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44">
                  <a:extLst>
                    <a:ext uri="{FF2B5EF4-FFF2-40B4-BE49-F238E27FC236}">
                      <a16:creationId xmlns:a16="http://schemas.microsoft.com/office/drawing/2014/main" id="{AEA82F6D-BA07-41EF-849A-BEE03E95B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45">
                  <a:extLst>
                    <a:ext uri="{FF2B5EF4-FFF2-40B4-BE49-F238E27FC236}">
                      <a16:creationId xmlns:a16="http://schemas.microsoft.com/office/drawing/2014/main" id="{BE4DC95F-646A-4FAF-9F38-98ACFB4A1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46">
                  <a:extLst>
                    <a:ext uri="{FF2B5EF4-FFF2-40B4-BE49-F238E27FC236}">
                      <a16:creationId xmlns:a16="http://schemas.microsoft.com/office/drawing/2014/main" id="{A3412945-3248-4FF8-940F-38A633782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47">
                  <a:extLst>
                    <a:ext uri="{FF2B5EF4-FFF2-40B4-BE49-F238E27FC236}">
                      <a16:creationId xmlns:a16="http://schemas.microsoft.com/office/drawing/2014/main" id="{3253B896-8620-4EB2-BE84-723D034D0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48">
                  <a:extLst>
                    <a:ext uri="{FF2B5EF4-FFF2-40B4-BE49-F238E27FC236}">
                      <a16:creationId xmlns:a16="http://schemas.microsoft.com/office/drawing/2014/main" id="{377E8940-3DBC-4887-89BB-A0A39B5553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49">
                  <a:extLst>
                    <a:ext uri="{FF2B5EF4-FFF2-40B4-BE49-F238E27FC236}">
                      <a16:creationId xmlns:a16="http://schemas.microsoft.com/office/drawing/2014/main" id="{B593B67C-9309-4DC9-A1B1-37DFE5EB6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50">
                  <a:extLst>
                    <a:ext uri="{FF2B5EF4-FFF2-40B4-BE49-F238E27FC236}">
                      <a16:creationId xmlns:a16="http://schemas.microsoft.com/office/drawing/2014/main" id="{DAC409E5-027B-4677-8BA3-D299026D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51">
                  <a:extLst>
                    <a:ext uri="{FF2B5EF4-FFF2-40B4-BE49-F238E27FC236}">
                      <a16:creationId xmlns:a16="http://schemas.microsoft.com/office/drawing/2014/main" id="{050C1DEE-7EF9-4D5A-A753-160822E87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Rectangle 52">
                  <a:extLst>
                    <a:ext uri="{FF2B5EF4-FFF2-40B4-BE49-F238E27FC236}">
                      <a16:creationId xmlns:a16="http://schemas.microsoft.com/office/drawing/2014/main" id="{09BE84BE-29DC-454E-82F3-3AE2C79CB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53">
                  <a:extLst>
                    <a:ext uri="{FF2B5EF4-FFF2-40B4-BE49-F238E27FC236}">
                      <a16:creationId xmlns:a16="http://schemas.microsoft.com/office/drawing/2014/main" id="{E1178F26-4AE5-4FCD-B2EE-E2D5DA362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Rectangle 54">
                  <a:extLst>
                    <a:ext uri="{FF2B5EF4-FFF2-40B4-BE49-F238E27FC236}">
                      <a16:creationId xmlns:a16="http://schemas.microsoft.com/office/drawing/2014/main" id="{F1FA185B-084A-4E2A-B63B-DE0FB3657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55">
                  <a:extLst>
                    <a:ext uri="{FF2B5EF4-FFF2-40B4-BE49-F238E27FC236}">
                      <a16:creationId xmlns:a16="http://schemas.microsoft.com/office/drawing/2014/main" id="{6D70BFD4-8786-412D-9079-370CAE484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56">
                  <a:extLst>
                    <a:ext uri="{FF2B5EF4-FFF2-40B4-BE49-F238E27FC236}">
                      <a16:creationId xmlns:a16="http://schemas.microsoft.com/office/drawing/2014/main" id="{A88DB8F1-F2B5-452D-9F9D-43B470A1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57">
                  <a:extLst>
                    <a:ext uri="{FF2B5EF4-FFF2-40B4-BE49-F238E27FC236}">
                      <a16:creationId xmlns:a16="http://schemas.microsoft.com/office/drawing/2014/main" id="{298E55B5-BB4D-443F-8C3D-C3E33AD759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58">
                  <a:extLst>
                    <a:ext uri="{FF2B5EF4-FFF2-40B4-BE49-F238E27FC236}">
                      <a16:creationId xmlns:a16="http://schemas.microsoft.com/office/drawing/2014/main" id="{69DE0492-6267-4121-8F1F-43C7F98BA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59">
                  <a:extLst>
                    <a:ext uri="{FF2B5EF4-FFF2-40B4-BE49-F238E27FC236}">
                      <a16:creationId xmlns:a16="http://schemas.microsoft.com/office/drawing/2014/main" id="{4B5CD404-7FD9-48B7-9949-75115AA9C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60">
                  <a:extLst>
                    <a:ext uri="{FF2B5EF4-FFF2-40B4-BE49-F238E27FC236}">
                      <a16:creationId xmlns:a16="http://schemas.microsoft.com/office/drawing/2014/main" id="{9DBFDBB9-42A7-4583-9E0A-A4066679F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61">
                  <a:extLst>
                    <a:ext uri="{FF2B5EF4-FFF2-40B4-BE49-F238E27FC236}">
                      <a16:creationId xmlns:a16="http://schemas.microsoft.com/office/drawing/2014/main" id="{FDC27A06-53E1-4B19-86B9-DD54971AC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62">
                  <a:extLst>
                    <a:ext uri="{FF2B5EF4-FFF2-40B4-BE49-F238E27FC236}">
                      <a16:creationId xmlns:a16="http://schemas.microsoft.com/office/drawing/2014/main" id="{3EDDCC05-99CD-41DB-952D-D429BCF08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63">
                  <a:extLst>
                    <a:ext uri="{FF2B5EF4-FFF2-40B4-BE49-F238E27FC236}">
                      <a16:creationId xmlns:a16="http://schemas.microsoft.com/office/drawing/2014/main" id="{3D839342-D41C-485F-9DAD-251B57431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Rectangle 64">
                  <a:extLst>
                    <a:ext uri="{FF2B5EF4-FFF2-40B4-BE49-F238E27FC236}">
                      <a16:creationId xmlns:a16="http://schemas.microsoft.com/office/drawing/2014/main" id="{45B60B72-B40A-47C0-8BE3-92C572D99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65">
                  <a:extLst>
                    <a:ext uri="{FF2B5EF4-FFF2-40B4-BE49-F238E27FC236}">
                      <a16:creationId xmlns:a16="http://schemas.microsoft.com/office/drawing/2014/main" id="{E12E0B16-9322-4CFE-8874-8AF8085D6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66">
                  <a:extLst>
                    <a:ext uri="{FF2B5EF4-FFF2-40B4-BE49-F238E27FC236}">
                      <a16:creationId xmlns:a16="http://schemas.microsoft.com/office/drawing/2014/main" id="{40040B92-1F32-41BC-8C7D-6CA6414FE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67">
                  <a:extLst>
                    <a:ext uri="{FF2B5EF4-FFF2-40B4-BE49-F238E27FC236}">
                      <a16:creationId xmlns:a16="http://schemas.microsoft.com/office/drawing/2014/main" id="{B2396267-8E01-4A64-885B-1565833CA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68">
                  <a:extLst>
                    <a:ext uri="{FF2B5EF4-FFF2-40B4-BE49-F238E27FC236}">
                      <a16:creationId xmlns:a16="http://schemas.microsoft.com/office/drawing/2014/main" id="{739341F5-E243-4D98-97F2-76ECD97B0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69">
                  <a:extLst>
                    <a:ext uri="{FF2B5EF4-FFF2-40B4-BE49-F238E27FC236}">
                      <a16:creationId xmlns:a16="http://schemas.microsoft.com/office/drawing/2014/main" id="{E9E59EB6-DBAF-4FC7-9B1C-9050E4EFB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70">
                  <a:extLst>
                    <a:ext uri="{FF2B5EF4-FFF2-40B4-BE49-F238E27FC236}">
                      <a16:creationId xmlns:a16="http://schemas.microsoft.com/office/drawing/2014/main" id="{9F35A6D0-2C7F-4230-ABF6-12A856E36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71">
                  <a:extLst>
                    <a:ext uri="{FF2B5EF4-FFF2-40B4-BE49-F238E27FC236}">
                      <a16:creationId xmlns:a16="http://schemas.microsoft.com/office/drawing/2014/main" id="{AB15A16F-41A6-4307-B141-A806F7E2F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72">
                  <a:extLst>
                    <a:ext uri="{FF2B5EF4-FFF2-40B4-BE49-F238E27FC236}">
                      <a16:creationId xmlns:a16="http://schemas.microsoft.com/office/drawing/2014/main" id="{4D0F0952-A55A-4BB4-90C6-BE68E76B4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73">
                  <a:extLst>
                    <a:ext uri="{FF2B5EF4-FFF2-40B4-BE49-F238E27FC236}">
                      <a16:creationId xmlns:a16="http://schemas.microsoft.com/office/drawing/2014/main" id="{95FB0068-0EAE-4B76-84C0-482DB76CB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74">
                  <a:extLst>
                    <a:ext uri="{FF2B5EF4-FFF2-40B4-BE49-F238E27FC236}">
                      <a16:creationId xmlns:a16="http://schemas.microsoft.com/office/drawing/2014/main" id="{57B3C44E-D3D2-4C1F-BAC9-D8E3DEAC8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Freeform 75">
                  <a:extLst>
                    <a:ext uri="{FF2B5EF4-FFF2-40B4-BE49-F238E27FC236}">
                      <a16:creationId xmlns:a16="http://schemas.microsoft.com/office/drawing/2014/main" id="{51FAC224-62E8-43AB-934B-BB007F2DA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1" name="Rectangle 76">
                  <a:extLst>
                    <a:ext uri="{FF2B5EF4-FFF2-40B4-BE49-F238E27FC236}">
                      <a16:creationId xmlns:a16="http://schemas.microsoft.com/office/drawing/2014/main" id="{2B5C654B-4726-41A2-9CC2-232740896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Freeform 77">
                  <a:extLst>
                    <a:ext uri="{FF2B5EF4-FFF2-40B4-BE49-F238E27FC236}">
                      <a16:creationId xmlns:a16="http://schemas.microsoft.com/office/drawing/2014/main" id="{E01293A3-E85F-4A87-95B6-1CF32812B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3" name="Freeform 78">
                  <a:extLst>
                    <a:ext uri="{FF2B5EF4-FFF2-40B4-BE49-F238E27FC236}">
                      <a16:creationId xmlns:a16="http://schemas.microsoft.com/office/drawing/2014/main" id="{84FBE7D2-001E-4A7C-A94B-4E9D9F28A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Freeform 79">
                  <a:extLst>
                    <a:ext uri="{FF2B5EF4-FFF2-40B4-BE49-F238E27FC236}">
                      <a16:creationId xmlns:a16="http://schemas.microsoft.com/office/drawing/2014/main" id="{5EF8DF92-81D3-4667-878A-9426A3EA8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5" name="Freeform 80">
                  <a:extLst>
                    <a:ext uri="{FF2B5EF4-FFF2-40B4-BE49-F238E27FC236}">
                      <a16:creationId xmlns:a16="http://schemas.microsoft.com/office/drawing/2014/main" id="{82E6187B-0A68-4ED9-8E8A-A5EE20B67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81">
                  <a:extLst>
                    <a:ext uri="{FF2B5EF4-FFF2-40B4-BE49-F238E27FC236}">
                      <a16:creationId xmlns:a16="http://schemas.microsoft.com/office/drawing/2014/main" id="{7DCBEF52-09E4-426F-AB3C-C155CA3B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82">
                  <a:extLst>
                    <a:ext uri="{FF2B5EF4-FFF2-40B4-BE49-F238E27FC236}">
                      <a16:creationId xmlns:a16="http://schemas.microsoft.com/office/drawing/2014/main" id="{D85DA37E-303F-40A3-A82F-F4B439950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Freeform 83">
                  <a:extLst>
                    <a:ext uri="{FF2B5EF4-FFF2-40B4-BE49-F238E27FC236}">
                      <a16:creationId xmlns:a16="http://schemas.microsoft.com/office/drawing/2014/main" id="{DA9406DC-6553-44BC-8824-7BA4B3884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9" name="Freeform 84">
                  <a:extLst>
                    <a:ext uri="{FF2B5EF4-FFF2-40B4-BE49-F238E27FC236}">
                      <a16:creationId xmlns:a16="http://schemas.microsoft.com/office/drawing/2014/main" id="{350FA039-70AD-43D2-AFD3-89883BE6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85">
                  <a:extLst>
                    <a:ext uri="{FF2B5EF4-FFF2-40B4-BE49-F238E27FC236}">
                      <a16:creationId xmlns:a16="http://schemas.microsoft.com/office/drawing/2014/main" id="{C3561801-46EE-466D-8F37-493CE2445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1" name="Freeform 86">
                  <a:extLst>
                    <a:ext uri="{FF2B5EF4-FFF2-40B4-BE49-F238E27FC236}">
                      <a16:creationId xmlns:a16="http://schemas.microsoft.com/office/drawing/2014/main" id="{5E3569A9-311E-4269-B127-78349A2B8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87">
                  <a:extLst>
                    <a:ext uri="{FF2B5EF4-FFF2-40B4-BE49-F238E27FC236}">
                      <a16:creationId xmlns:a16="http://schemas.microsoft.com/office/drawing/2014/main" id="{CA557F17-2D32-4D6E-A5A8-FD245ADF8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Rectangle 88">
                  <a:extLst>
                    <a:ext uri="{FF2B5EF4-FFF2-40B4-BE49-F238E27FC236}">
                      <a16:creationId xmlns:a16="http://schemas.microsoft.com/office/drawing/2014/main" id="{896E62D2-7AD8-4592-8920-2AEBFBD27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89">
                  <a:extLst>
                    <a:ext uri="{FF2B5EF4-FFF2-40B4-BE49-F238E27FC236}">
                      <a16:creationId xmlns:a16="http://schemas.microsoft.com/office/drawing/2014/main" id="{6EC0829A-A054-4AB9-B63E-9A6D30EC9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Rectangle 90">
                  <a:extLst>
                    <a:ext uri="{FF2B5EF4-FFF2-40B4-BE49-F238E27FC236}">
                      <a16:creationId xmlns:a16="http://schemas.microsoft.com/office/drawing/2014/main" id="{02A1B88F-D690-4607-9842-FE3AA63B0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91">
                  <a:extLst>
                    <a:ext uri="{FF2B5EF4-FFF2-40B4-BE49-F238E27FC236}">
                      <a16:creationId xmlns:a16="http://schemas.microsoft.com/office/drawing/2014/main" id="{9711CBD1-4FCB-4683-9919-E652C454A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92">
                  <a:extLst>
                    <a:ext uri="{FF2B5EF4-FFF2-40B4-BE49-F238E27FC236}">
                      <a16:creationId xmlns:a16="http://schemas.microsoft.com/office/drawing/2014/main" id="{F31738DE-B50E-4CB0-B63D-7C268EC37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93">
                  <a:extLst>
                    <a:ext uri="{FF2B5EF4-FFF2-40B4-BE49-F238E27FC236}">
                      <a16:creationId xmlns:a16="http://schemas.microsoft.com/office/drawing/2014/main" id="{11E9CB33-86E6-4E56-8371-E09786018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94">
                  <a:extLst>
                    <a:ext uri="{FF2B5EF4-FFF2-40B4-BE49-F238E27FC236}">
                      <a16:creationId xmlns:a16="http://schemas.microsoft.com/office/drawing/2014/main" id="{CBFAEB86-D451-4569-8E49-55E114D19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95">
                  <a:extLst>
                    <a:ext uri="{FF2B5EF4-FFF2-40B4-BE49-F238E27FC236}">
                      <a16:creationId xmlns:a16="http://schemas.microsoft.com/office/drawing/2014/main" id="{9E255D23-F60F-4130-B912-9E6A4FB71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96">
                  <a:extLst>
                    <a:ext uri="{FF2B5EF4-FFF2-40B4-BE49-F238E27FC236}">
                      <a16:creationId xmlns:a16="http://schemas.microsoft.com/office/drawing/2014/main" id="{E4DB80F7-ED7A-48DE-B194-B801AB342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97">
                  <a:extLst>
                    <a:ext uri="{FF2B5EF4-FFF2-40B4-BE49-F238E27FC236}">
                      <a16:creationId xmlns:a16="http://schemas.microsoft.com/office/drawing/2014/main" id="{50178A99-CF9A-46F4-9E60-6254CB1F2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98">
                  <a:extLst>
                    <a:ext uri="{FF2B5EF4-FFF2-40B4-BE49-F238E27FC236}">
                      <a16:creationId xmlns:a16="http://schemas.microsoft.com/office/drawing/2014/main" id="{1FC730D5-4F0B-4209-94CE-CBC69427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99">
                  <a:extLst>
                    <a:ext uri="{FF2B5EF4-FFF2-40B4-BE49-F238E27FC236}">
                      <a16:creationId xmlns:a16="http://schemas.microsoft.com/office/drawing/2014/main" id="{56AC0DBC-AB6E-4046-8244-3519CDC23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Rectangle 100">
                  <a:extLst>
                    <a:ext uri="{FF2B5EF4-FFF2-40B4-BE49-F238E27FC236}">
                      <a16:creationId xmlns:a16="http://schemas.microsoft.com/office/drawing/2014/main" id="{CF5B45E0-B30A-497C-9FB9-366B6FC12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101">
                  <a:extLst>
                    <a:ext uri="{FF2B5EF4-FFF2-40B4-BE49-F238E27FC236}">
                      <a16:creationId xmlns:a16="http://schemas.microsoft.com/office/drawing/2014/main" id="{090D6D79-311C-4F4B-8160-158ACB559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102">
                  <a:extLst>
                    <a:ext uri="{FF2B5EF4-FFF2-40B4-BE49-F238E27FC236}">
                      <a16:creationId xmlns:a16="http://schemas.microsoft.com/office/drawing/2014/main" id="{13462749-6860-49F2-A20F-CA466021B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103">
                  <a:extLst>
                    <a:ext uri="{FF2B5EF4-FFF2-40B4-BE49-F238E27FC236}">
                      <a16:creationId xmlns:a16="http://schemas.microsoft.com/office/drawing/2014/main" id="{7168A9F6-7800-4C6C-92A4-7DAB4CDBD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104">
                  <a:extLst>
                    <a:ext uri="{FF2B5EF4-FFF2-40B4-BE49-F238E27FC236}">
                      <a16:creationId xmlns:a16="http://schemas.microsoft.com/office/drawing/2014/main" id="{1D34FDA0-736A-4CDA-B694-DE0294F2F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105">
                  <a:extLst>
                    <a:ext uri="{FF2B5EF4-FFF2-40B4-BE49-F238E27FC236}">
                      <a16:creationId xmlns:a16="http://schemas.microsoft.com/office/drawing/2014/main" id="{E5EC356F-F84E-43A2-BE75-97DE95256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106">
                  <a:extLst>
                    <a:ext uri="{FF2B5EF4-FFF2-40B4-BE49-F238E27FC236}">
                      <a16:creationId xmlns:a16="http://schemas.microsoft.com/office/drawing/2014/main" id="{D520D936-3CD9-4D8D-9362-47B3FBAE9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107">
                  <a:extLst>
                    <a:ext uri="{FF2B5EF4-FFF2-40B4-BE49-F238E27FC236}">
                      <a16:creationId xmlns:a16="http://schemas.microsoft.com/office/drawing/2014/main" id="{46D3924A-7C80-4A5F-A1CF-B71BCC130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108">
                  <a:extLst>
                    <a:ext uri="{FF2B5EF4-FFF2-40B4-BE49-F238E27FC236}">
                      <a16:creationId xmlns:a16="http://schemas.microsoft.com/office/drawing/2014/main" id="{89F742AF-A995-4EBC-95F2-C9655B4D8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109">
                  <a:extLst>
                    <a:ext uri="{FF2B5EF4-FFF2-40B4-BE49-F238E27FC236}">
                      <a16:creationId xmlns:a16="http://schemas.microsoft.com/office/drawing/2014/main" id="{314432D2-9D69-43FD-8457-73DD06421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110">
                  <a:extLst>
                    <a:ext uri="{FF2B5EF4-FFF2-40B4-BE49-F238E27FC236}">
                      <a16:creationId xmlns:a16="http://schemas.microsoft.com/office/drawing/2014/main" id="{49F782B7-0F96-421D-BD9C-0C361F2F0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111">
                  <a:extLst>
                    <a:ext uri="{FF2B5EF4-FFF2-40B4-BE49-F238E27FC236}">
                      <a16:creationId xmlns:a16="http://schemas.microsoft.com/office/drawing/2014/main" id="{CABE69D9-170E-41A5-B56B-4C9EA0001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Rectangle 112">
                  <a:extLst>
                    <a:ext uri="{FF2B5EF4-FFF2-40B4-BE49-F238E27FC236}">
                      <a16:creationId xmlns:a16="http://schemas.microsoft.com/office/drawing/2014/main" id="{C4CC5F26-2D2B-4774-915F-D4518708F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113">
                  <a:extLst>
                    <a:ext uri="{FF2B5EF4-FFF2-40B4-BE49-F238E27FC236}">
                      <a16:creationId xmlns:a16="http://schemas.microsoft.com/office/drawing/2014/main" id="{C2340206-71FC-4594-90FE-EBC2B6768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114">
                  <a:extLst>
                    <a:ext uri="{FF2B5EF4-FFF2-40B4-BE49-F238E27FC236}">
                      <a16:creationId xmlns:a16="http://schemas.microsoft.com/office/drawing/2014/main" id="{B5872CDC-C796-4488-9C69-C6C227016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115">
                  <a:extLst>
                    <a:ext uri="{FF2B5EF4-FFF2-40B4-BE49-F238E27FC236}">
                      <a16:creationId xmlns:a16="http://schemas.microsoft.com/office/drawing/2014/main" id="{4A96C2E7-E66E-4D19-869B-780C72C15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116">
                  <a:extLst>
                    <a:ext uri="{FF2B5EF4-FFF2-40B4-BE49-F238E27FC236}">
                      <a16:creationId xmlns:a16="http://schemas.microsoft.com/office/drawing/2014/main" id="{A49E939E-19FA-41F6-A19F-B506AE4E7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117">
                  <a:extLst>
                    <a:ext uri="{FF2B5EF4-FFF2-40B4-BE49-F238E27FC236}">
                      <a16:creationId xmlns:a16="http://schemas.microsoft.com/office/drawing/2014/main" id="{8BC98C86-4572-41A6-B970-C650BBA1E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118">
                  <a:extLst>
                    <a:ext uri="{FF2B5EF4-FFF2-40B4-BE49-F238E27FC236}">
                      <a16:creationId xmlns:a16="http://schemas.microsoft.com/office/drawing/2014/main" id="{D045DB2A-10A6-4060-B668-D271EA4D8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Freeform 119">
                  <a:extLst>
                    <a:ext uri="{FF2B5EF4-FFF2-40B4-BE49-F238E27FC236}">
                      <a16:creationId xmlns:a16="http://schemas.microsoft.com/office/drawing/2014/main" id="{70F4A01C-6F29-4324-AE3B-75C95446C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120">
                  <a:extLst>
                    <a:ext uri="{FF2B5EF4-FFF2-40B4-BE49-F238E27FC236}">
                      <a16:creationId xmlns:a16="http://schemas.microsoft.com/office/drawing/2014/main" id="{0A0A17B6-FA33-44A1-96E0-9458DFA37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121">
                  <a:extLst>
                    <a:ext uri="{FF2B5EF4-FFF2-40B4-BE49-F238E27FC236}">
                      <a16:creationId xmlns:a16="http://schemas.microsoft.com/office/drawing/2014/main" id="{E4F3DE5A-1FB3-4E6C-8100-6DE7CA0DB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122">
                  <a:extLst>
                    <a:ext uri="{FF2B5EF4-FFF2-40B4-BE49-F238E27FC236}">
                      <a16:creationId xmlns:a16="http://schemas.microsoft.com/office/drawing/2014/main" id="{4549E7FC-58CC-4978-A37B-A32B19EF7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123">
                  <a:extLst>
                    <a:ext uri="{FF2B5EF4-FFF2-40B4-BE49-F238E27FC236}">
                      <a16:creationId xmlns:a16="http://schemas.microsoft.com/office/drawing/2014/main" id="{47B241AA-815C-4A92-BD74-55DF5EC1F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Rectangle 124">
                  <a:extLst>
                    <a:ext uri="{FF2B5EF4-FFF2-40B4-BE49-F238E27FC236}">
                      <a16:creationId xmlns:a16="http://schemas.microsoft.com/office/drawing/2014/main" id="{D09D159F-782E-401D-AD12-2C1AC29E7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125">
                  <a:extLst>
                    <a:ext uri="{FF2B5EF4-FFF2-40B4-BE49-F238E27FC236}">
                      <a16:creationId xmlns:a16="http://schemas.microsoft.com/office/drawing/2014/main" id="{7C5B5499-A29C-4925-B840-A4B0B333C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Rectangle 126">
                  <a:extLst>
                    <a:ext uri="{FF2B5EF4-FFF2-40B4-BE49-F238E27FC236}">
                      <a16:creationId xmlns:a16="http://schemas.microsoft.com/office/drawing/2014/main" id="{7673DD65-5316-4A66-927E-1E1B70ED3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127">
                  <a:extLst>
                    <a:ext uri="{FF2B5EF4-FFF2-40B4-BE49-F238E27FC236}">
                      <a16:creationId xmlns:a16="http://schemas.microsoft.com/office/drawing/2014/main" id="{EE94E6D5-CD5D-41FE-82C9-55AAFC7EA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128">
                  <a:extLst>
                    <a:ext uri="{FF2B5EF4-FFF2-40B4-BE49-F238E27FC236}">
                      <a16:creationId xmlns:a16="http://schemas.microsoft.com/office/drawing/2014/main" id="{4B487CDA-F779-428C-B567-0FB20A1E0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129">
                  <a:extLst>
                    <a:ext uri="{FF2B5EF4-FFF2-40B4-BE49-F238E27FC236}">
                      <a16:creationId xmlns:a16="http://schemas.microsoft.com/office/drawing/2014/main" id="{55B5A4D0-0828-4490-80D5-6364C9DDA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130">
                  <a:extLst>
                    <a:ext uri="{FF2B5EF4-FFF2-40B4-BE49-F238E27FC236}">
                      <a16:creationId xmlns:a16="http://schemas.microsoft.com/office/drawing/2014/main" id="{346C013F-531B-47B2-A26A-EA53231A5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131">
                  <a:extLst>
                    <a:ext uri="{FF2B5EF4-FFF2-40B4-BE49-F238E27FC236}">
                      <a16:creationId xmlns:a16="http://schemas.microsoft.com/office/drawing/2014/main" id="{C15754AE-B3B0-4A18-9F28-0C4D5D49EA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132">
                  <a:extLst>
                    <a:ext uri="{FF2B5EF4-FFF2-40B4-BE49-F238E27FC236}">
                      <a16:creationId xmlns:a16="http://schemas.microsoft.com/office/drawing/2014/main" id="{E2CA164D-F9C7-4E4C-83C6-CB4E6690A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133">
                  <a:extLst>
                    <a:ext uri="{FF2B5EF4-FFF2-40B4-BE49-F238E27FC236}">
                      <a16:creationId xmlns:a16="http://schemas.microsoft.com/office/drawing/2014/main" id="{A890C3CB-971F-46FB-A62D-7D0A67184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134">
                  <a:extLst>
                    <a:ext uri="{FF2B5EF4-FFF2-40B4-BE49-F238E27FC236}">
                      <a16:creationId xmlns:a16="http://schemas.microsoft.com/office/drawing/2014/main" id="{99E9AB7C-8B4A-4AF5-9152-911F2C7D5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135">
                  <a:extLst>
                    <a:ext uri="{FF2B5EF4-FFF2-40B4-BE49-F238E27FC236}">
                      <a16:creationId xmlns:a16="http://schemas.microsoft.com/office/drawing/2014/main" id="{E89230E6-F8ED-48D0-81E0-2B31642B0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136">
                  <a:extLst>
                    <a:ext uri="{FF2B5EF4-FFF2-40B4-BE49-F238E27FC236}">
                      <a16:creationId xmlns:a16="http://schemas.microsoft.com/office/drawing/2014/main" id="{0408CB6B-FB48-4225-A3FF-01BBDB96B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137">
                  <a:extLst>
                    <a:ext uri="{FF2B5EF4-FFF2-40B4-BE49-F238E27FC236}">
                      <a16:creationId xmlns:a16="http://schemas.microsoft.com/office/drawing/2014/main" id="{C66DBCC2-A3C7-436C-B133-369195EAF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138">
                  <a:extLst>
                    <a:ext uri="{FF2B5EF4-FFF2-40B4-BE49-F238E27FC236}">
                      <a16:creationId xmlns:a16="http://schemas.microsoft.com/office/drawing/2014/main" id="{0AA78EAB-B55E-4117-8A89-C3A666E0C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139">
                  <a:extLst>
                    <a:ext uri="{FF2B5EF4-FFF2-40B4-BE49-F238E27FC236}">
                      <a16:creationId xmlns:a16="http://schemas.microsoft.com/office/drawing/2014/main" id="{24E28337-A7ED-4380-B664-19FB4C1C0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140">
                  <a:extLst>
                    <a:ext uri="{FF2B5EF4-FFF2-40B4-BE49-F238E27FC236}">
                      <a16:creationId xmlns:a16="http://schemas.microsoft.com/office/drawing/2014/main" id="{ACE267D2-7BFD-4150-BBE6-D4C0E5C14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141">
                  <a:extLst>
                    <a:ext uri="{FF2B5EF4-FFF2-40B4-BE49-F238E27FC236}">
                      <a16:creationId xmlns:a16="http://schemas.microsoft.com/office/drawing/2014/main" id="{3FB3BFCE-C251-43D7-A43A-EA0D7EB6A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142">
                  <a:extLst>
                    <a:ext uri="{FF2B5EF4-FFF2-40B4-BE49-F238E27FC236}">
                      <a16:creationId xmlns:a16="http://schemas.microsoft.com/office/drawing/2014/main" id="{8733F724-296C-4AF5-9E77-1186BC000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143">
                  <a:extLst>
                    <a:ext uri="{FF2B5EF4-FFF2-40B4-BE49-F238E27FC236}">
                      <a16:creationId xmlns:a16="http://schemas.microsoft.com/office/drawing/2014/main" id="{D07A1503-91ED-4309-839A-DDDAE5E11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144">
                  <a:extLst>
                    <a:ext uri="{FF2B5EF4-FFF2-40B4-BE49-F238E27FC236}">
                      <a16:creationId xmlns:a16="http://schemas.microsoft.com/office/drawing/2014/main" id="{0B48C066-9595-43AE-907D-B5B88B1D1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145">
                  <a:extLst>
                    <a:ext uri="{FF2B5EF4-FFF2-40B4-BE49-F238E27FC236}">
                      <a16:creationId xmlns:a16="http://schemas.microsoft.com/office/drawing/2014/main" id="{3B868C81-B765-47D0-90C3-619AB8292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146">
                  <a:extLst>
                    <a:ext uri="{FF2B5EF4-FFF2-40B4-BE49-F238E27FC236}">
                      <a16:creationId xmlns:a16="http://schemas.microsoft.com/office/drawing/2014/main" id="{ACDB196E-221E-4F11-AA3B-F64951025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147">
                  <a:extLst>
                    <a:ext uri="{FF2B5EF4-FFF2-40B4-BE49-F238E27FC236}">
                      <a16:creationId xmlns:a16="http://schemas.microsoft.com/office/drawing/2014/main" id="{07EAEB9F-82D4-44B6-AFA4-D8B8C5489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Rectangle 148">
                  <a:extLst>
                    <a:ext uri="{FF2B5EF4-FFF2-40B4-BE49-F238E27FC236}">
                      <a16:creationId xmlns:a16="http://schemas.microsoft.com/office/drawing/2014/main" id="{0E7799AA-55F5-4A8F-9FC4-9241DF723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149">
                  <a:extLst>
                    <a:ext uri="{FF2B5EF4-FFF2-40B4-BE49-F238E27FC236}">
                      <a16:creationId xmlns:a16="http://schemas.microsoft.com/office/drawing/2014/main" id="{3F4EFDF2-C62D-453A-845E-07C12FC56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Rectangle 150">
                  <a:extLst>
                    <a:ext uri="{FF2B5EF4-FFF2-40B4-BE49-F238E27FC236}">
                      <a16:creationId xmlns:a16="http://schemas.microsoft.com/office/drawing/2014/main" id="{8DA47746-7C21-4E24-91DA-31C32D446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151">
                  <a:extLst>
                    <a:ext uri="{FF2B5EF4-FFF2-40B4-BE49-F238E27FC236}">
                      <a16:creationId xmlns:a16="http://schemas.microsoft.com/office/drawing/2014/main" id="{8FD89498-84FC-4BB7-83B8-A822C7303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152">
                  <a:extLst>
                    <a:ext uri="{FF2B5EF4-FFF2-40B4-BE49-F238E27FC236}">
                      <a16:creationId xmlns:a16="http://schemas.microsoft.com/office/drawing/2014/main" id="{8238677D-CD30-4DF2-BDA7-CE8679E01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153">
                  <a:extLst>
                    <a:ext uri="{FF2B5EF4-FFF2-40B4-BE49-F238E27FC236}">
                      <a16:creationId xmlns:a16="http://schemas.microsoft.com/office/drawing/2014/main" id="{22515EC9-54EA-4F6E-8CEA-9518C9655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154">
                  <a:extLst>
                    <a:ext uri="{FF2B5EF4-FFF2-40B4-BE49-F238E27FC236}">
                      <a16:creationId xmlns:a16="http://schemas.microsoft.com/office/drawing/2014/main" id="{7290D965-CACD-4A47-B608-2419B1BAB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155">
                  <a:extLst>
                    <a:ext uri="{FF2B5EF4-FFF2-40B4-BE49-F238E27FC236}">
                      <a16:creationId xmlns:a16="http://schemas.microsoft.com/office/drawing/2014/main" id="{6997F595-3528-44C3-9E07-EDE9D38C8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156">
                  <a:extLst>
                    <a:ext uri="{FF2B5EF4-FFF2-40B4-BE49-F238E27FC236}">
                      <a16:creationId xmlns:a16="http://schemas.microsoft.com/office/drawing/2014/main" id="{6897BE3B-A1D9-4269-A02E-41391C6B7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157">
                  <a:extLst>
                    <a:ext uri="{FF2B5EF4-FFF2-40B4-BE49-F238E27FC236}">
                      <a16:creationId xmlns:a16="http://schemas.microsoft.com/office/drawing/2014/main" id="{CC65EF8F-64E7-4E53-9B1A-30EDA15A1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158">
                  <a:extLst>
                    <a:ext uri="{FF2B5EF4-FFF2-40B4-BE49-F238E27FC236}">
                      <a16:creationId xmlns:a16="http://schemas.microsoft.com/office/drawing/2014/main" id="{CAF6E0BB-4A5E-488E-BDD6-C81851484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159">
                  <a:extLst>
                    <a:ext uri="{FF2B5EF4-FFF2-40B4-BE49-F238E27FC236}">
                      <a16:creationId xmlns:a16="http://schemas.microsoft.com/office/drawing/2014/main" id="{DD23F9EA-F830-49FE-85CF-EC3E345A5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160">
                  <a:extLst>
                    <a:ext uri="{FF2B5EF4-FFF2-40B4-BE49-F238E27FC236}">
                      <a16:creationId xmlns:a16="http://schemas.microsoft.com/office/drawing/2014/main" id="{6AFEDB37-A934-453A-8A36-AB6FCFD4E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161">
                  <a:extLst>
                    <a:ext uri="{FF2B5EF4-FFF2-40B4-BE49-F238E27FC236}">
                      <a16:creationId xmlns:a16="http://schemas.microsoft.com/office/drawing/2014/main" id="{7D5B2ED0-3F0E-42DE-B820-2690A63CC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Rectangle 162">
                  <a:extLst>
                    <a:ext uri="{FF2B5EF4-FFF2-40B4-BE49-F238E27FC236}">
                      <a16:creationId xmlns:a16="http://schemas.microsoft.com/office/drawing/2014/main" id="{E8DF7D15-1DF0-4D5D-A794-51969D82E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163">
                  <a:extLst>
                    <a:ext uri="{FF2B5EF4-FFF2-40B4-BE49-F238E27FC236}">
                      <a16:creationId xmlns:a16="http://schemas.microsoft.com/office/drawing/2014/main" id="{773ED4EA-0A88-484A-A8A3-4E2F07664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164">
                  <a:extLst>
                    <a:ext uri="{FF2B5EF4-FFF2-40B4-BE49-F238E27FC236}">
                      <a16:creationId xmlns:a16="http://schemas.microsoft.com/office/drawing/2014/main" id="{242D506B-03AE-4DB5-B4B6-5B8E3C5F4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165">
                  <a:extLst>
                    <a:ext uri="{FF2B5EF4-FFF2-40B4-BE49-F238E27FC236}">
                      <a16:creationId xmlns:a16="http://schemas.microsoft.com/office/drawing/2014/main" id="{0174CC95-27AB-4D21-96FC-19F0FE191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166">
                  <a:extLst>
                    <a:ext uri="{FF2B5EF4-FFF2-40B4-BE49-F238E27FC236}">
                      <a16:creationId xmlns:a16="http://schemas.microsoft.com/office/drawing/2014/main" id="{70AD96AD-285C-4512-AC13-2684EE9BD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167">
                  <a:extLst>
                    <a:ext uri="{FF2B5EF4-FFF2-40B4-BE49-F238E27FC236}">
                      <a16:creationId xmlns:a16="http://schemas.microsoft.com/office/drawing/2014/main" id="{0C874279-C346-4F83-A06C-26DCC033D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168">
                  <a:extLst>
                    <a:ext uri="{FF2B5EF4-FFF2-40B4-BE49-F238E27FC236}">
                      <a16:creationId xmlns:a16="http://schemas.microsoft.com/office/drawing/2014/main" id="{AE6CD00F-A1FB-4C8E-BA34-5EACD7821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69">
                  <a:extLst>
                    <a:ext uri="{FF2B5EF4-FFF2-40B4-BE49-F238E27FC236}">
                      <a16:creationId xmlns:a16="http://schemas.microsoft.com/office/drawing/2014/main" id="{FEDF10E7-DB49-4525-B5A5-B7D947A5F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70">
                  <a:extLst>
                    <a:ext uri="{FF2B5EF4-FFF2-40B4-BE49-F238E27FC236}">
                      <a16:creationId xmlns:a16="http://schemas.microsoft.com/office/drawing/2014/main" id="{E881C00B-8201-4264-A53E-6D854A342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71">
                  <a:extLst>
                    <a:ext uri="{FF2B5EF4-FFF2-40B4-BE49-F238E27FC236}">
                      <a16:creationId xmlns:a16="http://schemas.microsoft.com/office/drawing/2014/main" id="{DF56E206-EAB7-4097-91A0-7A888EE4F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72">
                  <a:extLst>
                    <a:ext uri="{FF2B5EF4-FFF2-40B4-BE49-F238E27FC236}">
                      <a16:creationId xmlns:a16="http://schemas.microsoft.com/office/drawing/2014/main" id="{46B1F443-5824-426F-85AF-48BE93635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173">
                  <a:extLst>
                    <a:ext uri="{FF2B5EF4-FFF2-40B4-BE49-F238E27FC236}">
                      <a16:creationId xmlns:a16="http://schemas.microsoft.com/office/drawing/2014/main" id="{9C477DCB-E891-4C81-9359-9D1C79CF3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174">
                  <a:extLst>
                    <a:ext uri="{FF2B5EF4-FFF2-40B4-BE49-F238E27FC236}">
                      <a16:creationId xmlns:a16="http://schemas.microsoft.com/office/drawing/2014/main" id="{341F2AEA-FDBE-41D5-A1A0-CEAF95BB6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175">
                  <a:extLst>
                    <a:ext uri="{FF2B5EF4-FFF2-40B4-BE49-F238E27FC236}">
                      <a16:creationId xmlns:a16="http://schemas.microsoft.com/office/drawing/2014/main" id="{59A83593-B8FD-4193-98D0-C789A259C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176">
                  <a:extLst>
                    <a:ext uri="{FF2B5EF4-FFF2-40B4-BE49-F238E27FC236}">
                      <a16:creationId xmlns:a16="http://schemas.microsoft.com/office/drawing/2014/main" id="{E7EB247F-ABE1-49E1-B76C-BBD6FBE9B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177">
                  <a:extLst>
                    <a:ext uri="{FF2B5EF4-FFF2-40B4-BE49-F238E27FC236}">
                      <a16:creationId xmlns:a16="http://schemas.microsoft.com/office/drawing/2014/main" id="{280DEF50-4D62-42BC-8405-D7C4EA3C8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178">
                  <a:extLst>
                    <a:ext uri="{FF2B5EF4-FFF2-40B4-BE49-F238E27FC236}">
                      <a16:creationId xmlns:a16="http://schemas.microsoft.com/office/drawing/2014/main" id="{B1ADA1EC-BD00-424F-82F6-55B3142D7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179">
                  <a:extLst>
                    <a:ext uri="{FF2B5EF4-FFF2-40B4-BE49-F238E27FC236}">
                      <a16:creationId xmlns:a16="http://schemas.microsoft.com/office/drawing/2014/main" id="{7BBDC02F-0966-44F9-A2E3-21AFFD541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180">
                  <a:extLst>
                    <a:ext uri="{FF2B5EF4-FFF2-40B4-BE49-F238E27FC236}">
                      <a16:creationId xmlns:a16="http://schemas.microsoft.com/office/drawing/2014/main" id="{7C2BBAAB-46A4-48EE-AA10-E14E5169D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181">
                  <a:extLst>
                    <a:ext uri="{FF2B5EF4-FFF2-40B4-BE49-F238E27FC236}">
                      <a16:creationId xmlns:a16="http://schemas.microsoft.com/office/drawing/2014/main" id="{22758917-27A6-4F52-845C-E11BC61E3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182">
                  <a:extLst>
                    <a:ext uri="{FF2B5EF4-FFF2-40B4-BE49-F238E27FC236}">
                      <a16:creationId xmlns:a16="http://schemas.microsoft.com/office/drawing/2014/main" id="{AD3DA148-5D1A-46A8-A3E2-F5745D1BB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183">
                  <a:extLst>
                    <a:ext uri="{FF2B5EF4-FFF2-40B4-BE49-F238E27FC236}">
                      <a16:creationId xmlns:a16="http://schemas.microsoft.com/office/drawing/2014/main" id="{C165D47A-6D8B-4C64-998A-B92EC3930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Rectangle 184">
                  <a:extLst>
                    <a:ext uri="{FF2B5EF4-FFF2-40B4-BE49-F238E27FC236}">
                      <a16:creationId xmlns:a16="http://schemas.microsoft.com/office/drawing/2014/main" id="{7287D753-B88D-44C0-9F0E-4AAB29DE0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185">
                  <a:extLst>
                    <a:ext uri="{FF2B5EF4-FFF2-40B4-BE49-F238E27FC236}">
                      <a16:creationId xmlns:a16="http://schemas.microsoft.com/office/drawing/2014/main" id="{BF27D5C2-CC2D-4BCF-9337-96A94793B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186">
                  <a:extLst>
                    <a:ext uri="{FF2B5EF4-FFF2-40B4-BE49-F238E27FC236}">
                      <a16:creationId xmlns:a16="http://schemas.microsoft.com/office/drawing/2014/main" id="{5952D80B-235F-4F1B-BF74-8AD0753E8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187">
                  <a:extLst>
                    <a:ext uri="{FF2B5EF4-FFF2-40B4-BE49-F238E27FC236}">
                      <a16:creationId xmlns:a16="http://schemas.microsoft.com/office/drawing/2014/main" id="{07686359-7A97-45EC-8115-10D73919F2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188">
                  <a:extLst>
                    <a:ext uri="{FF2B5EF4-FFF2-40B4-BE49-F238E27FC236}">
                      <a16:creationId xmlns:a16="http://schemas.microsoft.com/office/drawing/2014/main" id="{223BD578-C60F-4B96-9AA2-FF457DAB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189">
                  <a:extLst>
                    <a:ext uri="{FF2B5EF4-FFF2-40B4-BE49-F238E27FC236}">
                      <a16:creationId xmlns:a16="http://schemas.microsoft.com/office/drawing/2014/main" id="{2942557C-BC36-4761-85EB-C0BFF84B9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190">
                  <a:extLst>
                    <a:ext uri="{FF2B5EF4-FFF2-40B4-BE49-F238E27FC236}">
                      <a16:creationId xmlns:a16="http://schemas.microsoft.com/office/drawing/2014/main" id="{951E3604-6D54-4395-A542-055667060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191">
                  <a:extLst>
                    <a:ext uri="{FF2B5EF4-FFF2-40B4-BE49-F238E27FC236}">
                      <a16:creationId xmlns:a16="http://schemas.microsoft.com/office/drawing/2014/main" id="{A6305696-42D9-4520-9396-C4BCDF2EB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192">
                  <a:extLst>
                    <a:ext uri="{FF2B5EF4-FFF2-40B4-BE49-F238E27FC236}">
                      <a16:creationId xmlns:a16="http://schemas.microsoft.com/office/drawing/2014/main" id="{1CC1D3CC-1AE0-449E-A189-CBBCE2778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193">
                  <a:extLst>
                    <a:ext uri="{FF2B5EF4-FFF2-40B4-BE49-F238E27FC236}">
                      <a16:creationId xmlns:a16="http://schemas.microsoft.com/office/drawing/2014/main" id="{50C28B79-BBEA-400E-9CD1-2EFEF9275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194">
                  <a:extLst>
                    <a:ext uri="{FF2B5EF4-FFF2-40B4-BE49-F238E27FC236}">
                      <a16:creationId xmlns:a16="http://schemas.microsoft.com/office/drawing/2014/main" id="{034D25E0-865F-4F6F-9978-E9E0A13CD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195">
                  <a:extLst>
                    <a:ext uri="{FF2B5EF4-FFF2-40B4-BE49-F238E27FC236}">
                      <a16:creationId xmlns:a16="http://schemas.microsoft.com/office/drawing/2014/main" id="{1A12F524-5E1B-45FA-8265-480C57491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Rectangle 196">
                  <a:extLst>
                    <a:ext uri="{FF2B5EF4-FFF2-40B4-BE49-F238E27FC236}">
                      <a16:creationId xmlns:a16="http://schemas.microsoft.com/office/drawing/2014/main" id="{6F284AB0-1978-4095-93F6-AB664EDB9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197">
                  <a:extLst>
                    <a:ext uri="{FF2B5EF4-FFF2-40B4-BE49-F238E27FC236}">
                      <a16:creationId xmlns:a16="http://schemas.microsoft.com/office/drawing/2014/main" id="{2A33854C-E3E7-46C6-8217-96C4BD1C2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198">
                  <a:extLst>
                    <a:ext uri="{FF2B5EF4-FFF2-40B4-BE49-F238E27FC236}">
                      <a16:creationId xmlns:a16="http://schemas.microsoft.com/office/drawing/2014/main" id="{624966D7-264F-4AC8-8941-BF4D73C6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199">
                  <a:extLst>
                    <a:ext uri="{FF2B5EF4-FFF2-40B4-BE49-F238E27FC236}">
                      <a16:creationId xmlns:a16="http://schemas.microsoft.com/office/drawing/2014/main" id="{EE417CFF-563A-4C13-B369-5EC2E4C80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200">
                  <a:extLst>
                    <a:ext uri="{FF2B5EF4-FFF2-40B4-BE49-F238E27FC236}">
                      <a16:creationId xmlns:a16="http://schemas.microsoft.com/office/drawing/2014/main" id="{4715D2C7-FABD-46E9-BA80-462C0F40F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201">
                  <a:extLst>
                    <a:ext uri="{FF2B5EF4-FFF2-40B4-BE49-F238E27FC236}">
                      <a16:creationId xmlns:a16="http://schemas.microsoft.com/office/drawing/2014/main" id="{B2B3BF1D-5F73-4B46-99B9-114EEAB91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202">
                  <a:extLst>
                    <a:ext uri="{FF2B5EF4-FFF2-40B4-BE49-F238E27FC236}">
                      <a16:creationId xmlns:a16="http://schemas.microsoft.com/office/drawing/2014/main" id="{FFE2EECF-1B7D-41DE-90F0-9E451D9F2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203">
                  <a:extLst>
                    <a:ext uri="{FF2B5EF4-FFF2-40B4-BE49-F238E27FC236}">
                      <a16:creationId xmlns:a16="http://schemas.microsoft.com/office/drawing/2014/main" id="{17D909D8-2C74-4089-9011-5748695B4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204">
                  <a:extLst>
                    <a:ext uri="{FF2B5EF4-FFF2-40B4-BE49-F238E27FC236}">
                      <a16:creationId xmlns:a16="http://schemas.microsoft.com/office/drawing/2014/main" id="{4B5030B7-E0FC-4D7E-8B7F-9FE69BEBD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0" name="Freeform 206">
                <a:extLst>
                  <a:ext uri="{FF2B5EF4-FFF2-40B4-BE49-F238E27FC236}">
                    <a16:creationId xmlns:a16="http://schemas.microsoft.com/office/drawing/2014/main" id="{A5DD8ED0-7376-40CA-B85A-6B04EAA7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07">
                <a:extLst>
                  <a:ext uri="{FF2B5EF4-FFF2-40B4-BE49-F238E27FC236}">
                    <a16:creationId xmlns:a16="http://schemas.microsoft.com/office/drawing/2014/main" id="{44137020-7F97-4275-AFE2-83FB752C7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08">
                <a:extLst>
                  <a:ext uri="{FF2B5EF4-FFF2-40B4-BE49-F238E27FC236}">
                    <a16:creationId xmlns:a16="http://schemas.microsoft.com/office/drawing/2014/main" id="{C754CD42-4253-4142-A0A6-3C548E3D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209">
                <a:extLst>
                  <a:ext uri="{FF2B5EF4-FFF2-40B4-BE49-F238E27FC236}">
                    <a16:creationId xmlns:a16="http://schemas.microsoft.com/office/drawing/2014/main" id="{A5D87567-5E5B-4871-A665-03CBAD374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10">
                <a:extLst>
                  <a:ext uri="{FF2B5EF4-FFF2-40B4-BE49-F238E27FC236}">
                    <a16:creationId xmlns:a16="http://schemas.microsoft.com/office/drawing/2014/main" id="{8A884C07-1F0D-447F-8737-D23A24EF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11">
                <a:extLst>
                  <a:ext uri="{FF2B5EF4-FFF2-40B4-BE49-F238E27FC236}">
                    <a16:creationId xmlns:a16="http://schemas.microsoft.com/office/drawing/2014/main" id="{8FD112D1-7D53-4867-9517-10B8D2E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12">
                <a:extLst>
                  <a:ext uri="{FF2B5EF4-FFF2-40B4-BE49-F238E27FC236}">
                    <a16:creationId xmlns:a16="http://schemas.microsoft.com/office/drawing/2014/main" id="{DC626A87-6AF2-4A1B-A241-4F9BEF26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13">
                <a:extLst>
                  <a:ext uri="{FF2B5EF4-FFF2-40B4-BE49-F238E27FC236}">
                    <a16:creationId xmlns:a16="http://schemas.microsoft.com/office/drawing/2014/main" id="{E4DDE4DC-39FE-4450-8E03-11A8D3242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14">
                <a:extLst>
                  <a:ext uri="{FF2B5EF4-FFF2-40B4-BE49-F238E27FC236}">
                    <a16:creationId xmlns:a16="http://schemas.microsoft.com/office/drawing/2014/main" id="{B68DD3A0-3147-42DC-A961-8368CF95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215">
                <a:extLst>
                  <a:ext uri="{FF2B5EF4-FFF2-40B4-BE49-F238E27FC236}">
                    <a16:creationId xmlns:a16="http://schemas.microsoft.com/office/drawing/2014/main" id="{5AD1405B-952F-4412-9A6B-DF2FC1E7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216">
                <a:extLst>
                  <a:ext uri="{FF2B5EF4-FFF2-40B4-BE49-F238E27FC236}">
                    <a16:creationId xmlns:a16="http://schemas.microsoft.com/office/drawing/2014/main" id="{BCF629A8-6383-49C6-B0CA-7AE74666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217">
                <a:extLst>
                  <a:ext uri="{FF2B5EF4-FFF2-40B4-BE49-F238E27FC236}">
                    <a16:creationId xmlns:a16="http://schemas.microsoft.com/office/drawing/2014/main" id="{74A64B76-9D61-4855-89D5-9B833CF8F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218">
                <a:extLst>
                  <a:ext uri="{FF2B5EF4-FFF2-40B4-BE49-F238E27FC236}">
                    <a16:creationId xmlns:a16="http://schemas.microsoft.com/office/drawing/2014/main" id="{12F9923D-7629-4813-BEC2-7A617EB3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219">
                <a:extLst>
                  <a:ext uri="{FF2B5EF4-FFF2-40B4-BE49-F238E27FC236}">
                    <a16:creationId xmlns:a16="http://schemas.microsoft.com/office/drawing/2014/main" id="{74EEFB40-5368-46C4-A2BD-5B5FF6CCB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20">
                <a:extLst>
                  <a:ext uri="{FF2B5EF4-FFF2-40B4-BE49-F238E27FC236}">
                    <a16:creationId xmlns:a16="http://schemas.microsoft.com/office/drawing/2014/main" id="{C1CF4D2C-4C5A-429C-9FC0-FADE92B9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Rectangle 221">
                <a:extLst>
                  <a:ext uri="{FF2B5EF4-FFF2-40B4-BE49-F238E27FC236}">
                    <a16:creationId xmlns:a16="http://schemas.microsoft.com/office/drawing/2014/main" id="{93C4BC6F-5E86-43EB-8E67-0A31CC777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22">
                <a:extLst>
                  <a:ext uri="{FF2B5EF4-FFF2-40B4-BE49-F238E27FC236}">
                    <a16:creationId xmlns:a16="http://schemas.microsoft.com/office/drawing/2014/main" id="{A678D5AE-8626-4415-A048-8736A7D66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23">
                <a:extLst>
                  <a:ext uri="{FF2B5EF4-FFF2-40B4-BE49-F238E27FC236}">
                    <a16:creationId xmlns:a16="http://schemas.microsoft.com/office/drawing/2014/main" id="{84513D43-3471-4C74-A131-E1C98CE3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24">
                <a:extLst>
                  <a:ext uri="{FF2B5EF4-FFF2-40B4-BE49-F238E27FC236}">
                    <a16:creationId xmlns:a16="http://schemas.microsoft.com/office/drawing/2014/main" id="{E74D9639-D160-4F0F-A1C6-337B9A462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25">
                <a:extLst>
                  <a:ext uri="{FF2B5EF4-FFF2-40B4-BE49-F238E27FC236}">
                    <a16:creationId xmlns:a16="http://schemas.microsoft.com/office/drawing/2014/main" id="{6EDDD5F2-B068-423D-B559-E1C463E4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26">
                <a:extLst>
                  <a:ext uri="{FF2B5EF4-FFF2-40B4-BE49-F238E27FC236}">
                    <a16:creationId xmlns:a16="http://schemas.microsoft.com/office/drawing/2014/main" id="{117F7CC4-AFCA-497A-87CB-1A2D4460A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27">
                <a:extLst>
                  <a:ext uri="{FF2B5EF4-FFF2-40B4-BE49-F238E27FC236}">
                    <a16:creationId xmlns:a16="http://schemas.microsoft.com/office/drawing/2014/main" id="{FCAA2A46-C321-4D41-8383-4DB9E9BB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28">
                <a:extLst>
                  <a:ext uri="{FF2B5EF4-FFF2-40B4-BE49-F238E27FC236}">
                    <a16:creationId xmlns:a16="http://schemas.microsoft.com/office/drawing/2014/main" id="{C9BA69F9-D10F-44C5-8013-D9DB1FC1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29">
                <a:extLst>
                  <a:ext uri="{FF2B5EF4-FFF2-40B4-BE49-F238E27FC236}">
                    <a16:creationId xmlns:a16="http://schemas.microsoft.com/office/drawing/2014/main" id="{CF921DDA-8938-4D0F-91C4-57193E24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30">
                <a:extLst>
                  <a:ext uri="{FF2B5EF4-FFF2-40B4-BE49-F238E27FC236}">
                    <a16:creationId xmlns:a16="http://schemas.microsoft.com/office/drawing/2014/main" id="{05018893-8FAE-4B18-9561-8E01C3E1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31">
                <a:extLst>
                  <a:ext uri="{FF2B5EF4-FFF2-40B4-BE49-F238E27FC236}">
                    <a16:creationId xmlns:a16="http://schemas.microsoft.com/office/drawing/2014/main" id="{559A6067-A122-4E4B-BFEF-53E53436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32">
                <a:extLst>
                  <a:ext uri="{FF2B5EF4-FFF2-40B4-BE49-F238E27FC236}">
                    <a16:creationId xmlns:a16="http://schemas.microsoft.com/office/drawing/2014/main" id="{9892DBB6-0561-4280-A487-2137BFB20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Rectangle 233">
                <a:extLst>
                  <a:ext uri="{FF2B5EF4-FFF2-40B4-BE49-F238E27FC236}">
                    <a16:creationId xmlns:a16="http://schemas.microsoft.com/office/drawing/2014/main" id="{DDBD6DCE-EFEA-47BA-A155-9FF3DC877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34">
                <a:extLst>
                  <a:ext uri="{FF2B5EF4-FFF2-40B4-BE49-F238E27FC236}">
                    <a16:creationId xmlns:a16="http://schemas.microsoft.com/office/drawing/2014/main" id="{9FB60DA3-920A-4706-AE5A-3D85D37E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35">
                <a:extLst>
                  <a:ext uri="{FF2B5EF4-FFF2-40B4-BE49-F238E27FC236}">
                    <a16:creationId xmlns:a16="http://schemas.microsoft.com/office/drawing/2014/main" id="{35A713F4-39CF-4BA4-812E-02AA2775F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36">
                <a:extLst>
                  <a:ext uri="{FF2B5EF4-FFF2-40B4-BE49-F238E27FC236}">
                    <a16:creationId xmlns:a16="http://schemas.microsoft.com/office/drawing/2014/main" id="{5CD9AEE1-4E1E-4369-ABEE-551A610F9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37">
                <a:extLst>
                  <a:ext uri="{FF2B5EF4-FFF2-40B4-BE49-F238E27FC236}">
                    <a16:creationId xmlns:a16="http://schemas.microsoft.com/office/drawing/2014/main" id="{111746F9-9E16-4DF1-B2F7-51315FC41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38">
                <a:extLst>
                  <a:ext uri="{FF2B5EF4-FFF2-40B4-BE49-F238E27FC236}">
                    <a16:creationId xmlns:a16="http://schemas.microsoft.com/office/drawing/2014/main" id="{87C275BD-759A-46D2-B7B5-B92CEAC1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39">
                <a:extLst>
                  <a:ext uri="{FF2B5EF4-FFF2-40B4-BE49-F238E27FC236}">
                    <a16:creationId xmlns:a16="http://schemas.microsoft.com/office/drawing/2014/main" id="{D48DB9A9-254D-42AE-920A-BA4B5893E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40">
                <a:extLst>
                  <a:ext uri="{FF2B5EF4-FFF2-40B4-BE49-F238E27FC236}">
                    <a16:creationId xmlns:a16="http://schemas.microsoft.com/office/drawing/2014/main" id="{D1C75457-8003-4CE0-943D-DB7767BE2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241">
                <a:extLst>
                  <a:ext uri="{FF2B5EF4-FFF2-40B4-BE49-F238E27FC236}">
                    <a16:creationId xmlns:a16="http://schemas.microsoft.com/office/drawing/2014/main" id="{C8496AD8-8399-46D2-9EA0-BBC83A92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242">
                <a:extLst>
                  <a:ext uri="{FF2B5EF4-FFF2-40B4-BE49-F238E27FC236}">
                    <a16:creationId xmlns:a16="http://schemas.microsoft.com/office/drawing/2014/main" id="{7CBDAABF-79B8-4645-930C-44678BB97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243">
                <a:extLst>
                  <a:ext uri="{FF2B5EF4-FFF2-40B4-BE49-F238E27FC236}">
                    <a16:creationId xmlns:a16="http://schemas.microsoft.com/office/drawing/2014/main" id="{393727D7-6D46-443E-AAB3-1B2B8D1DD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244">
                <a:extLst>
                  <a:ext uri="{FF2B5EF4-FFF2-40B4-BE49-F238E27FC236}">
                    <a16:creationId xmlns:a16="http://schemas.microsoft.com/office/drawing/2014/main" id="{271489F3-FDF2-4D88-A6D7-AE04948DB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Rectangle 245">
                <a:extLst>
                  <a:ext uri="{FF2B5EF4-FFF2-40B4-BE49-F238E27FC236}">
                    <a16:creationId xmlns:a16="http://schemas.microsoft.com/office/drawing/2014/main" id="{6BCD7DFE-1F88-4E7B-9029-AAE2E4ED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246">
                <a:extLst>
                  <a:ext uri="{FF2B5EF4-FFF2-40B4-BE49-F238E27FC236}">
                    <a16:creationId xmlns:a16="http://schemas.microsoft.com/office/drawing/2014/main" id="{28326877-A65B-4CB8-B079-C767FB37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247">
                <a:extLst>
                  <a:ext uri="{FF2B5EF4-FFF2-40B4-BE49-F238E27FC236}">
                    <a16:creationId xmlns:a16="http://schemas.microsoft.com/office/drawing/2014/main" id="{5D1CD1BB-3B84-4F2F-9CAC-941BBB72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248">
                <a:extLst>
                  <a:ext uri="{FF2B5EF4-FFF2-40B4-BE49-F238E27FC236}">
                    <a16:creationId xmlns:a16="http://schemas.microsoft.com/office/drawing/2014/main" id="{4C12B1B2-3E4E-4E51-84B0-C91A2817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249">
                <a:extLst>
                  <a:ext uri="{FF2B5EF4-FFF2-40B4-BE49-F238E27FC236}">
                    <a16:creationId xmlns:a16="http://schemas.microsoft.com/office/drawing/2014/main" id="{F7D9A64C-1CE3-49B9-99C6-2B2EEE5AB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250">
                <a:extLst>
                  <a:ext uri="{FF2B5EF4-FFF2-40B4-BE49-F238E27FC236}">
                    <a16:creationId xmlns:a16="http://schemas.microsoft.com/office/drawing/2014/main" id="{EAF17771-09F5-4068-9FEF-C2F10C08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51">
                <a:extLst>
                  <a:ext uri="{FF2B5EF4-FFF2-40B4-BE49-F238E27FC236}">
                    <a16:creationId xmlns:a16="http://schemas.microsoft.com/office/drawing/2014/main" id="{B87463C8-3B6B-4BF9-91FA-8C1A994D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52">
                <a:extLst>
                  <a:ext uri="{FF2B5EF4-FFF2-40B4-BE49-F238E27FC236}">
                    <a16:creationId xmlns:a16="http://schemas.microsoft.com/office/drawing/2014/main" id="{7980D687-51F9-4EA2-A19E-9B8999850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53">
                <a:extLst>
                  <a:ext uri="{FF2B5EF4-FFF2-40B4-BE49-F238E27FC236}">
                    <a16:creationId xmlns:a16="http://schemas.microsoft.com/office/drawing/2014/main" id="{3BF73D73-86E5-412B-BCBE-0AEC35E8F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54">
                <a:extLst>
                  <a:ext uri="{FF2B5EF4-FFF2-40B4-BE49-F238E27FC236}">
                    <a16:creationId xmlns:a16="http://schemas.microsoft.com/office/drawing/2014/main" id="{650914DF-E206-4BBF-A6F5-4E5350AC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55">
                <a:extLst>
                  <a:ext uri="{FF2B5EF4-FFF2-40B4-BE49-F238E27FC236}">
                    <a16:creationId xmlns:a16="http://schemas.microsoft.com/office/drawing/2014/main" id="{4B6A41F1-7CD8-46C8-A6DB-BAF7F429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56">
                <a:extLst>
                  <a:ext uri="{FF2B5EF4-FFF2-40B4-BE49-F238E27FC236}">
                    <a16:creationId xmlns:a16="http://schemas.microsoft.com/office/drawing/2014/main" id="{80764AEB-BFD1-4312-80C8-96789A7E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Rectangle 257">
                <a:extLst>
                  <a:ext uri="{FF2B5EF4-FFF2-40B4-BE49-F238E27FC236}">
                    <a16:creationId xmlns:a16="http://schemas.microsoft.com/office/drawing/2014/main" id="{5795ADD7-D9CA-4B6D-9D28-68F0B05C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8">
                <a:extLst>
                  <a:ext uri="{FF2B5EF4-FFF2-40B4-BE49-F238E27FC236}">
                    <a16:creationId xmlns:a16="http://schemas.microsoft.com/office/drawing/2014/main" id="{32651DAF-C8CF-46AE-ACB4-2ECA716A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59">
                <a:extLst>
                  <a:ext uri="{FF2B5EF4-FFF2-40B4-BE49-F238E27FC236}">
                    <a16:creationId xmlns:a16="http://schemas.microsoft.com/office/drawing/2014/main" id="{B8FD3F2B-C218-4790-9FAD-E6AAA237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60">
                <a:extLst>
                  <a:ext uri="{FF2B5EF4-FFF2-40B4-BE49-F238E27FC236}">
                    <a16:creationId xmlns:a16="http://schemas.microsoft.com/office/drawing/2014/main" id="{90BF105F-7674-4A12-8383-992BE66EB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61">
                <a:extLst>
                  <a:ext uri="{FF2B5EF4-FFF2-40B4-BE49-F238E27FC236}">
                    <a16:creationId xmlns:a16="http://schemas.microsoft.com/office/drawing/2014/main" id="{3C9AEB10-3ED6-49B1-915E-81FEA2F9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62">
                <a:extLst>
                  <a:ext uri="{FF2B5EF4-FFF2-40B4-BE49-F238E27FC236}">
                    <a16:creationId xmlns:a16="http://schemas.microsoft.com/office/drawing/2014/main" id="{3908AF93-AFF8-4FEF-9217-14F0B3F3E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263">
                <a:extLst>
                  <a:ext uri="{FF2B5EF4-FFF2-40B4-BE49-F238E27FC236}">
                    <a16:creationId xmlns:a16="http://schemas.microsoft.com/office/drawing/2014/main" id="{DB94B34E-05B4-41A8-B1A0-04A4D462F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264">
                <a:extLst>
                  <a:ext uri="{FF2B5EF4-FFF2-40B4-BE49-F238E27FC236}">
                    <a16:creationId xmlns:a16="http://schemas.microsoft.com/office/drawing/2014/main" id="{0A20FC51-C77F-4BC4-8784-1E9DB498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265">
                <a:extLst>
                  <a:ext uri="{FF2B5EF4-FFF2-40B4-BE49-F238E27FC236}">
                    <a16:creationId xmlns:a16="http://schemas.microsoft.com/office/drawing/2014/main" id="{30BF0443-5A44-4078-9F46-A7389E36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266">
                <a:extLst>
                  <a:ext uri="{FF2B5EF4-FFF2-40B4-BE49-F238E27FC236}">
                    <a16:creationId xmlns:a16="http://schemas.microsoft.com/office/drawing/2014/main" id="{D492C50F-64B1-4E3C-8628-1D1FD330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67">
                <a:extLst>
                  <a:ext uri="{FF2B5EF4-FFF2-40B4-BE49-F238E27FC236}">
                    <a16:creationId xmlns:a16="http://schemas.microsoft.com/office/drawing/2014/main" id="{9ADF0C30-2BC7-456C-8BA7-4749997C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268">
                <a:extLst>
                  <a:ext uri="{FF2B5EF4-FFF2-40B4-BE49-F238E27FC236}">
                    <a16:creationId xmlns:a16="http://schemas.microsoft.com/office/drawing/2014/main" id="{0E3B525C-8725-467E-B7B6-4CD3FAD37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269">
                <a:extLst>
                  <a:ext uri="{FF2B5EF4-FFF2-40B4-BE49-F238E27FC236}">
                    <a16:creationId xmlns:a16="http://schemas.microsoft.com/office/drawing/2014/main" id="{691FB727-67A5-4FA0-9959-F648A8C0E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270">
                <a:extLst>
                  <a:ext uri="{FF2B5EF4-FFF2-40B4-BE49-F238E27FC236}">
                    <a16:creationId xmlns:a16="http://schemas.microsoft.com/office/drawing/2014/main" id="{A9CD828B-B3F0-43E4-A54A-BB02CA462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Rectangle 271">
                <a:extLst>
                  <a:ext uri="{FF2B5EF4-FFF2-40B4-BE49-F238E27FC236}">
                    <a16:creationId xmlns:a16="http://schemas.microsoft.com/office/drawing/2014/main" id="{1E851CED-9302-4A19-9693-3DE4D580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272">
                <a:extLst>
                  <a:ext uri="{FF2B5EF4-FFF2-40B4-BE49-F238E27FC236}">
                    <a16:creationId xmlns:a16="http://schemas.microsoft.com/office/drawing/2014/main" id="{ABD154C9-A212-40E3-8472-5B0510B3E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273">
                <a:extLst>
                  <a:ext uri="{FF2B5EF4-FFF2-40B4-BE49-F238E27FC236}">
                    <a16:creationId xmlns:a16="http://schemas.microsoft.com/office/drawing/2014/main" id="{412B78A2-011C-4DC5-A4A1-462236D05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74">
                <a:extLst>
                  <a:ext uri="{FF2B5EF4-FFF2-40B4-BE49-F238E27FC236}">
                    <a16:creationId xmlns:a16="http://schemas.microsoft.com/office/drawing/2014/main" id="{971227E3-8346-4DDE-BDE7-504816EE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75">
                <a:extLst>
                  <a:ext uri="{FF2B5EF4-FFF2-40B4-BE49-F238E27FC236}">
                    <a16:creationId xmlns:a16="http://schemas.microsoft.com/office/drawing/2014/main" id="{26ED6000-CBD6-4334-A0E0-ECF4CEEF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76">
                <a:extLst>
                  <a:ext uri="{FF2B5EF4-FFF2-40B4-BE49-F238E27FC236}">
                    <a16:creationId xmlns:a16="http://schemas.microsoft.com/office/drawing/2014/main" id="{6B972568-5FB0-4F9B-BF71-85977DFC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77">
                <a:extLst>
                  <a:ext uri="{FF2B5EF4-FFF2-40B4-BE49-F238E27FC236}">
                    <a16:creationId xmlns:a16="http://schemas.microsoft.com/office/drawing/2014/main" id="{6C4304CA-03B5-4DE2-9F11-ABAF3704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78">
                <a:extLst>
                  <a:ext uri="{FF2B5EF4-FFF2-40B4-BE49-F238E27FC236}">
                    <a16:creationId xmlns:a16="http://schemas.microsoft.com/office/drawing/2014/main" id="{0B6FF62F-80E4-46A1-90B8-E2D8B3B7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79">
                <a:extLst>
                  <a:ext uri="{FF2B5EF4-FFF2-40B4-BE49-F238E27FC236}">
                    <a16:creationId xmlns:a16="http://schemas.microsoft.com/office/drawing/2014/main" id="{15E1E3DD-98AD-4054-9F5E-AAA493E91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80">
                <a:extLst>
                  <a:ext uri="{FF2B5EF4-FFF2-40B4-BE49-F238E27FC236}">
                    <a16:creationId xmlns:a16="http://schemas.microsoft.com/office/drawing/2014/main" id="{687BB28B-BB21-4979-833D-C53427C7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281">
                <a:extLst>
                  <a:ext uri="{FF2B5EF4-FFF2-40B4-BE49-F238E27FC236}">
                    <a16:creationId xmlns:a16="http://schemas.microsoft.com/office/drawing/2014/main" id="{9084E045-4C61-4BA4-87D8-8085DFD15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282">
                <a:extLst>
                  <a:ext uri="{FF2B5EF4-FFF2-40B4-BE49-F238E27FC236}">
                    <a16:creationId xmlns:a16="http://schemas.microsoft.com/office/drawing/2014/main" id="{55C649CB-86C2-4DD8-BBAF-D7A680C3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Rectangle 283">
                <a:extLst>
                  <a:ext uri="{FF2B5EF4-FFF2-40B4-BE49-F238E27FC236}">
                    <a16:creationId xmlns:a16="http://schemas.microsoft.com/office/drawing/2014/main" id="{8AF8A8DA-92DB-4E14-A3CE-1DB34F3AB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284">
                <a:extLst>
                  <a:ext uri="{FF2B5EF4-FFF2-40B4-BE49-F238E27FC236}">
                    <a16:creationId xmlns:a16="http://schemas.microsoft.com/office/drawing/2014/main" id="{3A9E9870-40C3-4F74-8464-D1C4C824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285">
                <a:extLst>
                  <a:ext uri="{FF2B5EF4-FFF2-40B4-BE49-F238E27FC236}">
                    <a16:creationId xmlns:a16="http://schemas.microsoft.com/office/drawing/2014/main" id="{221FF858-28F8-43C8-9672-CEE878E5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286">
                <a:extLst>
                  <a:ext uri="{FF2B5EF4-FFF2-40B4-BE49-F238E27FC236}">
                    <a16:creationId xmlns:a16="http://schemas.microsoft.com/office/drawing/2014/main" id="{592903E8-FE33-4F55-AC88-8D5C4EE7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287">
                <a:extLst>
                  <a:ext uri="{FF2B5EF4-FFF2-40B4-BE49-F238E27FC236}">
                    <a16:creationId xmlns:a16="http://schemas.microsoft.com/office/drawing/2014/main" id="{FB861A3C-55E9-4711-B2C4-73ECAFCF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288">
                <a:extLst>
                  <a:ext uri="{FF2B5EF4-FFF2-40B4-BE49-F238E27FC236}">
                    <a16:creationId xmlns:a16="http://schemas.microsoft.com/office/drawing/2014/main" id="{C7034FCF-89C3-47DA-B634-6E1F1FD7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89">
                <a:extLst>
                  <a:ext uri="{FF2B5EF4-FFF2-40B4-BE49-F238E27FC236}">
                    <a16:creationId xmlns:a16="http://schemas.microsoft.com/office/drawing/2014/main" id="{C9A80E4F-D458-4174-8C15-3A8A0CEEB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90">
                <a:extLst>
                  <a:ext uri="{FF2B5EF4-FFF2-40B4-BE49-F238E27FC236}">
                    <a16:creationId xmlns:a16="http://schemas.microsoft.com/office/drawing/2014/main" id="{5BF7BE49-B74D-4149-8B5C-A54C5C64C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91">
                <a:extLst>
                  <a:ext uri="{FF2B5EF4-FFF2-40B4-BE49-F238E27FC236}">
                    <a16:creationId xmlns:a16="http://schemas.microsoft.com/office/drawing/2014/main" id="{4122A70B-FEFA-475F-AA77-C2DF18CA0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292">
                <a:extLst>
                  <a:ext uri="{FF2B5EF4-FFF2-40B4-BE49-F238E27FC236}">
                    <a16:creationId xmlns:a16="http://schemas.microsoft.com/office/drawing/2014/main" id="{E12E6031-FB59-4A99-8039-53605760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293">
                <a:extLst>
                  <a:ext uri="{FF2B5EF4-FFF2-40B4-BE49-F238E27FC236}">
                    <a16:creationId xmlns:a16="http://schemas.microsoft.com/office/drawing/2014/main" id="{C8E9BC63-D26D-4115-9447-3743D66E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294">
                <a:extLst>
                  <a:ext uri="{FF2B5EF4-FFF2-40B4-BE49-F238E27FC236}">
                    <a16:creationId xmlns:a16="http://schemas.microsoft.com/office/drawing/2014/main" id="{A929A1CE-8F25-485A-B5B4-6FBAD6DC0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295">
                <a:extLst>
                  <a:ext uri="{FF2B5EF4-FFF2-40B4-BE49-F238E27FC236}">
                    <a16:creationId xmlns:a16="http://schemas.microsoft.com/office/drawing/2014/main" id="{5C77A236-7654-4C19-B61F-D053B9360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96">
                <a:extLst>
                  <a:ext uri="{FF2B5EF4-FFF2-40B4-BE49-F238E27FC236}">
                    <a16:creationId xmlns:a16="http://schemas.microsoft.com/office/drawing/2014/main" id="{8F07F227-AC8D-489C-B155-F04BAA1F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97">
                <a:extLst>
                  <a:ext uri="{FF2B5EF4-FFF2-40B4-BE49-F238E27FC236}">
                    <a16:creationId xmlns:a16="http://schemas.microsoft.com/office/drawing/2014/main" id="{6BEDEFA6-BC21-4B6D-95BA-1F70BFC1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98">
                <a:extLst>
                  <a:ext uri="{FF2B5EF4-FFF2-40B4-BE49-F238E27FC236}">
                    <a16:creationId xmlns:a16="http://schemas.microsoft.com/office/drawing/2014/main" id="{6052D6A7-7761-4869-9D61-3CDF05C3E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99">
                <a:extLst>
                  <a:ext uri="{FF2B5EF4-FFF2-40B4-BE49-F238E27FC236}">
                    <a16:creationId xmlns:a16="http://schemas.microsoft.com/office/drawing/2014/main" id="{43789C37-4B24-431E-BEDF-D78E8F2F6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300">
                <a:extLst>
                  <a:ext uri="{FF2B5EF4-FFF2-40B4-BE49-F238E27FC236}">
                    <a16:creationId xmlns:a16="http://schemas.microsoft.com/office/drawing/2014/main" id="{B6F48A5A-AA6B-4FAA-9D80-02B5CA81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301">
                <a:extLst>
                  <a:ext uri="{FF2B5EF4-FFF2-40B4-BE49-F238E27FC236}">
                    <a16:creationId xmlns:a16="http://schemas.microsoft.com/office/drawing/2014/main" id="{D405F6AA-C9D1-43D3-B6EA-25E5AB54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302">
                <a:extLst>
                  <a:ext uri="{FF2B5EF4-FFF2-40B4-BE49-F238E27FC236}">
                    <a16:creationId xmlns:a16="http://schemas.microsoft.com/office/drawing/2014/main" id="{9BDD8AE8-207A-42D4-ADEC-187E16BF3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303">
                <a:extLst>
                  <a:ext uri="{FF2B5EF4-FFF2-40B4-BE49-F238E27FC236}">
                    <a16:creationId xmlns:a16="http://schemas.microsoft.com/office/drawing/2014/main" id="{5703DEA4-D6D3-432E-A34E-BE4F9BF2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304">
                <a:extLst>
                  <a:ext uri="{FF2B5EF4-FFF2-40B4-BE49-F238E27FC236}">
                    <a16:creationId xmlns:a16="http://schemas.microsoft.com/office/drawing/2014/main" id="{5C9725ED-86BA-495D-B6D6-85010570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305">
                <a:extLst>
                  <a:ext uri="{FF2B5EF4-FFF2-40B4-BE49-F238E27FC236}">
                    <a16:creationId xmlns:a16="http://schemas.microsoft.com/office/drawing/2014/main" id="{83858487-80FB-4D7F-AE53-334D1FFBA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06">
                <a:extLst>
                  <a:ext uri="{FF2B5EF4-FFF2-40B4-BE49-F238E27FC236}">
                    <a16:creationId xmlns:a16="http://schemas.microsoft.com/office/drawing/2014/main" id="{BA5309D2-0098-476C-B071-2BE14A32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307">
                <a:extLst>
                  <a:ext uri="{FF2B5EF4-FFF2-40B4-BE49-F238E27FC236}">
                    <a16:creationId xmlns:a16="http://schemas.microsoft.com/office/drawing/2014/main" id="{8E448887-B32C-4CA4-968B-AA7D5EC5F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8">
                <a:extLst>
                  <a:ext uri="{FF2B5EF4-FFF2-40B4-BE49-F238E27FC236}">
                    <a16:creationId xmlns:a16="http://schemas.microsoft.com/office/drawing/2014/main" id="{6EC46AAA-747D-4B6D-91CA-F66C519D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09">
                <a:extLst>
                  <a:ext uri="{FF2B5EF4-FFF2-40B4-BE49-F238E27FC236}">
                    <a16:creationId xmlns:a16="http://schemas.microsoft.com/office/drawing/2014/main" id="{F507C44F-38E4-4AB5-AA95-83250453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10">
                <a:extLst>
                  <a:ext uri="{FF2B5EF4-FFF2-40B4-BE49-F238E27FC236}">
                    <a16:creationId xmlns:a16="http://schemas.microsoft.com/office/drawing/2014/main" id="{E2BDE95F-05CB-4D44-85BD-F262D6D03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11">
                <a:extLst>
                  <a:ext uri="{FF2B5EF4-FFF2-40B4-BE49-F238E27FC236}">
                    <a16:creationId xmlns:a16="http://schemas.microsoft.com/office/drawing/2014/main" id="{B506B0EE-9C28-42D4-A407-01E10807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12">
                <a:extLst>
                  <a:ext uri="{FF2B5EF4-FFF2-40B4-BE49-F238E27FC236}">
                    <a16:creationId xmlns:a16="http://schemas.microsoft.com/office/drawing/2014/main" id="{8F1E8F72-E7F6-4344-84A2-200744A3E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13">
                <a:extLst>
                  <a:ext uri="{FF2B5EF4-FFF2-40B4-BE49-F238E27FC236}">
                    <a16:creationId xmlns:a16="http://schemas.microsoft.com/office/drawing/2014/main" id="{13723482-DDB5-4425-B868-B5505ADB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14">
                <a:extLst>
                  <a:ext uri="{FF2B5EF4-FFF2-40B4-BE49-F238E27FC236}">
                    <a16:creationId xmlns:a16="http://schemas.microsoft.com/office/drawing/2014/main" id="{F3461EAD-2A73-4B2F-94B6-152D352A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15">
                <a:extLst>
                  <a:ext uri="{FF2B5EF4-FFF2-40B4-BE49-F238E27FC236}">
                    <a16:creationId xmlns:a16="http://schemas.microsoft.com/office/drawing/2014/main" id="{7D7B8025-5183-47D7-905A-AC14B184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16">
                <a:extLst>
                  <a:ext uri="{FF2B5EF4-FFF2-40B4-BE49-F238E27FC236}">
                    <a16:creationId xmlns:a16="http://schemas.microsoft.com/office/drawing/2014/main" id="{096A1108-76A9-4112-A245-9D3B967F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17">
                <a:extLst>
                  <a:ext uri="{FF2B5EF4-FFF2-40B4-BE49-F238E27FC236}">
                    <a16:creationId xmlns:a16="http://schemas.microsoft.com/office/drawing/2014/main" id="{F2DFDF4E-1AAD-48EE-B3A6-F4AD9246E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318">
                <a:extLst>
                  <a:ext uri="{FF2B5EF4-FFF2-40B4-BE49-F238E27FC236}">
                    <a16:creationId xmlns:a16="http://schemas.microsoft.com/office/drawing/2014/main" id="{FA509C46-E47E-464A-8BFF-2FD6BA06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319">
                <a:extLst>
                  <a:ext uri="{FF2B5EF4-FFF2-40B4-BE49-F238E27FC236}">
                    <a16:creationId xmlns:a16="http://schemas.microsoft.com/office/drawing/2014/main" id="{B7CC0D05-5216-435D-BF1B-164F6472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320">
                <a:extLst>
                  <a:ext uri="{FF2B5EF4-FFF2-40B4-BE49-F238E27FC236}">
                    <a16:creationId xmlns:a16="http://schemas.microsoft.com/office/drawing/2014/main" id="{7BA11451-4227-4316-BBFA-B29A699C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321">
                <a:extLst>
                  <a:ext uri="{FF2B5EF4-FFF2-40B4-BE49-F238E27FC236}">
                    <a16:creationId xmlns:a16="http://schemas.microsoft.com/office/drawing/2014/main" id="{FB179B19-6BE1-4D23-A6DF-0481A9BB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322">
                <a:extLst>
                  <a:ext uri="{FF2B5EF4-FFF2-40B4-BE49-F238E27FC236}">
                    <a16:creationId xmlns:a16="http://schemas.microsoft.com/office/drawing/2014/main" id="{0F385C97-1557-410C-BFF3-202FD97B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323">
                <a:extLst>
                  <a:ext uri="{FF2B5EF4-FFF2-40B4-BE49-F238E27FC236}">
                    <a16:creationId xmlns:a16="http://schemas.microsoft.com/office/drawing/2014/main" id="{11B73A29-F361-4F0B-9A36-84671904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324">
                <a:extLst>
                  <a:ext uri="{FF2B5EF4-FFF2-40B4-BE49-F238E27FC236}">
                    <a16:creationId xmlns:a16="http://schemas.microsoft.com/office/drawing/2014/main" id="{E769F725-3961-4E53-B06A-25D3E5A3B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325">
                <a:extLst>
                  <a:ext uri="{FF2B5EF4-FFF2-40B4-BE49-F238E27FC236}">
                    <a16:creationId xmlns:a16="http://schemas.microsoft.com/office/drawing/2014/main" id="{BF78476C-4BB6-4EEC-91E8-118BE1EA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326">
                <a:extLst>
                  <a:ext uri="{FF2B5EF4-FFF2-40B4-BE49-F238E27FC236}">
                    <a16:creationId xmlns:a16="http://schemas.microsoft.com/office/drawing/2014/main" id="{1E9107FE-193F-4295-B3C9-768DA5D4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327">
                <a:extLst>
                  <a:ext uri="{FF2B5EF4-FFF2-40B4-BE49-F238E27FC236}">
                    <a16:creationId xmlns:a16="http://schemas.microsoft.com/office/drawing/2014/main" id="{8377F2A2-5673-4B2B-BFB5-3E2A9BE01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328">
                <a:extLst>
                  <a:ext uri="{FF2B5EF4-FFF2-40B4-BE49-F238E27FC236}">
                    <a16:creationId xmlns:a16="http://schemas.microsoft.com/office/drawing/2014/main" id="{8A81CE26-B613-4361-8C9A-F814A572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29">
                <a:extLst>
                  <a:ext uri="{FF2B5EF4-FFF2-40B4-BE49-F238E27FC236}">
                    <a16:creationId xmlns:a16="http://schemas.microsoft.com/office/drawing/2014/main" id="{F2D21A2E-0C4D-4705-AB6B-5204A055E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30">
                <a:extLst>
                  <a:ext uri="{FF2B5EF4-FFF2-40B4-BE49-F238E27FC236}">
                    <a16:creationId xmlns:a16="http://schemas.microsoft.com/office/drawing/2014/main" id="{B7383E15-324E-47B9-A04C-02A13627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Rectangle 331">
                <a:extLst>
                  <a:ext uri="{FF2B5EF4-FFF2-40B4-BE49-F238E27FC236}">
                    <a16:creationId xmlns:a16="http://schemas.microsoft.com/office/drawing/2014/main" id="{E1FA08CC-C257-4783-A89C-3DF18ED87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332">
                <a:extLst>
                  <a:ext uri="{FF2B5EF4-FFF2-40B4-BE49-F238E27FC236}">
                    <a16:creationId xmlns:a16="http://schemas.microsoft.com/office/drawing/2014/main" id="{D2037694-3E85-44E1-A8B0-824727855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333">
                <a:extLst>
                  <a:ext uri="{FF2B5EF4-FFF2-40B4-BE49-F238E27FC236}">
                    <a16:creationId xmlns:a16="http://schemas.microsoft.com/office/drawing/2014/main" id="{0B743D98-E01F-41BD-A54A-08F27BEC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334">
                <a:extLst>
                  <a:ext uri="{FF2B5EF4-FFF2-40B4-BE49-F238E27FC236}">
                    <a16:creationId xmlns:a16="http://schemas.microsoft.com/office/drawing/2014/main" id="{C7115AB2-F71A-4D59-B443-F95A41D84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335">
                <a:extLst>
                  <a:ext uri="{FF2B5EF4-FFF2-40B4-BE49-F238E27FC236}">
                    <a16:creationId xmlns:a16="http://schemas.microsoft.com/office/drawing/2014/main" id="{CDEC2155-7D75-413F-A209-C18EB278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336">
                <a:extLst>
                  <a:ext uri="{FF2B5EF4-FFF2-40B4-BE49-F238E27FC236}">
                    <a16:creationId xmlns:a16="http://schemas.microsoft.com/office/drawing/2014/main" id="{6693DBF5-C645-4574-9059-C4D28CB2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337">
                <a:extLst>
                  <a:ext uri="{FF2B5EF4-FFF2-40B4-BE49-F238E27FC236}">
                    <a16:creationId xmlns:a16="http://schemas.microsoft.com/office/drawing/2014/main" id="{587CFC8F-0282-43B3-A6EE-9874CC4D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338">
                <a:extLst>
                  <a:ext uri="{FF2B5EF4-FFF2-40B4-BE49-F238E27FC236}">
                    <a16:creationId xmlns:a16="http://schemas.microsoft.com/office/drawing/2014/main" id="{F43C459D-3C68-4C2B-BEF8-DBF64CA53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339">
                <a:extLst>
                  <a:ext uri="{FF2B5EF4-FFF2-40B4-BE49-F238E27FC236}">
                    <a16:creationId xmlns:a16="http://schemas.microsoft.com/office/drawing/2014/main" id="{11126B48-71F7-4DF4-929C-9276F389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340">
                <a:extLst>
                  <a:ext uri="{FF2B5EF4-FFF2-40B4-BE49-F238E27FC236}">
                    <a16:creationId xmlns:a16="http://schemas.microsoft.com/office/drawing/2014/main" id="{9ABD20FC-E1BA-42F2-94A4-8F169697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341">
                <a:extLst>
                  <a:ext uri="{FF2B5EF4-FFF2-40B4-BE49-F238E27FC236}">
                    <a16:creationId xmlns:a16="http://schemas.microsoft.com/office/drawing/2014/main" id="{C8006B8E-48A6-4112-8DAB-1EC35710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342">
                <a:extLst>
                  <a:ext uri="{FF2B5EF4-FFF2-40B4-BE49-F238E27FC236}">
                    <a16:creationId xmlns:a16="http://schemas.microsoft.com/office/drawing/2014/main" id="{84EDF5B5-59F5-40FC-862C-463C4951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343">
                <a:extLst>
                  <a:ext uri="{FF2B5EF4-FFF2-40B4-BE49-F238E27FC236}">
                    <a16:creationId xmlns:a16="http://schemas.microsoft.com/office/drawing/2014/main" id="{3D34E100-B177-46BF-BF6C-A14CACD8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344">
                <a:extLst>
                  <a:ext uri="{FF2B5EF4-FFF2-40B4-BE49-F238E27FC236}">
                    <a16:creationId xmlns:a16="http://schemas.microsoft.com/office/drawing/2014/main" id="{7D856E4B-5E33-47DF-9845-899424CA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345">
                <a:extLst>
                  <a:ext uri="{FF2B5EF4-FFF2-40B4-BE49-F238E27FC236}">
                    <a16:creationId xmlns:a16="http://schemas.microsoft.com/office/drawing/2014/main" id="{181702B6-B858-443D-9F4C-D8F116CC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346">
                <a:extLst>
                  <a:ext uri="{FF2B5EF4-FFF2-40B4-BE49-F238E27FC236}">
                    <a16:creationId xmlns:a16="http://schemas.microsoft.com/office/drawing/2014/main" id="{78036ECA-CBE9-4BCB-8FBA-A19AF179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347">
                <a:extLst>
                  <a:ext uri="{FF2B5EF4-FFF2-40B4-BE49-F238E27FC236}">
                    <a16:creationId xmlns:a16="http://schemas.microsoft.com/office/drawing/2014/main" id="{13316BB9-8A05-4456-BFE9-268AC15A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348">
                <a:extLst>
                  <a:ext uri="{FF2B5EF4-FFF2-40B4-BE49-F238E27FC236}">
                    <a16:creationId xmlns:a16="http://schemas.microsoft.com/office/drawing/2014/main" id="{052DFCA6-457F-4379-8614-6354FEC3D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349">
                <a:extLst>
                  <a:ext uri="{FF2B5EF4-FFF2-40B4-BE49-F238E27FC236}">
                    <a16:creationId xmlns:a16="http://schemas.microsoft.com/office/drawing/2014/main" id="{3D123D0E-3093-4215-AEC8-35AFDE19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350">
                <a:extLst>
                  <a:ext uri="{FF2B5EF4-FFF2-40B4-BE49-F238E27FC236}">
                    <a16:creationId xmlns:a16="http://schemas.microsoft.com/office/drawing/2014/main" id="{C5678A2C-EA38-4CCE-AC59-FE8B70A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351">
                <a:extLst>
                  <a:ext uri="{FF2B5EF4-FFF2-40B4-BE49-F238E27FC236}">
                    <a16:creationId xmlns:a16="http://schemas.microsoft.com/office/drawing/2014/main" id="{FE503851-9386-47C2-9C44-CB83B689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352">
                <a:extLst>
                  <a:ext uri="{FF2B5EF4-FFF2-40B4-BE49-F238E27FC236}">
                    <a16:creationId xmlns:a16="http://schemas.microsoft.com/office/drawing/2014/main" id="{B3075457-A466-4CD2-8491-02FF7C84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353">
                <a:extLst>
                  <a:ext uri="{FF2B5EF4-FFF2-40B4-BE49-F238E27FC236}">
                    <a16:creationId xmlns:a16="http://schemas.microsoft.com/office/drawing/2014/main" id="{CEEEA9E6-35A9-46C7-86A4-4E74A613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354">
                <a:extLst>
                  <a:ext uri="{FF2B5EF4-FFF2-40B4-BE49-F238E27FC236}">
                    <a16:creationId xmlns:a16="http://schemas.microsoft.com/office/drawing/2014/main" id="{C0FB1E2B-A760-41CD-88A2-AEFADF632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355">
                <a:extLst>
                  <a:ext uri="{FF2B5EF4-FFF2-40B4-BE49-F238E27FC236}">
                    <a16:creationId xmlns:a16="http://schemas.microsoft.com/office/drawing/2014/main" id="{A8AA120E-C1E2-4181-AE15-33CA23FA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78" name="文本框 429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BD25C665-0C61-4ABF-8865-C276C0FC974C}"/>
                </a:ext>
              </a:extLst>
            </p:cNvPr>
            <p:cNvSpPr txBox="1"/>
            <p:nvPr/>
          </p:nvSpPr>
          <p:spPr>
            <a:xfrm>
              <a:off x="5192077" y="3898329"/>
              <a:ext cx="3057247" cy="542406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dirty="0"/>
                <a:t>使用態度</a:t>
              </a:r>
            </a:p>
          </p:txBody>
        </p:sp>
      </p:grpSp>
      <p:sp>
        <p:nvSpPr>
          <p:cNvPr id="1185" name="椭圆 1">
            <a:extLst>
              <a:ext uri="{FF2B5EF4-FFF2-40B4-BE49-F238E27FC236}">
                <a16:creationId xmlns:a16="http://schemas.microsoft.com/office/drawing/2014/main" id="{1839E22E-1E28-4FA8-A97D-CCF491897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345" y="3481242"/>
            <a:ext cx="1892563" cy="1320836"/>
          </a:xfrm>
          <a:prstGeom prst="roundRect">
            <a:avLst/>
          </a:prstGeom>
          <a:solidFill>
            <a:srgbClr val="B5213B"/>
          </a:solidFill>
          <a:ln w="28575">
            <a:noFill/>
          </a:ln>
          <a:effec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dirty="0">
              <a:solidFill>
                <a:srgbClr val="FCEFD7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86" name="Text Box 21">
            <a:extLst>
              <a:ext uri="{FF2B5EF4-FFF2-40B4-BE49-F238E27FC236}">
                <a16:creationId xmlns:a16="http://schemas.microsoft.com/office/drawing/2014/main" id="{918F2175-236D-443C-989B-60AD9A25F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091" y="3699822"/>
            <a:ext cx="1844551" cy="101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環保吸管</a:t>
            </a:r>
            <a:endParaRPr lang="en-US" altLang="zh-TW" sz="3000" b="1" kern="0" dirty="0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方面</a:t>
            </a:r>
          </a:p>
        </p:txBody>
      </p:sp>
      <p:cxnSp>
        <p:nvCxnSpPr>
          <p:cNvPr id="1568" name="直線接點 1567">
            <a:extLst>
              <a:ext uri="{FF2B5EF4-FFF2-40B4-BE49-F238E27FC236}">
                <a16:creationId xmlns:a16="http://schemas.microsoft.com/office/drawing/2014/main" id="{CBF77595-B6A0-47DB-ACF6-BB9D537EF8E4}"/>
              </a:ext>
            </a:extLst>
          </p:cNvPr>
          <p:cNvCxnSpPr>
            <a:cxnSpLocks/>
          </p:cNvCxnSpPr>
          <p:nvPr/>
        </p:nvCxnSpPr>
        <p:spPr>
          <a:xfrm>
            <a:off x="2689167" y="4488742"/>
            <a:ext cx="489166" cy="0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接點 11">
            <a:extLst>
              <a:ext uri="{FF2B5EF4-FFF2-40B4-BE49-F238E27FC236}">
                <a16:creationId xmlns:a16="http://schemas.microsoft.com/office/drawing/2014/main" id="{3C517AE6-3290-47FA-86F6-5D768DD8040B}"/>
              </a:ext>
            </a:extLst>
          </p:cNvPr>
          <p:cNvCxnSpPr>
            <a:cxnSpLocks/>
          </p:cNvCxnSpPr>
          <p:nvPr/>
        </p:nvCxnSpPr>
        <p:spPr>
          <a:xfrm flipH="1">
            <a:off x="2688020" y="2205749"/>
            <a:ext cx="1147" cy="378557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1" name="直線接點 1570">
            <a:extLst>
              <a:ext uri="{FF2B5EF4-FFF2-40B4-BE49-F238E27FC236}">
                <a16:creationId xmlns:a16="http://schemas.microsoft.com/office/drawing/2014/main" id="{93E53FF4-E0C3-40FA-AF06-60B9F68EF9A6}"/>
              </a:ext>
            </a:extLst>
          </p:cNvPr>
          <p:cNvCxnSpPr>
            <a:cxnSpLocks/>
          </p:cNvCxnSpPr>
          <p:nvPr/>
        </p:nvCxnSpPr>
        <p:spPr>
          <a:xfrm>
            <a:off x="2193076" y="4150622"/>
            <a:ext cx="489165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5" name="组合 44">
            <a:extLst>
              <a:ext uri="{FF2B5EF4-FFF2-40B4-BE49-F238E27FC236}">
                <a16:creationId xmlns:a16="http://schemas.microsoft.com/office/drawing/2014/main" id="{F6AEC9EE-7F7E-442F-955A-8C6E70D5CFCA}"/>
              </a:ext>
            </a:extLst>
          </p:cNvPr>
          <p:cNvGrpSpPr/>
          <p:nvPr/>
        </p:nvGrpSpPr>
        <p:grpSpPr>
          <a:xfrm>
            <a:off x="3204851" y="1756867"/>
            <a:ext cx="1685884" cy="1111940"/>
            <a:chOff x="4712908" y="1643519"/>
            <a:chExt cx="3233738" cy="1293812"/>
          </a:xfrm>
        </p:grpSpPr>
        <p:grpSp>
          <p:nvGrpSpPr>
            <p:cNvPr id="96" name="组合 45">
              <a:extLst>
                <a:ext uri="{FF2B5EF4-FFF2-40B4-BE49-F238E27FC236}">
                  <a16:creationId xmlns:a16="http://schemas.microsoft.com/office/drawing/2014/main" id="{9A272415-BE6A-43FA-BEAF-E790332C8C51}"/>
                </a:ext>
              </a:extLst>
            </p:cNvPr>
            <p:cNvGrpSpPr/>
            <p:nvPr/>
          </p:nvGrpSpPr>
          <p:grpSpPr>
            <a:xfrm>
              <a:off x="4712908" y="1643519"/>
              <a:ext cx="3233738" cy="1293812"/>
              <a:chOff x="3625850" y="1597025"/>
              <a:chExt cx="3233738" cy="1293812"/>
            </a:xfrm>
          </p:grpSpPr>
          <p:grpSp>
            <p:nvGrpSpPr>
              <p:cNvPr id="98" name="Group 205">
                <a:extLst>
                  <a:ext uri="{FF2B5EF4-FFF2-40B4-BE49-F238E27FC236}">
                    <a16:creationId xmlns:a16="http://schemas.microsoft.com/office/drawing/2014/main" id="{745ECEA6-3B69-445B-9FBC-376AB091DB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25850" y="1597025"/>
                <a:ext cx="3233738" cy="1279524"/>
                <a:chOff x="2284" y="1006"/>
                <a:chExt cx="2037" cy="806"/>
              </a:xfrm>
            </p:grpSpPr>
            <p:sp>
              <p:nvSpPr>
                <p:cNvPr id="276" name="Freeform 5">
                  <a:extLst>
                    <a:ext uri="{FF2B5EF4-FFF2-40B4-BE49-F238E27FC236}">
                      <a16:creationId xmlns:a16="http://schemas.microsoft.com/office/drawing/2014/main" id="{004F1810-843C-4076-B837-7ABB4D002A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4" y="1006"/>
                  <a:ext cx="2037" cy="667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FF3E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277" name="Freeform 6">
                  <a:extLst>
                    <a:ext uri="{FF2B5EF4-FFF2-40B4-BE49-F238E27FC236}">
                      <a16:creationId xmlns:a16="http://schemas.microsoft.com/office/drawing/2014/main" id="{D8F0B0C3-967B-4564-819E-B6BF9DD4EF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1096"/>
                  <a:ext cx="2002" cy="48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7">
                  <a:extLst>
                    <a:ext uri="{FF2B5EF4-FFF2-40B4-BE49-F238E27FC236}">
                      <a16:creationId xmlns:a16="http://schemas.microsoft.com/office/drawing/2014/main" id="{40515009-E2AF-4F9E-AE61-EAD96881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8">
                  <a:extLst>
                    <a:ext uri="{FF2B5EF4-FFF2-40B4-BE49-F238E27FC236}">
                      <a16:creationId xmlns:a16="http://schemas.microsoft.com/office/drawing/2014/main" id="{4289E9B6-A856-4EFC-81D9-99678702E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9">
                  <a:extLst>
                    <a:ext uri="{FF2B5EF4-FFF2-40B4-BE49-F238E27FC236}">
                      <a16:creationId xmlns:a16="http://schemas.microsoft.com/office/drawing/2014/main" id="{0656C308-A9D7-455F-93A5-ED9B536B0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0">
                  <a:extLst>
                    <a:ext uri="{FF2B5EF4-FFF2-40B4-BE49-F238E27FC236}">
                      <a16:creationId xmlns:a16="http://schemas.microsoft.com/office/drawing/2014/main" id="{D5C78DA5-DFF1-46B9-B998-79EC96145E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1">
                  <a:extLst>
                    <a:ext uri="{FF2B5EF4-FFF2-40B4-BE49-F238E27FC236}">
                      <a16:creationId xmlns:a16="http://schemas.microsoft.com/office/drawing/2014/main" id="{1211CBA4-E995-4A72-9CFE-42FAD05E4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">
                  <a:extLst>
                    <a:ext uri="{FF2B5EF4-FFF2-40B4-BE49-F238E27FC236}">
                      <a16:creationId xmlns:a16="http://schemas.microsoft.com/office/drawing/2014/main" id="{DD6921FB-A41A-4B7C-B0B9-3E72AD322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3">
                  <a:extLst>
                    <a:ext uri="{FF2B5EF4-FFF2-40B4-BE49-F238E27FC236}">
                      <a16:creationId xmlns:a16="http://schemas.microsoft.com/office/drawing/2014/main" id="{C00EF7C1-D7DD-44D6-AC80-A95E266E15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4">
                  <a:extLst>
                    <a:ext uri="{FF2B5EF4-FFF2-40B4-BE49-F238E27FC236}">
                      <a16:creationId xmlns:a16="http://schemas.microsoft.com/office/drawing/2014/main" id="{8A10629D-0810-4287-847A-47A846985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5">
                  <a:extLst>
                    <a:ext uri="{FF2B5EF4-FFF2-40B4-BE49-F238E27FC236}">
                      <a16:creationId xmlns:a16="http://schemas.microsoft.com/office/drawing/2014/main" id="{9F5E8F18-E45F-4F35-91A4-C09F8297C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6">
                  <a:extLst>
                    <a:ext uri="{FF2B5EF4-FFF2-40B4-BE49-F238E27FC236}">
                      <a16:creationId xmlns:a16="http://schemas.microsoft.com/office/drawing/2014/main" id="{C1E24345-2F48-4B4B-93BC-7D398F83B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7">
                  <a:extLst>
                    <a:ext uri="{FF2B5EF4-FFF2-40B4-BE49-F238E27FC236}">
                      <a16:creationId xmlns:a16="http://schemas.microsoft.com/office/drawing/2014/main" id="{6B447624-A03E-4E5B-9294-9B3993B6A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8">
                  <a:extLst>
                    <a:ext uri="{FF2B5EF4-FFF2-40B4-BE49-F238E27FC236}">
                      <a16:creationId xmlns:a16="http://schemas.microsoft.com/office/drawing/2014/main" id="{70D010D6-A13E-458A-B910-408E58F44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9">
                  <a:extLst>
                    <a:ext uri="{FF2B5EF4-FFF2-40B4-BE49-F238E27FC236}">
                      <a16:creationId xmlns:a16="http://schemas.microsoft.com/office/drawing/2014/main" id="{2EC8339F-3C04-4984-9EBE-F182B9670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20">
                  <a:extLst>
                    <a:ext uri="{FF2B5EF4-FFF2-40B4-BE49-F238E27FC236}">
                      <a16:creationId xmlns:a16="http://schemas.microsoft.com/office/drawing/2014/main" id="{E8457797-E3E8-4684-A86B-912CEDDDB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21">
                  <a:extLst>
                    <a:ext uri="{FF2B5EF4-FFF2-40B4-BE49-F238E27FC236}">
                      <a16:creationId xmlns:a16="http://schemas.microsoft.com/office/drawing/2014/main" id="{C3A60FA3-C0FB-4B25-B406-9CFB507F0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22">
                  <a:extLst>
                    <a:ext uri="{FF2B5EF4-FFF2-40B4-BE49-F238E27FC236}">
                      <a16:creationId xmlns:a16="http://schemas.microsoft.com/office/drawing/2014/main" id="{DE930B73-B6CB-4259-8E35-5D94A8929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23">
                  <a:extLst>
                    <a:ext uri="{FF2B5EF4-FFF2-40B4-BE49-F238E27FC236}">
                      <a16:creationId xmlns:a16="http://schemas.microsoft.com/office/drawing/2014/main" id="{D5A0E2FA-766E-428B-87FD-CD094EDC2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24">
                  <a:extLst>
                    <a:ext uri="{FF2B5EF4-FFF2-40B4-BE49-F238E27FC236}">
                      <a16:creationId xmlns:a16="http://schemas.microsoft.com/office/drawing/2014/main" id="{7BDFF311-96D3-4371-BCF1-F325868EE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25">
                  <a:extLst>
                    <a:ext uri="{FF2B5EF4-FFF2-40B4-BE49-F238E27FC236}">
                      <a16:creationId xmlns:a16="http://schemas.microsoft.com/office/drawing/2014/main" id="{535BBC46-F667-4A73-9790-8C6781804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26">
                  <a:extLst>
                    <a:ext uri="{FF2B5EF4-FFF2-40B4-BE49-F238E27FC236}">
                      <a16:creationId xmlns:a16="http://schemas.microsoft.com/office/drawing/2014/main" id="{9D3647E1-05E8-4376-9258-4347E20ABF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27">
                  <a:extLst>
                    <a:ext uri="{FF2B5EF4-FFF2-40B4-BE49-F238E27FC236}">
                      <a16:creationId xmlns:a16="http://schemas.microsoft.com/office/drawing/2014/main" id="{6D44F68A-F445-4CCF-8E3F-73F7E1CB8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28">
                  <a:extLst>
                    <a:ext uri="{FF2B5EF4-FFF2-40B4-BE49-F238E27FC236}">
                      <a16:creationId xmlns:a16="http://schemas.microsoft.com/office/drawing/2014/main" id="{D1AF3323-409C-4FDC-902D-EBECD7FF3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29">
                  <a:extLst>
                    <a:ext uri="{FF2B5EF4-FFF2-40B4-BE49-F238E27FC236}">
                      <a16:creationId xmlns:a16="http://schemas.microsoft.com/office/drawing/2014/main" id="{87E58F5A-805E-4DE1-9EAA-858EDD33D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30">
                  <a:extLst>
                    <a:ext uri="{FF2B5EF4-FFF2-40B4-BE49-F238E27FC236}">
                      <a16:creationId xmlns:a16="http://schemas.microsoft.com/office/drawing/2014/main" id="{ECFCA8ED-B3E1-4BC2-8E9B-B86F28E93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31">
                  <a:extLst>
                    <a:ext uri="{FF2B5EF4-FFF2-40B4-BE49-F238E27FC236}">
                      <a16:creationId xmlns:a16="http://schemas.microsoft.com/office/drawing/2014/main" id="{7C537519-3077-484B-9DA1-C1EC9A185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32">
                  <a:extLst>
                    <a:ext uri="{FF2B5EF4-FFF2-40B4-BE49-F238E27FC236}">
                      <a16:creationId xmlns:a16="http://schemas.microsoft.com/office/drawing/2014/main" id="{E7BA1BC0-5E16-40A7-8569-F1E8CF8B9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33">
                  <a:extLst>
                    <a:ext uri="{FF2B5EF4-FFF2-40B4-BE49-F238E27FC236}">
                      <a16:creationId xmlns:a16="http://schemas.microsoft.com/office/drawing/2014/main" id="{A102137C-B32E-48D1-B3B0-FA4E2FC3A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34">
                  <a:extLst>
                    <a:ext uri="{FF2B5EF4-FFF2-40B4-BE49-F238E27FC236}">
                      <a16:creationId xmlns:a16="http://schemas.microsoft.com/office/drawing/2014/main" id="{48696C88-0591-4B0B-B6E8-4548E0A1A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35">
                  <a:extLst>
                    <a:ext uri="{FF2B5EF4-FFF2-40B4-BE49-F238E27FC236}">
                      <a16:creationId xmlns:a16="http://schemas.microsoft.com/office/drawing/2014/main" id="{9F64B87A-FC1E-4B0B-94B3-7FD877ECF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36">
                  <a:extLst>
                    <a:ext uri="{FF2B5EF4-FFF2-40B4-BE49-F238E27FC236}">
                      <a16:creationId xmlns:a16="http://schemas.microsoft.com/office/drawing/2014/main" id="{AD61886B-12D8-4FEA-AC25-4D09D715E6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37">
                  <a:extLst>
                    <a:ext uri="{FF2B5EF4-FFF2-40B4-BE49-F238E27FC236}">
                      <a16:creationId xmlns:a16="http://schemas.microsoft.com/office/drawing/2014/main" id="{F92A2872-3E83-4F9B-A40F-E3703BE25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38">
                  <a:extLst>
                    <a:ext uri="{FF2B5EF4-FFF2-40B4-BE49-F238E27FC236}">
                      <a16:creationId xmlns:a16="http://schemas.microsoft.com/office/drawing/2014/main" id="{344BA536-77CF-4BFE-B89E-E3F07DB00B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39">
                  <a:extLst>
                    <a:ext uri="{FF2B5EF4-FFF2-40B4-BE49-F238E27FC236}">
                      <a16:creationId xmlns:a16="http://schemas.microsoft.com/office/drawing/2014/main" id="{C79C4E0E-F3D3-46DF-8771-0E402765B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Rectangle 40">
                  <a:extLst>
                    <a:ext uri="{FF2B5EF4-FFF2-40B4-BE49-F238E27FC236}">
                      <a16:creationId xmlns:a16="http://schemas.microsoft.com/office/drawing/2014/main" id="{314895A7-8744-4498-9576-E69EBB59C9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41">
                  <a:extLst>
                    <a:ext uri="{FF2B5EF4-FFF2-40B4-BE49-F238E27FC236}">
                      <a16:creationId xmlns:a16="http://schemas.microsoft.com/office/drawing/2014/main" id="{48A09F62-124C-4F42-8570-9CF59B96C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42">
                  <a:extLst>
                    <a:ext uri="{FF2B5EF4-FFF2-40B4-BE49-F238E27FC236}">
                      <a16:creationId xmlns:a16="http://schemas.microsoft.com/office/drawing/2014/main" id="{B5B90046-D9B6-45AD-8D5B-649EBEC48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43">
                  <a:extLst>
                    <a:ext uri="{FF2B5EF4-FFF2-40B4-BE49-F238E27FC236}">
                      <a16:creationId xmlns:a16="http://schemas.microsoft.com/office/drawing/2014/main" id="{732B1CDE-0AAF-49A3-80D7-A774D3F2D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44">
                  <a:extLst>
                    <a:ext uri="{FF2B5EF4-FFF2-40B4-BE49-F238E27FC236}">
                      <a16:creationId xmlns:a16="http://schemas.microsoft.com/office/drawing/2014/main" id="{1013EB1E-8B35-4E9B-834D-FD7919B87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45">
                  <a:extLst>
                    <a:ext uri="{FF2B5EF4-FFF2-40B4-BE49-F238E27FC236}">
                      <a16:creationId xmlns:a16="http://schemas.microsoft.com/office/drawing/2014/main" id="{C6A2B8EF-C0BD-47DE-87F2-05050D3DA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46">
                  <a:extLst>
                    <a:ext uri="{FF2B5EF4-FFF2-40B4-BE49-F238E27FC236}">
                      <a16:creationId xmlns:a16="http://schemas.microsoft.com/office/drawing/2014/main" id="{F3B104D0-2485-490B-AE04-60331BA7B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47">
                  <a:extLst>
                    <a:ext uri="{FF2B5EF4-FFF2-40B4-BE49-F238E27FC236}">
                      <a16:creationId xmlns:a16="http://schemas.microsoft.com/office/drawing/2014/main" id="{22CA0537-8906-420C-9EFE-6916E50D5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48">
                  <a:extLst>
                    <a:ext uri="{FF2B5EF4-FFF2-40B4-BE49-F238E27FC236}">
                      <a16:creationId xmlns:a16="http://schemas.microsoft.com/office/drawing/2014/main" id="{B2E2CB1D-04F2-4409-A605-3346AD680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49">
                  <a:extLst>
                    <a:ext uri="{FF2B5EF4-FFF2-40B4-BE49-F238E27FC236}">
                      <a16:creationId xmlns:a16="http://schemas.microsoft.com/office/drawing/2014/main" id="{5D713FD1-00C8-48A2-B40B-63FAD9FA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50">
                  <a:extLst>
                    <a:ext uri="{FF2B5EF4-FFF2-40B4-BE49-F238E27FC236}">
                      <a16:creationId xmlns:a16="http://schemas.microsoft.com/office/drawing/2014/main" id="{E3592B3B-73FA-4807-9B8D-3EEC3FC09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51">
                  <a:extLst>
                    <a:ext uri="{FF2B5EF4-FFF2-40B4-BE49-F238E27FC236}">
                      <a16:creationId xmlns:a16="http://schemas.microsoft.com/office/drawing/2014/main" id="{9CECF9C3-E45E-4565-BBE0-EFCBB44AE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Rectangle 52">
                  <a:extLst>
                    <a:ext uri="{FF2B5EF4-FFF2-40B4-BE49-F238E27FC236}">
                      <a16:creationId xmlns:a16="http://schemas.microsoft.com/office/drawing/2014/main" id="{C051DCFA-5357-4574-8323-2DB28386B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53">
                  <a:extLst>
                    <a:ext uri="{FF2B5EF4-FFF2-40B4-BE49-F238E27FC236}">
                      <a16:creationId xmlns:a16="http://schemas.microsoft.com/office/drawing/2014/main" id="{51C968B2-EBCA-42A5-B1F0-73C8D4E957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Rectangle 54">
                  <a:extLst>
                    <a:ext uri="{FF2B5EF4-FFF2-40B4-BE49-F238E27FC236}">
                      <a16:creationId xmlns:a16="http://schemas.microsoft.com/office/drawing/2014/main" id="{85E0DA76-EDBD-459E-BB41-05E876492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55">
                  <a:extLst>
                    <a:ext uri="{FF2B5EF4-FFF2-40B4-BE49-F238E27FC236}">
                      <a16:creationId xmlns:a16="http://schemas.microsoft.com/office/drawing/2014/main" id="{D603B43F-F7D6-4A18-8F59-D7A693C46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56">
                  <a:extLst>
                    <a:ext uri="{FF2B5EF4-FFF2-40B4-BE49-F238E27FC236}">
                      <a16:creationId xmlns:a16="http://schemas.microsoft.com/office/drawing/2014/main" id="{1EF35F99-77C0-410E-AA1A-6EAB07810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57">
                  <a:extLst>
                    <a:ext uri="{FF2B5EF4-FFF2-40B4-BE49-F238E27FC236}">
                      <a16:creationId xmlns:a16="http://schemas.microsoft.com/office/drawing/2014/main" id="{495D8190-9A14-406D-8669-6AD59474E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58">
                  <a:extLst>
                    <a:ext uri="{FF2B5EF4-FFF2-40B4-BE49-F238E27FC236}">
                      <a16:creationId xmlns:a16="http://schemas.microsoft.com/office/drawing/2014/main" id="{7D3A3377-8006-4F7B-ACAE-47E5E92F79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59">
                  <a:extLst>
                    <a:ext uri="{FF2B5EF4-FFF2-40B4-BE49-F238E27FC236}">
                      <a16:creationId xmlns:a16="http://schemas.microsoft.com/office/drawing/2014/main" id="{BDA8F6EF-97AC-47E6-9E74-BD3B2EECB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60">
                  <a:extLst>
                    <a:ext uri="{FF2B5EF4-FFF2-40B4-BE49-F238E27FC236}">
                      <a16:creationId xmlns:a16="http://schemas.microsoft.com/office/drawing/2014/main" id="{D246739C-4567-494F-AA59-DE2EDE099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61">
                  <a:extLst>
                    <a:ext uri="{FF2B5EF4-FFF2-40B4-BE49-F238E27FC236}">
                      <a16:creationId xmlns:a16="http://schemas.microsoft.com/office/drawing/2014/main" id="{036AF4FF-23AF-4DF0-8DFA-473E9B13C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62">
                  <a:extLst>
                    <a:ext uri="{FF2B5EF4-FFF2-40B4-BE49-F238E27FC236}">
                      <a16:creationId xmlns:a16="http://schemas.microsoft.com/office/drawing/2014/main" id="{6500B3B6-C8C5-414B-9018-ABC01F9CC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63">
                  <a:extLst>
                    <a:ext uri="{FF2B5EF4-FFF2-40B4-BE49-F238E27FC236}">
                      <a16:creationId xmlns:a16="http://schemas.microsoft.com/office/drawing/2014/main" id="{2A50995A-93F7-494B-812B-1EE5110D9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Rectangle 64">
                  <a:extLst>
                    <a:ext uri="{FF2B5EF4-FFF2-40B4-BE49-F238E27FC236}">
                      <a16:creationId xmlns:a16="http://schemas.microsoft.com/office/drawing/2014/main" id="{67384003-D26C-4E54-986E-C2147C9EE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65">
                  <a:extLst>
                    <a:ext uri="{FF2B5EF4-FFF2-40B4-BE49-F238E27FC236}">
                      <a16:creationId xmlns:a16="http://schemas.microsoft.com/office/drawing/2014/main" id="{BD4831A1-C10E-4BD2-A350-082174C9E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66">
                  <a:extLst>
                    <a:ext uri="{FF2B5EF4-FFF2-40B4-BE49-F238E27FC236}">
                      <a16:creationId xmlns:a16="http://schemas.microsoft.com/office/drawing/2014/main" id="{344B8224-3D80-4748-B614-716A1FFC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67">
                  <a:extLst>
                    <a:ext uri="{FF2B5EF4-FFF2-40B4-BE49-F238E27FC236}">
                      <a16:creationId xmlns:a16="http://schemas.microsoft.com/office/drawing/2014/main" id="{27772332-D8CC-4795-87C9-0FBB14842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68">
                  <a:extLst>
                    <a:ext uri="{FF2B5EF4-FFF2-40B4-BE49-F238E27FC236}">
                      <a16:creationId xmlns:a16="http://schemas.microsoft.com/office/drawing/2014/main" id="{EF96F8A5-4567-4B2F-B1BA-B85E8D989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69">
                  <a:extLst>
                    <a:ext uri="{FF2B5EF4-FFF2-40B4-BE49-F238E27FC236}">
                      <a16:creationId xmlns:a16="http://schemas.microsoft.com/office/drawing/2014/main" id="{C8E37B00-732B-4850-B90F-ECE417258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0">
                  <a:extLst>
                    <a:ext uri="{FF2B5EF4-FFF2-40B4-BE49-F238E27FC236}">
                      <a16:creationId xmlns:a16="http://schemas.microsoft.com/office/drawing/2014/main" id="{1CB9BCBE-D0D2-4E2D-8D58-1ECE28726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71">
                  <a:extLst>
                    <a:ext uri="{FF2B5EF4-FFF2-40B4-BE49-F238E27FC236}">
                      <a16:creationId xmlns:a16="http://schemas.microsoft.com/office/drawing/2014/main" id="{ADF1E873-CB41-4167-B72F-85EE0949A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72">
                  <a:extLst>
                    <a:ext uri="{FF2B5EF4-FFF2-40B4-BE49-F238E27FC236}">
                      <a16:creationId xmlns:a16="http://schemas.microsoft.com/office/drawing/2014/main" id="{796706D9-F6E3-41E2-80DD-EF9AA38E7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73">
                  <a:extLst>
                    <a:ext uri="{FF2B5EF4-FFF2-40B4-BE49-F238E27FC236}">
                      <a16:creationId xmlns:a16="http://schemas.microsoft.com/office/drawing/2014/main" id="{FE73EEE2-0732-428A-BAC2-EE539A23F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74">
                  <a:extLst>
                    <a:ext uri="{FF2B5EF4-FFF2-40B4-BE49-F238E27FC236}">
                      <a16:creationId xmlns:a16="http://schemas.microsoft.com/office/drawing/2014/main" id="{409F1612-A99C-43F4-9FEE-9081DA1BEC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75">
                  <a:extLst>
                    <a:ext uri="{FF2B5EF4-FFF2-40B4-BE49-F238E27FC236}">
                      <a16:creationId xmlns:a16="http://schemas.microsoft.com/office/drawing/2014/main" id="{387086F9-F7B7-4ECA-BAC3-5DFA193816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Rectangle 76">
                  <a:extLst>
                    <a:ext uri="{FF2B5EF4-FFF2-40B4-BE49-F238E27FC236}">
                      <a16:creationId xmlns:a16="http://schemas.microsoft.com/office/drawing/2014/main" id="{D9079217-D71E-4258-B8C6-225BF2A86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77">
                  <a:extLst>
                    <a:ext uri="{FF2B5EF4-FFF2-40B4-BE49-F238E27FC236}">
                      <a16:creationId xmlns:a16="http://schemas.microsoft.com/office/drawing/2014/main" id="{FD9A2B4E-715A-4B00-B80E-D76BE7443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78">
                  <a:extLst>
                    <a:ext uri="{FF2B5EF4-FFF2-40B4-BE49-F238E27FC236}">
                      <a16:creationId xmlns:a16="http://schemas.microsoft.com/office/drawing/2014/main" id="{8DC1A39B-2A77-47C2-99FF-03D83B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79">
                  <a:extLst>
                    <a:ext uri="{FF2B5EF4-FFF2-40B4-BE49-F238E27FC236}">
                      <a16:creationId xmlns:a16="http://schemas.microsoft.com/office/drawing/2014/main" id="{7470DD75-74CC-4490-86E9-C6C12FD22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80">
                  <a:extLst>
                    <a:ext uri="{FF2B5EF4-FFF2-40B4-BE49-F238E27FC236}">
                      <a16:creationId xmlns:a16="http://schemas.microsoft.com/office/drawing/2014/main" id="{D9A47631-4ED8-4C7A-BBED-18369D98A8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81">
                  <a:extLst>
                    <a:ext uri="{FF2B5EF4-FFF2-40B4-BE49-F238E27FC236}">
                      <a16:creationId xmlns:a16="http://schemas.microsoft.com/office/drawing/2014/main" id="{218049B6-EA09-476E-A943-89446BF34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82">
                  <a:extLst>
                    <a:ext uri="{FF2B5EF4-FFF2-40B4-BE49-F238E27FC236}">
                      <a16:creationId xmlns:a16="http://schemas.microsoft.com/office/drawing/2014/main" id="{56B17F0B-714C-4B77-87B3-CFF544D0C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83">
                  <a:extLst>
                    <a:ext uri="{FF2B5EF4-FFF2-40B4-BE49-F238E27FC236}">
                      <a16:creationId xmlns:a16="http://schemas.microsoft.com/office/drawing/2014/main" id="{9C4CE0AE-8B65-4713-92F1-F73DF4512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84">
                  <a:extLst>
                    <a:ext uri="{FF2B5EF4-FFF2-40B4-BE49-F238E27FC236}">
                      <a16:creationId xmlns:a16="http://schemas.microsoft.com/office/drawing/2014/main" id="{B560599C-92E5-4B0F-907B-D58B99E50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85">
                  <a:extLst>
                    <a:ext uri="{FF2B5EF4-FFF2-40B4-BE49-F238E27FC236}">
                      <a16:creationId xmlns:a16="http://schemas.microsoft.com/office/drawing/2014/main" id="{0CB38048-422C-431A-ABA6-9CCF2C02B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86">
                  <a:extLst>
                    <a:ext uri="{FF2B5EF4-FFF2-40B4-BE49-F238E27FC236}">
                      <a16:creationId xmlns:a16="http://schemas.microsoft.com/office/drawing/2014/main" id="{41E9C1B2-B91D-4367-813A-D3FF2381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87">
                  <a:extLst>
                    <a:ext uri="{FF2B5EF4-FFF2-40B4-BE49-F238E27FC236}">
                      <a16:creationId xmlns:a16="http://schemas.microsoft.com/office/drawing/2014/main" id="{530778F0-8C30-48E3-8F8D-5E0D4C842B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88">
                  <a:extLst>
                    <a:ext uri="{FF2B5EF4-FFF2-40B4-BE49-F238E27FC236}">
                      <a16:creationId xmlns:a16="http://schemas.microsoft.com/office/drawing/2014/main" id="{252ECA50-6148-4370-8FCC-5A815B662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89">
                  <a:extLst>
                    <a:ext uri="{FF2B5EF4-FFF2-40B4-BE49-F238E27FC236}">
                      <a16:creationId xmlns:a16="http://schemas.microsoft.com/office/drawing/2014/main" id="{DE9F8D64-C01F-4BC1-B6C8-C2CFF3F82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Rectangle 90">
                  <a:extLst>
                    <a:ext uri="{FF2B5EF4-FFF2-40B4-BE49-F238E27FC236}">
                      <a16:creationId xmlns:a16="http://schemas.microsoft.com/office/drawing/2014/main" id="{16CA40EC-9251-4B45-8FC8-EC7ECAF6D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91">
                  <a:extLst>
                    <a:ext uri="{FF2B5EF4-FFF2-40B4-BE49-F238E27FC236}">
                      <a16:creationId xmlns:a16="http://schemas.microsoft.com/office/drawing/2014/main" id="{F76BE2E1-9CA1-46B8-8B19-73C034623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92">
                  <a:extLst>
                    <a:ext uri="{FF2B5EF4-FFF2-40B4-BE49-F238E27FC236}">
                      <a16:creationId xmlns:a16="http://schemas.microsoft.com/office/drawing/2014/main" id="{DB7528B7-629C-4508-B03B-7F57FCAB8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93">
                  <a:extLst>
                    <a:ext uri="{FF2B5EF4-FFF2-40B4-BE49-F238E27FC236}">
                      <a16:creationId xmlns:a16="http://schemas.microsoft.com/office/drawing/2014/main" id="{AB69D920-A64C-40C3-B9C3-2C9B15D07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94">
                  <a:extLst>
                    <a:ext uri="{FF2B5EF4-FFF2-40B4-BE49-F238E27FC236}">
                      <a16:creationId xmlns:a16="http://schemas.microsoft.com/office/drawing/2014/main" id="{6CD6F5EA-572E-4CCE-8B8A-ACE064424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95">
                  <a:extLst>
                    <a:ext uri="{FF2B5EF4-FFF2-40B4-BE49-F238E27FC236}">
                      <a16:creationId xmlns:a16="http://schemas.microsoft.com/office/drawing/2014/main" id="{031D395D-B192-4848-B575-689C6EC91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96">
                  <a:extLst>
                    <a:ext uri="{FF2B5EF4-FFF2-40B4-BE49-F238E27FC236}">
                      <a16:creationId xmlns:a16="http://schemas.microsoft.com/office/drawing/2014/main" id="{451FE27D-93A6-4C00-9415-6A06462F0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97">
                  <a:extLst>
                    <a:ext uri="{FF2B5EF4-FFF2-40B4-BE49-F238E27FC236}">
                      <a16:creationId xmlns:a16="http://schemas.microsoft.com/office/drawing/2014/main" id="{BDF6A8EF-BC2C-4163-986F-F944F41DA9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98">
                  <a:extLst>
                    <a:ext uri="{FF2B5EF4-FFF2-40B4-BE49-F238E27FC236}">
                      <a16:creationId xmlns:a16="http://schemas.microsoft.com/office/drawing/2014/main" id="{828B6E54-093C-4093-A940-C89B9974AC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99">
                  <a:extLst>
                    <a:ext uri="{FF2B5EF4-FFF2-40B4-BE49-F238E27FC236}">
                      <a16:creationId xmlns:a16="http://schemas.microsoft.com/office/drawing/2014/main" id="{F173C9CF-613E-4E88-BD0A-492C031D0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Rectangle 100">
                  <a:extLst>
                    <a:ext uri="{FF2B5EF4-FFF2-40B4-BE49-F238E27FC236}">
                      <a16:creationId xmlns:a16="http://schemas.microsoft.com/office/drawing/2014/main" id="{A6EC9023-DE66-4D7F-99F5-59D6504D70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01">
                  <a:extLst>
                    <a:ext uri="{FF2B5EF4-FFF2-40B4-BE49-F238E27FC236}">
                      <a16:creationId xmlns:a16="http://schemas.microsoft.com/office/drawing/2014/main" id="{86523457-AB91-4D02-BC93-12C55DBAA6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102">
                  <a:extLst>
                    <a:ext uri="{FF2B5EF4-FFF2-40B4-BE49-F238E27FC236}">
                      <a16:creationId xmlns:a16="http://schemas.microsoft.com/office/drawing/2014/main" id="{D49D5631-3DAE-4DC5-BF01-77ACD9FEF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103">
                  <a:extLst>
                    <a:ext uri="{FF2B5EF4-FFF2-40B4-BE49-F238E27FC236}">
                      <a16:creationId xmlns:a16="http://schemas.microsoft.com/office/drawing/2014/main" id="{2C68649C-B01D-4D55-B1D5-33BBB0B08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04">
                  <a:extLst>
                    <a:ext uri="{FF2B5EF4-FFF2-40B4-BE49-F238E27FC236}">
                      <a16:creationId xmlns:a16="http://schemas.microsoft.com/office/drawing/2014/main" id="{65EDCDB1-F00D-4A33-AF4D-9534B1B54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105">
                  <a:extLst>
                    <a:ext uri="{FF2B5EF4-FFF2-40B4-BE49-F238E27FC236}">
                      <a16:creationId xmlns:a16="http://schemas.microsoft.com/office/drawing/2014/main" id="{2F6B3A85-1B80-42DE-803F-54BCC057F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106">
                  <a:extLst>
                    <a:ext uri="{FF2B5EF4-FFF2-40B4-BE49-F238E27FC236}">
                      <a16:creationId xmlns:a16="http://schemas.microsoft.com/office/drawing/2014/main" id="{3FCC9454-217E-44B7-8790-2411C702A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07">
                  <a:extLst>
                    <a:ext uri="{FF2B5EF4-FFF2-40B4-BE49-F238E27FC236}">
                      <a16:creationId xmlns:a16="http://schemas.microsoft.com/office/drawing/2014/main" id="{DFE6E616-E892-441C-9561-FC356E8EB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08">
                  <a:extLst>
                    <a:ext uri="{FF2B5EF4-FFF2-40B4-BE49-F238E27FC236}">
                      <a16:creationId xmlns:a16="http://schemas.microsoft.com/office/drawing/2014/main" id="{5D90205F-00AA-4C37-B061-185AE197B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09">
                  <a:extLst>
                    <a:ext uri="{FF2B5EF4-FFF2-40B4-BE49-F238E27FC236}">
                      <a16:creationId xmlns:a16="http://schemas.microsoft.com/office/drawing/2014/main" id="{94E5406E-C4F8-4407-B8A1-296F380E9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10">
                  <a:extLst>
                    <a:ext uri="{FF2B5EF4-FFF2-40B4-BE49-F238E27FC236}">
                      <a16:creationId xmlns:a16="http://schemas.microsoft.com/office/drawing/2014/main" id="{B23CB38B-7BE4-4442-AC62-0E9C98F11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111">
                  <a:extLst>
                    <a:ext uri="{FF2B5EF4-FFF2-40B4-BE49-F238E27FC236}">
                      <a16:creationId xmlns:a16="http://schemas.microsoft.com/office/drawing/2014/main" id="{701ACA4E-5BAB-4B0A-B8B2-6A817E9926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Rectangle 112">
                  <a:extLst>
                    <a:ext uri="{FF2B5EF4-FFF2-40B4-BE49-F238E27FC236}">
                      <a16:creationId xmlns:a16="http://schemas.microsoft.com/office/drawing/2014/main" id="{5C450DED-1905-465A-A3A7-4DB7A9F24E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113">
                  <a:extLst>
                    <a:ext uri="{FF2B5EF4-FFF2-40B4-BE49-F238E27FC236}">
                      <a16:creationId xmlns:a16="http://schemas.microsoft.com/office/drawing/2014/main" id="{FFF63689-70D2-4D18-91F7-2067E0FE3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114">
                  <a:extLst>
                    <a:ext uri="{FF2B5EF4-FFF2-40B4-BE49-F238E27FC236}">
                      <a16:creationId xmlns:a16="http://schemas.microsoft.com/office/drawing/2014/main" id="{A16019C7-AD06-460C-87F9-457085B55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115">
                  <a:extLst>
                    <a:ext uri="{FF2B5EF4-FFF2-40B4-BE49-F238E27FC236}">
                      <a16:creationId xmlns:a16="http://schemas.microsoft.com/office/drawing/2014/main" id="{A239D860-71EC-41D4-B9B3-AF89FCD04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16">
                  <a:extLst>
                    <a:ext uri="{FF2B5EF4-FFF2-40B4-BE49-F238E27FC236}">
                      <a16:creationId xmlns:a16="http://schemas.microsoft.com/office/drawing/2014/main" id="{D0A84D3B-CF90-4549-85DA-2E4BA1DA6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17">
                  <a:extLst>
                    <a:ext uri="{FF2B5EF4-FFF2-40B4-BE49-F238E27FC236}">
                      <a16:creationId xmlns:a16="http://schemas.microsoft.com/office/drawing/2014/main" id="{A039ED2D-CE42-4086-9473-0C50479C6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18">
                  <a:extLst>
                    <a:ext uri="{FF2B5EF4-FFF2-40B4-BE49-F238E27FC236}">
                      <a16:creationId xmlns:a16="http://schemas.microsoft.com/office/drawing/2014/main" id="{B348D786-643F-4D24-AEEB-726ADA205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19">
                  <a:extLst>
                    <a:ext uri="{FF2B5EF4-FFF2-40B4-BE49-F238E27FC236}">
                      <a16:creationId xmlns:a16="http://schemas.microsoft.com/office/drawing/2014/main" id="{5F7E41CD-9487-40B8-BF56-6F042830F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20">
                  <a:extLst>
                    <a:ext uri="{FF2B5EF4-FFF2-40B4-BE49-F238E27FC236}">
                      <a16:creationId xmlns:a16="http://schemas.microsoft.com/office/drawing/2014/main" id="{E37EB071-09CF-4E23-835D-936C82673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21">
                  <a:extLst>
                    <a:ext uri="{FF2B5EF4-FFF2-40B4-BE49-F238E27FC236}">
                      <a16:creationId xmlns:a16="http://schemas.microsoft.com/office/drawing/2014/main" id="{51BEA7DB-89AA-48ED-AA70-08CA66608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22">
                  <a:extLst>
                    <a:ext uri="{FF2B5EF4-FFF2-40B4-BE49-F238E27FC236}">
                      <a16:creationId xmlns:a16="http://schemas.microsoft.com/office/drawing/2014/main" id="{E18C7A5E-747E-4232-9791-A3EA553C7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23">
                  <a:extLst>
                    <a:ext uri="{FF2B5EF4-FFF2-40B4-BE49-F238E27FC236}">
                      <a16:creationId xmlns:a16="http://schemas.microsoft.com/office/drawing/2014/main" id="{F0085491-B924-46F9-93BD-65D1893EFD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Rectangle 124">
                  <a:extLst>
                    <a:ext uri="{FF2B5EF4-FFF2-40B4-BE49-F238E27FC236}">
                      <a16:creationId xmlns:a16="http://schemas.microsoft.com/office/drawing/2014/main" id="{C3DECCAB-F323-4747-8744-F83DCA818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25">
                  <a:extLst>
                    <a:ext uri="{FF2B5EF4-FFF2-40B4-BE49-F238E27FC236}">
                      <a16:creationId xmlns:a16="http://schemas.microsoft.com/office/drawing/2014/main" id="{18934E7C-B33E-4D19-A4F5-96248A547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Rectangle 126">
                  <a:extLst>
                    <a:ext uri="{FF2B5EF4-FFF2-40B4-BE49-F238E27FC236}">
                      <a16:creationId xmlns:a16="http://schemas.microsoft.com/office/drawing/2014/main" id="{58ABB46B-EBFB-46B3-AD9B-B66A70742C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27">
                  <a:extLst>
                    <a:ext uri="{FF2B5EF4-FFF2-40B4-BE49-F238E27FC236}">
                      <a16:creationId xmlns:a16="http://schemas.microsoft.com/office/drawing/2014/main" id="{F0B56B41-3FC1-4E49-BC10-3F0EE3BA7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28">
                  <a:extLst>
                    <a:ext uri="{FF2B5EF4-FFF2-40B4-BE49-F238E27FC236}">
                      <a16:creationId xmlns:a16="http://schemas.microsoft.com/office/drawing/2014/main" id="{520F5CC2-5939-4BF8-A392-3C348BCFE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29">
                  <a:extLst>
                    <a:ext uri="{FF2B5EF4-FFF2-40B4-BE49-F238E27FC236}">
                      <a16:creationId xmlns:a16="http://schemas.microsoft.com/office/drawing/2014/main" id="{54CF0A9A-7267-49AA-B4B3-63B98A21C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30">
                  <a:extLst>
                    <a:ext uri="{FF2B5EF4-FFF2-40B4-BE49-F238E27FC236}">
                      <a16:creationId xmlns:a16="http://schemas.microsoft.com/office/drawing/2014/main" id="{F45F13A7-91ED-4AAB-9613-A2C95EF6B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31">
                  <a:extLst>
                    <a:ext uri="{FF2B5EF4-FFF2-40B4-BE49-F238E27FC236}">
                      <a16:creationId xmlns:a16="http://schemas.microsoft.com/office/drawing/2014/main" id="{BDFC7A36-B52D-478E-B096-24BA6E36E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32">
                  <a:extLst>
                    <a:ext uri="{FF2B5EF4-FFF2-40B4-BE49-F238E27FC236}">
                      <a16:creationId xmlns:a16="http://schemas.microsoft.com/office/drawing/2014/main" id="{A8F64696-5ADA-4D90-AD1C-92C12639A7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33">
                  <a:extLst>
                    <a:ext uri="{FF2B5EF4-FFF2-40B4-BE49-F238E27FC236}">
                      <a16:creationId xmlns:a16="http://schemas.microsoft.com/office/drawing/2014/main" id="{0C5F503F-8A77-498B-8C51-BDB3CD379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34">
                  <a:extLst>
                    <a:ext uri="{FF2B5EF4-FFF2-40B4-BE49-F238E27FC236}">
                      <a16:creationId xmlns:a16="http://schemas.microsoft.com/office/drawing/2014/main" id="{E069474E-C771-4C5E-984A-6D865245A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35">
                  <a:extLst>
                    <a:ext uri="{FF2B5EF4-FFF2-40B4-BE49-F238E27FC236}">
                      <a16:creationId xmlns:a16="http://schemas.microsoft.com/office/drawing/2014/main" id="{5EF0F9D7-234E-4E39-B4F4-07E3F04FF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36">
                  <a:extLst>
                    <a:ext uri="{FF2B5EF4-FFF2-40B4-BE49-F238E27FC236}">
                      <a16:creationId xmlns:a16="http://schemas.microsoft.com/office/drawing/2014/main" id="{1F212934-E6AC-48D9-9B9D-C5AAEEDBF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37">
                  <a:extLst>
                    <a:ext uri="{FF2B5EF4-FFF2-40B4-BE49-F238E27FC236}">
                      <a16:creationId xmlns:a16="http://schemas.microsoft.com/office/drawing/2014/main" id="{628E2E5E-3458-49EB-8B9C-898219BB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38">
                  <a:extLst>
                    <a:ext uri="{FF2B5EF4-FFF2-40B4-BE49-F238E27FC236}">
                      <a16:creationId xmlns:a16="http://schemas.microsoft.com/office/drawing/2014/main" id="{8498ACD7-38C0-4A70-956E-81C283D18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39">
                  <a:extLst>
                    <a:ext uri="{FF2B5EF4-FFF2-40B4-BE49-F238E27FC236}">
                      <a16:creationId xmlns:a16="http://schemas.microsoft.com/office/drawing/2014/main" id="{5296F718-1EF5-400D-B184-EFB32CF521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40">
                  <a:extLst>
                    <a:ext uri="{FF2B5EF4-FFF2-40B4-BE49-F238E27FC236}">
                      <a16:creationId xmlns:a16="http://schemas.microsoft.com/office/drawing/2014/main" id="{304321B4-18FA-49ED-B729-E946AD9C2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41">
                  <a:extLst>
                    <a:ext uri="{FF2B5EF4-FFF2-40B4-BE49-F238E27FC236}">
                      <a16:creationId xmlns:a16="http://schemas.microsoft.com/office/drawing/2014/main" id="{8F28C01A-C27F-437E-A0FF-B4B217554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42">
                  <a:extLst>
                    <a:ext uri="{FF2B5EF4-FFF2-40B4-BE49-F238E27FC236}">
                      <a16:creationId xmlns:a16="http://schemas.microsoft.com/office/drawing/2014/main" id="{4C9496E7-4D9B-4914-95EA-794233F0B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43">
                  <a:extLst>
                    <a:ext uri="{FF2B5EF4-FFF2-40B4-BE49-F238E27FC236}">
                      <a16:creationId xmlns:a16="http://schemas.microsoft.com/office/drawing/2014/main" id="{81D26D61-A319-4682-8D51-CB2A538CE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44">
                  <a:extLst>
                    <a:ext uri="{FF2B5EF4-FFF2-40B4-BE49-F238E27FC236}">
                      <a16:creationId xmlns:a16="http://schemas.microsoft.com/office/drawing/2014/main" id="{706C4303-AE97-4FCB-8878-0E2B1381E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45">
                  <a:extLst>
                    <a:ext uri="{FF2B5EF4-FFF2-40B4-BE49-F238E27FC236}">
                      <a16:creationId xmlns:a16="http://schemas.microsoft.com/office/drawing/2014/main" id="{81FC677C-14CF-47B0-851B-8D230C4411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46">
                  <a:extLst>
                    <a:ext uri="{FF2B5EF4-FFF2-40B4-BE49-F238E27FC236}">
                      <a16:creationId xmlns:a16="http://schemas.microsoft.com/office/drawing/2014/main" id="{4779ABDC-0529-43A5-BB70-AAC106F52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47">
                  <a:extLst>
                    <a:ext uri="{FF2B5EF4-FFF2-40B4-BE49-F238E27FC236}">
                      <a16:creationId xmlns:a16="http://schemas.microsoft.com/office/drawing/2014/main" id="{E6D4CC6B-8DAD-4521-983A-6498607D8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Rectangle 148">
                  <a:extLst>
                    <a:ext uri="{FF2B5EF4-FFF2-40B4-BE49-F238E27FC236}">
                      <a16:creationId xmlns:a16="http://schemas.microsoft.com/office/drawing/2014/main" id="{B7B47E8F-4A24-4123-B084-B9E7642B84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49">
                  <a:extLst>
                    <a:ext uri="{FF2B5EF4-FFF2-40B4-BE49-F238E27FC236}">
                      <a16:creationId xmlns:a16="http://schemas.microsoft.com/office/drawing/2014/main" id="{D6ED6CC8-BB33-4B9E-B5A8-AB4259349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Rectangle 150">
                  <a:extLst>
                    <a:ext uri="{FF2B5EF4-FFF2-40B4-BE49-F238E27FC236}">
                      <a16:creationId xmlns:a16="http://schemas.microsoft.com/office/drawing/2014/main" id="{91136769-2316-4B88-9DE6-93A98DB12F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51">
                  <a:extLst>
                    <a:ext uri="{FF2B5EF4-FFF2-40B4-BE49-F238E27FC236}">
                      <a16:creationId xmlns:a16="http://schemas.microsoft.com/office/drawing/2014/main" id="{8D9F1986-47D3-42EC-9CFF-92A838FAB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52">
                  <a:extLst>
                    <a:ext uri="{FF2B5EF4-FFF2-40B4-BE49-F238E27FC236}">
                      <a16:creationId xmlns:a16="http://schemas.microsoft.com/office/drawing/2014/main" id="{2E1F465C-C6EA-40A6-B4AF-5258A0B6E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53">
                  <a:extLst>
                    <a:ext uri="{FF2B5EF4-FFF2-40B4-BE49-F238E27FC236}">
                      <a16:creationId xmlns:a16="http://schemas.microsoft.com/office/drawing/2014/main" id="{8F69CD4F-C10E-4EF4-A646-E43F00FC0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54">
                  <a:extLst>
                    <a:ext uri="{FF2B5EF4-FFF2-40B4-BE49-F238E27FC236}">
                      <a16:creationId xmlns:a16="http://schemas.microsoft.com/office/drawing/2014/main" id="{C290CB0C-7375-43F4-86A4-C8F9D7A1A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55">
                  <a:extLst>
                    <a:ext uri="{FF2B5EF4-FFF2-40B4-BE49-F238E27FC236}">
                      <a16:creationId xmlns:a16="http://schemas.microsoft.com/office/drawing/2014/main" id="{B1A60ECC-93DF-4E32-AE92-6B0ECDDA9D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56">
                  <a:extLst>
                    <a:ext uri="{FF2B5EF4-FFF2-40B4-BE49-F238E27FC236}">
                      <a16:creationId xmlns:a16="http://schemas.microsoft.com/office/drawing/2014/main" id="{23A49E2A-6918-4238-A853-96200A471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57">
                  <a:extLst>
                    <a:ext uri="{FF2B5EF4-FFF2-40B4-BE49-F238E27FC236}">
                      <a16:creationId xmlns:a16="http://schemas.microsoft.com/office/drawing/2014/main" id="{EF76A3F9-66F5-4AF4-A7A6-DCFCBAEB2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58">
                  <a:extLst>
                    <a:ext uri="{FF2B5EF4-FFF2-40B4-BE49-F238E27FC236}">
                      <a16:creationId xmlns:a16="http://schemas.microsoft.com/office/drawing/2014/main" id="{50678C8B-A86D-4C17-B917-3D6A1E6E3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59">
                  <a:extLst>
                    <a:ext uri="{FF2B5EF4-FFF2-40B4-BE49-F238E27FC236}">
                      <a16:creationId xmlns:a16="http://schemas.microsoft.com/office/drawing/2014/main" id="{B1AB7744-EA8F-466C-83D3-68607BB53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60">
                  <a:extLst>
                    <a:ext uri="{FF2B5EF4-FFF2-40B4-BE49-F238E27FC236}">
                      <a16:creationId xmlns:a16="http://schemas.microsoft.com/office/drawing/2014/main" id="{90B0612E-DE87-467B-B02D-9F3574841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61">
                  <a:extLst>
                    <a:ext uri="{FF2B5EF4-FFF2-40B4-BE49-F238E27FC236}">
                      <a16:creationId xmlns:a16="http://schemas.microsoft.com/office/drawing/2014/main" id="{BFFC937A-7CFF-458D-A752-BFC6FEEB4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Rectangle 162">
                  <a:extLst>
                    <a:ext uri="{FF2B5EF4-FFF2-40B4-BE49-F238E27FC236}">
                      <a16:creationId xmlns:a16="http://schemas.microsoft.com/office/drawing/2014/main" id="{5C8D9767-1A19-4BA5-87D3-4F85F8A6C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63">
                  <a:extLst>
                    <a:ext uri="{FF2B5EF4-FFF2-40B4-BE49-F238E27FC236}">
                      <a16:creationId xmlns:a16="http://schemas.microsoft.com/office/drawing/2014/main" id="{36593D6C-162D-4693-B452-6CBA8F8BE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64">
                  <a:extLst>
                    <a:ext uri="{FF2B5EF4-FFF2-40B4-BE49-F238E27FC236}">
                      <a16:creationId xmlns:a16="http://schemas.microsoft.com/office/drawing/2014/main" id="{F967FAA9-F74A-4C2C-97C2-D83038765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65">
                  <a:extLst>
                    <a:ext uri="{FF2B5EF4-FFF2-40B4-BE49-F238E27FC236}">
                      <a16:creationId xmlns:a16="http://schemas.microsoft.com/office/drawing/2014/main" id="{2482CDA0-5D21-484C-9B63-061AA59CD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66">
                  <a:extLst>
                    <a:ext uri="{FF2B5EF4-FFF2-40B4-BE49-F238E27FC236}">
                      <a16:creationId xmlns:a16="http://schemas.microsoft.com/office/drawing/2014/main" id="{2D304A0C-5DA8-4A9C-AF25-55CA9A5C1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67">
                  <a:extLst>
                    <a:ext uri="{FF2B5EF4-FFF2-40B4-BE49-F238E27FC236}">
                      <a16:creationId xmlns:a16="http://schemas.microsoft.com/office/drawing/2014/main" id="{D5324CEA-CF51-4D03-84A7-78ED627DE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68">
                  <a:extLst>
                    <a:ext uri="{FF2B5EF4-FFF2-40B4-BE49-F238E27FC236}">
                      <a16:creationId xmlns:a16="http://schemas.microsoft.com/office/drawing/2014/main" id="{4D1572FD-57F4-48C2-8FD0-36EBEAC73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69">
                  <a:extLst>
                    <a:ext uri="{FF2B5EF4-FFF2-40B4-BE49-F238E27FC236}">
                      <a16:creationId xmlns:a16="http://schemas.microsoft.com/office/drawing/2014/main" id="{ACB242CE-04F5-439A-97DA-075FD6E32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70">
                  <a:extLst>
                    <a:ext uri="{FF2B5EF4-FFF2-40B4-BE49-F238E27FC236}">
                      <a16:creationId xmlns:a16="http://schemas.microsoft.com/office/drawing/2014/main" id="{E35706D8-8903-4FD4-83FE-2D55838BC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71">
                  <a:extLst>
                    <a:ext uri="{FF2B5EF4-FFF2-40B4-BE49-F238E27FC236}">
                      <a16:creationId xmlns:a16="http://schemas.microsoft.com/office/drawing/2014/main" id="{C7036B3F-6947-44EA-9830-596B8567B9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72">
                  <a:extLst>
                    <a:ext uri="{FF2B5EF4-FFF2-40B4-BE49-F238E27FC236}">
                      <a16:creationId xmlns:a16="http://schemas.microsoft.com/office/drawing/2014/main" id="{36663A4A-7352-4794-B375-846A3C5B2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73">
                  <a:extLst>
                    <a:ext uri="{FF2B5EF4-FFF2-40B4-BE49-F238E27FC236}">
                      <a16:creationId xmlns:a16="http://schemas.microsoft.com/office/drawing/2014/main" id="{438365F3-2810-46BB-BB50-25F2CE52D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74">
                  <a:extLst>
                    <a:ext uri="{FF2B5EF4-FFF2-40B4-BE49-F238E27FC236}">
                      <a16:creationId xmlns:a16="http://schemas.microsoft.com/office/drawing/2014/main" id="{7F2303E1-1B83-4B1A-83EF-085E82B1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75">
                  <a:extLst>
                    <a:ext uri="{FF2B5EF4-FFF2-40B4-BE49-F238E27FC236}">
                      <a16:creationId xmlns:a16="http://schemas.microsoft.com/office/drawing/2014/main" id="{10BA96C1-7F06-4CEE-88AB-4BB8EF286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76">
                  <a:extLst>
                    <a:ext uri="{FF2B5EF4-FFF2-40B4-BE49-F238E27FC236}">
                      <a16:creationId xmlns:a16="http://schemas.microsoft.com/office/drawing/2014/main" id="{DA354A30-C837-48E3-AA10-430DE9E25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77">
                  <a:extLst>
                    <a:ext uri="{FF2B5EF4-FFF2-40B4-BE49-F238E27FC236}">
                      <a16:creationId xmlns:a16="http://schemas.microsoft.com/office/drawing/2014/main" id="{3C25EB5B-C373-490A-BB7A-40E7B1E83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78">
                  <a:extLst>
                    <a:ext uri="{FF2B5EF4-FFF2-40B4-BE49-F238E27FC236}">
                      <a16:creationId xmlns:a16="http://schemas.microsoft.com/office/drawing/2014/main" id="{396B6EE6-6075-429B-86BB-2EC4D2D050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79">
                  <a:extLst>
                    <a:ext uri="{FF2B5EF4-FFF2-40B4-BE49-F238E27FC236}">
                      <a16:creationId xmlns:a16="http://schemas.microsoft.com/office/drawing/2014/main" id="{7DB729C1-0E9A-48C5-8359-728411E65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80">
                  <a:extLst>
                    <a:ext uri="{FF2B5EF4-FFF2-40B4-BE49-F238E27FC236}">
                      <a16:creationId xmlns:a16="http://schemas.microsoft.com/office/drawing/2014/main" id="{54741C63-2A1C-4D43-BFD0-7D86F67E3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81">
                  <a:extLst>
                    <a:ext uri="{FF2B5EF4-FFF2-40B4-BE49-F238E27FC236}">
                      <a16:creationId xmlns:a16="http://schemas.microsoft.com/office/drawing/2014/main" id="{E93BC3A0-6E21-46BC-85E7-8D998C16C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82">
                  <a:extLst>
                    <a:ext uri="{FF2B5EF4-FFF2-40B4-BE49-F238E27FC236}">
                      <a16:creationId xmlns:a16="http://schemas.microsoft.com/office/drawing/2014/main" id="{9D06AE89-AF53-4DBB-B66F-B1E244452C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83">
                  <a:extLst>
                    <a:ext uri="{FF2B5EF4-FFF2-40B4-BE49-F238E27FC236}">
                      <a16:creationId xmlns:a16="http://schemas.microsoft.com/office/drawing/2014/main" id="{9212104D-B9F8-46F8-A15A-18AA0DCE6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Rectangle 184">
                  <a:extLst>
                    <a:ext uri="{FF2B5EF4-FFF2-40B4-BE49-F238E27FC236}">
                      <a16:creationId xmlns:a16="http://schemas.microsoft.com/office/drawing/2014/main" id="{701B0F5C-BB6E-4476-A20D-B1E64C5DF8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85">
                  <a:extLst>
                    <a:ext uri="{FF2B5EF4-FFF2-40B4-BE49-F238E27FC236}">
                      <a16:creationId xmlns:a16="http://schemas.microsoft.com/office/drawing/2014/main" id="{50D36C89-CBA8-46C3-871B-5A6529F78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86">
                  <a:extLst>
                    <a:ext uri="{FF2B5EF4-FFF2-40B4-BE49-F238E27FC236}">
                      <a16:creationId xmlns:a16="http://schemas.microsoft.com/office/drawing/2014/main" id="{B03225D0-1E59-4DEF-B483-6A82CC3A2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87">
                  <a:extLst>
                    <a:ext uri="{FF2B5EF4-FFF2-40B4-BE49-F238E27FC236}">
                      <a16:creationId xmlns:a16="http://schemas.microsoft.com/office/drawing/2014/main" id="{314ECFAF-7591-48E8-BC65-206FE6044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88">
                  <a:extLst>
                    <a:ext uri="{FF2B5EF4-FFF2-40B4-BE49-F238E27FC236}">
                      <a16:creationId xmlns:a16="http://schemas.microsoft.com/office/drawing/2014/main" id="{F5217A46-94C4-4830-9E6F-E804B0D87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89">
                  <a:extLst>
                    <a:ext uri="{FF2B5EF4-FFF2-40B4-BE49-F238E27FC236}">
                      <a16:creationId xmlns:a16="http://schemas.microsoft.com/office/drawing/2014/main" id="{6B628700-AF24-40C6-9821-15A63461A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90">
                  <a:extLst>
                    <a:ext uri="{FF2B5EF4-FFF2-40B4-BE49-F238E27FC236}">
                      <a16:creationId xmlns:a16="http://schemas.microsoft.com/office/drawing/2014/main" id="{27CD6083-21A9-4469-ABD9-37F850304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91">
                  <a:extLst>
                    <a:ext uri="{FF2B5EF4-FFF2-40B4-BE49-F238E27FC236}">
                      <a16:creationId xmlns:a16="http://schemas.microsoft.com/office/drawing/2014/main" id="{F800D48B-A2B5-42F9-8622-CED359BEB7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92">
                  <a:extLst>
                    <a:ext uri="{FF2B5EF4-FFF2-40B4-BE49-F238E27FC236}">
                      <a16:creationId xmlns:a16="http://schemas.microsoft.com/office/drawing/2014/main" id="{DFEB5BE3-CDBD-410A-9E66-CDB00AEDB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93">
                  <a:extLst>
                    <a:ext uri="{FF2B5EF4-FFF2-40B4-BE49-F238E27FC236}">
                      <a16:creationId xmlns:a16="http://schemas.microsoft.com/office/drawing/2014/main" id="{F3209F6E-6D9D-460A-A898-20F3AF27E4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94">
                  <a:extLst>
                    <a:ext uri="{FF2B5EF4-FFF2-40B4-BE49-F238E27FC236}">
                      <a16:creationId xmlns:a16="http://schemas.microsoft.com/office/drawing/2014/main" id="{FC49B775-A46E-4055-9534-14176C036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95">
                  <a:extLst>
                    <a:ext uri="{FF2B5EF4-FFF2-40B4-BE49-F238E27FC236}">
                      <a16:creationId xmlns:a16="http://schemas.microsoft.com/office/drawing/2014/main" id="{87B4FF57-50ED-4A0B-8384-8797AFE40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Rectangle 196">
                  <a:extLst>
                    <a:ext uri="{FF2B5EF4-FFF2-40B4-BE49-F238E27FC236}">
                      <a16:creationId xmlns:a16="http://schemas.microsoft.com/office/drawing/2014/main" id="{26ED4CFD-4C09-4C7D-B3E5-348B495268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97">
                  <a:extLst>
                    <a:ext uri="{FF2B5EF4-FFF2-40B4-BE49-F238E27FC236}">
                      <a16:creationId xmlns:a16="http://schemas.microsoft.com/office/drawing/2014/main" id="{3E0B9F7E-E964-4764-BC35-DBC5F2CC3E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98">
                  <a:extLst>
                    <a:ext uri="{FF2B5EF4-FFF2-40B4-BE49-F238E27FC236}">
                      <a16:creationId xmlns:a16="http://schemas.microsoft.com/office/drawing/2014/main" id="{2D09E0D1-6C6C-441A-A669-FEF75845C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99">
                  <a:extLst>
                    <a:ext uri="{FF2B5EF4-FFF2-40B4-BE49-F238E27FC236}">
                      <a16:creationId xmlns:a16="http://schemas.microsoft.com/office/drawing/2014/main" id="{52C8B013-4E19-466B-911A-D8941EE5FE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200">
                  <a:extLst>
                    <a:ext uri="{FF2B5EF4-FFF2-40B4-BE49-F238E27FC236}">
                      <a16:creationId xmlns:a16="http://schemas.microsoft.com/office/drawing/2014/main" id="{96BC6DBD-599A-4ED3-A202-1847C79BB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201">
                  <a:extLst>
                    <a:ext uri="{FF2B5EF4-FFF2-40B4-BE49-F238E27FC236}">
                      <a16:creationId xmlns:a16="http://schemas.microsoft.com/office/drawing/2014/main" id="{E67E495B-AB54-45BB-BE6C-7660448A4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02">
                  <a:extLst>
                    <a:ext uri="{FF2B5EF4-FFF2-40B4-BE49-F238E27FC236}">
                      <a16:creationId xmlns:a16="http://schemas.microsoft.com/office/drawing/2014/main" id="{534DCC3C-50C8-446B-890C-5A93348B4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03">
                  <a:extLst>
                    <a:ext uri="{FF2B5EF4-FFF2-40B4-BE49-F238E27FC236}">
                      <a16:creationId xmlns:a16="http://schemas.microsoft.com/office/drawing/2014/main" id="{DE83E6BC-51CE-49FC-A02F-52FF2EB4F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204">
                  <a:extLst>
                    <a:ext uri="{FF2B5EF4-FFF2-40B4-BE49-F238E27FC236}">
                      <a16:creationId xmlns:a16="http://schemas.microsoft.com/office/drawing/2014/main" id="{D9448BAC-614E-4728-8F1D-4C02B78F5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9" name="Freeform 206">
                <a:extLst>
                  <a:ext uri="{FF2B5EF4-FFF2-40B4-BE49-F238E27FC236}">
                    <a16:creationId xmlns:a16="http://schemas.microsoft.com/office/drawing/2014/main" id="{68206572-7EFC-400D-A905-7210C4F3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07">
                <a:extLst>
                  <a:ext uri="{FF2B5EF4-FFF2-40B4-BE49-F238E27FC236}">
                    <a16:creationId xmlns:a16="http://schemas.microsoft.com/office/drawing/2014/main" id="{DAF869C9-6D76-4150-9A8E-9D723525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08">
                <a:extLst>
                  <a:ext uri="{FF2B5EF4-FFF2-40B4-BE49-F238E27FC236}">
                    <a16:creationId xmlns:a16="http://schemas.microsoft.com/office/drawing/2014/main" id="{434E47DE-9E41-4098-87DA-F6C43A489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Rectangle 209">
                <a:extLst>
                  <a:ext uri="{FF2B5EF4-FFF2-40B4-BE49-F238E27FC236}">
                    <a16:creationId xmlns:a16="http://schemas.microsoft.com/office/drawing/2014/main" id="{EEE96F38-6C0C-4304-897F-7EE948281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10">
                <a:extLst>
                  <a:ext uri="{FF2B5EF4-FFF2-40B4-BE49-F238E27FC236}">
                    <a16:creationId xmlns:a16="http://schemas.microsoft.com/office/drawing/2014/main" id="{43A6CE63-B6B1-493B-BF49-BC6E7C70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11">
                <a:extLst>
                  <a:ext uri="{FF2B5EF4-FFF2-40B4-BE49-F238E27FC236}">
                    <a16:creationId xmlns:a16="http://schemas.microsoft.com/office/drawing/2014/main" id="{1648058D-4957-45D0-AB17-1D16C4D3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12">
                <a:extLst>
                  <a:ext uri="{FF2B5EF4-FFF2-40B4-BE49-F238E27FC236}">
                    <a16:creationId xmlns:a16="http://schemas.microsoft.com/office/drawing/2014/main" id="{39ED8ABF-1A86-44AD-ABB0-BA099CC34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13">
                <a:extLst>
                  <a:ext uri="{FF2B5EF4-FFF2-40B4-BE49-F238E27FC236}">
                    <a16:creationId xmlns:a16="http://schemas.microsoft.com/office/drawing/2014/main" id="{FB33B479-0C0F-4FE6-A549-E76BF7B5D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14">
                <a:extLst>
                  <a:ext uri="{FF2B5EF4-FFF2-40B4-BE49-F238E27FC236}">
                    <a16:creationId xmlns:a16="http://schemas.microsoft.com/office/drawing/2014/main" id="{F30851F0-7F86-4A91-A9CC-E0806F8D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15">
                <a:extLst>
                  <a:ext uri="{FF2B5EF4-FFF2-40B4-BE49-F238E27FC236}">
                    <a16:creationId xmlns:a16="http://schemas.microsoft.com/office/drawing/2014/main" id="{4E72EAAC-179B-4069-AAB1-CE6BBE0AC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16">
                <a:extLst>
                  <a:ext uri="{FF2B5EF4-FFF2-40B4-BE49-F238E27FC236}">
                    <a16:creationId xmlns:a16="http://schemas.microsoft.com/office/drawing/2014/main" id="{C0926A9D-5DEC-43CA-8F9E-DC9F40FC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17">
                <a:extLst>
                  <a:ext uri="{FF2B5EF4-FFF2-40B4-BE49-F238E27FC236}">
                    <a16:creationId xmlns:a16="http://schemas.microsoft.com/office/drawing/2014/main" id="{8EBBE241-1527-490E-A1A0-156D895B8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18">
                <a:extLst>
                  <a:ext uri="{FF2B5EF4-FFF2-40B4-BE49-F238E27FC236}">
                    <a16:creationId xmlns:a16="http://schemas.microsoft.com/office/drawing/2014/main" id="{6F221696-15D9-4DD7-A196-90097961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19">
                <a:extLst>
                  <a:ext uri="{FF2B5EF4-FFF2-40B4-BE49-F238E27FC236}">
                    <a16:creationId xmlns:a16="http://schemas.microsoft.com/office/drawing/2014/main" id="{187871C4-9C50-4819-8BFE-0026497B7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20">
                <a:extLst>
                  <a:ext uri="{FF2B5EF4-FFF2-40B4-BE49-F238E27FC236}">
                    <a16:creationId xmlns:a16="http://schemas.microsoft.com/office/drawing/2014/main" id="{0EC188F8-3091-4865-B135-CFE17ED54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221">
                <a:extLst>
                  <a:ext uri="{FF2B5EF4-FFF2-40B4-BE49-F238E27FC236}">
                    <a16:creationId xmlns:a16="http://schemas.microsoft.com/office/drawing/2014/main" id="{01869FA2-00C7-444D-B909-62095EADC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22">
                <a:extLst>
                  <a:ext uri="{FF2B5EF4-FFF2-40B4-BE49-F238E27FC236}">
                    <a16:creationId xmlns:a16="http://schemas.microsoft.com/office/drawing/2014/main" id="{71D6D17D-08AD-4C41-9ADB-3F23268FA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23">
                <a:extLst>
                  <a:ext uri="{FF2B5EF4-FFF2-40B4-BE49-F238E27FC236}">
                    <a16:creationId xmlns:a16="http://schemas.microsoft.com/office/drawing/2014/main" id="{D42D66F7-C032-470A-934B-613A7B0EE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24">
                <a:extLst>
                  <a:ext uri="{FF2B5EF4-FFF2-40B4-BE49-F238E27FC236}">
                    <a16:creationId xmlns:a16="http://schemas.microsoft.com/office/drawing/2014/main" id="{33ECFE59-47D0-4C59-AC99-152A3A392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25">
                <a:extLst>
                  <a:ext uri="{FF2B5EF4-FFF2-40B4-BE49-F238E27FC236}">
                    <a16:creationId xmlns:a16="http://schemas.microsoft.com/office/drawing/2014/main" id="{4365499D-CCF9-497E-BD18-87BEC3212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26">
                <a:extLst>
                  <a:ext uri="{FF2B5EF4-FFF2-40B4-BE49-F238E27FC236}">
                    <a16:creationId xmlns:a16="http://schemas.microsoft.com/office/drawing/2014/main" id="{192F33EA-3B78-4519-92AA-D2D63BC6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27">
                <a:extLst>
                  <a:ext uri="{FF2B5EF4-FFF2-40B4-BE49-F238E27FC236}">
                    <a16:creationId xmlns:a16="http://schemas.microsoft.com/office/drawing/2014/main" id="{CF947096-0E5E-4F20-8D86-15B32A21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28">
                <a:extLst>
                  <a:ext uri="{FF2B5EF4-FFF2-40B4-BE49-F238E27FC236}">
                    <a16:creationId xmlns:a16="http://schemas.microsoft.com/office/drawing/2014/main" id="{46B2B32C-40EE-4A6B-A0FB-7A2DA4B5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29">
                <a:extLst>
                  <a:ext uri="{FF2B5EF4-FFF2-40B4-BE49-F238E27FC236}">
                    <a16:creationId xmlns:a16="http://schemas.microsoft.com/office/drawing/2014/main" id="{5ADE5C2F-A961-43E2-A5D5-86C07F21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30">
                <a:extLst>
                  <a:ext uri="{FF2B5EF4-FFF2-40B4-BE49-F238E27FC236}">
                    <a16:creationId xmlns:a16="http://schemas.microsoft.com/office/drawing/2014/main" id="{ABEC77CC-39AB-4B9C-BA1D-C0227DF8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31">
                <a:extLst>
                  <a:ext uri="{FF2B5EF4-FFF2-40B4-BE49-F238E27FC236}">
                    <a16:creationId xmlns:a16="http://schemas.microsoft.com/office/drawing/2014/main" id="{B00451C2-6B1B-4C37-82E8-0478A3EF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32">
                <a:extLst>
                  <a:ext uri="{FF2B5EF4-FFF2-40B4-BE49-F238E27FC236}">
                    <a16:creationId xmlns:a16="http://schemas.microsoft.com/office/drawing/2014/main" id="{D9AD022A-6F4C-4547-ADF0-A0220EB80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233">
                <a:extLst>
                  <a:ext uri="{FF2B5EF4-FFF2-40B4-BE49-F238E27FC236}">
                    <a16:creationId xmlns:a16="http://schemas.microsoft.com/office/drawing/2014/main" id="{EAFD700C-1054-41BA-B583-DBF79839B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34">
                <a:extLst>
                  <a:ext uri="{FF2B5EF4-FFF2-40B4-BE49-F238E27FC236}">
                    <a16:creationId xmlns:a16="http://schemas.microsoft.com/office/drawing/2014/main" id="{A3A74015-BC70-41AC-B9D4-109F5F3A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35">
                <a:extLst>
                  <a:ext uri="{FF2B5EF4-FFF2-40B4-BE49-F238E27FC236}">
                    <a16:creationId xmlns:a16="http://schemas.microsoft.com/office/drawing/2014/main" id="{BAA83C93-4D1C-4765-A760-9FEC22456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36">
                <a:extLst>
                  <a:ext uri="{FF2B5EF4-FFF2-40B4-BE49-F238E27FC236}">
                    <a16:creationId xmlns:a16="http://schemas.microsoft.com/office/drawing/2014/main" id="{CE5995E1-9620-442C-810D-B8371AF1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37">
                <a:extLst>
                  <a:ext uri="{FF2B5EF4-FFF2-40B4-BE49-F238E27FC236}">
                    <a16:creationId xmlns:a16="http://schemas.microsoft.com/office/drawing/2014/main" id="{12FEF158-AD0F-425F-B84D-2D763B1B4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38">
                <a:extLst>
                  <a:ext uri="{FF2B5EF4-FFF2-40B4-BE49-F238E27FC236}">
                    <a16:creationId xmlns:a16="http://schemas.microsoft.com/office/drawing/2014/main" id="{7177C600-BF3F-47FE-8DBB-F1CCE99F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239">
                <a:extLst>
                  <a:ext uri="{FF2B5EF4-FFF2-40B4-BE49-F238E27FC236}">
                    <a16:creationId xmlns:a16="http://schemas.microsoft.com/office/drawing/2014/main" id="{7875FB1C-BB0E-486E-8415-B39C03EC3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40">
                <a:extLst>
                  <a:ext uri="{FF2B5EF4-FFF2-40B4-BE49-F238E27FC236}">
                    <a16:creationId xmlns:a16="http://schemas.microsoft.com/office/drawing/2014/main" id="{14A74B0D-F0D8-47D4-8066-9666CC6E6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41">
                <a:extLst>
                  <a:ext uri="{FF2B5EF4-FFF2-40B4-BE49-F238E27FC236}">
                    <a16:creationId xmlns:a16="http://schemas.microsoft.com/office/drawing/2014/main" id="{1D50B94D-3C34-4C14-9DB4-CE779FEA1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242">
                <a:extLst>
                  <a:ext uri="{FF2B5EF4-FFF2-40B4-BE49-F238E27FC236}">
                    <a16:creationId xmlns:a16="http://schemas.microsoft.com/office/drawing/2014/main" id="{C2CF196E-1C48-41D4-9226-2EFED2B6C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243">
                <a:extLst>
                  <a:ext uri="{FF2B5EF4-FFF2-40B4-BE49-F238E27FC236}">
                    <a16:creationId xmlns:a16="http://schemas.microsoft.com/office/drawing/2014/main" id="{D885873D-CE74-4EC8-99A3-C09BF26C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244">
                <a:extLst>
                  <a:ext uri="{FF2B5EF4-FFF2-40B4-BE49-F238E27FC236}">
                    <a16:creationId xmlns:a16="http://schemas.microsoft.com/office/drawing/2014/main" id="{C5261EE2-2EF9-49DF-B31C-6B9E2888B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245">
                <a:extLst>
                  <a:ext uri="{FF2B5EF4-FFF2-40B4-BE49-F238E27FC236}">
                    <a16:creationId xmlns:a16="http://schemas.microsoft.com/office/drawing/2014/main" id="{9EB626BD-6DEF-43B9-AA15-8924E05C4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46">
                <a:extLst>
                  <a:ext uri="{FF2B5EF4-FFF2-40B4-BE49-F238E27FC236}">
                    <a16:creationId xmlns:a16="http://schemas.microsoft.com/office/drawing/2014/main" id="{920CCC4A-DA68-4FCF-96ED-EAA06CDB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47">
                <a:extLst>
                  <a:ext uri="{FF2B5EF4-FFF2-40B4-BE49-F238E27FC236}">
                    <a16:creationId xmlns:a16="http://schemas.microsoft.com/office/drawing/2014/main" id="{366C7E26-E5B7-446B-9F8E-95D676E1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48">
                <a:extLst>
                  <a:ext uri="{FF2B5EF4-FFF2-40B4-BE49-F238E27FC236}">
                    <a16:creationId xmlns:a16="http://schemas.microsoft.com/office/drawing/2014/main" id="{E9F835F4-02CC-43B8-A522-DA317F80B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49">
                <a:extLst>
                  <a:ext uri="{FF2B5EF4-FFF2-40B4-BE49-F238E27FC236}">
                    <a16:creationId xmlns:a16="http://schemas.microsoft.com/office/drawing/2014/main" id="{DC8AC292-D5A2-488D-AEB4-8E65FDEB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250">
                <a:extLst>
                  <a:ext uri="{FF2B5EF4-FFF2-40B4-BE49-F238E27FC236}">
                    <a16:creationId xmlns:a16="http://schemas.microsoft.com/office/drawing/2014/main" id="{9CD268E4-09BF-41D2-8A3A-6BCFEDB5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251">
                <a:extLst>
                  <a:ext uri="{FF2B5EF4-FFF2-40B4-BE49-F238E27FC236}">
                    <a16:creationId xmlns:a16="http://schemas.microsoft.com/office/drawing/2014/main" id="{391C064F-00F6-4319-BAF3-1BD16F1F3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252">
                <a:extLst>
                  <a:ext uri="{FF2B5EF4-FFF2-40B4-BE49-F238E27FC236}">
                    <a16:creationId xmlns:a16="http://schemas.microsoft.com/office/drawing/2014/main" id="{3AF0FB5B-9DD2-43C0-BE17-E1656E741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253">
                <a:extLst>
                  <a:ext uri="{FF2B5EF4-FFF2-40B4-BE49-F238E27FC236}">
                    <a16:creationId xmlns:a16="http://schemas.microsoft.com/office/drawing/2014/main" id="{2CC03499-D4C3-4DD3-A355-088D05CF9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254">
                <a:extLst>
                  <a:ext uri="{FF2B5EF4-FFF2-40B4-BE49-F238E27FC236}">
                    <a16:creationId xmlns:a16="http://schemas.microsoft.com/office/drawing/2014/main" id="{0B75A721-B90A-4313-953C-0CFEEC5D9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55">
                <a:extLst>
                  <a:ext uri="{FF2B5EF4-FFF2-40B4-BE49-F238E27FC236}">
                    <a16:creationId xmlns:a16="http://schemas.microsoft.com/office/drawing/2014/main" id="{2822DB9A-7DFA-44C4-9BB1-2FE1D39E5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56">
                <a:extLst>
                  <a:ext uri="{FF2B5EF4-FFF2-40B4-BE49-F238E27FC236}">
                    <a16:creationId xmlns:a16="http://schemas.microsoft.com/office/drawing/2014/main" id="{4F29F2F3-1F17-4E8C-932B-E56AA1AF7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257">
                <a:extLst>
                  <a:ext uri="{FF2B5EF4-FFF2-40B4-BE49-F238E27FC236}">
                    <a16:creationId xmlns:a16="http://schemas.microsoft.com/office/drawing/2014/main" id="{FAF15CC7-B673-4CF2-8559-63BE4226A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58">
                <a:extLst>
                  <a:ext uri="{FF2B5EF4-FFF2-40B4-BE49-F238E27FC236}">
                    <a16:creationId xmlns:a16="http://schemas.microsoft.com/office/drawing/2014/main" id="{3F3E7AF7-C024-47F2-A34C-8BC62E91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59">
                <a:extLst>
                  <a:ext uri="{FF2B5EF4-FFF2-40B4-BE49-F238E27FC236}">
                    <a16:creationId xmlns:a16="http://schemas.microsoft.com/office/drawing/2014/main" id="{F586288D-1D38-41DA-9655-1A4C64AB9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60">
                <a:extLst>
                  <a:ext uri="{FF2B5EF4-FFF2-40B4-BE49-F238E27FC236}">
                    <a16:creationId xmlns:a16="http://schemas.microsoft.com/office/drawing/2014/main" id="{701265CA-5173-43CD-BD7A-3C5EC5E4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61">
                <a:extLst>
                  <a:ext uri="{FF2B5EF4-FFF2-40B4-BE49-F238E27FC236}">
                    <a16:creationId xmlns:a16="http://schemas.microsoft.com/office/drawing/2014/main" id="{E52FB11E-9C48-4EB1-826F-71190A30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62">
                <a:extLst>
                  <a:ext uri="{FF2B5EF4-FFF2-40B4-BE49-F238E27FC236}">
                    <a16:creationId xmlns:a16="http://schemas.microsoft.com/office/drawing/2014/main" id="{116D4239-7167-4BAB-93B4-B82BB3C60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63">
                <a:extLst>
                  <a:ext uri="{FF2B5EF4-FFF2-40B4-BE49-F238E27FC236}">
                    <a16:creationId xmlns:a16="http://schemas.microsoft.com/office/drawing/2014/main" id="{C6968144-A6FB-4567-98C6-4DAEC9F99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64">
                <a:extLst>
                  <a:ext uri="{FF2B5EF4-FFF2-40B4-BE49-F238E27FC236}">
                    <a16:creationId xmlns:a16="http://schemas.microsoft.com/office/drawing/2014/main" id="{593035FB-1D38-40FD-9582-6B8EF74A5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65">
                <a:extLst>
                  <a:ext uri="{FF2B5EF4-FFF2-40B4-BE49-F238E27FC236}">
                    <a16:creationId xmlns:a16="http://schemas.microsoft.com/office/drawing/2014/main" id="{1435E80C-3350-4A6D-9D01-834C525C6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66">
                <a:extLst>
                  <a:ext uri="{FF2B5EF4-FFF2-40B4-BE49-F238E27FC236}">
                    <a16:creationId xmlns:a16="http://schemas.microsoft.com/office/drawing/2014/main" id="{558DECC7-BAD8-4C3B-B18B-C23BC5337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67">
                <a:extLst>
                  <a:ext uri="{FF2B5EF4-FFF2-40B4-BE49-F238E27FC236}">
                    <a16:creationId xmlns:a16="http://schemas.microsoft.com/office/drawing/2014/main" id="{EB67F5FC-A08F-40F5-BE0F-01E5FF39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268">
                <a:extLst>
                  <a:ext uri="{FF2B5EF4-FFF2-40B4-BE49-F238E27FC236}">
                    <a16:creationId xmlns:a16="http://schemas.microsoft.com/office/drawing/2014/main" id="{C8E772AC-2BAB-4730-B31C-BE8448F9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269">
                <a:extLst>
                  <a:ext uri="{FF2B5EF4-FFF2-40B4-BE49-F238E27FC236}">
                    <a16:creationId xmlns:a16="http://schemas.microsoft.com/office/drawing/2014/main" id="{855567F0-EE27-4276-B658-8A1759DA0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70">
                <a:extLst>
                  <a:ext uri="{FF2B5EF4-FFF2-40B4-BE49-F238E27FC236}">
                    <a16:creationId xmlns:a16="http://schemas.microsoft.com/office/drawing/2014/main" id="{6105309C-09CB-4CF4-B75B-C685E332D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271">
                <a:extLst>
                  <a:ext uri="{FF2B5EF4-FFF2-40B4-BE49-F238E27FC236}">
                    <a16:creationId xmlns:a16="http://schemas.microsoft.com/office/drawing/2014/main" id="{393220D8-AE3F-405D-B2C1-52C40A63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272">
                <a:extLst>
                  <a:ext uri="{FF2B5EF4-FFF2-40B4-BE49-F238E27FC236}">
                    <a16:creationId xmlns:a16="http://schemas.microsoft.com/office/drawing/2014/main" id="{200055A9-2B3D-40D8-907B-C069D5AE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273">
                <a:extLst>
                  <a:ext uri="{FF2B5EF4-FFF2-40B4-BE49-F238E27FC236}">
                    <a16:creationId xmlns:a16="http://schemas.microsoft.com/office/drawing/2014/main" id="{81D70914-403C-494B-854D-D0181EAB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274">
                <a:extLst>
                  <a:ext uri="{FF2B5EF4-FFF2-40B4-BE49-F238E27FC236}">
                    <a16:creationId xmlns:a16="http://schemas.microsoft.com/office/drawing/2014/main" id="{A13106E4-1491-46CF-A44B-DC8E479E4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275">
                <a:extLst>
                  <a:ext uri="{FF2B5EF4-FFF2-40B4-BE49-F238E27FC236}">
                    <a16:creationId xmlns:a16="http://schemas.microsoft.com/office/drawing/2014/main" id="{262275C9-9F90-4915-947F-3E778CA1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276">
                <a:extLst>
                  <a:ext uri="{FF2B5EF4-FFF2-40B4-BE49-F238E27FC236}">
                    <a16:creationId xmlns:a16="http://schemas.microsoft.com/office/drawing/2014/main" id="{CFD094F6-8A5C-41B3-8335-8A8F0BE0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277">
                <a:extLst>
                  <a:ext uri="{FF2B5EF4-FFF2-40B4-BE49-F238E27FC236}">
                    <a16:creationId xmlns:a16="http://schemas.microsoft.com/office/drawing/2014/main" id="{89647909-96F5-4593-B219-13473073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278">
                <a:extLst>
                  <a:ext uri="{FF2B5EF4-FFF2-40B4-BE49-F238E27FC236}">
                    <a16:creationId xmlns:a16="http://schemas.microsoft.com/office/drawing/2014/main" id="{92CB6972-E16E-4C64-B368-3EC66855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279">
                <a:extLst>
                  <a:ext uri="{FF2B5EF4-FFF2-40B4-BE49-F238E27FC236}">
                    <a16:creationId xmlns:a16="http://schemas.microsoft.com/office/drawing/2014/main" id="{778926B1-F99D-4233-8102-0933330D7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280">
                <a:extLst>
                  <a:ext uri="{FF2B5EF4-FFF2-40B4-BE49-F238E27FC236}">
                    <a16:creationId xmlns:a16="http://schemas.microsoft.com/office/drawing/2014/main" id="{335BCD05-2744-4225-A88B-43EAC18CF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281">
                <a:extLst>
                  <a:ext uri="{FF2B5EF4-FFF2-40B4-BE49-F238E27FC236}">
                    <a16:creationId xmlns:a16="http://schemas.microsoft.com/office/drawing/2014/main" id="{41C01753-CC18-452F-825B-DA07BD37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282">
                <a:extLst>
                  <a:ext uri="{FF2B5EF4-FFF2-40B4-BE49-F238E27FC236}">
                    <a16:creationId xmlns:a16="http://schemas.microsoft.com/office/drawing/2014/main" id="{CEE73BC7-8BBF-478E-AAEC-136369717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283">
                <a:extLst>
                  <a:ext uri="{FF2B5EF4-FFF2-40B4-BE49-F238E27FC236}">
                    <a16:creationId xmlns:a16="http://schemas.microsoft.com/office/drawing/2014/main" id="{BF7C13B7-3AFD-4E53-BCCD-D10313963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84">
                <a:extLst>
                  <a:ext uri="{FF2B5EF4-FFF2-40B4-BE49-F238E27FC236}">
                    <a16:creationId xmlns:a16="http://schemas.microsoft.com/office/drawing/2014/main" id="{167D3A5C-B028-4E52-9512-D7858B68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85">
                <a:extLst>
                  <a:ext uri="{FF2B5EF4-FFF2-40B4-BE49-F238E27FC236}">
                    <a16:creationId xmlns:a16="http://schemas.microsoft.com/office/drawing/2014/main" id="{134F89CA-578D-4ED1-94D1-1230545F7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86">
                <a:extLst>
                  <a:ext uri="{FF2B5EF4-FFF2-40B4-BE49-F238E27FC236}">
                    <a16:creationId xmlns:a16="http://schemas.microsoft.com/office/drawing/2014/main" id="{47900A54-BAA1-45E1-8573-ED4066F6E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87">
                <a:extLst>
                  <a:ext uri="{FF2B5EF4-FFF2-40B4-BE49-F238E27FC236}">
                    <a16:creationId xmlns:a16="http://schemas.microsoft.com/office/drawing/2014/main" id="{091D6AC6-EC28-45FC-ACCE-86553F7A3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88">
                <a:extLst>
                  <a:ext uri="{FF2B5EF4-FFF2-40B4-BE49-F238E27FC236}">
                    <a16:creationId xmlns:a16="http://schemas.microsoft.com/office/drawing/2014/main" id="{5828A559-349D-450A-809C-24510FA4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89">
                <a:extLst>
                  <a:ext uri="{FF2B5EF4-FFF2-40B4-BE49-F238E27FC236}">
                    <a16:creationId xmlns:a16="http://schemas.microsoft.com/office/drawing/2014/main" id="{F585490C-8C20-4E38-97BB-FB2DCF413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90">
                <a:extLst>
                  <a:ext uri="{FF2B5EF4-FFF2-40B4-BE49-F238E27FC236}">
                    <a16:creationId xmlns:a16="http://schemas.microsoft.com/office/drawing/2014/main" id="{F25068DC-79C4-4377-8FDE-EFB14692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91">
                <a:extLst>
                  <a:ext uri="{FF2B5EF4-FFF2-40B4-BE49-F238E27FC236}">
                    <a16:creationId xmlns:a16="http://schemas.microsoft.com/office/drawing/2014/main" id="{BD9F69BE-2B6B-40E8-A501-F52EADC6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92">
                <a:extLst>
                  <a:ext uri="{FF2B5EF4-FFF2-40B4-BE49-F238E27FC236}">
                    <a16:creationId xmlns:a16="http://schemas.microsoft.com/office/drawing/2014/main" id="{750E1806-261D-4A70-8A5F-41A54C9E6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293">
                <a:extLst>
                  <a:ext uri="{FF2B5EF4-FFF2-40B4-BE49-F238E27FC236}">
                    <a16:creationId xmlns:a16="http://schemas.microsoft.com/office/drawing/2014/main" id="{100EBA54-E790-40EF-9053-71BCC9811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94">
                <a:extLst>
                  <a:ext uri="{FF2B5EF4-FFF2-40B4-BE49-F238E27FC236}">
                    <a16:creationId xmlns:a16="http://schemas.microsoft.com/office/drawing/2014/main" id="{D7394364-1F0D-4944-917B-819E9580F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95">
                <a:extLst>
                  <a:ext uri="{FF2B5EF4-FFF2-40B4-BE49-F238E27FC236}">
                    <a16:creationId xmlns:a16="http://schemas.microsoft.com/office/drawing/2014/main" id="{F9ECA017-DD4B-4883-9FDD-8ECBBB81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96">
                <a:extLst>
                  <a:ext uri="{FF2B5EF4-FFF2-40B4-BE49-F238E27FC236}">
                    <a16:creationId xmlns:a16="http://schemas.microsoft.com/office/drawing/2014/main" id="{FDEAE549-34C6-4FE3-B225-43EA902D5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97">
                <a:extLst>
                  <a:ext uri="{FF2B5EF4-FFF2-40B4-BE49-F238E27FC236}">
                    <a16:creationId xmlns:a16="http://schemas.microsoft.com/office/drawing/2014/main" id="{2ECE3A5B-4B72-49A8-B20F-8DA937CB8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98">
                <a:extLst>
                  <a:ext uri="{FF2B5EF4-FFF2-40B4-BE49-F238E27FC236}">
                    <a16:creationId xmlns:a16="http://schemas.microsoft.com/office/drawing/2014/main" id="{9070C444-4A52-4BEC-A4C5-143B49C0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99">
                <a:extLst>
                  <a:ext uri="{FF2B5EF4-FFF2-40B4-BE49-F238E27FC236}">
                    <a16:creationId xmlns:a16="http://schemas.microsoft.com/office/drawing/2014/main" id="{AF624E2D-EDC6-4728-8037-60BAB030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00">
                <a:extLst>
                  <a:ext uri="{FF2B5EF4-FFF2-40B4-BE49-F238E27FC236}">
                    <a16:creationId xmlns:a16="http://schemas.microsoft.com/office/drawing/2014/main" id="{74D99C6B-35E8-4135-B3A8-77CDA4C9C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01">
                <a:extLst>
                  <a:ext uri="{FF2B5EF4-FFF2-40B4-BE49-F238E27FC236}">
                    <a16:creationId xmlns:a16="http://schemas.microsoft.com/office/drawing/2014/main" id="{395AD49B-7CFB-4499-94A9-EA7A78CD3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02">
                <a:extLst>
                  <a:ext uri="{FF2B5EF4-FFF2-40B4-BE49-F238E27FC236}">
                    <a16:creationId xmlns:a16="http://schemas.microsoft.com/office/drawing/2014/main" id="{929AD40F-E37C-41BD-A3BE-2F5FB468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03">
                <a:extLst>
                  <a:ext uri="{FF2B5EF4-FFF2-40B4-BE49-F238E27FC236}">
                    <a16:creationId xmlns:a16="http://schemas.microsoft.com/office/drawing/2014/main" id="{8EEF092B-B37E-402D-A0CA-E3F1B9779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04">
                <a:extLst>
                  <a:ext uri="{FF2B5EF4-FFF2-40B4-BE49-F238E27FC236}">
                    <a16:creationId xmlns:a16="http://schemas.microsoft.com/office/drawing/2014/main" id="{5D9B4B34-DEC4-4DA6-ADC3-B6D32DCC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05">
                <a:extLst>
                  <a:ext uri="{FF2B5EF4-FFF2-40B4-BE49-F238E27FC236}">
                    <a16:creationId xmlns:a16="http://schemas.microsoft.com/office/drawing/2014/main" id="{D1A33C0C-CC30-4A0B-BDB4-8D120034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06">
                <a:extLst>
                  <a:ext uri="{FF2B5EF4-FFF2-40B4-BE49-F238E27FC236}">
                    <a16:creationId xmlns:a16="http://schemas.microsoft.com/office/drawing/2014/main" id="{2A8DB24B-7FE3-45BF-B6E7-D8F454251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Rectangle 307">
                <a:extLst>
                  <a:ext uri="{FF2B5EF4-FFF2-40B4-BE49-F238E27FC236}">
                    <a16:creationId xmlns:a16="http://schemas.microsoft.com/office/drawing/2014/main" id="{EB0FF841-75F2-4771-8653-ADD51F38F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08">
                <a:extLst>
                  <a:ext uri="{FF2B5EF4-FFF2-40B4-BE49-F238E27FC236}">
                    <a16:creationId xmlns:a16="http://schemas.microsoft.com/office/drawing/2014/main" id="{7BBBA6E7-C91B-4B7A-88AC-070565532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09">
                <a:extLst>
                  <a:ext uri="{FF2B5EF4-FFF2-40B4-BE49-F238E27FC236}">
                    <a16:creationId xmlns:a16="http://schemas.microsoft.com/office/drawing/2014/main" id="{9FCB2BA8-7E9A-4B42-B758-6CB021CE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10">
                <a:extLst>
                  <a:ext uri="{FF2B5EF4-FFF2-40B4-BE49-F238E27FC236}">
                    <a16:creationId xmlns:a16="http://schemas.microsoft.com/office/drawing/2014/main" id="{E80DD9CC-20BB-4C9F-8AF4-ADE60F94A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311">
                <a:extLst>
                  <a:ext uri="{FF2B5EF4-FFF2-40B4-BE49-F238E27FC236}">
                    <a16:creationId xmlns:a16="http://schemas.microsoft.com/office/drawing/2014/main" id="{2AC7C6F4-0BE5-4902-BC17-95AC64F89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12">
                <a:extLst>
                  <a:ext uri="{FF2B5EF4-FFF2-40B4-BE49-F238E27FC236}">
                    <a16:creationId xmlns:a16="http://schemas.microsoft.com/office/drawing/2014/main" id="{D5C89733-58D6-48DA-821D-9973C37BC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13">
                <a:extLst>
                  <a:ext uri="{FF2B5EF4-FFF2-40B4-BE49-F238E27FC236}">
                    <a16:creationId xmlns:a16="http://schemas.microsoft.com/office/drawing/2014/main" id="{92A66B1B-7A93-4691-8772-EB5BF08B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14">
                <a:extLst>
                  <a:ext uri="{FF2B5EF4-FFF2-40B4-BE49-F238E27FC236}">
                    <a16:creationId xmlns:a16="http://schemas.microsoft.com/office/drawing/2014/main" id="{7C6EC497-6970-491E-8074-FBCEC8E52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15">
                <a:extLst>
                  <a:ext uri="{FF2B5EF4-FFF2-40B4-BE49-F238E27FC236}">
                    <a16:creationId xmlns:a16="http://schemas.microsoft.com/office/drawing/2014/main" id="{CCC5621C-BB96-499C-A9C3-B1EDFF41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16">
                <a:extLst>
                  <a:ext uri="{FF2B5EF4-FFF2-40B4-BE49-F238E27FC236}">
                    <a16:creationId xmlns:a16="http://schemas.microsoft.com/office/drawing/2014/main" id="{25484B70-6BD6-41C2-9353-D96F95348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17">
                <a:extLst>
                  <a:ext uri="{FF2B5EF4-FFF2-40B4-BE49-F238E27FC236}">
                    <a16:creationId xmlns:a16="http://schemas.microsoft.com/office/drawing/2014/main" id="{694A361C-78C1-4124-BE72-3B622501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18">
                <a:extLst>
                  <a:ext uri="{FF2B5EF4-FFF2-40B4-BE49-F238E27FC236}">
                    <a16:creationId xmlns:a16="http://schemas.microsoft.com/office/drawing/2014/main" id="{0D4FE93B-AB2A-4DBB-9313-C78BC4BD0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319">
                <a:extLst>
                  <a:ext uri="{FF2B5EF4-FFF2-40B4-BE49-F238E27FC236}">
                    <a16:creationId xmlns:a16="http://schemas.microsoft.com/office/drawing/2014/main" id="{9C7B4AD6-027D-4691-96A7-3EBE6C1C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20">
                <a:extLst>
                  <a:ext uri="{FF2B5EF4-FFF2-40B4-BE49-F238E27FC236}">
                    <a16:creationId xmlns:a16="http://schemas.microsoft.com/office/drawing/2014/main" id="{1CF3A35E-FDC8-4446-811E-067D10A54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21">
                <a:extLst>
                  <a:ext uri="{FF2B5EF4-FFF2-40B4-BE49-F238E27FC236}">
                    <a16:creationId xmlns:a16="http://schemas.microsoft.com/office/drawing/2014/main" id="{6E194865-4346-4B44-8FE8-C66D3CBE6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322">
                <a:extLst>
                  <a:ext uri="{FF2B5EF4-FFF2-40B4-BE49-F238E27FC236}">
                    <a16:creationId xmlns:a16="http://schemas.microsoft.com/office/drawing/2014/main" id="{654092D7-B156-4EC3-91B2-E3E63A318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323">
                <a:extLst>
                  <a:ext uri="{FF2B5EF4-FFF2-40B4-BE49-F238E27FC236}">
                    <a16:creationId xmlns:a16="http://schemas.microsoft.com/office/drawing/2014/main" id="{657E1765-4C14-4299-8A7F-98BFD882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324">
                <a:extLst>
                  <a:ext uri="{FF2B5EF4-FFF2-40B4-BE49-F238E27FC236}">
                    <a16:creationId xmlns:a16="http://schemas.microsoft.com/office/drawing/2014/main" id="{39EC216F-1B6D-433B-8017-9C9344C7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325">
                <a:extLst>
                  <a:ext uri="{FF2B5EF4-FFF2-40B4-BE49-F238E27FC236}">
                    <a16:creationId xmlns:a16="http://schemas.microsoft.com/office/drawing/2014/main" id="{0906ABCE-76F3-4CD9-B056-8F97443B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326">
                <a:extLst>
                  <a:ext uri="{FF2B5EF4-FFF2-40B4-BE49-F238E27FC236}">
                    <a16:creationId xmlns:a16="http://schemas.microsoft.com/office/drawing/2014/main" id="{005DF0A8-A267-4E74-BCF3-DB05BA0EF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327">
                <a:extLst>
                  <a:ext uri="{FF2B5EF4-FFF2-40B4-BE49-F238E27FC236}">
                    <a16:creationId xmlns:a16="http://schemas.microsoft.com/office/drawing/2014/main" id="{44AE5DFB-E414-45E0-8F61-BCB428D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328">
                <a:extLst>
                  <a:ext uri="{FF2B5EF4-FFF2-40B4-BE49-F238E27FC236}">
                    <a16:creationId xmlns:a16="http://schemas.microsoft.com/office/drawing/2014/main" id="{32513917-67FB-4418-BCF9-DD1081613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329">
                <a:extLst>
                  <a:ext uri="{FF2B5EF4-FFF2-40B4-BE49-F238E27FC236}">
                    <a16:creationId xmlns:a16="http://schemas.microsoft.com/office/drawing/2014/main" id="{783E668E-DA68-413B-95B1-AF08342C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330">
                <a:extLst>
                  <a:ext uri="{FF2B5EF4-FFF2-40B4-BE49-F238E27FC236}">
                    <a16:creationId xmlns:a16="http://schemas.microsoft.com/office/drawing/2014/main" id="{3E6E82DB-ED30-4ED3-8360-765EF595B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331">
                <a:extLst>
                  <a:ext uri="{FF2B5EF4-FFF2-40B4-BE49-F238E27FC236}">
                    <a16:creationId xmlns:a16="http://schemas.microsoft.com/office/drawing/2014/main" id="{ABF434D0-193B-4739-B31A-E6B63FE05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32">
                <a:extLst>
                  <a:ext uri="{FF2B5EF4-FFF2-40B4-BE49-F238E27FC236}">
                    <a16:creationId xmlns:a16="http://schemas.microsoft.com/office/drawing/2014/main" id="{CF623667-A94F-42EF-B1A4-C25C27D5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33">
                <a:extLst>
                  <a:ext uri="{FF2B5EF4-FFF2-40B4-BE49-F238E27FC236}">
                    <a16:creationId xmlns:a16="http://schemas.microsoft.com/office/drawing/2014/main" id="{7C2D47A2-2F2C-435B-AB13-CF4602DA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34">
                <a:extLst>
                  <a:ext uri="{FF2B5EF4-FFF2-40B4-BE49-F238E27FC236}">
                    <a16:creationId xmlns:a16="http://schemas.microsoft.com/office/drawing/2014/main" id="{C67901C3-1F22-4A99-8F11-AC81C398F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35">
                <a:extLst>
                  <a:ext uri="{FF2B5EF4-FFF2-40B4-BE49-F238E27FC236}">
                    <a16:creationId xmlns:a16="http://schemas.microsoft.com/office/drawing/2014/main" id="{2B1F87AD-3840-4F89-AEA9-FC27C78E4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36">
                <a:extLst>
                  <a:ext uri="{FF2B5EF4-FFF2-40B4-BE49-F238E27FC236}">
                    <a16:creationId xmlns:a16="http://schemas.microsoft.com/office/drawing/2014/main" id="{82854D1F-4B85-4A54-9BBD-29ACB7CE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37">
                <a:extLst>
                  <a:ext uri="{FF2B5EF4-FFF2-40B4-BE49-F238E27FC236}">
                    <a16:creationId xmlns:a16="http://schemas.microsoft.com/office/drawing/2014/main" id="{5E7B6ACA-3D2E-4AEC-9AC1-113C191C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38">
                <a:extLst>
                  <a:ext uri="{FF2B5EF4-FFF2-40B4-BE49-F238E27FC236}">
                    <a16:creationId xmlns:a16="http://schemas.microsoft.com/office/drawing/2014/main" id="{5A71CFCB-40AC-4D8C-A893-E8940209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39">
                <a:extLst>
                  <a:ext uri="{FF2B5EF4-FFF2-40B4-BE49-F238E27FC236}">
                    <a16:creationId xmlns:a16="http://schemas.microsoft.com/office/drawing/2014/main" id="{814BBA34-7F89-4B04-9333-1A9597585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40">
                <a:extLst>
                  <a:ext uri="{FF2B5EF4-FFF2-40B4-BE49-F238E27FC236}">
                    <a16:creationId xmlns:a16="http://schemas.microsoft.com/office/drawing/2014/main" id="{F2AB16CD-4854-49DE-B539-350BB0E9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41">
                <a:extLst>
                  <a:ext uri="{FF2B5EF4-FFF2-40B4-BE49-F238E27FC236}">
                    <a16:creationId xmlns:a16="http://schemas.microsoft.com/office/drawing/2014/main" id="{76B9E180-AD4E-468D-B44B-85E8016EE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42">
                <a:extLst>
                  <a:ext uri="{FF2B5EF4-FFF2-40B4-BE49-F238E27FC236}">
                    <a16:creationId xmlns:a16="http://schemas.microsoft.com/office/drawing/2014/main" id="{65305094-22F5-4BCB-82A7-09A03A6E3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43">
                <a:extLst>
                  <a:ext uri="{FF2B5EF4-FFF2-40B4-BE49-F238E27FC236}">
                    <a16:creationId xmlns:a16="http://schemas.microsoft.com/office/drawing/2014/main" id="{006AB030-C235-4277-B8D5-019843BDE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44">
                <a:extLst>
                  <a:ext uri="{FF2B5EF4-FFF2-40B4-BE49-F238E27FC236}">
                    <a16:creationId xmlns:a16="http://schemas.microsoft.com/office/drawing/2014/main" id="{91A6C33A-96E7-4D25-B565-3BDD8561C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45">
                <a:extLst>
                  <a:ext uri="{FF2B5EF4-FFF2-40B4-BE49-F238E27FC236}">
                    <a16:creationId xmlns:a16="http://schemas.microsoft.com/office/drawing/2014/main" id="{004E5B76-87BC-4511-8CC6-87BA462CB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46">
                <a:extLst>
                  <a:ext uri="{FF2B5EF4-FFF2-40B4-BE49-F238E27FC236}">
                    <a16:creationId xmlns:a16="http://schemas.microsoft.com/office/drawing/2014/main" id="{C2B1795A-764A-4508-B6A8-F53078C9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47">
                <a:extLst>
                  <a:ext uri="{FF2B5EF4-FFF2-40B4-BE49-F238E27FC236}">
                    <a16:creationId xmlns:a16="http://schemas.microsoft.com/office/drawing/2014/main" id="{D3BF0EE9-6D99-4254-8BDC-AA5248B90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48">
                <a:extLst>
                  <a:ext uri="{FF2B5EF4-FFF2-40B4-BE49-F238E27FC236}">
                    <a16:creationId xmlns:a16="http://schemas.microsoft.com/office/drawing/2014/main" id="{A4B72A7A-E9B0-4AF0-BA46-2B9E03694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49">
                <a:extLst>
                  <a:ext uri="{FF2B5EF4-FFF2-40B4-BE49-F238E27FC236}">
                    <a16:creationId xmlns:a16="http://schemas.microsoft.com/office/drawing/2014/main" id="{1107D734-316B-4190-A44F-2F23FBAF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50">
                <a:extLst>
                  <a:ext uri="{FF2B5EF4-FFF2-40B4-BE49-F238E27FC236}">
                    <a16:creationId xmlns:a16="http://schemas.microsoft.com/office/drawing/2014/main" id="{915CD634-8F5E-4DC0-96AE-3A00A3945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1">
                <a:extLst>
                  <a:ext uri="{FF2B5EF4-FFF2-40B4-BE49-F238E27FC236}">
                    <a16:creationId xmlns:a16="http://schemas.microsoft.com/office/drawing/2014/main" id="{DE940575-1788-413C-8CBD-4F8B22740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52">
                <a:extLst>
                  <a:ext uri="{FF2B5EF4-FFF2-40B4-BE49-F238E27FC236}">
                    <a16:creationId xmlns:a16="http://schemas.microsoft.com/office/drawing/2014/main" id="{EED32D7C-D46A-4FA8-A00A-621E37812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53">
                <a:extLst>
                  <a:ext uri="{FF2B5EF4-FFF2-40B4-BE49-F238E27FC236}">
                    <a16:creationId xmlns:a16="http://schemas.microsoft.com/office/drawing/2014/main" id="{7386230C-F110-4B0B-A318-85F94BFC8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54">
                <a:extLst>
                  <a:ext uri="{FF2B5EF4-FFF2-40B4-BE49-F238E27FC236}">
                    <a16:creationId xmlns:a16="http://schemas.microsoft.com/office/drawing/2014/main" id="{07268E9E-69D2-4109-82CE-5FDA8B9C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55">
                <a:extLst>
                  <a:ext uri="{FF2B5EF4-FFF2-40B4-BE49-F238E27FC236}">
                    <a16:creationId xmlns:a16="http://schemas.microsoft.com/office/drawing/2014/main" id="{5F62E1B5-0B95-444D-AAAF-4364F1AEE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7" name="文本框 46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8CDD9EA5-9CF6-4F6A-8FA8-887FB0F31CDF}"/>
                </a:ext>
              </a:extLst>
            </p:cNvPr>
            <p:cNvSpPr txBox="1"/>
            <p:nvPr/>
          </p:nvSpPr>
          <p:spPr>
            <a:xfrm>
              <a:off x="4822857" y="1904245"/>
              <a:ext cx="3096935" cy="608799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zh-TW" altLang="en-US" sz="2800" b="1" dirty="0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rPr>
                <a:t>使用習慣</a:t>
              </a:r>
            </a:p>
          </p:txBody>
        </p:sp>
      </p:grpSp>
      <p:cxnSp>
        <p:nvCxnSpPr>
          <p:cNvPr id="9" name="直線接點 8">
            <a:extLst>
              <a:ext uri="{FF2B5EF4-FFF2-40B4-BE49-F238E27FC236}">
                <a16:creationId xmlns:a16="http://schemas.microsoft.com/office/drawing/2014/main" id="{C4923324-7A14-42A0-8634-CBD938DBF67D}"/>
              </a:ext>
            </a:extLst>
          </p:cNvPr>
          <p:cNvCxnSpPr>
            <a:cxnSpLocks/>
          </p:cNvCxnSpPr>
          <p:nvPr/>
        </p:nvCxnSpPr>
        <p:spPr>
          <a:xfrm>
            <a:off x="2689167" y="2231517"/>
            <a:ext cx="540000" cy="0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5" name="左大括弧 1204">
            <a:extLst>
              <a:ext uri="{FF2B5EF4-FFF2-40B4-BE49-F238E27FC236}">
                <a16:creationId xmlns:a16="http://schemas.microsoft.com/office/drawing/2014/main" id="{463A5115-ED08-48C4-A2C7-9005D0312922}"/>
              </a:ext>
            </a:extLst>
          </p:cNvPr>
          <p:cNvSpPr/>
          <p:nvPr/>
        </p:nvSpPr>
        <p:spPr>
          <a:xfrm>
            <a:off x="5123546" y="5555140"/>
            <a:ext cx="309618" cy="831506"/>
          </a:xfrm>
          <a:prstGeom prst="leftBrace">
            <a:avLst>
              <a:gd name="adj1" fmla="val 8333"/>
              <a:gd name="adj2" fmla="val 49285"/>
            </a:avLst>
          </a:prstGeom>
          <a:ln w="381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 dirty="0">
              <a:solidFill>
                <a:srgbClr val="00B0F0"/>
              </a:solidFill>
            </a:endParaRPr>
          </a:p>
        </p:txBody>
      </p:sp>
      <p:grpSp>
        <p:nvGrpSpPr>
          <p:cNvPr id="1209" name="组合 781">
            <a:extLst>
              <a:ext uri="{FF2B5EF4-FFF2-40B4-BE49-F238E27FC236}">
                <a16:creationId xmlns:a16="http://schemas.microsoft.com/office/drawing/2014/main" id="{C830ABCF-FA8A-4F29-B517-099549EADD27}"/>
              </a:ext>
            </a:extLst>
          </p:cNvPr>
          <p:cNvGrpSpPr/>
          <p:nvPr/>
        </p:nvGrpSpPr>
        <p:grpSpPr>
          <a:xfrm>
            <a:off x="3218679" y="5487072"/>
            <a:ext cx="1783893" cy="943239"/>
            <a:chOff x="5027234" y="5412432"/>
            <a:chExt cx="2942615" cy="1100137"/>
          </a:xfrm>
        </p:grpSpPr>
        <p:grpSp>
          <p:nvGrpSpPr>
            <p:cNvPr id="1210" name="组合 782">
              <a:extLst>
                <a:ext uri="{FF2B5EF4-FFF2-40B4-BE49-F238E27FC236}">
                  <a16:creationId xmlns:a16="http://schemas.microsoft.com/office/drawing/2014/main" id="{7F80AC68-661C-47FB-A57B-A1C5FB3454DA}"/>
                </a:ext>
              </a:extLst>
            </p:cNvPr>
            <p:cNvGrpSpPr/>
            <p:nvPr/>
          </p:nvGrpSpPr>
          <p:grpSpPr>
            <a:xfrm>
              <a:off x="5027234" y="5412432"/>
              <a:ext cx="2882901" cy="1100137"/>
              <a:chOff x="3925888" y="1790700"/>
              <a:chExt cx="2882901" cy="1100137"/>
            </a:xfrm>
          </p:grpSpPr>
          <p:grpSp>
            <p:nvGrpSpPr>
              <p:cNvPr id="1212" name="Group 205">
                <a:extLst>
                  <a:ext uri="{FF2B5EF4-FFF2-40B4-BE49-F238E27FC236}">
                    <a16:creationId xmlns:a16="http://schemas.microsoft.com/office/drawing/2014/main" id="{9399B0AC-6511-40FF-BDE1-C260539AA9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790700"/>
                <a:ext cx="2878138" cy="1085849"/>
                <a:chOff x="2476" y="1128"/>
                <a:chExt cx="1813" cy="684"/>
              </a:xfrm>
            </p:grpSpPr>
            <p:sp>
              <p:nvSpPr>
                <p:cNvPr id="1363" name="Freeform 5">
                  <a:extLst>
                    <a:ext uri="{FF2B5EF4-FFF2-40B4-BE49-F238E27FC236}">
                      <a16:creationId xmlns:a16="http://schemas.microsoft.com/office/drawing/2014/main" id="{D8537732-2F44-44E7-98F0-E74BA6F40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28"/>
                  <a:ext cx="1813" cy="613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9525">
                  <a:solidFill>
                    <a:schemeClr val="accent6">
                      <a:lumMod val="5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4" name="Freeform 6">
                  <a:extLst>
                    <a:ext uri="{FF2B5EF4-FFF2-40B4-BE49-F238E27FC236}">
                      <a16:creationId xmlns:a16="http://schemas.microsoft.com/office/drawing/2014/main" id="{60C3CB60-4836-4799-A793-A9CA2590B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5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5" name="Freeform 7">
                  <a:extLst>
                    <a:ext uri="{FF2B5EF4-FFF2-40B4-BE49-F238E27FC236}">
                      <a16:creationId xmlns:a16="http://schemas.microsoft.com/office/drawing/2014/main" id="{ED7F0339-9EFA-43AF-9A91-20D1A80A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8">
                  <a:extLst>
                    <a:ext uri="{FF2B5EF4-FFF2-40B4-BE49-F238E27FC236}">
                      <a16:creationId xmlns:a16="http://schemas.microsoft.com/office/drawing/2014/main" id="{F2C2595E-0F14-4CED-B77E-964E275CB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9">
                  <a:extLst>
                    <a:ext uri="{FF2B5EF4-FFF2-40B4-BE49-F238E27FC236}">
                      <a16:creationId xmlns:a16="http://schemas.microsoft.com/office/drawing/2014/main" id="{79A42BCB-1A11-4E99-8B7A-09E4E5EAD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">
                  <a:extLst>
                    <a:ext uri="{FF2B5EF4-FFF2-40B4-BE49-F238E27FC236}">
                      <a16:creationId xmlns:a16="http://schemas.microsoft.com/office/drawing/2014/main" id="{14E3EEC4-3596-4A15-865F-AAA50F36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1">
                  <a:extLst>
                    <a:ext uri="{FF2B5EF4-FFF2-40B4-BE49-F238E27FC236}">
                      <a16:creationId xmlns:a16="http://schemas.microsoft.com/office/drawing/2014/main" id="{A726E788-7FC3-46DA-A00F-694BD885B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2">
                  <a:extLst>
                    <a:ext uri="{FF2B5EF4-FFF2-40B4-BE49-F238E27FC236}">
                      <a16:creationId xmlns:a16="http://schemas.microsoft.com/office/drawing/2014/main" id="{581BC753-0807-4688-B70B-B7FC9FF9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3">
                  <a:extLst>
                    <a:ext uri="{FF2B5EF4-FFF2-40B4-BE49-F238E27FC236}">
                      <a16:creationId xmlns:a16="http://schemas.microsoft.com/office/drawing/2014/main" id="{2DB3466C-F339-401C-A354-1AA85F709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4">
                  <a:extLst>
                    <a:ext uri="{FF2B5EF4-FFF2-40B4-BE49-F238E27FC236}">
                      <a16:creationId xmlns:a16="http://schemas.microsoft.com/office/drawing/2014/main" id="{96589A4A-0E1A-4289-AE4E-1E25E5F3A9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5">
                  <a:extLst>
                    <a:ext uri="{FF2B5EF4-FFF2-40B4-BE49-F238E27FC236}">
                      <a16:creationId xmlns:a16="http://schemas.microsoft.com/office/drawing/2014/main" id="{BF8EFA84-D82B-4C7A-9243-6E1AE4AE0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6">
                  <a:extLst>
                    <a:ext uri="{FF2B5EF4-FFF2-40B4-BE49-F238E27FC236}">
                      <a16:creationId xmlns:a16="http://schemas.microsoft.com/office/drawing/2014/main" id="{F3742CBE-D8F2-43D0-A861-84817970D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7">
                  <a:extLst>
                    <a:ext uri="{FF2B5EF4-FFF2-40B4-BE49-F238E27FC236}">
                      <a16:creationId xmlns:a16="http://schemas.microsoft.com/office/drawing/2014/main" id="{1ECE9267-5ACB-4F29-A298-03103F1A2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8">
                  <a:extLst>
                    <a:ext uri="{FF2B5EF4-FFF2-40B4-BE49-F238E27FC236}">
                      <a16:creationId xmlns:a16="http://schemas.microsoft.com/office/drawing/2014/main" id="{2B113174-F75D-4333-908C-3A67B77F4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9">
                  <a:extLst>
                    <a:ext uri="{FF2B5EF4-FFF2-40B4-BE49-F238E27FC236}">
                      <a16:creationId xmlns:a16="http://schemas.microsoft.com/office/drawing/2014/main" id="{3C14C60C-A863-4C87-A0E2-23A3621EA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20">
                  <a:extLst>
                    <a:ext uri="{FF2B5EF4-FFF2-40B4-BE49-F238E27FC236}">
                      <a16:creationId xmlns:a16="http://schemas.microsoft.com/office/drawing/2014/main" id="{98DA1B09-9CE0-42F3-B5ED-564A79E5A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21">
                  <a:extLst>
                    <a:ext uri="{FF2B5EF4-FFF2-40B4-BE49-F238E27FC236}">
                      <a16:creationId xmlns:a16="http://schemas.microsoft.com/office/drawing/2014/main" id="{4971F66F-4E7F-47CC-AC19-31655C1FD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22">
                  <a:extLst>
                    <a:ext uri="{FF2B5EF4-FFF2-40B4-BE49-F238E27FC236}">
                      <a16:creationId xmlns:a16="http://schemas.microsoft.com/office/drawing/2014/main" id="{3C667D0C-A56F-4F73-80EC-2E182EC81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23">
                  <a:extLst>
                    <a:ext uri="{FF2B5EF4-FFF2-40B4-BE49-F238E27FC236}">
                      <a16:creationId xmlns:a16="http://schemas.microsoft.com/office/drawing/2014/main" id="{57B97A07-7FCE-4705-AE41-89C687411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24">
                  <a:extLst>
                    <a:ext uri="{FF2B5EF4-FFF2-40B4-BE49-F238E27FC236}">
                      <a16:creationId xmlns:a16="http://schemas.microsoft.com/office/drawing/2014/main" id="{789F3AE6-48B7-4F58-93FC-0A179C1D1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25">
                  <a:extLst>
                    <a:ext uri="{FF2B5EF4-FFF2-40B4-BE49-F238E27FC236}">
                      <a16:creationId xmlns:a16="http://schemas.microsoft.com/office/drawing/2014/main" id="{F65E46AF-1BF3-45EA-B2F6-0B032FC19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26">
                  <a:extLst>
                    <a:ext uri="{FF2B5EF4-FFF2-40B4-BE49-F238E27FC236}">
                      <a16:creationId xmlns:a16="http://schemas.microsoft.com/office/drawing/2014/main" id="{9919EADA-A160-4458-9866-E023C6CA5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27">
                  <a:extLst>
                    <a:ext uri="{FF2B5EF4-FFF2-40B4-BE49-F238E27FC236}">
                      <a16:creationId xmlns:a16="http://schemas.microsoft.com/office/drawing/2014/main" id="{DE01475F-B531-4C81-BE2C-E553B17A9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28">
                  <a:extLst>
                    <a:ext uri="{FF2B5EF4-FFF2-40B4-BE49-F238E27FC236}">
                      <a16:creationId xmlns:a16="http://schemas.microsoft.com/office/drawing/2014/main" id="{C1945DD7-8D6B-4CCB-941E-75F0B5FF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29">
                  <a:extLst>
                    <a:ext uri="{FF2B5EF4-FFF2-40B4-BE49-F238E27FC236}">
                      <a16:creationId xmlns:a16="http://schemas.microsoft.com/office/drawing/2014/main" id="{37D3595A-6F0C-4880-8DBD-B0D2D38AE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30">
                  <a:extLst>
                    <a:ext uri="{FF2B5EF4-FFF2-40B4-BE49-F238E27FC236}">
                      <a16:creationId xmlns:a16="http://schemas.microsoft.com/office/drawing/2014/main" id="{3CBDD7E9-2690-454E-AD91-EE01E827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31">
                  <a:extLst>
                    <a:ext uri="{FF2B5EF4-FFF2-40B4-BE49-F238E27FC236}">
                      <a16:creationId xmlns:a16="http://schemas.microsoft.com/office/drawing/2014/main" id="{053B9EEF-9393-4215-8065-CADEFAC73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32">
                  <a:extLst>
                    <a:ext uri="{FF2B5EF4-FFF2-40B4-BE49-F238E27FC236}">
                      <a16:creationId xmlns:a16="http://schemas.microsoft.com/office/drawing/2014/main" id="{C48D4941-4734-4E86-91AB-B430B49F8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33">
                  <a:extLst>
                    <a:ext uri="{FF2B5EF4-FFF2-40B4-BE49-F238E27FC236}">
                      <a16:creationId xmlns:a16="http://schemas.microsoft.com/office/drawing/2014/main" id="{53EDE4B2-0E1A-4DCF-BA57-FBE39BA67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34">
                  <a:extLst>
                    <a:ext uri="{FF2B5EF4-FFF2-40B4-BE49-F238E27FC236}">
                      <a16:creationId xmlns:a16="http://schemas.microsoft.com/office/drawing/2014/main" id="{B26FE151-EB64-4177-893C-70378F535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35">
                  <a:extLst>
                    <a:ext uri="{FF2B5EF4-FFF2-40B4-BE49-F238E27FC236}">
                      <a16:creationId xmlns:a16="http://schemas.microsoft.com/office/drawing/2014/main" id="{5137061E-AEFE-4BF9-8252-DA6CFB590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Freeform 36">
                  <a:extLst>
                    <a:ext uri="{FF2B5EF4-FFF2-40B4-BE49-F238E27FC236}">
                      <a16:creationId xmlns:a16="http://schemas.microsoft.com/office/drawing/2014/main" id="{3D33E01E-5646-4DC5-83FA-43BFA150B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37">
                  <a:extLst>
                    <a:ext uri="{FF2B5EF4-FFF2-40B4-BE49-F238E27FC236}">
                      <a16:creationId xmlns:a16="http://schemas.microsoft.com/office/drawing/2014/main" id="{F70D841E-47C8-470D-8FCA-683386E11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38">
                  <a:extLst>
                    <a:ext uri="{FF2B5EF4-FFF2-40B4-BE49-F238E27FC236}">
                      <a16:creationId xmlns:a16="http://schemas.microsoft.com/office/drawing/2014/main" id="{9372C53F-5AC8-4D57-AF06-84B621CA8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39">
                  <a:extLst>
                    <a:ext uri="{FF2B5EF4-FFF2-40B4-BE49-F238E27FC236}">
                      <a16:creationId xmlns:a16="http://schemas.microsoft.com/office/drawing/2014/main" id="{01EE86A4-03C1-46E1-A5C2-1895F65FB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40">
                  <a:extLst>
                    <a:ext uri="{FF2B5EF4-FFF2-40B4-BE49-F238E27FC236}">
                      <a16:creationId xmlns:a16="http://schemas.microsoft.com/office/drawing/2014/main" id="{C1D01987-7606-46A1-BD5F-A111F62C7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41">
                  <a:extLst>
                    <a:ext uri="{FF2B5EF4-FFF2-40B4-BE49-F238E27FC236}">
                      <a16:creationId xmlns:a16="http://schemas.microsoft.com/office/drawing/2014/main" id="{830CC2A7-D0DF-4DEC-A211-C81CA7A400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42">
                  <a:extLst>
                    <a:ext uri="{FF2B5EF4-FFF2-40B4-BE49-F238E27FC236}">
                      <a16:creationId xmlns:a16="http://schemas.microsoft.com/office/drawing/2014/main" id="{94030083-2490-4970-AE8A-E75196CBE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43">
                  <a:extLst>
                    <a:ext uri="{FF2B5EF4-FFF2-40B4-BE49-F238E27FC236}">
                      <a16:creationId xmlns:a16="http://schemas.microsoft.com/office/drawing/2014/main" id="{A6647399-8511-435E-AAAF-A8A699D24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44">
                  <a:extLst>
                    <a:ext uri="{FF2B5EF4-FFF2-40B4-BE49-F238E27FC236}">
                      <a16:creationId xmlns:a16="http://schemas.microsoft.com/office/drawing/2014/main" id="{9FC2F97D-AEC1-49D6-AC00-668030240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45">
                  <a:extLst>
                    <a:ext uri="{FF2B5EF4-FFF2-40B4-BE49-F238E27FC236}">
                      <a16:creationId xmlns:a16="http://schemas.microsoft.com/office/drawing/2014/main" id="{368EA716-9764-4746-B5BD-2A690D20E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46">
                  <a:extLst>
                    <a:ext uri="{FF2B5EF4-FFF2-40B4-BE49-F238E27FC236}">
                      <a16:creationId xmlns:a16="http://schemas.microsoft.com/office/drawing/2014/main" id="{B8FA54C6-E929-4CB8-9C21-9C3A27F8A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47">
                  <a:extLst>
                    <a:ext uri="{FF2B5EF4-FFF2-40B4-BE49-F238E27FC236}">
                      <a16:creationId xmlns:a16="http://schemas.microsoft.com/office/drawing/2014/main" id="{0273909F-D6E8-4648-BA36-13EAC6B9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48">
                  <a:extLst>
                    <a:ext uri="{FF2B5EF4-FFF2-40B4-BE49-F238E27FC236}">
                      <a16:creationId xmlns:a16="http://schemas.microsoft.com/office/drawing/2014/main" id="{5315DD9A-E588-452F-B49D-05F95AA13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49">
                  <a:extLst>
                    <a:ext uri="{FF2B5EF4-FFF2-40B4-BE49-F238E27FC236}">
                      <a16:creationId xmlns:a16="http://schemas.microsoft.com/office/drawing/2014/main" id="{683D3CDA-98BD-42B1-AC46-F9A4E2D4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50">
                  <a:extLst>
                    <a:ext uri="{FF2B5EF4-FFF2-40B4-BE49-F238E27FC236}">
                      <a16:creationId xmlns:a16="http://schemas.microsoft.com/office/drawing/2014/main" id="{C88B0FB0-D531-48EB-A268-27E900773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51">
                  <a:extLst>
                    <a:ext uri="{FF2B5EF4-FFF2-40B4-BE49-F238E27FC236}">
                      <a16:creationId xmlns:a16="http://schemas.microsoft.com/office/drawing/2014/main" id="{D0A25406-9AC2-496D-8D36-5FE2EA0E1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52">
                  <a:extLst>
                    <a:ext uri="{FF2B5EF4-FFF2-40B4-BE49-F238E27FC236}">
                      <a16:creationId xmlns:a16="http://schemas.microsoft.com/office/drawing/2014/main" id="{062E84EF-12A0-4C63-8F3C-33AD3B994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53">
                  <a:extLst>
                    <a:ext uri="{FF2B5EF4-FFF2-40B4-BE49-F238E27FC236}">
                      <a16:creationId xmlns:a16="http://schemas.microsoft.com/office/drawing/2014/main" id="{A78A253C-DDCA-4416-9AB9-65BA0E43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54">
                  <a:extLst>
                    <a:ext uri="{FF2B5EF4-FFF2-40B4-BE49-F238E27FC236}">
                      <a16:creationId xmlns:a16="http://schemas.microsoft.com/office/drawing/2014/main" id="{C9EDCD4B-E5DD-46D9-A848-38D4030D0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55">
                  <a:extLst>
                    <a:ext uri="{FF2B5EF4-FFF2-40B4-BE49-F238E27FC236}">
                      <a16:creationId xmlns:a16="http://schemas.microsoft.com/office/drawing/2014/main" id="{361CAC33-5395-4D65-9D1E-9606D2AE4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56">
                  <a:extLst>
                    <a:ext uri="{FF2B5EF4-FFF2-40B4-BE49-F238E27FC236}">
                      <a16:creationId xmlns:a16="http://schemas.microsoft.com/office/drawing/2014/main" id="{746816AC-B99F-42DC-8CAA-DCCFF6338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57">
                  <a:extLst>
                    <a:ext uri="{FF2B5EF4-FFF2-40B4-BE49-F238E27FC236}">
                      <a16:creationId xmlns:a16="http://schemas.microsoft.com/office/drawing/2014/main" id="{A8576312-2D6C-44EB-9DAF-F9034B05C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58">
                  <a:extLst>
                    <a:ext uri="{FF2B5EF4-FFF2-40B4-BE49-F238E27FC236}">
                      <a16:creationId xmlns:a16="http://schemas.microsoft.com/office/drawing/2014/main" id="{1FB2EFFB-D88C-4F5A-8512-F6AC0E63B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59">
                  <a:extLst>
                    <a:ext uri="{FF2B5EF4-FFF2-40B4-BE49-F238E27FC236}">
                      <a16:creationId xmlns:a16="http://schemas.microsoft.com/office/drawing/2014/main" id="{97FB5743-56DD-40DD-A2EF-0888DF394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60">
                  <a:extLst>
                    <a:ext uri="{FF2B5EF4-FFF2-40B4-BE49-F238E27FC236}">
                      <a16:creationId xmlns:a16="http://schemas.microsoft.com/office/drawing/2014/main" id="{DC22FD6F-4DED-433C-95D8-1115C1C0C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61">
                  <a:extLst>
                    <a:ext uri="{FF2B5EF4-FFF2-40B4-BE49-F238E27FC236}">
                      <a16:creationId xmlns:a16="http://schemas.microsoft.com/office/drawing/2014/main" id="{E2C89424-72EB-4D3B-957C-CD0721F00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62">
                  <a:extLst>
                    <a:ext uri="{FF2B5EF4-FFF2-40B4-BE49-F238E27FC236}">
                      <a16:creationId xmlns:a16="http://schemas.microsoft.com/office/drawing/2014/main" id="{E198EB40-54FB-4235-BCFC-F5209B8EF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63">
                  <a:extLst>
                    <a:ext uri="{FF2B5EF4-FFF2-40B4-BE49-F238E27FC236}">
                      <a16:creationId xmlns:a16="http://schemas.microsoft.com/office/drawing/2014/main" id="{EC3352AC-8EF1-4F61-9629-9FC7697C7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64">
                  <a:extLst>
                    <a:ext uri="{FF2B5EF4-FFF2-40B4-BE49-F238E27FC236}">
                      <a16:creationId xmlns:a16="http://schemas.microsoft.com/office/drawing/2014/main" id="{7EACCE8F-D518-46CF-8209-4285C5DC2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65">
                  <a:extLst>
                    <a:ext uri="{FF2B5EF4-FFF2-40B4-BE49-F238E27FC236}">
                      <a16:creationId xmlns:a16="http://schemas.microsoft.com/office/drawing/2014/main" id="{60DD67F4-4A8E-4AA1-B15B-EAF2C7BA5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66">
                  <a:extLst>
                    <a:ext uri="{FF2B5EF4-FFF2-40B4-BE49-F238E27FC236}">
                      <a16:creationId xmlns:a16="http://schemas.microsoft.com/office/drawing/2014/main" id="{6EB5B680-EACC-4E4B-BFB9-EE4DE400B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67">
                  <a:extLst>
                    <a:ext uri="{FF2B5EF4-FFF2-40B4-BE49-F238E27FC236}">
                      <a16:creationId xmlns:a16="http://schemas.microsoft.com/office/drawing/2014/main" id="{EE5BCACB-78FC-411B-8D9A-5679E61B9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68">
                  <a:extLst>
                    <a:ext uri="{FF2B5EF4-FFF2-40B4-BE49-F238E27FC236}">
                      <a16:creationId xmlns:a16="http://schemas.microsoft.com/office/drawing/2014/main" id="{0E7F31D9-4E1A-4C75-BC35-0D7FE5ECE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69">
                  <a:extLst>
                    <a:ext uri="{FF2B5EF4-FFF2-40B4-BE49-F238E27FC236}">
                      <a16:creationId xmlns:a16="http://schemas.microsoft.com/office/drawing/2014/main" id="{C5E81AA4-719E-4F2D-BE3D-36831A5CC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70">
                  <a:extLst>
                    <a:ext uri="{FF2B5EF4-FFF2-40B4-BE49-F238E27FC236}">
                      <a16:creationId xmlns:a16="http://schemas.microsoft.com/office/drawing/2014/main" id="{BF0DFA9C-83A7-45D3-ADF9-E14DD9A09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71">
                  <a:extLst>
                    <a:ext uri="{FF2B5EF4-FFF2-40B4-BE49-F238E27FC236}">
                      <a16:creationId xmlns:a16="http://schemas.microsoft.com/office/drawing/2014/main" id="{2EB4846C-9F95-413E-A3A9-9124A2BA9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72">
                  <a:extLst>
                    <a:ext uri="{FF2B5EF4-FFF2-40B4-BE49-F238E27FC236}">
                      <a16:creationId xmlns:a16="http://schemas.microsoft.com/office/drawing/2014/main" id="{C503D3CF-6556-4D61-8CBD-9F171B9AC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73">
                  <a:extLst>
                    <a:ext uri="{FF2B5EF4-FFF2-40B4-BE49-F238E27FC236}">
                      <a16:creationId xmlns:a16="http://schemas.microsoft.com/office/drawing/2014/main" id="{82F24A4E-651F-453B-91F7-E1D844552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74">
                  <a:extLst>
                    <a:ext uri="{FF2B5EF4-FFF2-40B4-BE49-F238E27FC236}">
                      <a16:creationId xmlns:a16="http://schemas.microsoft.com/office/drawing/2014/main" id="{6520E689-58F6-4F2A-AA98-EE5CF3069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75">
                  <a:extLst>
                    <a:ext uri="{FF2B5EF4-FFF2-40B4-BE49-F238E27FC236}">
                      <a16:creationId xmlns:a16="http://schemas.microsoft.com/office/drawing/2014/main" id="{554ABA53-78A1-4B91-BF46-06734E7B9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Rectangle 76">
                  <a:extLst>
                    <a:ext uri="{FF2B5EF4-FFF2-40B4-BE49-F238E27FC236}">
                      <a16:creationId xmlns:a16="http://schemas.microsoft.com/office/drawing/2014/main" id="{F7D0830F-FCF2-4823-BBE1-ADA61F9FAA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77">
                  <a:extLst>
                    <a:ext uri="{FF2B5EF4-FFF2-40B4-BE49-F238E27FC236}">
                      <a16:creationId xmlns:a16="http://schemas.microsoft.com/office/drawing/2014/main" id="{390637DB-E82F-41D5-85B2-DF626AF07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78">
                  <a:extLst>
                    <a:ext uri="{FF2B5EF4-FFF2-40B4-BE49-F238E27FC236}">
                      <a16:creationId xmlns:a16="http://schemas.microsoft.com/office/drawing/2014/main" id="{D0808C30-C9AC-46F7-884D-C9CC47176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79">
                  <a:extLst>
                    <a:ext uri="{FF2B5EF4-FFF2-40B4-BE49-F238E27FC236}">
                      <a16:creationId xmlns:a16="http://schemas.microsoft.com/office/drawing/2014/main" id="{009696AC-BDE2-4C6F-B9D2-C5561C423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0">
                  <a:extLst>
                    <a:ext uri="{FF2B5EF4-FFF2-40B4-BE49-F238E27FC236}">
                      <a16:creationId xmlns:a16="http://schemas.microsoft.com/office/drawing/2014/main" id="{F77D5837-2F0B-4DE6-9423-80648D0B2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1">
                  <a:extLst>
                    <a:ext uri="{FF2B5EF4-FFF2-40B4-BE49-F238E27FC236}">
                      <a16:creationId xmlns:a16="http://schemas.microsoft.com/office/drawing/2014/main" id="{6883848D-7913-4272-B11A-289BAB526D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">
                  <a:extLst>
                    <a:ext uri="{FF2B5EF4-FFF2-40B4-BE49-F238E27FC236}">
                      <a16:creationId xmlns:a16="http://schemas.microsoft.com/office/drawing/2014/main" id="{B4DF257B-120E-42BB-8E52-D6C1A116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3">
                  <a:extLst>
                    <a:ext uri="{FF2B5EF4-FFF2-40B4-BE49-F238E27FC236}">
                      <a16:creationId xmlns:a16="http://schemas.microsoft.com/office/drawing/2014/main" id="{BC3073CC-F517-41E9-AE13-9135198D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4">
                  <a:extLst>
                    <a:ext uri="{FF2B5EF4-FFF2-40B4-BE49-F238E27FC236}">
                      <a16:creationId xmlns:a16="http://schemas.microsoft.com/office/drawing/2014/main" id="{D8A196D3-AC71-4B56-B1A4-2C167C8D50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5">
                  <a:extLst>
                    <a:ext uri="{FF2B5EF4-FFF2-40B4-BE49-F238E27FC236}">
                      <a16:creationId xmlns:a16="http://schemas.microsoft.com/office/drawing/2014/main" id="{7EB4A7A0-E697-48D6-9AA8-48BF7536B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6">
                  <a:extLst>
                    <a:ext uri="{FF2B5EF4-FFF2-40B4-BE49-F238E27FC236}">
                      <a16:creationId xmlns:a16="http://schemas.microsoft.com/office/drawing/2014/main" id="{1E662660-0A65-4BC4-A0EF-186B47A83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7">
                  <a:extLst>
                    <a:ext uri="{FF2B5EF4-FFF2-40B4-BE49-F238E27FC236}">
                      <a16:creationId xmlns:a16="http://schemas.microsoft.com/office/drawing/2014/main" id="{7BE8452C-F905-4CE7-A7DE-7AC2CB09D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8">
                  <a:extLst>
                    <a:ext uri="{FF2B5EF4-FFF2-40B4-BE49-F238E27FC236}">
                      <a16:creationId xmlns:a16="http://schemas.microsoft.com/office/drawing/2014/main" id="{8AFBAC28-5AEC-4FC4-A89F-A52B3434A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9">
                  <a:extLst>
                    <a:ext uri="{FF2B5EF4-FFF2-40B4-BE49-F238E27FC236}">
                      <a16:creationId xmlns:a16="http://schemas.microsoft.com/office/drawing/2014/main" id="{72C74EFE-06E6-4742-9E65-9C7311E35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90">
                  <a:extLst>
                    <a:ext uri="{FF2B5EF4-FFF2-40B4-BE49-F238E27FC236}">
                      <a16:creationId xmlns:a16="http://schemas.microsoft.com/office/drawing/2014/main" id="{7EDBEB99-D1F9-49E6-9384-6C7654DBA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91">
                  <a:extLst>
                    <a:ext uri="{FF2B5EF4-FFF2-40B4-BE49-F238E27FC236}">
                      <a16:creationId xmlns:a16="http://schemas.microsoft.com/office/drawing/2014/main" id="{01901087-5BF8-458E-9350-4119F5658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92">
                  <a:extLst>
                    <a:ext uri="{FF2B5EF4-FFF2-40B4-BE49-F238E27FC236}">
                      <a16:creationId xmlns:a16="http://schemas.microsoft.com/office/drawing/2014/main" id="{288F1E9A-1164-4029-BF3D-F880152CB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93">
                  <a:extLst>
                    <a:ext uri="{FF2B5EF4-FFF2-40B4-BE49-F238E27FC236}">
                      <a16:creationId xmlns:a16="http://schemas.microsoft.com/office/drawing/2014/main" id="{19F74CB8-7138-43DB-9115-0D75B2536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94">
                  <a:extLst>
                    <a:ext uri="{FF2B5EF4-FFF2-40B4-BE49-F238E27FC236}">
                      <a16:creationId xmlns:a16="http://schemas.microsoft.com/office/drawing/2014/main" id="{615E733F-4C78-41DF-BD1D-96818DC2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95">
                  <a:extLst>
                    <a:ext uri="{FF2B5EF4-FFF2-40B4-BE49-F238E27FC236}">
                      <a16:creationId xmlns:a16="http://schemas.microsoft.com/office/drawing/2014/main" id="{9C61CBAC-20FD-475F-8874-5E3E959BD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96">
                  <a:extLst>
                    <a:ext uri="{FF2B5EF4-FFF2-40B4-BE49-F238E27FC236}">
                      <a16:creationId xmlns:a16="http://schemas.microsoft.com/office/drawing/2014/main" id="{19D0EA80-8DF4-4B7D-A9C6-9535A7B15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97">
                  <a:extLst>
                    <a:ext uri="{FF2B5EF4-FFF2-40B4-BE49-F238E27FC236}">
                      <a16:creationId xmlns:a16="http://schemas.microsoft.com/office/drawing/2014/main" id="{7D95E53B-92F7-4713-840E-93206D50D6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98">
                  <a:extLst>
                    <a:ext uri="{FF2B5EF4-FFF2-40B4-BE49-F238E27FC236}">
                      <a16:creationId xmlns:a16="http://schemas.microsoft.com/office/drawing/2014/main" id="{A16E379C-B4E8-40CA-A7BC-2B188E85C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99">
                  <a:extLst>
                    <a:ext uri="{FF2B5EF4-FFF2-40B4-BE49-F238E27FC236}">
                      <a16:creationId xmlns:a16="http://schemas.microsoft.com/office/drawing/2014/main" id="{DC4DDBBF-3EBF-41A3-B782-C19919ED8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Rectangle 100">
                  <a:extLst>
                    <a:ext uri="{FF2B5EF4-FFF2-40B4-BE49-F238E27FC236}">
                      <a16:creationId xmlns:a16="http://schemas.microsoft.com/office/drawing/2014/main" id="{A83AAA24-3721-4505-B2C0-E197D2A76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101">
                  <a:extLst>
                    <a:ext uri="{FF2B5EF4-FFF2-40B4-BE49-F238E27FC236}">
                      <a16:creationId xmlns:a16="http://schemas.microsoft.com/office/drawing/2014/main" id="{2A60E155-451E-49DD-B64A-B38545ABE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102">
                  <a:extLst>
                    <a:ext uri="{FF2B5EF4-FFF2-40B4-BE49-F238E27FC236}">
                      <a16:creationId xmlns:a16="http://schemas.microsoft.com/office/drawing/2014/main" id="{AA972520-F052-4CC6-ADB3-F3F4FCFFF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103">
                  <a:extLst>
                    <a:ext uri="{FF2B5EF4-FFF2-40B4-BE49-F238E27FC236}">
                      <a16:creationId xmlns:a16="http://schemas.microsoft.com/office/drawing/2014/main" id="{3499700B-D10A-4AB6-BBF4-96F7E9764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104">
                  <a:extLst>
                    <a:ext uri="{FF2B5EF4-FFF2-40B4-BE49-F238E27FC236}">
                      <a16:creationId xmlns:a16="http://schemas.microsoft.com/office/drawing/2014/main" id="{8D4AA40F-5E7B-46A2-9A62-78960D6E8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105">
                  <a:extLst>
                    <a:ext uri="{FF2B5EF4-FFF2-40B4-BE49-F238E27FC236}">
                      <a16:creationId xmlns:a16="http://schemas.microsoft.com/office/drawing/2014/main" id="{1E49074E-01DF-40C7-8C77-0264B990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464" name="Freeform 106">
                  <a:extLst>
                    <a:ext uri="{FF2B5EF4-FFF2-40B4-BE49-F238E27FC236}">
                      <a16:creationId xmlns:a16="http://schemas.microsoft.com/office/drawing/2014/main" id="{7704BB5E-B323-43CA-A071-F2EB6F499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107">
                  <a:extLst>
                    <a:ext uri="{FF2B5EF4-FFF2-40B4-BE49-F238E27FC236}">
                      <a16:creationId xmlns:a16="http://schemas.microsoft.com/office/drawing/2014/main" id="{81DC8318-D056-406A-A431-F9095D223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108">
                  <a:extLst>
                    <a:ext uri="{FF2B5EF4-FFF2-40B4-BE49-F238E27FC236}">
                      <a16:creationId xmlns:a16="http://schemas.microsoft.com/office/drawing/2014/main" id="{1FBAEA41-CBC9-466D-983D-8ED862F9F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109">
                  <a:extLst>
                    <a:ext uri="{FF2B5EF4-FFF2-40B4-BE49-F238E27FC236}">
                      <a16:creationId xmlns:a16="http://schemas.microsoft.com/office/drawing/2014/main" id="{46E637E5-EE09-46E6-B346-934568F70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110">
                  <a:extLst>
                    <a:ext uri="{FF2B5EF4-FFF2-40B4-BE49-F238E27FC236}">
                      <a16:creationId xmlns:a16="http://schemas.microsoft.com/office/drawing/2014/main" id="{6B694A58-259A-4A7C-8CD6-13B359A59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111">
                  <a:extLst>
                    <a:ext uri="{FF2B5EF4-FFF2-40B4-BE49-F238E27FC236}">
                      <a16:creationId xmlns:a16="http://schemas.microsoft.com/office/drawing/2014/main" id="{05FAF876-4B0B-4FF5-AB88-5D386C06A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Rectangle 112">
                  <a:extLst>
                    <a:ext uri="{FF2B5EF4-FFF2-40B4-BE49-F238E27FC236}">
                      <a16:creationId xmlns:a16="http://schemas.microsoft.com/office/drawing/2014/main" id="{2435C4C3-2AC4-4151-A9D5-59BBEBEC9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113">
                  <a:extLst>
                    <a:ext uri="{FF2B5EF4-FFF2-40B4-BE49-F238E27FC236}">
                      <a16:creationId xmlns:a16="http://schemas.microsoft.com/office/drawing/2014/main" id="{25147D3C-340E-46A4-9BF1-6D8FE523E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114">
                  <a:extLst>
                    <a:ext uri="{FF2B5EF4-FFF2-40B4-BE49-F238E27FC236}">
                      <a16:creationId xmlns:a16="http://schemas.microsoft.com/office/drawing/2014/main" id="{79EF2560-9AE0-47E3-8E19-981508DBD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115">
                  <a:extLst>
                    <a:ext uri="{FF2B5EF4-FFF2-40B4-BE49-F238E27FC236}">
                      <a16:creationId xmlns:a16="http://schemas.microsoft.com/office/drawing/2014/main" id="{2246B88A-0006-4528-A8AE-15A8A0379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116">
                  <a:extLst>
                    <a:ext uri="{FF2B5EF4-FFF2-40B4-BE49-F238E27FC236}">
                      <a16:creationId xmlns:a16="http://schemas.microsoft.com/office/drawing/2014/main" id="{B55EA945-19B3-4426-B75A-15EE95ADA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117">
                  <a:extLst>
                    <a:ext uri="{FF2B5EF4-FFF2-40B4-BE49-F238E27FC236}">
                      <a16:creationId xmlns:a16="http://schemas.microsoft.com/office/drawing/2014/main" id="{5452E1AF-F19E-42EA-8867-3328FC451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118">
                  <a:extLst>
                    <a:ext uri="{FF2B5EF4-FFF2-40B4-BE49-F238E27FC236}">
                      <a16:creationId xmlns:a16="http://schemas.microsoft.com/office/drawing/2014/main" id="{B529D8D1-1563-4BB1-95D9-242012051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119">
                  <a:extLst>
                    <a:ext uri="{FF2B5EF4-FFF2-40B4-BE49-F238E27FC236}">
                      <a16:creationId xmlns:a16="http://schemas.microsoft.com/office/drawing/2014/main" id="{15C88035-BBDE-4F6A-876A-E8541A396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120">
                  <a:extLst>
                    <a:ext uri="{FF2B5EF4-FFF2-40B4-BE49-F238E27FC236}">
                      <a16:creationId xmlns:a16="http://schemas.microsoft.com/office/drawing/2014/main" id="{48DBAE1F-17A1-464F-AA9F-37E23820B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121">
                  <a:extLst>
                    <a:ext uri="{FF2B5EF4-FFF2-40B4-BE49-F238E27FC236}">
                      <a16:creationId xmlns:a16="http://schemas.microsoft.com/office/drawing/2014/main" id="{569AFBC8-7A9C-4231-A34C-F538F0101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122">
                  <a:extLst>
                    <a:ext uri="{FF2B5EF4-FFF2-40B4-BE49-F238E27FC236}">
                      <a16:creationId xmlns:a16="http://schemas.microsoft.com/office/drawing/2014/main" id="{5FA37AD4-8BF9-42C4-B561-AB61A58CD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123">
                  <a:extLst>
                    <a:ext uri="{FF2B5EF4-FFF2-40B4-BE49-F238E27FC236}">
                      <a16:creationId xmlns:a16="http://schemas.microsoft.com/office/drawing/2014/main" id="{C878957B-F69F-4776-B14A-3306685CD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Rectangle 124">
                  <a:extLst>
                    <a:ext uri="{FF2B5EF4-FFF2-40B4-BE49-F238E27FC236}">
                      <a16:creationId xmlns:a16="http://schemas.microsoft.com/office/drawing/2014/main" id="{71FDD53E-521A-45DB-855E-71725F5FF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125">
                  <a:extLst>
                    <a:ext uri="{FF2B5EF4-FFF2-40B4-BE49-F238E27FC236}">
                      <a16:creationId xmlns:a16="http://schemas.microsoft.com/office/drawing/2014/main" id="{15FD15F4-989B-431C-9A32-8EACB5079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Rectangle 126">
                  <a:extLst>
                    <a:ext uri="{FF2B5EF4-FFF2-40B4-BE49-F238E27FC236}">
                      <a16:creationId xmlns:a16="http://schemas.microsoft.com/office/drawing/2014/main" id="{F11410F3-98FF-442F-91BE-99E24D0B2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127">
                  <a:extLst>
                    <a:ext uri="{FF2B5EF4-FFF2-40B4-BE49-F238E27FC236}">
                      <a16:creationId xmlns:a16="http://schemas.microsoft.com/office/drawing/2014/main" id="{6C7CA342-733E-4E6C-AB52-1863197E0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128">
                  <a:extLst>
                    <a:ext uri="{FF2B5EF4-FFF2-40B4-BE49-F238E27FC236}">
                      <a16:creationId xmlns:a16="http://schemas.microsoft.com/office/drawing/2014/main" id="{1E7ABDD1-9732-488C-9298-BDB85B6B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129">
                  <a:extLst>
                    <a:ext uri="{FF2B5EF4-FFF2-40B4-BE49-F238E27FC236}">
                      <a16:creationId xmlns:a16="http://schemas.microsoft.com/office/drawing/2014/main" id="{8E8DEDDF-B9C4-4F22-ACD3-F4BC1E286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130">
                  <a:extLst>
                    <a:ext uri="{FF2B5EF4-FFF2-40B4-BE49-F238E27FC236}">
                      <a16:creationId xmlns:a16="http://schemas.microsoft.com/office/drawing/2014/main" id="{F1A8DC1F-0D5F-4412-878B-8C0D1D160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131">
                  <a:extLst>
                    <a:ext uri="{FF2B5EF4-FFF2-40B4-BE49-F238E27FC236}">
                      <a16:creationId xmlns:a16="http://schemas.microsoft.com/office/drawing/2014/main" id="{587F8977-A758-45F1-85DE-B47A38DAD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132">
                  <a:extLst>
                    <a:ext uri="{FF2B5EF4-FFF2-40B4-BE49-F238E27FC236}">
                      <a16:creationId xmlns:a16="http://schemas.microsoft.com/office/drawing/2014/main" id="{C9599785-3438-4249-802D-92EF771A5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133">
                  <a:extLst>
                    <a:ext uri="{FF2B5EF4-FFF2-40B4-BE49-F238E27FC236}">
                      <a16:creationId xmlns:a16="http://schemas.microsoft.com/office/drawing/2014/main" id="{349BF868-C525-4B8F-B3D9-3AD01F042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134">
                  <a:extLst>
                    <a:ext uri="{FF2B5EF4-FFF2-40B4-BE49-F238E27FC236}">
                      <a16:creationId xmlns:a16="http://schemas.microsoft.com/office/drawing/2014/main" id="{29E0E262-3DB6-43F6-8C88-1AAC415AF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135">
                  <a:extLst>
                    <a:ext uri="{FF2B5EF4-FFF2-40B4-BE49-F238E27FC236}">
                      <a16:creationId xmlns:a16="http://schemas.microsoft.com/office/drawing/2014/main" id="{65D1C7E3-A351-4F26-AA20-A22979389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136">
                  <a:extLst>
                    <a:ext uri="{FF2B5EF4-FFF2-40B4-BE49-F238E27FC236}">
                      <a16:creationId xmlns:a16="http://schemas.microsoft.com/office/drawing/2014/main" id="{5044193A-38CA-4DF7-AB52-A1D7EF89F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137">
                  <a:extLst>
                    <a:ext uri="{FF2B5EF4-FFF2-40B4-BE49-F238E27FC236}">
                      <a16:creationId xmlns:a16="http://schemas.microsoft.com/office/drawing/2014/main" id="{A1774B6D-D836-499D-A487-30DAFDA96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138">
                  <a:extLst>
                    <a:ext uri="{FF2B5EF4-FFF2-40B4-BE49-F238E27FC236}">
                      <a16:creationId xmlns:a16="http://schemas.microsoft.com/office/drawing/2014/main" id="{354919D3-FC30-4732-95EE-9C6AE2C6EB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139">
                  <a:extLst>
                    <a:ext uri="{FF2B5EF4-FFF2-40B4-BE49-F238E27FC236}">
                      <a16:creationId xmlns:a16="http://schemas.microsoft.com/office/drawing/2014/main" id="{508610D4-6DF5-4AE2-AD00-5332E4A48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140">
                  <a:extLst>
                    <a:ext uri="{FF2B5EF4-FFF2-40B4-BE49-F238E27FC236}">
                      <a16:creationId xmlns:a16="http://schemas.microsoft.com/office/drawing/2014/main" id="{F9E23E93-59C1-4582-8556-B9841051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141">
                  <a:extLst>
                    <a:ext uri="{FF2B5EF4-FFF2-40B4-BE49-F238E27FC236}">
                      <a16:creationId xmlns:a16="http://schemas.microsoft.com/office/drawing/2014/main" id="{AB68719F-F100-4E3F-A7DB-6095AA492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142">
                  <a:extLst>
                    <a:ext uri="{FF2B5EF4-FFF2-40B4-BE49-F238E27FC236}">
                      <a16:creationId xmlns:a16="http://schemas.microsoft.com/office/drawing/2014/main" id="{E8B1F7A4-7A26-42C9-A2E5-56B7436FD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143">
                  <a:extLst>
                    <a:ext uri="{FF2B5EF4-FFF2-40B4-BE49-F238E27FC236}">
                      <a16:creationId xmlns:a16="http://schemas.microsoft.com/office/drawing/2014/main" id="{B5DFE0B2-D929-42F8-B6E7-221B5DF9E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144">
                  <a:extLst>
                    <a:ext uri="{FF2B5EF4-FFF2-40B4-BE49-F238E27FC236}">
                      <a16:creationId xmlns:a16="http://schemas.microsoft.com/office/drawing/2014/main" id="{19666F20-42C0-4BC0-95F1-EEFB8D7E2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145">
                  <a:extLst>
                    <a:ext uri="{FF2B5EF4-FFF2-40B4-BE49-F238E27FC236}">
                      <a16:creationId xmlns:a16="http://schemas.microsoft.com/office/drawing/2014/main" id="{97EEA882-8512-4C94-ADA4-D872F4268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146">
                  <a:extLst>
                    <a:ext uri="{FF2B5EF4-FFF2-40B4-BE49-F238E27FC236}">
                      <a16:creationId xmlns:a16="http://schemas.microsoft.com/office/drawing/2014/main" id="{20ED9EEB-2BDE-471A-8464-C34E7489C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147">
                  <a:extLst>
                    <a:ext uri="{FF2B5EF4-FFF2-40B4-BE49-F238E27FC236}">
                      <a16:creationId xmlns:a16="http://schemas.microsoft.com/office/drawing/2014/main" id="{CD21AFD9-4424-44EE-846A-5DBC93919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148">
                  <a:extLst>
                    <a:ext uri="{FF2B5EF4-FFF2-40B4-BE49-F238E27FC236}">
                      <a16:creationId xmlns:a16="http://schemas.microsoft.com/office/drawing/2014/main" id="{CC73386A-5EF3-4710-B142-B1DA55EB1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149">
                  <a:extLst>
                    <a:ext uri="{FF2B5EF4-FFF2-40B4-BE49-F238E27FC236}">
                      <a16:creationId xmlns:a16="http://schemas.microsoft.com/office/drawing/2014/main" id="{94451936-52BF-4E82-8BC2-F65773C25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150">
                  <a:extLst>
                    <a:ext uri="{FF2B5EF4-FFF2-40B4-BE49-F238E27FC236}">
                      <a16:creationId xmlns:a16="http://schemas.microsoft.com/office/drawing/2014/main" id="{7CF013D6-D701-4E3C-8166-5759AD936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151">
                  <a:extLst>
                    <a:ext uri="{FF2B5EF4-FFF2-40B4-BE49-F238E27FC236}">
                      <a16:creationId xmlns:a16="http://schemas.microsoft.com/office/drawing/2014/main" id="{0C02F19F-A492-48DE-A5E7-DEF10FCCF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152">
                  <a:extLst>
                    <a:ext uri="{FF2B5EF4-FFF2-40B4-BE49-F238E27FC236}">
                      <a16:creationId xmlns:a16="http://schemas.microsoft.com/office/drawing/2014/main" id="{889BA5CA-CDFD-4555-8BA8-DEBB38FEA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153">
                  <a:extLst>
                    <a:ext uri="{FF2B5EF4-FFF2-40B4-BE49-F238E27FC236}">
                      <a16:creationId xmlns:a16="http://schemas.microsoft.com/office/drawing/2014/main" id="{1D703B42-E50B-493A-A045-F8D415741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154">
                  <a:extLst>
                    <a:ext uri="{FF2B5EF4-FFF2-40B4-BE49-F238E27FC236}">
                      <a16:creationId xmlns:a16="http://schemas.microsoft.com/office/drawing/2014/main" id="{5CCAF0B4-DC87-43D5-9E0A-F46FC10A0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155">
                  <a:extLst>
                    <a:ext uri="{FF2B5EF4-FFF2-40B4-BE49-F238E27FC236}">
                      <a16:creationId xmlns:a16="http://schemas.microsoft.com/office/drawing/2014/main" id="{70C3C3D7-C944-40C0-B92C-EDE8E904C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156">
                  <a:extLst>
                    <a:ext uri="{FF2B5EF4-FFF2-40B4-BE49-F238E27FC236}">
                      <a16:creationId xmlns:a16="http://schemas.microsoft.com/office/drawing/2014/main" id="{FB8F5001-BC2A-4C6E-BDE0-48158FD25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157">
                  <a:extLst>
                    <a:ext uri="{FF2B5EF4-FFF2-40B4-BE49-F238E27FC236}">
                      <a16:creationId xmlns:a16="http://schemas.microsoft.com/office/drawing/2014/main" id="{EDA8BFAC-CF6F-4722-A9D5-1B925A482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158">
                  <a:extLst>
                    <a:ext uri="{FF2B5EF4-FFF2-40B4-BE49-F238E27FC236}">
                      <a16:creationId xmlns:a16="http://schemas.microsoft.com/office/drawing/2014/main" id="{DDC8AA8B-E7B4-4521-8599-A4ADFF56B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159">
                  <a:extLst>
                    <a:ext uri="{FF2B5EF4-FFF2-40B4-BE49-F238E27FC236}">
                      <a16:creationId xmlns:a16="http://schemas.microsoft.com/office/drawing/2014/main" id="{825C72EB-93FB-49FA-96B0-E1990184D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160">
                  <a:extLst>
                    <a:ext uri="{FF2B5EF4-FFF2-40B4-BE49-F238E27FC236}">
                      <a16:creationId xmlns:a16="http://schemas.microsoft.com/office/drawing/2014/main" id="{FEB5F680-6A7F-4C14-B733-D6E3EA2E9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161">
                  <a:extLst>
                    <a:ext uri="{FF2B5EF4-FFF2-40B4-BE49-F238E27FC236}">
                      <a16:creationId xmlns:a16="http://schemas.microsoft.com/office/drawing/2014/main" id="{48FF5AB6-0F2B-47BD-9EA9-936C4CF66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Rectangle 162">
                  <a:extLst>
                    <a:ext uri="{FF2B5EF4-FFF2-40B4-BE49-F238E27FC236}">
                      <a16:creationId xmlns:a16="http://schemas.microsoft.com/office/drawing/2014/main" id="{25615914-F0B8-49B0-91A4-310B6639A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163">
                  <a:extLst>
                    <a:ext uri="{FF2B5EF4-FFF2-40B4-BE49-F238E27FC236}">
                      <a16:creationId xmlns:a16="http://schemas.microsoft.com/office/drawing/2014/main" id="{6710598D-829D-4340-853B-14D0A7575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164">
                  <a:extLst>
                    <a:ext uri="{FF2B5EF4-FFF2-40B4-BE49-F238E27FC236}">
                      <a16:creationId xmlns:a16="http://schemas.microsoft.com/office/drawing/2014/main" id="{EFBDDFDF-D10F-4B06-A7BC-EC8BAF0C1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165">
                  <a:extLst>
                    <a:ext uri="{FF2B5EF4-FFF2-40B4-BE49-F238E27FC236}">
                      <a16:creationId xmlns:a16="http://schemas.microsoft.com/office/drawing/2014/main" id="{A2C08ED3-2964-41C0-9755-BD30104A3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166">
                  <a:extLst>
                    <a:ext uri="{FF2B5EF4-FFF2-40B4-BE49-F238E27FC236}">
                      <a16:creationId xmlns:a16="http://schemas.microsoft.com/office/drawing/2014/main" id="{71F4D5AE-9D39-4055-AD29-9F474D1EF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167">
                  <a:extLst>
                    <a:ext uri="{FF2B5EF4-FFF2-40B4-BE49-F238E27FC236}">
                      <a16:creationId xmlns:a16="http://schemas.microsoft.com/office/drawing/2014/main" id="{E033397A-0C50-4CBF-9748-B3E06CE58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168">
                  <a:extLst>
                    <a:ext uri="{FF2B5EF4-FFF2-40B4-BE49-F238E27FC236}">
                      <a16:creationId xmlns:a16="http://schemas.microsoft.com/office/drawing/2014/main" id="{67B1EB8B-4858-4BFD-8E00-AD5B36CCE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169">
                  <a:extLst>
                    <a:ext uri="{FF2B5EF4-FFF2-40B4-BE49-F238E27FC236}">
                      <a16:creationId xmlns:a16="http://schemas.microsoft.com/office/drawing/2014/main" id="{FD782D91-2060-457E-AFE1-12E414B71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170">
                  <a:extLst>
                    <a:ext uri="{FF2B5EF4-FFF2-40B4-BE49-F238E27FC236}">
                      <a16:creationId xmlns:a16="http://schemas.microsoft.com/office/drawing/2014/main" id="{26C83E62-1CA3-49D8-8715-3145B0E0C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171">
                  <a:extLst>
                    <a:ext uri="{FF2B5EF4-FFF2-40B4-BE49-F238E27FC236}">
                      <a16:creationId xmlns:a16="http://schemas.microsoft.com/office/drawing/2014/main" id="{63D4400B-B00F-4DDA-AF2F-208CA10E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172">
                  <a:extLst>
                    <a:ext uri="{FF2B5EF4-FFF2-40B4-BE49-F238E27FC236}">
                      <a16:creationId xmlns:a16="http://schemas.microsoft.com/office/drawing/2014/main" id="{7B71954E-7F77-455F-BF78-7E8F67188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173">
                  <a:extLst>
                    <a:ext uri="{FF2B5EF4-FFF2-40B4-BE49-F238E27FC236}">
                      <a16:creationId xmlns:a16="http://schemas.microsoft.com/office/drawing/2014/main" id="{1588F9C7-BEF7-40B8-A124-1061FAA3E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174">
                  <a:extLst>
                    <a:ext uri="{FF2B5EF4-FFF2-40B4-BE49-F238E27FC236}">
                      <a16:creationId xmlns:a16="http://schemas.microsoft.com/office/drawing/2014/main" id="{DD1250B7-7AB9-40AE-AAA4-245A7D4C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175">
                  <a:extLst>
                    <a:ext uri="{FF2B5EF4-FFF2-40B4-BE49-F238E27FC236}">
                      <a16:creationId xmlns:a16="http://schemas.microsoft.com/office/drawing/2014/main" id="{2C9FE2D7-40B6-4708-B129-64C8BD412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176">
                  <a:extLst>
                    <a:ext uri="{FF2B5EF4-FFF2-40B4-BE49-F238E27FC236}">
                      <a16:creationId xmlns:a16="http://schemas.microsoft.com/office/drawing/2014/main" id="{C5C2E292-1F31-4A13-BEAB-6F848C925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177">
                  <a:extLst>
                    <a:ext uri="{FF2B5EF4-FFF2-40B4-BE49-F238E27FC236}">
                      <a16:creationId xmlns:a16="http://schemas.microsoft.com/office/drawing/2014/main" id="{8B16C4E3-4642-48F1-BF80-9C6282614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178">
                  <a:extLst>
                    <a:ext uri="{FF2B5EF4-FFF2-40B4-BE49-F238E27FC236}">
                      <a16:creationId xmlns:a16="http://schemas.microsoft.com/office/drawing/2014/main" id="{609B23B2-0ACD-45E5-8995-2749A0A7D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179">
                  <a:extLst>
                    <a:ext uri="{FF2B5EF4-FFF2-40B4-BE49-F238E27FC236}">
                      <a16:creationId xmlns:a16="http://schemas.microsoft.com/office/drawing/2014/main" id="{C119630F-AFAF-4B8A-9D14-E6E103C3C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180">
                  <a:extLst>
                    <a:ext uri="{FF2B5EF4-FFF2-40B4-BE49-F238E27FC236}">
                      <a16:creationId xmlns:a16="http://schemas.microsoft.com/office/drawing/2014/main" id="{16548D76-1128-4725-ABA9-3D02AFD4F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181">
                  <a:extLst>
                    <a:ext uri="{FF2B5EF4-FFF2-40B4-BE49-F238E27FC236}">
                      <a16:creationId xmlns:a16="http://schemas.microsoft.com/office/drawing/2014/main" id="{F001DFAB-83D1-4A41-88F2-0736FCD03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182">
                  <a:extLst>
                    <a:ext uri="{FF2B5EF4-FFF2-40B4-BE49-F238E27FC236}">
                      <a16:creationId xmlns:a16="http://schemas.microsoft.com/office/drawing/2014/main" id="{C7D631B2-37EF-44DC-9F4B-ED2908CD7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183">
                  <a:extLst>
                    <a:ext uri="{FF2B5EF4-FFF2-40B4-BE49-F238E27FC236}">
                      <a16:creationId xmlns:a16="http://schemas.microsoft.com/office/drawing/2014/main" id="{69991358-991B-4312-A7E8-13B1A7950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Rectangle 184">
                  <a:extLst>
                    <a:ext uri="{FF2B5EF4-FFF2-40B4-BE49-F238E27FC236}">
                      <a16:creationId xmlns:a16="http://schemas.microsoft.com/office/drawing/2014/main" id="{085880E3-6683-4C19-A4F2-FB0F246FD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185">
                  <a:extLst>
                    <a:ext uri="{FF2B5EF4-FFF2-40B4-BE49-F238E27FC236}">
                      <a16:creationId xmlns:a16="http://schemas.microsoft.com/office/drawing/2014/main" id="{5461335E-993B-4E43-A19F-FD907F8B2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186">
                  <a:extLst>
                    <a:ext uri="{FF2B5EF4-FFF2-40B4-BE49-F238E27FC236}">
                      <a16:creationId xmlns:a16="http://schemas.microsoft.com/office/drawing/2014/main" id="{DB790530-870E-4A5B-A0A6-7391B34FB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187">
                  <a:extLst>
                    <a:ext uri="{FF2B5EF4-FFF2-40B4-BE49-F238E27FC236}">
                      <a16:creationId xmlns:a16="http://schemas.microsoft.com/office/drawing/2014/main" id="{170C06DB-1C1B-4A85-A36F-ABD93B3C0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188">
                  <a:extLst>
                    <a:ext uri="{FF2B5EF4-FFF2-40B4-BE49-F238E27FC236}">
                      <a16:creationId xmlns:a16="http://schemas.microsoft.com/office/drawing/2014/main" id="{E2914804-575F-48EF-8D2B-CAE2BD927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189">
                  <a:extLst>
                    <a:ext uri="{FF2B5EF4-FFF2-40B4-BE49-F238E27FC236}">
                      <a16:creationId xmlns:a16="http://schemas.microsoft.com/office/drawing/2014/main" id="{7B713030-23FC-4C8B-8D7B-93E0CDB44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190">
                  <a:extLst>
                    <a:ext uri="{FF2B5EF4-FFF2-40B4-BE49-F238E27FC236}">
                      <a16:creationId xmlns:a16="http://schemas.microsoft.com/office/drawing/2014/main" id="{BAD139C2-475D-4AE4-B802-C29B18029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191">
                  <a:extLst>
                    <a:ext uri="{FF2B5EF4-FFF2-40B4-BE49-F238E27FC236}">
                      <a16:creationId xmlns:a16="http://schemas.microsoft.com/office/drawing/2014/main" id="{AC6F1154-942A-4B4C-B5D4-9BDFF2C07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192">
                  <a:extLst>
                    <a:ext uri="{FF2B5EF4-FFF2-40B4-BE49-F238E27FC236}">
                      <a16:creationId xmlns:a16="http://schemas.microsoft.com/office/drawing/2014/main" id="{8E74B738-6974-457B-AE63-8BDF42F25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193">
                  <a:extLst>
                    <a:ext uri="{FF2B5EF4-FFF2-40B4-BE49-F238E27FC236}">
                      <a16:creationId xmlns:a16="http://schemas.microsoft.com/office/drawing/2014/main" id="{C3F209E3-ADDB-437D-864F-4BA53BF8B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194">
                  <a:extLst>
                    <a:ext uri="{FF2B5EF4-FFF2-40B4-BE49-F238E27FC236}">
                      <a16:creationId xmlns:a16="http://schemas.microsoft.com/office/drawing/2014/main" id="{812F9800-A156-4EC5-BE27-3FCADF638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195">
                  <a:extLst>
                    <a:ext uri="{FF2B5EF4-FFF2-40B4-BE49-F238E27FC236}">
                      <a16:creationId xmlns:a16="http://schemas.microsoft.com/office/drawing/2014/main" id="{2CA1F9DB-F09B-45FC-BE07-ECF3A733E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Rectangle 196">
                  <a:extLst>
                    <a:ext uri="{FF2B5EF4-FFF2-40B4-BE49-F238E27FC236}">
                      <a16:creationId xmlns:a16="http://schemas.microsoft.com/office/drawing/2014/main" id="{3CD1F8A2-3E05-40B0-B1EC-02790821F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197">
                  <a:extLst>
                    <a:ext uri="{FF2B5EF4-FFF2-40B4-BE49-F238E27FC236}">
                      <a16:creationId xmlns:a16="http://schemas.microsoft.com/office/drawing/2014/main" id="{AFF57022-7DD7-4576-9C4B-C8DDA6AE0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198">
                  <a:extLst>
                    <a:ext uri="{FF2B5EF4-FFF2-40B4-BE49-F238E27FC236}">
                      <a16:creationId xmlns:a16="http://schemas.microsoft.com/office/drawing/2014/main" id="{E01C13FF-710A-427C-9331-19223FAA7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199">
                  <a:extLst>
                    <a:ext uri="{FF2B5EF4-FFF2-40B4-BE49-F238E27FC236}">
                      <a16:creationId xmlns:a16="http://schemas.microsoft.com/office/drawing/2014/main" id="{1B67B4BE-FCCF-46C0-A831-14AF8BA47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200">
                  <a:extLst>
                    <a:ext uri="{FF2B5EF4-FFF2-40B4-BE49-F238E27FC236}">
                      <a16:creationId xmlns:a16="http://schemas.microsoft.com/office/drawing/2014/main" id="{90A4F20D-5C0E-4675-9F66-0C44076F8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201">
                  <a:extLst>
                    <a:ext uri="{FF2B5EF4-FFF2-40B4-BE49-F238E27FC236}">
                      <a16:creationId xmlns:a16="http://schemas.microsoft.com/office/drawing/2014/main" id="{E05C0AD9-96C5-464E-85BA-C0E104305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202">
                  <a:extLst>
                    <a:ext uri="{FF2B5EF4-FFF2-40B4-BE49-F238E27FC236}">
                      <a16:creationId xmlns:a16="http://schemas.microsoft.com/office/drawing/2014/main" id="{6D4B8AFA-D69F-445A-99EA-235574DD2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203">
                  <a:extLst>
                    <a:ext uri="{FF2B5EF4-FFF2-40B4-BE49-F238E27FC236}">
                      <a16:creationId xmlns:a16="http://schemas.microsoft.com/office/drawing/2014/main" id="{A5EA6737-0347-437B-AE94-A7DAEF61D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204">
                  <a:extLst>
                    <a:ext uri="{FF2B5EF4-FFF2-40B4-BE49-F238E27FC236}">
                      <a16:creationId xmlns:a16="http://schemas.microsoft.com/office/drawing/2014/main" id="{E120F045-09E8-43E1-9572-4AEB8C143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213" name="Freeform 206">
                <a:extLst>
                  <a:ext uri="{FF2B5EF4-FFF2-40B4-BE49-F238E27FC236}">
                    <a16:creationId xmlns:a16="http://schemas.microsoft.com/office/drawing/2014/main" id="{ADED0C47-998A-4D11-8ECF-629CC373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7">
                <a:extLst>
                  <a:ext uri="{FF2B5EF4-FFF2-40B4-BE49-F238E27FC236}">
                    <a16:creationId xmlns:a16="http://schemas.microsoft.com/office/drawing/2014/main" id="{2106B975-CA8A-4BBB-A2C9-FB813916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8">
                <a:extLst>
                  <a:ext uri="{FF2B5EF4-FFF2-40B4-BE49-F238E27FC236}">
                    <a16:creationId xmlns:a16="http://schemas.microsoft.com/office/drawing/2014/main" id="{F8789A52-8BC2-44C9-9D30-6DA4C754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Rectangle 209">
                <a:extLst>
                  <a:ext uri="{FF2B5EF4-FFF2-40B4-BE49-F238E27FC236}">
                    <a16:creationId xmlns:a16="http://schemas.microsoft.com/office/drawing/2014/main" id="{06818C2F-9CAF-4CD8-B198-B0C1454D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10">
                <a:extLst>
                  <a:ext uri="{FF2B5EF4-FFF2-40B4-BE49-F238E27FC236}">
                    <a16:creationId xmlns:a16="http://schemas.microsoft.com/office/drawing/2014/main" id="{37F32949-C272-4113-A471-6FD4A3AD7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211">
                <a:extLst>
                  <a:ext uri="{FF2B5EF4-FFF2-40B4-BE49-F238E27FC236}">
                    <a16:creationId xmlns:a16="http://schemas.microsoft.com/office/drawing/2014/main" id="{17E82728-DCF1-4829-9B79-1A40E03B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212">
                <a:extLst>
                  <a:ext uri="{FF2B5EF4-FFF2-40B4-BE49-F238E27FC236}">
                    <a16:creationId xmlns:a16="http://schemas.microsoft.com/office/drawing/2014/main" id="{BF9AC97D-DE0A-4762-884B-7DF107155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213">
                <a:extLst>
                  <a:ext uri="{FF2B5EF4-FFF2-40B4-BE49-F238E27FC236}">
                    <a16:creationId xmlns:a16="http://schemas.microsoft.com/office/drawing/2014/main" id="{80FEE9D6-CE6D-45ED-A71B-FEFBAE35B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214">
                <a:extLst>
                  <a:ext uri="{FF2B5EF4-FFF2-40B4-BE49-F238E27FC236}">
                    <a16:creationId xmlns:a16="http://schemas.microsoft.com/office/drawing/2014/main" id="{1A1DDDFF-EB6D-4611-B57C-E3FBB0143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215">
                <a:extLst>
                  <a:ext uri="{FF2B5EF4-FFF2-40B4-BE49-F238E27FC236}">
                    <a16:creationId xmlns:a16="http://schemas.microsoft.com/office/drawing/2014/main" id="{FD57F620-0B7A-4847-8705-4968777CC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216">
                <a:extLst>
                  <a:ext uri="{FF2B5EF4-FFF2-40B4-BE49-F238E27FC236}">
                    <a16:creationId xmlns:a16="http://schemas.microsoft.com/office/drawing/2014/main" id="{03CBF383-6698-4397-99D4-F064435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217">
                <a:extLst>
                  <a:ext uri="{FF2B5EF4-FFF2-40B4-BE49-F238E27FC236}">
                    <a16:creationId xmlns:a16="http://schemas.microsoft.com/office/drawing/2014/main" id="{65406896-32E2-40F4-83CB-8E32FE1DE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218">
                <a:extLst>
                  <a:ext uri="{FF2B5EF4-FFF2-40B4-BE49-F238E27FC236}">
                    <a16:creationId xmlns:a16="http://schemas.microsoft.com/office/drawing/2014/main" id="{C946F3A7-05B4-4C13-9937-C547DB03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219">
                <a:extLst>
                  <a:ext uri="{FF2B5EF4-FFF2-40B4-BE49-F238E27FC236}">
                    <a16:creationId xmlns:a16="http://schemas.microsoft.com/office/drawing/2014/main" id="{C2580FFF-FDF9-4622-92F9-A536685E0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220">
                <a:extLst>
                  <a:ext uri="{FF2B5EF4-FFF2-40B4-BE49-F238E27FC236}">
                    <a16:creationId xmlns:a16="http://schemas.microsoft.com/office/drawing/2014/main" id="{45DAA4A3-3FAD-4663-A835-1729FCEE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Rectangle 221">
                <a:extLst>
                  <a:ext uri="{FF2B5EF4-FFF2-40B4-BE49-F238E27FC236}">
                    <a16:creationId xmlns:a16="http://schemas.microsoft.com/office/drawing/2014/main" id="{E244E82F-3650-4C8C-ABEF-00E4BF68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222">
                <a:extLst>
                  <a:ext uri="{FF2B5EF4-FFF2-40B4-BE49-F238E27FC236}">
                    <a16:creationId xmlns:a16="http://schemas.microsoft.com/office/drawing/2014/main" id="{ACC48C1F-520B-4692-AEC6-C605481E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223">
                <a:extLst>
                  <a:ext uri="{FF2B5EF4-FFF2-40B4-BE49-F238E27FC236}">
                    <a16:creationId xmlns:a16="http://schemas.microsoft.com/office/drawing/2014/main" id="{E9C4F25C-7DF6-4D1C-9237-24E099D45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224">
                <a:extLst>
                  <a:ext uri="{FF2B5EF4-FFF2-40B4-BE49-F238E27FC236}">
                    <a16:creationId xmlns:a16="http://schemas.microsoft.com/office/drawing/2014/main" id="{18F82DCA-1724-422D-B07C-1191B326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225">
                <a:extLst>
                  <a:ext uri="{FF2B5EF4-FFF2-40B4-BE49-F238E27FC236}">
                    <a16:creationId xmlns:a16="http://schemas.microsoft.com/office/drawing/2014/main" id="{C8FDEBFA-19A7-4830-A1DB-7A772B24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226">
                <a:extLst>
                  <a:ext uri="{FF2B5EF4-FFF2-40B4-BE49-F238E27FC236}">
                    <a16:creationId xmlns:a16="http://schemas.microsoft.com/office/drawing/2014/main" id="{1601CF8C-F452-4E93-826A-FD77724C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227">
                <a:extLst>
                  <a:ext uri="{FF2B5EF4-FFF2-40B4-BE49-F238E27FC236}">
                    <a16:creationId xmlns:a16="http://schemas.microsoft.com/office/drawing/2014/main" id="{D122A928-1FF7-4E51-B8BE-41D0755F1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228">
                <a:extLst>
                  <a:ext uri="{FF2B5EF4-FFF2-40B4-BE49-F238E27FC236}">
                    <a16:creationId xmlns:a16="http://schemas.microsoft.com/office/drawing/2014/main" id="{A0CFDE37-228C-4B18-81D7-200D8164C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229">
                <a:extLst>
                  <a:ext uri="{FF2B5EF4-FFF2-40B4-BE49-F238E27FC236}">
                    <a16:creationId xmlns:a16="http://schemas.microsoft.com/office/drawing/2014/main" id="{2274E1AB-4196-4DC8-97F8-7F8F658E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230">
                <a:extLst>
                  <a:ext uri="{FF2B5EF4-FFF2-40B4-BE49-F238E27FC236}">
                    <a16:creationId xmlns:a16="http://schemas.microsoft.com/office/drawing/2014/main" id="{8F12079E-F39E-49EC-A23A-6A4B7EC9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231">
                <a:extLst>
                  <a:ext uri="{FF2B5EF4-FFF2-40B4-BE49-F238E27FC236}">
                    <a16:creationId xmlns:a16="http://schemas.microsoft.com/office/drawing/2014/main" id="{67E15ADA-D141-40FF-B409-F99569F5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232">
                <a:extLst>
                  <a:ext uri="{FF2B5EF4-FFF2-40B4-BE49-F238E27FC236}">
                    <a16:creationId xmlns:a16="http://schemas.microsoft.com/office/drawing/2014/main" id="{7D3A7E1A-21B2-4684-9051-234DC9F6F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233">
                <a:extLst>
                  <a:ext uri="{FF2B5EF4-FFF2-40B4-BE49-F238E27FC236}">
                    <a16:creationId xmlns:a16="http://schemas.microsoft.com/office/drawing/2014/main" id="{8F84DEB0-2508-4ECB-AA0E-6AE555EF0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234">
                <a:extLst>
                  <a:ext uri="{FF2B5EF4-FFF2-40B4-BE49-F238E27FC236}">
                    <a16:creationId xmlns:a16="http://schemas.microsoft.com/office/drawing/2014/main" id="{E697A1FC-D9C4-44A7-96DC-A9CB51A1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235">
                <a:extLst>
                  <a:ext uri="{FF2B5EF4-FFF2-40B4-BE49-F238E27FC236}">
                    <a16:creationId xmlns:a16="http://schemas.microsoft.com/office/drawing/2014/main" id="{595F6DC7-91BA-415E-94AB-63229B7A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236">
                <a:extLst>
                  <a:ext uri="{FF2B5EF4-FFF2-40B4-BE49-F238E27FC236}">
                    <a16:creationId xmlns:a16="http://schemas.microsoft.com/office/drawing/2014/main" id="{C42C653E-3F93-429C-B7C9-E27D11EB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237">
                <a:extLst>
                  <a:ext uri="{FF2B5EF4-FFF2-40B4-BE49-F238E27FC236}">
                    <a16:creationId xmlns:a16="http://schemas.microsoft.com/office/drawing/2014/main" id="{2A0ED574-CA82-48DD-987A-6450D6FF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238">
                <a:extLst>
                  <a:ext uri="{FF2B5EF4-FFF2-40B4-BE49-F238E27FC236}">
                    <a16:creationId xmlns:a16="http://schemas.microsoft.com/office/drawing/2014/main" id="{E3A3AEB0-895B-4461-AD70-658FC4CFA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239">
                <a:extLst>
                  <a:ext uri="{FF2B5EF4-FFF2-40B4-BE49-F238E27FC236}">
                    <a16:creationId xmlns:a16="http://schemas.microsoft.com/office/drawing/2014/main" id="{ED9A1EE0-3F19-4D68-B84F-90D6A9A8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240">
                <a:extLst>
                  <a:ext uri="{FF2B5EF4-FFF2-40B4-BE49-F238E27FC236}">
                    <a16:creationId xmlns:a16="http://schemas.microsoft.com/office/drawing/2014/main" id="{E10ABCDE-59D5-4A5B-B6F8-68A7F376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241">
                <a:extLst>
                  <a:ext uri="{FF2B5EF4-FFF2-40B4-BE49-F238E27FC236}">
                    <a16:creationId xmlns:a16="http://schemas.microsoft.com/office/drawing/2014/main" id="{F495FE47-53BE-426A-BE47-E59200911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242">
                <a:extLst>
                  <a:ext uri="{FF2B5EF4-FFF2-40B4-BE49-F238E27FC236}">
                    <a16:creationId xmlns:a16="http://schemas.microsoft.com/office/drawing/2014/main" id="{1E5D557B-C755-4408-9A5D-DAEB2EE8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243">
                <a:extLst>
                  <a:ext uri="{FF2B5EF4-FFF2-40B4-BE49-F238E27FC236}">
                    <a16:creationId xmlns:a16="http://schemas.microsoft.com/office/drawing/2014/main" id="{0407048C-728B-41A9-BA4D-01266DFD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244">
                <a:extLst>
                  <a:ext uri="{FF2B5EF4-FFF2-40B4-BE49-F238E27FC236}">
                    <a16:creationId xmlns:a16="http://schemas.microsoft.com/office/drawing/2014/main" id="{17EC6543-1C92-4DF5-9C0D-E5C991DD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Rectangle 245">
                <a:extLst>
                  <a:ext uri="{FF2B5EF4-FFF2-40B4-BE49-F238E27FC236}">
                    <a16:creationId xmlns:a16="http://schemas.microsoft.com/office/drawing/2014/main" id="{E255448A-030A-4887-97DF-E87FD37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246">
                <a:extLst>
                  <a:ext uri="{FF2B5EF4-FFF2-40B4-BE49-F238E27FC236}">
                    <a16:creationId xmlns:a16="http://schemas.microsoft.com/office/drawing/2014/main" id="{F13B4BE6-1EEC-435E-948C-E6F5D79E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247">
                <a:extLst>
                  <a:ext uri="{FF2B5EF4-FFF2-40B4-BE49-F238E27FC236}">
                    <a16:creationId xmlns:a16="http://schemas.microsoft.com/office/drawing/2014/main" id="{FD406444-C932-49EA-B917-81F1B8A1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248">
                <a:extLst>
                  <a:ext uri="{FF2B5EF4-FFF2-40B4-BE49-F238E27FC236}">
                    <a16:creationId xmlns:a16="http://schemas.microsoft.com/office/drawing/2014/main" id="{20F31EBF-A136-4D2A-B967-063904056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249">
                <a:extLst>
                  <a:ext uri="{FF2B5EF4-FFF2-40B4-BE49-F238E27FC236}">
                    <a16:creationId xmlns:a16="http://schemas.microsoft.com/office/drawing/2014/main" id="{AB07B945-7B5C-4661-A4EC-BF36FD74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250">
                <a:extLst>
                  <a:ext uri="{FF2B5EF4-FFF2-40B4-BE49-F238E27FC236}">
                    <a16:creationId xmlns:a16="http://schemas.microsoft.com/office/drawing/2014/main" id="{17083C65-8966-47BD-AEDB-83CF2F5B6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251">
                <a:extLst>
                  <a:ext uri="{FF2B5EF4-FFF2-40B4-BE49-F238E27FC236}">
                    <a16:creationId xmlns:a16="http://schemas.microsoft.com/office/drawing/2014/main" id="{4DA21FAD-8B8B-4116-AFBA-3184B034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252">
                <a:extLst>
                  <a:ext uri="{FF2B5EF4-FFF2-40B4-BE49-F238E27FC236}">
                    <a16:creationId xmlns:a16="http://schemas.microsoft.com/office/drawing/2014/main" id="{274C408E-9561-4F58-98DF-83A73811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253">
                <a:extLst>
                  <a:ext uri="{FF2B5EF4-FFF2-40B4-BE49-F238E27FC236}">
                    <a16:creationId xmlns:a16="http://schemas.microsoft.com/office/drawing/2014/main" id="{71DA054B-63C8-4882-9086-64F32B105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254">
                <a:extLst>
                  <a:ext uri="{FF2B5EF4-FFF2-40B4-BE49-F238E27FC236}">
                    <a16:creationId xmlns:a16="http://schemas.microsoft.com/office/drawing/2014/main" id="{BE8C8B3E-087B-4265-AEE2-5812AD7A4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255">
                <a:extLst>
                  <a:ext uri="{FF2B5EF4-FFF2-40B4-BE49-F238E27FC236}">
                    <a16:creationId xmlns:a16="http://schemas.microsoft.com/office/drawing/2014/main" id="{E272E4C3-FA54-4711-A56B-CF2A2B64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256">
                <a:extLst>
                  <a:ext uri="{FF2B5EF4-FFF2-40B4-BE49-F238E27FC236}">
                    <a16:creationId xmlns:a16="http://schemas.microsoft.com/office/drawing/2014/main" id="{108167B8-8E4E-430F-B470-531FE94EC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257">
                <a:extLst>
                  <a:ext uri="{FF2B5EF4-FFF2-40B4-BE49-F238E27FC236}">
                    <a16:creationId xmlns:a16="http://schemas.microsoft.com/office/drawing/2014/main" id="{E229936D-3655-4091-BD72-80464074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258">
                <a:extLst>
                  <a:ext uri="{FF2B5EF4-FFF2-40B4-BE49-F238E27FC236}">
                    <a16:creationId xmlns:a16="http://schemas.microsoft.com/office/drawing/2014/main" id="{E5FE9B42-7FA1-46EB-90C2-8951859C2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259">
                <a:extLst>
                  <a:ext uri="{FF2B5EF4-FFF2-40B4-BE49-F238E27FC236}">
                    <a16:creationId xmlns:a16="http://schemas.microsoft.com/office/drawing/2014/main" id="{37233921-E7BB-45C2-8904-D6670B6D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260">
                <a:extLst>
                  <a:ext uri="{FF2B5EF4-FFF2-40B4-BE49-F238E27FC236}">
                    <a16:creationId xmlns:a16="http://schemas.microsoft.com/office/drawing/2014/main" id="{FAED489D-6891-48EA-BCFA-126BB015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261">
                <a:extLst>
                  <a:ext uri="{FF2B5EF4-FFF2-40B4-BE49-F238E27FC236}">
                    <a16:creationId xmlns:a16="http://schemas.microsoft.com/office/drawing/2014/main" id="{1519C590-2FD1-4C37-9219-56EFF2BEE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262">
                <a:extLst>
                  <a:ext uri="{FF2B5EF4-FFF2-40B4-BE49-F238E27FC236}">
                    <a16:creationId xmlns:a16="http://schemas.microsoft.com/office/drawing/2014/main" id="{CF97B151-D2B6-4C98-B73D-3C6FE7E5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263">
                <a:extLst>
                  <a:ext uri="{FF2B5EF4-FFF2-40B4-BE49-F238E27FC236}">
                    <a16:creationId xmlns:a16="http://schemas.microsoft.com/office/drawing/2014/main" id="{5DA39C25-1720-4896-B65B-6D36840B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264">
                <a:extLst>
                  <a:ext uri="{FF2B5EF4-FFF2-40B4-BE49-F238E27FC236}">
                    <a16:creationId xmlns:a16="http://schemas.microsoft.com/office/drawing/2014/main" id="{765D2D64-23BC-4EAF-A2B4-169E10B4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265">
                <a:extLst>
                  <a:ext uri="{FF2B5EF4-FFF2-40B4-BE49-F238E27FC236}">
                    <a16:creationId xmlns:a16="http://schemas.microsoft.com/office/drawing/2014/main" id="{CABF5B4B-4C8B-42BC-88F4-AE03FB72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266">
                <a:extLst>
                  <a:ext uri="{FF2B5EF4-FFF2-40B4-BE49-F238E27FC236}">
                    <a16:creationId xmlns:a16="http://schemas.microsoft.com/office/drawing/2014/main" id="{AE7989B3-7565-4776-BE2F-F2099C71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267">
                <a:extLst>
                  <a:ext uri="{FF2B5EF4-FFF2-40B4-BE49-F238E27FC236}">
                    <a16:creationId xmlns:a16="http://schemas.microsoft.com/office/drawing/2014/main" id="{4B5623F1-A163-4236-B664-19CCAAC06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268">
                <a:extLst>
                  <a:ext uri="{FF2B5EF4-FFF2-40B4-BE49-F238E27FC236}">
                    <a16:creationId xmlns:a16="http://schemas.microsoft.com/office/drawing/2014/main" id="{33C58C0C-985A-4601-B4A6-7823F3BFC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269">
                <a:extLst>
                  <a:ext uri="{FF2B5EF4-FFF2-40B4-BE49-F238E27FC236}">
                    <a16:creationId xmlns:a16="http://schemas.microsoft.com/office/drawing/2014/main" id="{5D12C2E5-37BF-4CAF-A254-41F8B7A02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270">
                <a:extLst>
                  <a:ext uri="{FF2B5EF4-FFF2-40B4-BE49-F238E27FC236}">
                    <a16:creationId xmlns:a16="http://schemas.microsoft.com/office/drawing/2014/main" id="{A335A10D-6265-40B8-B7F7-68AB39C7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Rectangle 271">
                <a:extLst>
                  <a:ext uri="{FF2B5EF4-FFF2-40B4-BE49-F238E27FC236}">
                    <a16:creationId xmlns:a16="http://schemas.microsoft.com/office/drawing/2014/main" id="{22C15FBC-6123-424D-AC0A-16C53E31B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272">
                <a:extLst>
                  <a:ext uri="{FF2B5EF4-FFF2-40B4-BE49-F238E27FC236}">
                    <a16:creationId xmlns:a16="http://schemas.microsoft.com/office/drawing/2014/main" id="{7BC793B6-5E40-4E98-814C-E353C48E1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273">
                <a:extLst>
                  <a:ext uri="{FF2B5EF4-FFF2-40B4-BE49-F238E27FC236}">
                    <a16:creationId xmlns:a16="http://schemas.microsoft.com/office/drawing/2014/main" id="{F8EBE4B0-4C8F-4F0A-8BA1-DF380424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274">
                <a:extLst>
                  <a:ext uri="{FF2B5EF4-FFF2-40B4-BE49-F238E27FC236}">
                    <a16:creationId xmlns:a16="http://schemas.microsoft.com/office/drawing/2014/main" id="{AB62D77A-234B-4F20-A837-9F733441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275">
                <a:extLst>
                  <a:ext uri="{FF2B5EF4-FFF2-40B4-BE49-F238E27FC236}">
                    <a16:creationId xmlns:a16="http://schemas.microsoft.com/office/drawing/2014/main" id="{38136946-FE46-4215-9584-D96FC8061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276">
                <a:extLst>
                  <a:ext uri="{FF2B5EF4-FFF2-40B4-BE49-F238E27FC236}">
                    <a16:creationId xmlns:a16="http://schemas.microsoft.com/office/drawing/2014/main" id="{3F51B542-6435-4919-B5B7-2C97676F6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277">
                <a:extLst>
                  <a:ext uri="{FF2B5EF4-FFF2-40B4-BE49-F238E27FC236}">
                    <a16:creationId xmlns:a16="http://schemas.microsoft.com/office/drawing/2014/main" id="{FE315B61-42C9-4805-B283-558FF3C0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278">
                <a:extLst>
                  <a:ext uri="{FF2B5EF4-FFF2-40B4-BE49-F238E27FC236}">
                    <a16:creationId xmlns:a16="http://schemas.microsoft.com/office/drawing/2014/main" id="{B878ED43-5648-47A7-8E0B-F105B658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279">
                <a:extLst>
                  <a:ext uri="{FF2B5EF4-FFF2-40B4-BE49-F238E27FC236}">
                    <a16:creationId xmlns:a16="http://schemas.microsoft.com/office/drawing/2014/main" id="{FFBF7406-10AA-430C-B5E5-82F1098C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280">
                <a:extLst>
                  <a:ext uri="{FF2B5EF4-FFF2-40B4-BE49-F238E27FC236}">
                    <a16:creationId xmlns:a16="http://schemas.microsoft.com/office/drawing/2014/main" id="{C307E8C0-4097-45D5-9AD3-61C45A10E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281">
                <a:extLst>
                  <a:ext uri="{FF2B5EF4-FFF2-40B4-BE49-F238E27FC236}">
                    <a16:creationId xmlns:a16="http://schemas.microsoft.com/office/drawing/2014/main" id="{9A30C314-7D55-4F96-8E5B-601EA9A40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282">
                <a:extLst>
                  <a:ext uri="{FF2B5EF4-FFF2-40B4-BE49-F238E27FC236}">
                    <a16:creationId xmlns:a16="http://schemas.microsoft.com/office/drawing/2014/main" id="{D09C6E72-28FB-4042-B2E6-8C2F4FC4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Rectangle 283">
                <a:extLst>
                  <a:ext uri="{FF2B5EF4-FFF2-40B4-BE49-F238E27FC236}">
                    <a16:creationId xmlns:a16="http://schemas.microsoft.com/office/drawing/2014/main" id="{4AA0550C-4BC7-48E6-A483-617345431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284">
                <a:extLst>
                  <a:ext uri="{FF2B5EF4-FFF2-40B4-BE49-F238E27FC236}">
                    <a16:creationId xmlns:a16="http://schemas.microsoft.com/office/drawing/2014/main" id="{AE2A3044-9F42-47CB-BCA4-3C68D431B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285">
                <a:extLst>
                  <a:ext uri="{FF2B5EF4-FFF2-40B4-BE49-F238E27FC236}">
                    <a16:creationId xmlns:a16="http://schemas.microsoft.com/office/drawing/2014/main" id="{A9A4BFE2-B01C-4ECD-9448-404228346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286">
                <a:extLst>
                  <a:ext uri="{FF2B5EF4-FFF2-40B4-BE49-F238E27FC236}">
                    <a16:creationId xmlns:a16="http://schemas.microsoft.com/office/drawing/2014/main" id="{308339EF-5F87-43B3-B6C3-61DE3113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287">
                <a:extLst>
                  <a:ext uri="{FF2B5EF4-FFF2-40B4-BE49-F238E27FC236}">
                    <a16:creationId xmlns:a16="http://schemas.microsoft.com/office/drawing/2014/main" id="{AA5DBD0A-87B7-4CED-B940-8690B8E3B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288">
                <a:extLst>
                  <a:ext uri="{FF2B5EF4-FFF2-40B4-BE49-F238E27FC236}">
                    <a16:creationId xmlns:a16="http://schemas.microsoft.com/office/drawing/2014/main" id="{3361EFCF-2E1E-4015-B150-12A2628D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289">
                <a:extLst>
                  <a:ext uri="{FF2B5EF4-FFF2-40B4-BE49-F238E27FC236}">
                    <a16:creationId xmlns:a16="http://schemas.microsoft.com/office/drawing/2014/main" id="{68ECC9E2-8B11-45EF-B220-4B114C7D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290">
                <a:extLst>
                  <a:ext uri="{FF2B5EF4-FFF2-40B4-BE49-F238E27FC236}">
                    <a16:creationId xmlns:a16="http://schemas.microsoft.com/office/drawing/2014/main" id="{8A79C3B7-0274-4414-B0F3-B71FCC8A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91">
                <a:extLst>
                  <a:ext uri="{FF2B5EF4-FFF2-40B4-BE49-F238E27FC236}">
                    <a16:creationId xmlns:a16="http://schemas.microsoft.com/office/drawing/2014/main" id="{0DA0896F-F3EF-4350-B609-B2D82C25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92">
                <a:extLst>
                  <a:ext uri="{FF2B5EF4-FFF2-40B4-BE49-F238E27FC236}">
                    <a16:creationId xmlns:a16="http://schemas.microsoft.com/office/drawing/2014/main" id="{FF757765-EDEB-4648-A395-5AE2AC48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Rectangle 293">
                <a:extLst>
                  <a:ext uri="{FF2B5EF4-FFF2-40B4-BE49-F238E27FC236}">
                    <a16:creationId xmlns:a16="http://schemas.microsoft.com/office/drawing/2014/main" id="{9CDCA352-E13A-463A-A19F-F9B60607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294">
                <a:extLst>
                  <a:ext uri="{FF2B5EF4-FFF2-40B4-BE49-F238E27FC236}">
                    <a16:creationId xmlns:a16="http://schemas.microsoft.com/office/drawing/2014/main" id="{A9E640DF-61F2-4475-BB45-48D41BD2F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295">
                <a:extLst>
                  <a:ext uri="{FF2B5EF4-FFF2-40B4-BE49-F238E27FC236}">
                    <a16:creationId xmlns:a16="http://schemas.microsoft.com/office/drawing/2014/main" id="{895E2878-1550-4F88-A540-631F3000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296">
                <a:extLst>
                  <a:ext uri="{FF2B5EF4-FFF2-40B4-BE49-F238E27FC236}">
                    <a16:creationId xmlns:a16="http://schemas.microsoft.com/office/drawing/2014/main" id="{AFFD8AEF-8384-46B7-8CFB-4F475628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297">
                <a:extLst>
                  <a:ext uri="{FF2B5EF4-FFF2-40B4-BE49-F238E27FC236}">
                    <a16:creationId xmlns:a16="http://schemas.microsoft.com/office/drawing/2014/main" id="{03A8E2C7-6235-4C2A-9648-AA8F02BDE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98">
                <a:extLst>
                  <a:ext uri="{FF2B5EF4-FFF2-40B4-BE49-F238E27FC236}">
                    <a16:creationId xmlns:a16="http://schemas.microsoft.com/office/drawing/2014/main" id="{2AF97124-3EF6-4BEC-95FF-A21C77C0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99">
                <a:extLst>
                  <a:ext uri="{FF2B5EF4-FFF2-40B4-BE49-F238E27FC236}">
                    <a16:creationId xmlns:a16="http://schemas.microsoft.com/office/drawing/2014/main" id="{9FE7E12C-70DA-432C-AFF1-838BD82C1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300">
                <a:extLst>
                  <a:ext uri="{FF2B5EF4-FFF2-40B4-BE49-F238E27FC236}">
                    <a16:creationId xmlns:a16="http://schemas.microsoft.com/office/drawing/2014/main" id="{76F1E2DD-F761-4A76-966D-05CC4FF8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301">
                <a:extLst>
                  <a:ext uri="{FF2B5EF4-FFF2-40B4-BE49-F238E27FC236}">
                    <a16:creationId xmlns:a16="http://schemas.microsoft.com/office/drawing/2014/main" id="{F978FD11-DC21-43B7-8D78-53226171A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302">
                <a:extLst>
                  <a:ext uri="{FF2B5EF4-FFF2-40B4-BE49-F238E27FC236}">
                    <a16:creationId xmlns:a16="http://schemas.microsoft.com/office/drawing/2014/main" id="{280F1EAF-EAEE-4CF8-89E3-8371F968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303">
                <a:extLst>
                  <a:ext uri="{FF2B5EF4-FFF2-40B4-BE49-F238E27FC236}">
                    <a16:creationId xmlns:a16="http://schemas.microsoft.com/office/drawing/2014/main" id="{4CC21C5A-E9BD-4663-B7CC-F65B7BED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304">
                <a:extLst>
                  <a:ext uri="{FF2B5EF4-FFF2-40B4-BE49-F238E27FC236}">
                    <a16:creationId xmlns:a16="http://schemas.microsoft.com/office/drawing/2014/main" id="{79A0C491-D27F-4105-AE8E-F8F0E8D3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305">
                <a:extLst>
                  <a:ext uri="{FF2B5EF4-FFF2-40B4-BE49-F238E27FC236}">
                    <a16:creationId xmlns:a16="http://schemas.microsoft.com/office/drawing/2014/main" id="{48DA22E9-DA4E-4E58-9CB2-6409CFA9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306">
                <a:extLst>
                  <a:ext uri="{FF2B5EF4-FFF2-40B4-BE49-F238E27FC236}">
                    <a16:creationId xmlns:a16="http://schemas.microsoft.com/office/drawing/2014/main" id="{3FF08400-D23F-4B92-91D2-8E82EF51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307">
                <a:extLst>
                  <a:ext uri="{FF2B5EF4-FFF2-40B4-BE49-F238E27FC236}">
                    <a16:creationId xmlns:a16="http://schemas.microsoft.com/office/drawing/2014/main" id="{7923F197-BD6C-4C90-AE7E-CD0DDA31E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308">
                <a:extLst>
                  <a:ext uri="{FF2B5EF4-FFF2-40B4-BE49-F238E27FC236}">
                    <a16:creationId xmlns:a16="http://schemas.microsoft.com/office/drawing/2014/main" id="{170BB8F6-8AEF-404F-B31A-7E632FD62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309">
                <a:extLst>
                  <a:ext uri="{FF2B5EF4-FFF2-40B4-BE49-F238E27FC236}">
                    <a16:creationId xmlns:a16="http://schemas.microsoft.com/office/drawing/2014/main" id="{B2BB5320-1F77-4B59-9EB5-87AE80CAF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310">
                <a:extLst>
                  <a:ext uri="{FF2B5EF4-FFF2-40B4-BE49-F238E27FC236}">
                    <a16:creationId xmlns:a16="http://schemas.microsoft.com/office/drawing/2014/main" id="{86FE9B71-3A05-4149-981D-70BB1568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311">
                <a:extLst>
                  <a:ext uri="{FF2B5EF4-FFF2-40B4-BE49-F238E27FC236}">
                    <a16:creationId xmlns:a16="http://schemas.microsoft.com/office/drawing/2014/main" id="{7A5D3F0A-11F6-4B97-90C6-ADBABBC62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312">
                <a:extLst>
                  <a:ext uri="{FF2B5EF4-FFF2-40B4-BE49-F238E27FC236}">
                    <a16:creationId xmlns:a16="http://schemas.microsoft.com/office/drawing/2014/main" id="{53C0CCB3-6B2B-4E33-96FA-EDB4711C1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313">
                <a:extLst>
                  <a:ext uri="{FF2B5EF4-FFF2-40B4-BE49-F238E27FC236}">
                    <a16:creationId xmlns:a16="http://schemas.microsoft.com/office/drawing/2014/main" id="{180F46C5-1BA9-4885-9CFF-ADDF5B7E5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314">
                <a:extLst>
                  <a:ext uri="{FF2B5EF4-FFF2-40B4-BE49-F238E27FC236}">
                    <a16:creationId xmlns:a16="http://schemas.microsoft.com/office/drawing/2014/main" id="{FFD19756-0F1F-4461-BF18-E7A0CF60F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315">
                <a:extLst>
                  <a:ext uri="{FF2B5EF4-FFF2-40B4-BE49-F238E27FC236}">
                    <a16:creationId xmlns:a16="http://schemas.microsoft.com/office/drawing/2014/main" id="{EC2826F8-600A-4C2D-AF8E-B9C0CCC6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316">
                <a:extLst>
                  <a:ext uri="{FF2B5EF4-FFF2-40B4-BE49-F238E27FC236}">
                    <a16:creationId xmlns:a16="http://schemas.microsoft.com/office/drawing/2014/main" id="{8BEB1E91-B331-44FE-BFB6-1F4BD2D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317">
                <a:extLst>
                  <a:ext uri="{FF2B5EF4-FFF2-40B4-BE49-F238E27FC236}">
                    <a16:creationId xmlns:a16="http://schemas.microsoft.com/office/drawing/2014/main" id="{B48A49F7-6CE1-492E-BB4A-FA75419AB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318">
                <a:extLst>
                  <a:ext uri="{FF2B5EF4-FFF2-40B4-BE49-F238E27FC236}">
                    <a16:creationId xmlns:a16="http://schemas.microsoft.com/office/drawing/2014/main" id="{E0886C77-FFB3-4153-B78C-57ADE208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319">
                <a:extLst>
                  <a:ext uri="{FF2B5EF4-FFF2-40B4-BE49-F238E27FC236}">
                    <a16:creationId xmlns:a16="http://schemas.microsoft.com/office/drawing/2014/main" id="{C0B20DB8-CB23-4AEF-A3A0-1D0240C8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320">
                <a:extLst>
                  <a:ext uri="{FF2B5EF4-FFF2-40B4-BE49-F238E27FC236}">
                    <a16:creationId xmlns:a16="http://schemas.microsoft.com/office/drawing/2014/main" id="{E2E65367-4197-4A9F-BA3F-652F06C25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321">
                <a:extLst>
                  <a:ext uri="{FF2B5EF4-FFF2-40B4-BE49-F238E27FC236}">
                    <a16:creationId xmlns:a16="http://schemas.microsoft.com/office/drawing/2014/main" id="{5812AB97-0F75-45BD-82C8-24EE672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322">
                <a:extLst>
                  <a:ext uri="{FF2B5EF4-FFF2-40B4-BE49-F238E27FC236}">
                    <a16:creationId xmlns:a16="http://schemas.microsoft.com/office/drawing/2014/main" id="{D400C5D8-B509-4B23-B76B-F9F41F27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323">
                <a:extLst>
                  <a:ext uri="{FF2B5EF4-FFF2-40B4-BE49-F238E27FC236}">
                    <a16:creationId xmlns:a16="http://schemas.microsoft.com/office/drawing/2014/main" id="{26AFB3FC-9DB1-4EE8-B364-E51572DF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324">
                <a:extLst>
                  <a:ext uri="{FF2B5EF4-FFF2-40B4-BE49-F238E27FC236}">
                    <a16:creationId xmlns:a16="http://schemas.microsoft.com/office/drawing/2014/main" id="{9DD2FE96-F9CA-43F8-8E35-C5BF89043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325">
                <a:extLst>
                  <a:ext uri="{FF2B5EF4-FFF2-40B4-BE49-F238E27FC236}">
                    <a16:creationId xmlns:a16="http://schemas.microsoft.com/office/drawing/2014/main" id="{E8436990-FDD6-45A2-B1F2-6610A27DC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326">
                <a:extLst>
                  <a:ext uri="{FF2B5EF4-FFF2-40B4-BE49-F238E27FC236}">
                    <a16:creationId xmlns:a16="http://schemas.microsoft.com/office/drawing/2014/main" id="{7F3F8919-8D6E-4D1F-BE08-C5FC9697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327">
                <a:extLst>
                  <a:ext uri="{FF2B5EF4-FFF2-40B4-BE49-F238E27FC236}">
                    <a16:creationId xmlns:a16="http://schemas.microsoft.com/office/drawing/2014/main" id="{AAF701A6-618D-4518-ADA5-7BEE99C9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328">
                <a:extLst>
                  <a:ext uri="{FF2B5EF4-FFF2-40B4-BE49-F238E27FC236}">
                    <a16:creationId xmlns:a16="http://schemas.microsoft.com/office/drawing/2014/main" id="{5643AB96-CC1C-4930-A67F-1A5F9E64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329">
                <a:extLst>
                  <a:ext uri="{FF2B5EF4-FFF2-40B4-BE49-F238E27FC236}">
                    <a16:creationId xmlns:a16="http://schemas.microsoft.com/office/drawing/2014/main" id="{2A3A98D7-7E45-4CCE-B24D-B5E54509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330">
                <a:extLst>
                  <a:ext uri="{FF2B5EF4-FFF2-40B4-BE49-F238E27FC236}">
                    <a16:creationId xmlns:a16="http://schemas.microsoft.com/office/drawing/2014/main" id="{8CBB3094-79E8-4D4F-99FA-898B53502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331">
                <a:extLst>
                  <a:ext uri="{FF2B5EF4-FFF2-40B4-BE49-F238E27FC236}">
                    <a16:creationId xmlns:a16="http://schemas.microsoft.com/office/drawing/2014/main" id="{A387B54E-2A0D-45EB-B34D-DE7093DF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332">
                <a:extLst>
                  <a:ext uri="{FF2B5EF4-FFF2-40B4-BE49-F238E27FC236}">
                    <a16:creationId xmlns:a16="http://schemas.microsoft.com/office/drawing/2014/main" id="{2E9B4857-44B7-4131-B5F2-65C8A969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333">
                <a:extLst>
                  <a:ext uri="{FF2B5EF4-FFF2-40B4-BE49-F238E27FC236}">
                    <a16:creationId xmlns:a16="http://schemas.microsoft.com/office/drawing/2014/main" id="{7FA27A8E-4396-4D86-92B4-AB8F3C9F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334">
                <a:extLst>
                  <a:ext uri="{FF2B5EF4-FFF2-40B4-BE49-F238E27FC236}">
                    <a16:creationId xmlns:a16="http://schemas.microsoft.com/office/drawing/2014/main" id="{5B76797C-D704-4623-AA0A-10E5ED57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335">
                <a:extLst>
                  <a:ext uri="{FF2B5EF4-FFF2-40B4-BE49-F238E27FC236}">
                    <a16:creationId xmlns:a16="http://schemas.microsoft.com/office/drawing/2014/main" id="{A9D3EE98-B059-484A-8ED1-9B1C3D47F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336">
                <a:extLst>
                  <a:ext uri="{FF2B5EF4-FFF2-40B4-BE49-F238E27FC236}">
                    <a16:creationId xmlns:a16="http://schemas.microsoft.com/office/drawing/2014/main" id="{918C0027-6381-44A9-AD5B-8C3809457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337">
                <a:extLst>
                  <a:ext uri="{FF2B5EF4-FFF2-40B4-BE49-F238E27FC236}">
                    <a16:creationId xmlns:a16="http://schemas.microsoft.com/office/drawing/2014/main" id="{34B81643-ED11-4C8B-8183-655B7FCD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338">
                <a:extLst>
                  <a:ext uri="{FF2B5EF4-FFF2-40B4-BE49-F238E27FC236}">
                    <a16:creationId xmlns:a16="http://schemas.microsoft.com/office/drawing/2014/main" id="{DBE992BF-2219-4325-94DA-3E0F5E0B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339">
                <a:extLst>
                  <a:ext uri="{FF2B5EF4-FFF2-40B4-BE49-F238E27FC236}">
                    <a16:creationId xmlns:a16="http://schemas.microsoft.com/office/drawing/2014/main" id="{C1411FB3-5CF4-47EF-B109-CA43BC681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340">
                <a:extLst>
                  <a:ext uri="{FF2B5EF4-FFF2-40B4-BE49-F238E27FC236}">
                    <a16:creationId xmlns:a16="http://schemas.microsoft.com/office/drawing/2014/main" id="{6569FE1E-9B58-4F1B-BC45-B496DA59A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341">
                <a:extLst>
                  <a:ext uri="{FF2B5EF4-FFF2-40B4-BE49-F238E27FC236}">
                    <a16:creationId xmlns:a16="http://schemas.microsoft.com/office/drawing/2014/main" id="{2E037A91-B49D-4D79-85FD-31C73B61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342">
                <a:extLst>
                  <a:ext uri="{FF2B5EF4-FFF2-40B4-BE49-F238E27FC236}">
                    <a16:creationId xmlns:a16="http://schemas.microsoft.com/office/drawing/2014/main" id="{33D55B11-A097-482D-B132-0F0BC075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343">
                <a:extLst>
                  <a:ext uri="{FF2B5EF4-FFF2-40B4-BE49-F238E27FC236}">
                    <a16:creationId xmlns:a16="http://schemas.microsoft.com/office/drawing/2014/main" id="{93951B92-3887-4AAD-AEDF-67004378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344">
                <a:extLst>
                  <a:ext uri="{FF2B5EF4-FFF2-40B4-BE49-F238E27FC236}">
                    <a16:creationId xmlns:a16="http://schemas.microsoft.com/office/drawing/2014/main" id="{4B14D778-DD8D-46C2-816C-CF216A39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345">
                <a:extLst>
                  <a:ext uri="{FF2B5EF4-FFF2-40B4-BE49-F238E27FC236}">
                    <a16:creationId xmlns:a16="http://schemas.microsoft.com/office/drawing/2014/main" id="{07A03456-FCDE-41BD-90EB-1A6B3D48E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346">
                <a:extLst>
                  <a:ext uri="{FF2B5EF4-FFF2-40B4-BE49-F238E27FC236}">
                    <a16:creationId xmlns:a16="http://schemas.microsoft.com/office/drawing/2014/main" id="{5A2958D3-05D0-4DF1-8117-73BB747B5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347">
                <a:extLst>
                  <a:ext uri="{FF2B5EF4-FFF2-40B4-BE49-F238E27FC236}">
                    <a16:creationId xmlns:a16="http://schemas.microsoft.com/office/drawing/2014/main" id="{8F1CDCD4-DD80-4242-B8B2-26A286B2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348">
                <a:extLst>
                  <a:ext uri="{FF2B5EF4-FFF2-40B4-BE49-F238E27FC236}">
                    <a16:creationId xmlns:a16="http://schemas.microsoft.com/office/drawing/2014/main" id="{D2FEF658-28A6-44C2-8A30-342308B3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349">
                <a:extLst>
                  <a:ext uri="{FF2B5EF4-FFF2-40B4-BE49-F238E27FC236}">
                    <a16:creationId xmlns:a16="http://schemas.microsoft.com/office/drawing/2014/main" id="{00616CA6-AD53-475D-94D5-78494CDE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350">
                <a:extLst>
                  <a:ext uri="{FF2B5EF4-FFF2-40B4-BE49-F238E27FC236}">
                    <a16:creationId xmlns:a16="http://schemas.microsoft.com/office/drawing/2014/main" id="{B783E144-EF82-4B4D-9CA5-28CDF26A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351">
                <a:extLst>
                  <a:ext uri="{FF2B5EF4-FFF2-40B4-BE49-F238E27FC236}">
                    <a16:creationId xmlns:a16="http://schemas.microsoft.com/office/drawing/2014/main" id="{E955F2CB-2629-4870-BAD1-6DB768E2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352">
                <a:extLst>
                  <a:ext uri="{FF2B5EF4-FFF2-40B4-BE49-F238E27FC236}">
                    <a16:creationId xmlns:a16="http://schemas.microsoft.com/office/drawing/2014/main" id="{0B0C2780-DB04-4512-9358-5C4B8473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353">
                <a:extLst>
                  <a:ext uri="{FF2B5EF4-FFF2-40B4-BE49-F238E27FC236}">
                    <a16:creationId xmlns:a16="http://schemas.microsoft.com/office/drawing/2014/main" id="{5B41B770-B56C-47A8-8D5C-6C4603D2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354">
                <a:extLst>
                  <a:ext uri="{FF2B5EF4-FFF2-40B4-BE49-F238E27FC236}">
                    <a16:creationId xmlns:a16="http://schemas.microsoft.com/office/drawing/2014/main" id="{AA3972CE-7018-4894-822C-3413B285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355">
                <a:extLst>
                  <a:ext uri="{FF2B5EF4-FFF2-40B4-BE49-F238E27FC236}">
                    <a16:creationId xmlns:a16="http://schemas.microsoft.com/office/drawing/2014/main" id="{829E409C-C0DA-4167-AD47-289CF0F8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11" name="文本框 783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C7AB9E68-B25E-44A3-B5F8-8700A38CE113}"/>
                </a:ext>
              </a:extLst>
            </p:cNvPr>
            <p:cNvSpPr txBox="1"/>
            <p:nvPr/>
          </p:nvSpPr>
          <p:spPr>
            <a:xfrm>
              <a:off x="5068511" y="5695429"/>
              <a:ext cx="2901338" cy="610252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dirty="0"/>
                <a:t>減量政策</a:t>
              </a:r>
            </a:p>
          </p:txBody>
        </p:sp>
      </p:grpSp>
      <p:cxnSp>
        <p:nvCxnSpPr>
          <p:cNvPr id="1570" name="直線接點 1569">
            <a:extLst>
              <a:ext uri="{FF2B5EF4-FFF2-40B4-BE49-F238E27FC236}">
                <a16:creationId xmlns:a16="http://schemas.microsoft.com/office/drawing/2014/main" id="{BF9CAD08-A55E-43E7-9529-11D613438761}"/>
              </a:ext>
            </a:extLst>
          </p:cNvPr>
          <p:cNvCxnSpPr>
            <a:cxnSpLocks/>
          </p:cNvCxnSpPr>
          <p:nvPr/>
        </p:nvCxnSpPr>
        <p:spPr>
          <a:xfrm>
            <a:off x="2688020" y="5970893"/>
            <a:ext cx="570141" cy="1531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7" name="標題 1">
            <a:extLst>
              <a:ext uri="{FF2B5EF4-FFF2-40B4-BE49-F238E27FC236}">
                <a16:creationId xmlns:a16="http://schemas.microsoft.com/office/drawing/2014/main" id="{2B7C27CD-1C4C-4C45-AB72-3D046370BE42}"/>
              </a:ext>
            </a:extLst>
          </p:cNvPr>
          <p:cNvSpPr txBox="1">
            <a:spLocks/>
          </p:cNvSpPr>
          <p:nvPr/>
        </p:nvSpPr>
        <p:spPr>
          <a:xfrm>
            <a:off x="2388487" y="35332"/>
            <a:ext cx="9145188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zh-TW" altLang="en-US" sz="4000" b="1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二、師生使用吸管問卷調查結果</a:t>
            </a:r>
            <a:endParaRPr lang="zh-TW" altLang="en-US" sz="7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cxnSp>
        <p:nvCxnSpPr>
          <p:cNvPr id="1113" name="直線單箭頭接點 1112">
            <a:extLst>
              <a:ext uri="{FF2B5EF4-FFF2-40B4-BE49-F238E27FC236}">
                <a16:creationId xmlns:a16="http://schemas.microsoft.com/office/drawing/2014/main" id="{C133CD52-EF74-4D93-BA62-91BF4D4FE47F}"/>
              </a:ext>
            </a:extLst>
          </p:cNvPr>
          <p:cNvCxnSpPr>
            <a:cxnSpLocks/>
          </p:cNvCxnSpPr>
          <p:nvPr/>
        </p:nvCxnSpPr>
        <p:spPr>
          <a:xfrm>
            <a:off x="7801025" y="1449282"/>
            <a:ext cx="405152" cy="0"/>
          </a:xfrm>
          <a:prstGeom prst="straightConnector1">
            <a:avLst/>
          </a:prstGeom>
          <a:ln w="381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16" name="矩形 47">
            <a:extLst>
              <a:ext uri="{FF2B5EF4-FFF2-40B4-BE49-F238E27FC236}">
                <a16:creationId xmlns:a16="http://schemas.microsoft.com/office/drawing/2014/main" id="{C967953F-88ED-4133-B49E-CB3D6B11E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9250" y="1218453"/>
            <a:ext cx="1160597" cy="400101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不鏽鋼</a:t>
            </a:r>
          </a:p>
        </p:txBody>
      </p:sp>
      <p:cxnSp>
        <p:nvCxnSpPr>
          <p:cNvPr id="1122" name="直線單箭頭接點 1121">
            <a:extLst>
              <a:ext uri="{FF2B5EF4-FFF2-40B4-BE49-F238E27FC236}">
                <a16:creationId xmlns:a16="http://schemas.microsoft.com/office/drawing/2014/main" id="{53AEFB92-4F99-4105-89D1-394AAB13AB42}"/>
              </a:ext>
            </a:extLst>
          </p:cNvPr>
          <p:cNvCxnSpPr>
            <a:cxnSpLocks/>
          </p:cNvCxnSpPr>
          <p:nvPr/>
        </p:nvCxnSpPr>
        <p:spPr>
          <a:xfrm flipV="1">
            <a:off x="8834184" y="4881210"/>
            <a:ext cx="392400" cy="0"/>
          </a:xfrm>
          <a:prstGeom prst="straightConnector1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575" name="矩形 47">
            <a:extLst>
              <a:ext uri="{FF2B5EF4-FFF2-40B4-BE49-F238E27FC236}">
                <a16:creationId xmlns:a16="http://schemas.microsoft.com/office/drawing/2014/main" id="{98533249-C2E4-4403-9037-55F4BFEAC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160" y="3935926"/>
            <a:ext cx="1712921" cy="461657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4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82﹪</a:t>
            </a:r>
            <a:r>
              <a:rPr lang="zh-TW" altLang="en-US" sz="24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願意</a:t>
            </a:r>
          </a:p>
        </p:txBody>
      </p:sp>
      <p:sp>
        <p:nvSpPr>
          <p:cNvPr id="1117" name="左大括弧 1116">
            <a:extLst>
              <a:ext uri="{FF2B5EF4-FFF2-40B4-BE49-F238E27FC236}">
                <a16:creationId xmlns:a16="http://schemas.microsoft.com/office/drawing/2014/main" id="{13DFE35C-92E9-4228-B162-D83608249625}"/>
              </a:ext>
            </a:extLst>
          </p:cNvPr>
          <p:cNvSpPr/>
          <p:nvPr/>
        </p:nvSpPr>
        <p:spPr>
          <a:xfrm>
            <a:off x="6851116" y="4150622"/>
            <a:ext cx="218458" cy="783849"/>
          </a:xfrm>
          <a:prstGeom prst="leftBrace">
            <a:avLst/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18" name="矩形 47">
            <a:extLst>
              <a:ext uri="{FF2B5EF4-FFF2-40B4-BE49-F238E27FC236}">
                <a16:creationId xmlns:a16="http://schemas.microsoft.com/office/drawing/2014/main" id="{8A1851D2-D306-454B-A4FF-1ECF180DB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17" y="4654414"/>
            <a:ext cx="1705822" cy="461657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4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不願意</a:t>
            </a:r>
          </a:p>
        </p:txBody>
      </p:sp>
      <p:cxnSp>
        <p:nvCxnSpPr>
          <p:cNvPr id="1120" name="直線單箭頭接點 1119">
            <a:extLst>
              <a:ext uri="{FF2B5EF4-FFF2-40B4-BE49-F238E27FC236}">
                <a16:creationId xmlns:a16="http://schemas.microsoft.com/office/drawing/2014/main" id="{D8F991A9-920B-4F3A-AFA7-ADAF158B31E2}"/>
              </a:ext>
            </a:extLst>
          </p:cNvPr>
          <p:cNvCxnSpPr>
            <a:cxnSpLocks/>
          </p:cNvCxnSpPr>
          <p:nvPr/>
        </p:nvCxnSpPr>
        <p:spPr>
          <a:xfrm flipV="1">
            <a:off x="8807680" y="4173878"/>
            <a:ext cx="392400" cy="0"/>
          </a:xfrm>
          <a:prstGeom prst="straightConnector1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21" name="矩形 47">
            <a:extLst>
              <a:ext uri="{FF2B5EF4-FFF2-40B4-BE49-F238E27FC236}">
                <a16:creationId xmlns:a16="http://schemas.microsoft.com/office/drawing/2014/main" id="{999B2CE8-7679-416F-ADB1-8E4A04F29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5926" y="3972693"/>
            <a:ext cx="1605330" cy="400101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避免汙染</a:t>
            </a:r>
          </a:p>
        </p:txBody>
      </p:sp>
      <p:sp>
        <p:nvSpPr>
          <p:cNvPr id="1123" name="矩形 47">
            <a:extLst>
              <a:ext uri="{FF2B5EF4-FFF2-40B4-BE49-F238E27FC236}">
                <a16:creationId xmlns:a16="http://schemas.microsoft.com/office/drawing/2014/main" id="{714A88F7-D4CB-4745-820D-7E08BD274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4481" y="4668265"/>
            <a:ext cx="1605330" cy="400101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攜帶不便</a:t>
            </a:r>
          </a:p>
        </p:txBody>
      </p:sp>
      <p:sp>
        <p:nvSpPr>
          <p:cNvPr id="1126" name="矩形 47">
            <a:extLst>
              <a:ext uri="{FF2B5EF4-FFF2-40B4-BE49-F238E27FC236}">
                <a16:creationId xmlns:a16="http://schemas.microsoft.com/office/drawing/2014/main" id="{5B85EC12-8846-401A-927D-23EE1E5B3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884" y="5292631"/>
            <a:ext cx="2129128" cy="461657"/>
          </a:xfrm>
          <a:prstGeom prst="rect">
            <a:avLst/>
          </a:prstGeom>
          <a:ln w="381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4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33﹪</a:t>
            </a:r>
            <a:r>
              <a:rPr lang="zh-TW" altLang="en-US" sz="24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全面禁用</a:t>
            </a:r>
          </a:p>
        </p:txBody>
      </p:sp>
      <p:sp>
        <p:nvSpPr>
          <p:cNvPr id="1128" name="矩形 47">
            <a:extLst>
              <a:ext uri="{FF2B5EF4-FFF2-40B4-BE49-F238E27FC236}">
                <a16:creationId xmlns:a16="http://schemas.microsoft.com/office/drawing/2014/main" id="{4039513C-7332-462C-9756-8245C09DA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885" y="6126305"/>
            <a:ext cx="2129128" cy="461657"/>
          </a:xfrm>
          <a:prstGeom prst="rect">
            <a:avLst/>
          </a:prstGeom>
          <a:ln w="381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自備環保吸管</a:t>
            </a:r>
          </a:p>
        </p:txBody>
      </p:sp>
      <p:sp>
        <p:nvSpPr>
          <p:cNvPr id="1124" name="矩形 47">
            <a:extLst>
              <a:ext uri="{FF2B5EF4-FFF2-40B4-BE49-F238E27FC236}">
                <a16:creationId xmlns:a16="http://schemas.microsoft.com/office/drawing/2014/main" id="{6001FE73-BC47-4F23-A03D-1FC611B4B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191" y="1209039"/>
            <a:ext cx="2246825" cy="461657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4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65﹪</a:t>
            </a:r>
            <a:r>
              <a:rPr lang="zh-TW" altLang="en-US" sz="24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曾經使用</a:t>
            </a:r>
          </a:p>
        </p:txBody>
      </p:sp>
      <p:grpSp>
        <p:nvGrpSpPr>
          <p:cNvPr id="15" name="群組 14">
            <a:extLst>
              <a:ext uri="{FF2B5EF4-FFF2-40B4-BE49-F238E27FC236}">
                <a16:creationId xmlns:a16="http://schemas.microsoft.com/office/drawing/2014/main" id="{44089DDD-272B-45D3-8761-DE74A6EA82CD}"/>
              </a:ext>
            </a:extLst>
          </p:cNvPr>
          <p:cNvGrpSpPr/>
          <p:nvPr/>
        </p:nvGrpSpPr>
        <p:grpSpPr>
          <a:xfrm>
            <a:off x="4881713" y="1425026"/>
            <a:ext cx="673599" cy="1891357"/>
            <a:chOff x="4881714" y="1425027"/>
            <a:chExt cx="673270" cy="1677723"/>
          </a:xfrm>
        </p:grpSpPr>
        <p:grpSp>
          <p:nvGrpSpPr>
            <p:cNvPr id="14" name="群組 13">
              <a:extLst>
                <a:ext uri="{FF2B5EF4-FFF2-40B4-BE49-F238E27FC236}">
                  <a16:creationId xmlns:a16="http://schemas.microsoft.com/office/drawing/2014/main" id="{754F37EA-FEFC-4403-B5E9-19602A93EBB4}"/>
                </a:ext>
              </a:extLst>
            </p:cNvPr>
            <p:cNvGrpSpPr/>
            <p:nvPr/>
          </p:nvGrpSpPr>
          <p:grpSpPr>
            <a:xfrm>
              <a:off x="4881714" y="1425027"/>
              <a:ext cx="652909" cy="1674288"/>
              <a:chOff x="4881714" y="1425027"/>
              <a:chExt cx="652909" cy="1674288"/>
            </a:xfrm>
          </p:grpSpPr>
          <p:cxnSp>
            <p:nvCxnSpPr>
              <p:cNvPr id="1129" name="直線接點 1128">
                <a:extLst>
                  <a:ext uri="{FF2B5EF4-FFF2-40B4-BE49-F238E27FC236}">
                    <a16:creationId xmlns:a16="http://schemas.microsoft.com/office/drawing/2014/main" id="{CB138BC1-1323-4E85-B791-521DF087A0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93381" y="2247608"/>
                <a:ext cx="311668" cy="0"/>
              </a:xfrm>
              <a:prstGeom prst="line">
                <a:avLst/>
              </a:prstGeom>
              <a:ln w="3810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0" name="直線接點 1129">
                <a:extLst>
                  <a:ext uri="{FF2B5EF4-FFF2-40B4-BE49-F238E27FC236}">
                    <a16:creationId xmlns:a16="http://schemas.microsoft.com/office/drawing/2014/main" id="{1D0715F8-222A-4603-8E75-276B8A7ABF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05195" y="1425027"/>
                <a:ext cx="1" cy="1674288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1" name="直線接點 1130">
                <a:extLst>
                  <a:ext uri="{FF2B5EF4-FFF2-40B4-BE49-F238E27FC236}">
                    <a16:creationId xmlns:a16="http://schemas.microsoft.com/office/drawing/2014/main" id="{140C06B3-9F14-40CB-8A83-CCE1089314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81714" y="2245082"/>
                <a:ext cx="311668" cy="0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2" name="直線接點 1131">
                <a:extLst>
                  <a:ext uri="{FF2B5EF4-FFF2-40B4-BE49-F238E27FC236}">
                    <a16:creationId xmlns:a16="http://schemas.microsoft.com/office/drawing/2014/main" id="{B818ADEE-4A9B-49DE-AD74-2A2E9C7244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90566" y="1425027"/>
                <a:ext cx="344057" cy="0"/>
              </a:xfrm>
              <a:prstGeom prst="line">
                <a:avLst/>
              </a:prstGeom>
              <a:ln w="3810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33" name="直線接點 1132">
              <a:extLst>
                <a:ext uri="{FF2B5EF4-FFF2-40B4-BE49-F238E27FC236}">
                  <a16:creationId xmlns:a16="http://schemas.microsoft.com/office/drawing/2014/main" id="{4FF50425-B1D3-4E72-BBA1-93B3B67BC80F}"/>
                </a:ext>
              </a:extLst>
            </p:cNvPr>
            <p:cNvCxnSpPr>
              <a:cxnSpLocks/>
            </p:cNvCxnSpPr>
            <p:nvPr/>
          </p:nvCxnSpPr>
          <p:spPr>
            <a:xfrm>
              <a:off x="5191723" y="3101936"/>
              <a:ext cx="363261" cy="814"/>
            </a:xfrm>
            <a:prstGeom prst="line">
              <a:avLst/>
            </a:prstGeom>
            <a:ln w="381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群組 15">
            <a:extLst>
              <a:ext uri="{FF2B5EF4-FFF2-40B4-BE49-F238E27FC236}">
                <a16:creationId xmlns:a16="http://schemas.microsoft.com/office/drawing/2014/main" id="{5E78DF54-FEF3-42DB-A3C3-C888CE331E76}"/>
              </a:ext>
            </a:extLst>
          </p:cNvPr>
          <p:cNvGrpSpPr/>
          <p:nvPr/>
        </p:nvGrpSpPr>
        <p:grpSpPr>
          <a:xfrm>
            <a:off x="5530452" y="1958658"/>
            <a:ext cx="2167649" cy="665023"/>
            <a:chOff x="5530136" y="1838035"/>
            <a:chExt cx="2179470" cy="674355"/>
          </a:xfrm>
        </p:grpSpPr>
        <p:sp>
          <p:nvSpPr>
            <p:cNvPr id="1577" name="矩形 47">
              <a:extLst>
                <a:ext uri="{FF2B5EF4-FFF2-40B4-BE49-F238E27FC236}">
                  <a16:creationId xmlns:a16="http://schemas.microsoft.com/office/drawing/2014/main" id="{8C0B0B32-74C0-4BBF-B1D1-011611592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136" y="1927002"/>
              <a:ext cx="1784900" cy="461657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charset="0"/>
                <a:buChar char="•"/>
                <a:defRPr sz="32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charset="0"/>
                <a:buChar char="–"/>
                <a:defRPr sz="28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charset="0"/>
                <a:buChar char="–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9pPr>
            </a:lstStyle>
            <a:p>
              <a:pPr algn="ctr">
                <a:buNone/>
              </a:pPr>
              <a:r>
                <a:rPr lang="zh-TW" altLang="en-US" sz="2400" b="1" dirty="0"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不曾使用</a:t>
              </a:r>
            </a:p>
          </p:txBody>
        </p:sp>
        <p:sp>
          <p:nvSpPr>
            <p:cNvPr id="1138" name="左大括弧 1137">
              <a:extLst>
                <a:ext uri="{FF2B5EF4-FFF2-40B4-BE49-F238E27FC236}">
                  <a16:creationId xmlns:a16="http://schemas.microsoft.com/office/drawing/2014/main" id="{FAA8141C-21C5-4771-9565-52EB3057F6AF}"/>
                </a:ext>
              </a:extLst>
            </p:cNvPr>
            <p:cNvSpPr/>
            <p:nvPr/>
          </p:nvSpPr>
          <p:spPr>
            <a:xfrm>
              <a:off x="7481475" y="1838035"/>
              <a:ext cx="228131" cy="674355"/>
            </a:xfrm>
            <a:prstGeom prst="leftBrac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141" name="矩形 47">
            <a:extLst>
              <a:ext uri="{FF2B5EF4-FFF2-40B4-BE49-F238E27FC236}">
                <a16:creationId xmlns:a16="http://schemas.microsoft.com/office/drawing/2014/main" id="{C164CBCF-6A09-4AFB-8950-340BFF8B7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4340" y="1819141"/>
            <a:ext cx="2246825" cy="400101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0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31﹪</a:t>
            </a: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不知道</a:t>
            </a:r>
          </a:p>
        </p:txBody>
      </p:sp>
      <p:sp>
        <p:nvSpPr>
          <p:cNvPr id="1142" name="矩形 47">
            <a:extLst>
              <a:ext uri="{FF2B5EF4-FFF2-40B4-BE49-F238E27FC236}">
                <a16:creationId xmlns:a16="http://schemas.microsoft.com/office/drawing/2014/main" id="{E2E65551-EE3C-4B49-AE10-ED19944B1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4584" y="2352644"/>
            <a:ext cx="2634759" cy="400101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lnSpc>
                <a:spcPts val="2400"/>
              </a:lnSpc>
              <a:spcBef>
                <a:spcPts val="0"/>
              </a:spcBef>
              <a:buNone/>
            </a:pPr>
            <a:r>
              <a:rPr lang="en-US" altLang="zh-TW" sz="20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19﹪</a:t>
            </a: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不知道哪裡買</a:t>
            </a:r>
          </a:p>
        </p:txBody>
      </p:sp>
      <p:sp>
        <p:nvSpPr>
          <p:cNvPr id="1146" name="矩形 47">
            <a:extLst>
              <a:ext uri="{FF2B5EF4-FFF2-40B4-BE49-F238E27FC236}">
                <a16:creationId xmlns:a16="http://schemas.microsoft.com/office/drawing/2014/main" id="{83FD0F14-A2C7-4206-824A-FEFE8AD1A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2274" y="3081682"/>
            <a:ext cx="2096568" cy="461657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4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目前有在使用</a:t>
            </a:r>
          </a:p>
        </p:txBody>
      </p:sp>
      <p:sp>
        <p:nvSpPr>
          <p:cNvPr id="1147" name="左大括弧 1146">
            <a:extLst>
              <a:ext uri="{FF2B5EF4-FFF2-40B4-BE49-F238E27FC236}">
                <a16:creationId xmlns:a16="http://schemas.microsoft.com/office/drawing/2014/main" id="{1093A8C0-4519-4BD9-A865-AF2F134BD5C0}"/>
              </a:ext>
            </a:extLst>
          </p:cNvPr>
          <p:cNvSpPr/>
          <p:nvPr/>
        </p:nvSpPr>
        <p:spPr>
          <a:xfrm>
            <a:off x="7790781" y="3025748"/>
            <a:ext cx="223929" cy="570581"/>
          </a:xfrm>
          <a:prstGeom prst="leftBrac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48" name="矩形 47">
            <a:extLst>
              <a:ext uri="{FF2B5EF4-FFF2-40B4-BE49-F238E27FC236}">
                <a16:creationId xmlns:a16="http://schemas.microsoft.com/office/drawing/2014/main" id="{B88378BF-BEA8-4F91-BB09-3F766BA66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532" y="2836033"/>
            <a:ext cx="1358140" cy="400101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0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62﹪</a:t>
            </a: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有</a:t>
            </a:r>
          </a:p>
        </p:txBody>
      </p:sp>
      <p:sp>
        <p:nvSpPr>
          <p:cNvPr id="1149" name="矩形 47">
            <a:extLst>
              <a:ext uri="{FF2B5EF4-FFF2-40B4-BE49-F238E27FC236}">
                <a16:creationId xmlns:a16="http://schemas.microsoft.com/office/drawing/2014/main" id="{8381F118-9B71-43FF-B9BB-C93C06311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7675" y="3325378"/>
            <a:ext cx="1015277" cy="400101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沒有</a:t>
            </a:r>
          </a:p>
        </p:txBody>
      </p:sp>
      <p:cxnSp>
        <p:nvCxnSpPr>
          <p:cNvPr id="1150" name="直線單箭頭接點 1149">
            <a:extLst>
              <a:ext uri="{FF2B5EF4-FFF2-40B4-BE49-F238E27FC236}">
                <a16:creationId xmlns:a16="http://schemas.microsoft.com/office/drawing/2014/main" id="{DBE98403-035E-4A0A-A52A-E0808FB27B17}"/>
              </a:ext>
            </a:extLst>
          </p:cNvPr>
          <p:cNvCxnSpPr>
            <a:cxnSpLocks/>
          </p:cNvCxnSpPr>
          <p:nvPr/>
        </p:nvCxnSpPr>
        <p:spPr>
          <a:xfrm>
            <a:off x="9359847" y="3039280"/>
            <a:ext cx="377212" cy="0"/>
          </a:xfrm>
          <a:prstGeom prst="straightConnector1">
            <a:avLst/>
          </a:prstGeom>
          <a:ln w="381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51" name="矩形 47">
            <a:extLst>
              <a:ext uri="{FF2B5EF4-FFF2-40B4-BE49-F238E27FC236}">
                <a16:creationId xmlns:a16="http://schemas.microsoft.com/office/drawing/2014/main" id="{2DE17509-EE33-43F9-B3BF-B79076905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8072" y="2843801"/>
            <a:ext cx="1131600" cy="400101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不鏽鋼</a:t>
            </a:r>
          </a:p>
        </p:txBody>
      </p:sp>
      <p:cxnSp>
        <p:nvCxnSpPr>
          <p:cNvPr id="1153" name="直線單箭頭接點 1152">
            <a:extLst>
              <a:ext uri="{FF2B5EF4-FFF2-40B4-BE49-F238E27FC236}">
                <a16:creationId xmlns:a16="http://schemas.microsoft.com/office/drawing/2014/main" id="{4A1146C1-9007-4C23-9F7F-AC5ADB6F96D2}"/>
              </a:ext>
            </a:extLst>
          </p:cNvPr>
          <p:cNvCxnSpPr>
            <a:cxnSpLocks/>
          </p:cNvCxnSpPr>
          <p:nvPr/>
        </p:nvCxnSpPr>
        <p:spPr>
          <a:xfrm>
            <a:off x="9045875" y="3524476"/>
            <a:ext cx="377212" cy="0"/>
          </a:xfrm>
          <a:prstGeom prst="straightConnector1">
            <a:avLst/>
          </a:prstGeom>
          <a:ln w="381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54" name="矩形 47">
            <a:extLst>
              <a:ext uri="{FF2B5EF4-FFF2-40B4-BE49-F238E27FC236}">
                <a16:creationId xmlns:a16="http://schemas.microsoft.com/office/drawing/2014/main" id="{7AC317E6-47E6-40A3-AAAA-555222A69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4100" y="3328997"/>
            <a:ext cx="1920124" cy="400101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自己覺得怪異</a:t>
            </a:r>
          </a:p>
        </p:txBody>
      </p:sp>
      <p:cxnSp>
        <p:nvCxnSpPr>
          <p:cNvPr id="1156" name="直線單箭頭接點 1155">
            <a:extLst>
              <a:ext uri="{FF2B5EF4-FFF2-40B4-BE49-F238E27FC236}">
                <a16:creationId xmlns:a16="http://schemas.microsoft.com/office/drawing/2014/main" id="{5DD563CD-825C-4FA2-9C4A-946373BEC279}"/>
              </a:ext>
            </a:extLst>
          </p:cNvPr>
          <p:cNvCxnSpPr>
            <a:cxnSpLocks/>
          </p:cNvCxnSpPr>
          <p:nvPr/>
        </p:nvCxnSpPr>
        <p:spPr>
          <a:xfrm>
            <a:off x="4902978" y="4533146"/>
            <a:ext cx="310101" cy="0"/>
          </a:xfrm>
          <a:prstGeom prst="straightConnector1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57" name="矩形 47">
            <a:extLst>
              <a:ext uri="{FF2B5EF4-FFF2-40B4-BE49-F238E27FC236}">
                <a16:creationId xmlns:a16="http://schemas.microsoft.com/office/drawing/2014/main" id="{7C4C6B02-8B0B-4342-85E3-619BE48BE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9125" y="4275623"/>
            <a:ext cx="1449253" cy="461657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4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未來繼續</a:t>
            </a:r>
            <a:endParaRPr lang="zh-TW" altLang="en-US" sz="24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5065700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750"/>
                                        <p:tgtEl>
                                          <p:spTgt spid="1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750"/>
                                        <p:tgtEl>
                                          <p:spTgt spid="1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750"/>
                                        <p:tgtEl>
                                          <p:spTgt spid="1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5" grpId="0" animBg="1"/>
      <p:bldP spid="1575" grpId="0" animBg="1"/>
      <p:bldP spid="1117" grpId="0" animBg="1"/>
      <p:bldP spid="1118" grpId="0" animBg="1"/>
      <p:bldP spid="1121" grpId="0" animBg="1"/>
      <p:bldP spid="1123" grpId="0" animBg="1"/>
      <p:bldP spid="1126" grpId="0" animBg="1"/>
      <p:bldP spid="1128" grpId="0" animBg="1"/>
      <p:bldP spid="115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研究結果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5" name="椭圆 1">
            <a:extLst>
              <a:ext uri="{FF2B5EF4-FFF2-40B4-BE49-F238E27FC236}">
                <a16:creationId xmlns:a16="http://schemas.microsoft.com/office/drawing/2014/main" id="{1839E22E-1E28-4FA8-A97D-CCF491897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345" y="3481242"/>
            <a:ext cx="1892563" cy="1320836"/>
          </a:xfrm>
          <a:prstGeom prst="roundRect">
            <a:avLst/>
          </a:prstGeom>
          <a:solidFill>
            <a:srgbClr val="B5213B"/>
          </a:solidFill>
          <a:ln w="28575">
            <a:noFill/>
          </a:ln>
          <a:effec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dirty="0">
              <a:solidFill>
                <a:srgbClr val="FCEFD7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86" name="Text Box 21">
            <a:extLst>
              <a:ext uri="{FF2B5EF4-FFF2-40B4-BE49-F238E27FC236}">
                <a16:creationId xmlns:a16="http://schemas.microsoft.com/office/drawing/2014/main" id="{918F2175-236D-443C-989B-60AD9A25F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091" y="3699822"/>
            <a:ext cx="1844551" cy="101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</a:t>
            </a:r>
            <a:endParaRPr lang="en-US" altLang="zh-TW" sz="3000" b="1" kern="0" dirty="0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方面</a:t>
            </a:r>
          </a:p>
        </p:txBody>
      </p:sp>
      <p:cxnSp>
        <p:nvCxnSpPr>
          <p:cNvPr id="1568" name="直線接點 1567">
            <a:extLst>
              <a:ext uri="{FF2B5EF4-FFF2-40B4-BE49-F238E27FC236}">
                <a16:creationId xmlns:a16="http://schemas.microsoft.com/office/drawing/2014/main" id="{CBF77595-B6A0-47DB-ACF6-BB9D537EF8E4}"/>
              </a:ext>
            </a:extLst>
          </p:cNvPr>
          <p:cNvCxnSpPr>
            <a:cxnSpLocks/>
          </p:cNvCxnSpPr>
          <p:nvPr/>
        </p:nvCxnSpPr>
        <p:spPr>
          <a:xfrm>
            <a:off x="2689001" y="2627352"/>
            <a:ext cx="489166" cy="0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接點 11">
            <a:extLst>
              <a:ext uri="{FF2B5EF4-FFF2-40B4-BE49-F238E27FC236}">
                <a16:creationId xmlns:a16="http://schemas.microsoft.com/office/drawing/2014/main" id="{3C517AE6-3290-47FA-86F6-5D768DD8040B}"/>
              </a:ext>
            </a:extLst>
          </p:cNvPr>
          <p:cNvCxnSpPr>
            <a:cxnSpLocks/>
          </p:cNvCxnSpPr>
          <p:nvPr/>
        </p:nvCxnSpPr>
        <p:spPr>
          <a:xfrm>
            <a:off x="2700782" y="2607773"/>
            <a:ext cx="1" cy="315000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1" name="直線接點 1570">
            <a:extLst>
              <a:ext uri="{FF2B5EF4-FFF2-40B4-BE49-F238E27FC236}">
                <a16:creationId xmlns:a16="http://schemas.microsoft.com/office/drawing/2014/main" id="{93E53FF4-E0C3-40FA-AF06-60B9F68EF9A6}"/>
              </a:ext>
            </a:extLst>
          </p:cNvPr>
          <p:cNvCxnSpPr>
            <a:cxnSpLocks/>
          </p:cNvCxnSpPr>
          <p:nvPr/>
        </p:nvCxnSpPr>
        <p:spPr>
          <a:xfrm>
            <a:off x="2193076" y="4150622"/>
            <a:ext cx="489165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6" name="组合 427">
            <a:extLst>
              <a:ext uri="{FF2B5EF4-FFF2-40B4-BE49-F238E27FC236}">
                <a16:creationId xmlns:a16="http://schemas.microsoft.com/office/drawing/2014/main" id="{B45213BC-5EF9-4099-811C-C189ECC39E13}"/>
              </a:ext>
            </a:extLst>
          </p:cNvPr>
          <p:cNvGrpSpPr/>
          <p:nvPr/>
        </p:nvGrpSpPr>
        <p:grpSpPr>
          <a:xfrm>
            <a:off x="3148304" y="2186081"/>
            <a:ext cx="2116781" cy="1001499"/>
            <a:chOff x="5074859" y="3662819"/>
            <a:chExt cx="3174465" cy="1038224"/>
          </a:xfrm>
        </p:grpSpPr>
        <p:grpSp>
          <p:nvGrpSpPr>
            <p:cNvPr id="477" name="组合 428">
              <a:extLst>
                <a:ext uri="{FF2B5EF4-FFF2-40B4-BE49-F238E27FC236}">
                  <a16:creationId xmlns:a16="http://schemas.microsoft.com/office/drawing/2014/main" id="{A2348B6B-C95B-4717-9002-3FE62084594C}"/>
                </a:ext>
              </a:extLst>
            </p:cNvPr>
            <p:cNvGrpSpPr/>
            <p:nvPr/>
          </p:nvGrpSpPr>
          <p:grpSpPr>
            <a:xfrm>
              <a:off x="5074859" y="3662819"/>
              <a:ext cx="2882901" cy="1038224"/>
              <a:chOff x="3925888" y="1852613"/>
              <a:chExt cx="2882901" cy="1038224"/>
            </a:xfrm>
          </p:grpSpPr>
          <p:grpSp>
            <p:nvGrpSpPr>
              <p:cNvPr id="479" name="Group 205">
                <a:extLst>
                  <a:ext uri="{FF2B5EF4-FFF2-40B4-BE49-F238E27FC236}">
                    <a16:creationId xmlns:a16="http://schemas.microsoft.com/office/drawing/2014/main" id="{85FD0D5A-3000-4A46-9010-4C215F87AA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852613"/>
                <a:ext cx="2878138" cy="1023937"/>
                <a:chOff x="2476" y="1167"/>
                <a:chExt cx="1813" cy="645"/>
              </a:xfrm>
            </p:grpSpPr>
            <p:sp>
              <p:nvSpPr>
                <p:cNvPr id="630" name="Freeform 5">
                  <a:extLst>
                    <a:ext uri="{FF2B5EF4-FFF2-40B4-BE49-F238E27FC236}">
                      <a16:creationId xmlns:a16="http://schemas.microsoft.com/office/drawing/2014/main" id="{6379142D-0A60-4DF6-857E-62858D5C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67"/>
                  <a:ext cx="1813" cy="610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FF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2000" dirty="0"/>
                </a:p>
              </p:txBody>
            </p:sp>
            <p:sp>
              <p:nvSpPr>
                <p:cNvPr id="631" name="Freeform 6">
                  <a:extLst>
                    <a:ext uri="{FF2B5EF4-FFF2-40B4-BE49-F238E27FC236}">
                      <a16:creationId xmlns:a16="http://schemas.microsoft.com/office/drawing/2014/main" id="{0C25EF03-3D29-42D8-8C07-980B34971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92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632" name="Freeform 7">
                  <a:extLst>
                    <a:ext uri="{FF2B5EF4-FFF2-40B4-BE49-F238E27FC236}">
                      <a16:creationId xmlns:a16="http://schemas.microsoft.com/office/drawing/2014/main" id="{48F0A380-7774-446A-AA03-31C87B289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8">
                  <a:extLst>
                    <a:ext uri="{FF2B5EF4-FFF2-40B4-BE49-F238E27FC236}">
                      <a16:creationId xmlns:a16="http://schemas.microsoft.com/office/drawing/2014/main" id="{F97D8270-7330-4A61-BBDE-D087976BF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9">
                  <a:extLst>
                    <a:ext uri="{FF2B5EF4-FFF2-40B4-BE49-F238E27FC236}">
                      <a16:creationId xmlns:a16="http://schemas.microsoft.com/office/drawing/2014/main" id="{FADF37AE-E499-4C09-A730-4A19B38F2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0">
                  <a:extLst>
                    <a:ext uri="{FF2B5EF4-FFF2-40B4-BE49-F238E27FC236}">
                      <a16:creationId xmlns:a16="http://schemas.microsoft.com/office/drawing/2014/main" id="{4B82C244-32D1-4CB9-A634-628EDE656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1">
                  <a:extLst>
                    <a:ext uri="{FF2B5EF4-FFF2-40B4-BE49-F238E27FC236}">
                      <a16:creationId xmlns:a16="http://schemas.microsoft.com/office/drawing/2014/main" id="{A3EA1DD5-1E50-4D19-BBDC-CE77B9BF5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2">
                  <a:extLst>
                    <a:ext uri="{FF2B5EF4-FFF2-40B4-BE49-F238E27FC236}">
                      <a16:creationId xmlns:a16="http://schemas.microsoft.com/office/drawing/2014/main" id="{54AB56DD-9420-4B3A-BA1A-C7B3D289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3">
                  <a:extLst>
                    <a:ext uri="{FF2B5EF4-FFF2-40B4-BE49-F238E27FC236}">
                      <a16:creationId xmlns:a16="http://schemas.microsoft.com/office/drawing/2014/main" id="{E393970D-926F-48B9-9B71-CA374447B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4">
                  <a:extLst>
                    <a:ext uri="{FF2B5EF4-FFF2-40B4-BE49-F238E27FC236}">
                      <a16:creationId xmlns:a16="http://schemas.microsoft.com/office/drawing/2014/main" id="{7A889833-F7D5-4887-923C-7C4B6AD40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5">
                  <a:extLst>
                    <a:ext uri="{FF2B5EF4-FFF2-40B4-BE49-F238E27FC236}">
                      <a16:creationId xmlns:a16="http://schemas.microsoft.com/office/drawing/2014/main" id="{7899C3E0-B937-4DD9-8C8A-E7EC8F817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6">
                  <a:extLst>
                    <a:ext uri="{FF2B5EF4-FFF2-40B4-BE49-F238E27FC236}">
                      <a16:creationId xmlns:a16="http://schemas.microsoft.com/office/drawing/2014/main" id="{D1F380EE-9D94-4EBF-B49E-7257CBD67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7">
                  <a:extLst>
                    <a:ext uri="{FF2B5EF4-FFF2-40B4-BE49-F238E27FC236}">
                      <a16:creationId xmlns:a16="http://schemas.microsoft.com/office/drawing/2014/main" id="{E11354DF-9BD6-48B2-AFA2-CDAD98D73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8">
                  <a:extLst>
                    <a:ext uri="{FF2B5EF4-FFF2-40B4-BE49-F238E27FC236}">
                      <a16:creationId xmlns:a16="http://schemas.microsoft.com/office/drawing/2014/main" id="{01BDD072-4ACA-41CE-A52D-F413322B3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9">
                  <a:extLst>
                    <a:ext uri="{FF2B5EF4-FFF2-40B4-BE49-F238E27FC236}">
                      <a16:creationId xmlns:a16="http://schemas.microsoft.com/office/drawing/2014/main" id="{9F0F48F7-D0F7-4218-A5A9-944E7C67F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20">
                  <a:extLst>
                    <a:ext uri="{FF2B5EF4-FFF2-40B4-BE49-F238E27FC236}">
                      <a16:creationId xmlns:a16="http://schemas.microsoft.com/office/drawing/2014/main" id="{030A62CC-E9DE-4B1A-A68A-90CFAABB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21">
                  <a:extLst>
                    <a:ext uri="{FF2B5EF4-FFF2-40B4-BE49-F238E27FC236}">
                      <a16:creationId xmlns:a16="http://schemas.microsoft.com/office/drawing/2014/main" id="{5DF53F4B-FF4B-40F5-A4EA-49457F054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22">
                  <a:extLst>
                    <a:ext uri="{FF2B5EF4-FFF2-40B4-BE49-F238E27FC236}">
                      <a16:creationId xmlns:a16="http://schemas.microsoft.com/office/drawing/2014/main" id="{90939761-5A08-4140-AC82-122666C9B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23">
                  <a:extLst>
                    <a:ext uri="{FF2B5EF4-FFF2-40B4-BE49-F238E27FC236}">
                      <a16:creationId xmlns:a16="http://schemas.microsoft.com/office/drawing/2014/main" id="{3C8B4538-E11D-4B2D-B038-4E2DF747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24">
                  <a:extLst>
                    <a:ext uri="{FF2B5EF4-FFF2-40B4-BE49-F238E27FC236}">
                      <a16:creationId xmlns:a16="http://schemas.microsoft.com/office/drawing/2014/main" id="{F2C584BD-6354-4090-AEF0-04E5759FA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25">
                  <a:extLst>
                    <a:ext uri="{FF2B5EF4-FFF2-40B4-BE49-F238E27FC236}">
                      <a16:creationId xmlns:a16="http://schemas.microsoft.com/office/drawing/2014/main" id="{6324A669-D0BC-4569-92A4-AB8CDACA9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26">
                  <a:extLst>
                    <a:ext uri="{FF2B5EF4-FFF2-40B4-BE49-F238E27FC236}">
                      <a16:creationId xmlns:a16="http://schemas.microsoft.com/office/drawing/2014/main" id="{4F4D7161-173E-4328-8F14-1DD3A2AF3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27">
                  <a:extLst>
                    <a:ext uri="{FF2B5EF4-FFF2-40B4-BE49-F238E27FC236}">
                      <a16:creationId xmlns:a16="http://schemas.microsoft.com/office/drawing/2014/main" id="{9A4F012F-C4D2-40C5-9188-2182F6D07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8">
                  <a:extLst>
                    <a:ext uri="{FF2B5EF4-FFF2-40B4-BE49-F238E27FC236}">
                      <a16:creationId xmlns:a16="http://schemas.microsoft.com/office/drawing/2014/main" id="{DB5F6B00-5457-4FE0-AFC8-30124BB6B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9">
                  <a:extLst>
                    <a:ext uri="{FF2B5EF4-FFF2-40B4-BE49-F238E27FC236}">
                      <a16:creationId xmlns:a16="http://schemas.microsoft.com/office/drawing/2014/main" id="{B0A0E089-2EDF-457C-BCCB-C811A0711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30">
                  <a:extLst>
                    <a:ext uri="{FF2B5EF4-FFF2-40B4-BE49-F238E27FC236}">
                      <a16:creationId xmlns:a16="http://schemas.microsoft.com/office/drawing/2014/main" id="{1CFD6D40-C968-4D3E-8B9B-B6D1EF681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31">
                  <a:extLst>
                    <a:ext uri="{FF2B5EF4-FFF2-40B4-BE49-F238E27FC236}">
                      <a16:creationId xmlns:a16="http://schemas.microsoft.com/office/drawing/2014/main" id="{E662B65E-6A48-47FD-A7B3-38512375F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32">
                  <a:extLst>
                    <a:ext uri="{FF2B5EF4-FFF2-40B4-BE49-F238E27FC236}">
                      <a16:creationId xmlns:a16="http://schemas.microsoft.com/office/drawing/2014/main" id="{9B92D109-9B84-4C5A-BFBD-DC46DC33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33">
                  <a:extLst>
                    <a:ext uri="{FF2B5EF4-FFF2-40B4-BE49-F238E27FC236}">
                      <a16:creationId xmlns:a16="http://schemas.microsoft.com/office/drawing/2014/main" id="{A5AD6DBA-E649-40DD-A90E-C9CA01DF9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34">
                  <a:extLst>
                    <a:ext uri="{FF2B5EF4-FFF2-40B4-BE49-F238E27FC236}">
                      <a16:creationId xmlns:a16="http://schemas.microsoft.com/office/drawing/2014/main" id="{532775AD-2491-467D-BAD0-B39637730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35">
                  <a:extLst>
                    <a:ext uri="{FF2B5EF4-FFF2-40B4-BE49-F238E27FC236}">
                      <a16:creationId xmlns:a16="http://schemas.microsoft.com/office/drawing/2014/main" id="{32CA458F-90D1-4E2F-831A-915C0BF47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36">
                  <a:extLst>
                    <a:ext uri="{FF2B5EF4-FFF2-40B4-BE49-F238E27FC236}">
                      <a16:creationId xmlns:a16="http://schemas.microsoft.com/office/drawing/2014/main" id="{7F8E0D68-99BC-4649-A0F0-A3186BF52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37">
                  <a:extLst>
                    <a:ext uri="{FF2B5EF4-FFF2-40B4-BE49-F238E27FC236}">
                      <a16:creationId xmlns:a16="http://schemas.microsoft.com/office/drawing/2014/main" id="{57EC5636-5241-4254-A12C-1180E8122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38">
                  <a:extLst>
                    <a:ext uri="{FF2B5EF4-FFF2-40B4-BE49-F238E27FC236}">
                      <a16:creationId xmlns:a16="http://schemas.microsoft.com/office/drawing/2014/main" id="{B2CA9880-338E-4639-A4A6-FF85F3618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39">
                  <a:extLst>
                    <a:ext uri="{FF2B5EF4-FFF2-40B4-BE49-F238E27FC236}">
                      <a16:creationId xmlns:a16="http://schemas.microsoft.com/office/drawing/2014/main" id="{C9032758-359A-4183-B7B1-0D3F5CBD2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Rectangle 40">
                  <a:extLst>
                    <a:ext uri="{FF2B5EF4-FFF2-40B4-BE49-F238E27FC236}">
                      <a16:creationId xmlns:a16="http://schemas.microsoft.com/office/drawing/2014/main" id="{112532C0-F0E7-4020-9F46-8FAD88C5E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41">
                  <a:extLst>
                    <a:ext uri="{FF2B5EF4-FFF2-40B4-BE49-F238E27FC236}">
                      <a16:creationId xmlns:a16="http://schemas.microsoft.com/office/drawing/2014/main" id="{D7FFA8E9-C8EE-4997-A3FB-1810CC0A7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42">
                  <a:extLst>
                    <a:ext uri="{FF2B5EF4-FFF2-40B4-BE49-F238E27FC236}">
                      <a16:creationId xmlns:a16="http://schemas.microsoft.com/office/drawing/2014/main" id="{C912784D-41D5-4732-9E61-9F94AF18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43">
                  <a:extLst>
                    <a:ext uri="{FF2B5EF4-FFF2-40B4-BE49-F238E27FC236}">
                      <a16:creationId xmlns:a16="http://schemas.microsoft.com/office/drawing/2014/main" id="{B98AEBE1-106F-4A26-ADA3-2572C3926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44">
                  <a:extLst>
                    <a:ext uri="{FF2B5EF4-FFF2-40B4-BE49-F238E27FC236}">
                      <a16:creationId xmlns:a16="http://schemas.microsoft.com/office/drawing/2014/main" id="{AEA82F6D-BA07-41EF-849A-BEE03E95B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45">
                  <a:extLst>
                    <a:ext uri="{FF2B5EF4-FFF2-40B4-BE49-F238E27FC236}">
                      <a16:creationId xmlns:a16="http://schemas.microsoft.com/office/drawing/2014/main" id="{BE4DC95F-646A-4FAF-9F38-98ACFB4A1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46">
                  <a:extLst>
                    <a:ext uri="{FF2B5EF4-FFF2-40B4-BE49-F238E27FC236}">
                      <a16:creationId xmlns:a16="http://schemas.microsoft.com/office/drawing/2014/main" id="{A3412945-3248-4FF8-940F-38A633782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47">
                  <a:extLst>
                    <a:ext uri="{FF2B5EF4-FFF2-40B4-BE49-F238E27FC236}">
                      <a16:creationId xmlns:a16="http://schemas.microsoft.com/office/drawing/2014/main" id="{3253B896-8620-4EB2-BE84-723D034D0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48">
                  <a:extLst>
                    <a:ext uri="{FF2B5EF4-FFF2-40B4-BE49-F238E27FC236}">
                      <a16:creationId xmlns:a16="http://schemas.microsoft.com/office/drawing/2014/main" id="{377E8940-3DBC-4887-89BB-A0A39B5553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49">
                  <a:extLst>
                    <a:ext uri="{FF2B5EF4-FFF2-40B4-BE49-F238E27FC236}">
                      <a16:creationId xmlns:a16="http://schemas.microsoft.com/office/drawing/2014/main" id="{B593B67C-9309-4DC9-A1B1-37DFE5EB6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50">
                  <a:extLst>
                    <a:ext uri="{FF2B5EF4-FFF2-40B4-BE49-F238E27FC236}">
                      <a16:creationId xmlns:a16="http://schemas.microsoft.com/office/drawing/2014/main" id="{DAC409E5-027B-4677-8BA3-D299026D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51">
                  <a:extLst>
                    <a:ext uri="{FF2B5EF4-FFF2-40B4-BE49-F238E27FC236}">
                      <a16:creationId xmlns:a16="http://schemas.microsoft.com/office/drawing/2014/main" id="{050C1DEE-7EF9-4D5A-A753-160822E87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Rectangle 52">
                  <a:extLst>
                    <a:ext uri="{FF2B5EF4-FFF2-40B4-BE49-F238E27FC236}">
                      <a16:creationId xmlns:a16="http://schemas.microsoft.com/office/drawing/2014/main" id="{09BE84BE-29DC-454E-82F3-3AE2C79CB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53">
                  <a:extLst>
                    <a:ext uri="{FF2B5EF4-FFF2-40B4-BE49-F238E27FC236}">
                      <a16:creationId xmlns:a16="http://schemas.microsoft.com/office/drawing/2014/main" id="{E1178F26-4AE5-4FCD-B2EE-E2D5DA362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Rectangle 54">
                  <a:extLst>
                    <a:ext uri="{FF2B5EF4-FFF2-40B4-BE49-F238E27FC236}">
                      <a16:creationId xmlns:a16="http://schemas.microsoft.com/office/drawing/2014/main" id="{F1FA185B-084A-4E2A-B63B-DE0FB3657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55">
                  <a:extLst>
                    <a:ext uri="{FF2B5EF4-FFF2-40B4-BE49-F238E27FC236}">
                      <a16:creationId xmlns:a16="http://schemas.microsoft.com/office/drawing/2014/main" id="{6D70BFD4-8786-412D-9079-370CAE484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56">
                  <a:extLst>
                    <a:ext uri="{FF2B5EF4-FFF2-40B4-BE49-F238E27FC236}">
                      <a16:creationId xmlns:a16="http://schemas.microsoft.com/office/drawing/2014/main" id="{A88DB8F1-F2B5-452D-9F9D-43B470A1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57">
                  <a:extLst>
                    <a:ext uri="{FF2B5EF4-FFF2-40B4-BE49-F238E27FC236}">
                      <a16:creationId xmlns:a16="http://schemas.microsoft.com/office/drawing/2014/main" id="{298E55B5-BB4D-443F-8C3D-C3E33AD759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58">
                  <a:extLst>
                    <a:ext uri="{FF2B5EF4-FFF2-40B4-BE49-F238E27FC236}">
                      <a16:creationId xmlns:a16="http://schemas.microsoft.com/office/drawing/2014/main" id="{69DE0492-6267-4121-8F1F-43C7F98BA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59">
                  <a:extLst>
                    <a:ext uri="{FF2B5EF4-FFF2-40B4-BE49-F238E27FC236}">
                      <a16:creationId xmlns:a16="http://schemas.microsoft.com/office/drawing/2014/main" id="{4B5CD404-7FD9-48B7-9949-75115AA9C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60">
                  <a:extLst>
                    <a:ext uri="{FF2B5EF4-FFF2-40B4-BE49-F238E27FC236}">
                      <a16:creationId xmlns:a16="http://schemas.microsoft.com/office/drawing/2014/main" id="{9DBFDBB9-42A7-4583-9E0A-A4066679F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61">
                  <a:extLst>
                    <a:ext uri="{FF2B5EF4-FFF2-40B4-BE49-F238E27FC236}">
                      <a16:creationId xmlns:a16="http://schemas.microsoft.com/office/drawing/2014/main" id="{FDC27A06-53E1-4B19-86B9-DD54971AC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62">
                  <a:extLst>
                    <a:ext uri="{FF2B5EF4-FFF2-40B4-BE49-F238E27FC236}">
                      <a16:creationId xmlns:a16="http://schemas.microsoft.com/office/drawing/2014/main" id="{3EDDCC05-99CD-41DB-952D-D429BCF08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63">
                  <a:extLst>
                    <a:ext uri="{FF2B5EF4-FFF2-40B4-BE49-F238E27FC236}">
                      <a16:creationId xmlns:a16="http://schemas.microsoft.com/office/drawing/2014/main" id="{3D839342-D41C-485F-9DAD-251B57431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Rectangle 64">
                  <a:extLst>
                    <a:ext uri="{FF2B5EF4-FFF2-40B4-BE49-F238E27FC236}">
                      <a16:creationId xmlns:a16="http://schemas.microsoft.com/office/drawing/2014/main" id="{45B60B72-B40A-47C0-8BE3-92C572D99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65">
                  <a:extLst>
                    <a:ext uri="{FF2B5EF4-FFF2-40B4-BE49-F238E27FC236}">
                      <a16:creationId xmlns:a16="http://schemas.microsoft.com/office/drawing/2014/main" id="{E12E0B16-9322-4CFE-8874-8AF8085D6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66">
                  <a:extLst>
                    <a:ext uri="{FF2B5EF4-FFF2-40B4-BE49-F238E27FC236}">
                      <a16:creationId xmlns:a16="http://schemas.microsoft.com/office/drawing/2014/main" id="{40040B92-1F32-41BC-8C7D-6CA6414FE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67">
                  <a:extLst>
                    <a:ext uri="{FF2B5EF4-FFF2-40B4-BE49-F238E27FC236}">
                      <a16:creationId xmlns:a16="http://schemas.microsoft.com/office/drawing/2014/main" id="{B2396267-8E01-4A64-885B-1565833CA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68">
                  <a:extLst>
                    <a:ext uri="{FF2B5EF4-FFF2-40B4-BE49-F238E27FC236}">
                      <a16:creationId xmlns:a16="http://schemas.microsoft.com/office/drawing/2014/main" id="{739341F5-E243-4D98-97F2-76ECD97B0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69">
                  <a:extLst>
                    <a:ext uri="{FF2B5EF4-FFF2-40B4-BE49-F238E27FC236}">
                      <a16:creationId xmlns:a16="http://schemas.microsoft.com/office/drawing/2014/main" id="{E9E59EB6-DBAF-4FC7-9B1C-9050E4EFB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70">
                  <a:extLst>
                    <a:ext uri="{FF2B5EF4-FFF2-40B4-BE49-F238E27FC236}">
                      <a16:creationId xmlns:a16="http://schemas.microsoft.com/office/drawing/2014/main" id="{9F35A6D0-2C7F-4230-ABF6-12A856E36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71">
                  <a:extLst>
                    <a:ext uri="{FF2B5EF4-FFF2-40B4-BE49-F238E27FC236}">
                      <a16:creationId xmlns:a16="http://schemas.microsoft.com/office/drawing/2014/main" id="{AB15A16F-41A6-4307-B141-A806F7E2F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72">
                  <a:extLst>
                    <a:ext uri="{FF2B5EF4-FFF2-40B4-BE49-F238E27FC236}">
                      <a16:creationId xmlns:a16="http://schemas.microsoft.com/office/drawing/2014/main" id="{4D0F0952-A55A-4BB4-90C6-BE68E76B4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73">
                  <a:extLst>
                    <a:ext uri="{FF2B5EF4-FFF2-40B4-BE49-F238E27FC236}">
                      <a16:creationId xmlns:a16="http://schemas.microsoft.com/office/drawing/2014/main" id="{95FB0068-0EAE-4B76-84C0-482DB76CB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74">
                  <a:extLst>
                    <a:ext uri="{FF2B5EF4-FFF2-40B4-BE49-F238E27FC236}">
                      <a16:creationId xmlns:a16="http://schemas.microsoft.com/office/drawing/2014/main" id="{57B3C44E-D3D2-4C1F-BAC9-D8E3DEAC8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Freeform 75">
                  <a:extLst>
                    <a:ext uri="{FF2B5EF4-FFF2-40B4-BE49-F238E27FC236}">
                      <a16:creationId xmlns:a16="http://schemas.microsoft.com/office/drawing/2014/main" id="{51FAC224-62E8-43AB-934B-BB007F2DA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1" name="Rectangle 76">
                  <a:extLst>
                    <a:ext uri="{FF2B5EF4-FFF2-40B4-BE49-F238E27FC236}">
                      <a16:creationId xmlns:a16="http://schemas.microsoft.com/office/drawing/2014/main" id="{2B5C654B-4726-41A2-9CC2-232740896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Freeform 77">
                  <a:extLst>
                    <a:ext uri="{FF2B5EF4-FFF2-40B4-BE49-F238E27FC236}">
                      <a16:creationId xmlns:a16="http://schemas.microsoft.com/office/drawing/2014/main" id="{E01293A3-E85F-4A87-95B6-1CF32812B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3" name="Freeform 78">
                  <a:extLst>
                    <a:ext uri="{FF2B5EF4-FFF2-40B4-BE49-F238E27FC236}">
                      <a16:creationId xmlns:a16="http://schemas.microsoft.com/office/drawing/2014/main" id="{84FBE7D2-001E-4A7C-A94B-4E9D9F28A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Freeform 79">
                  <a:extLst>
                    <a:ext uri="{FF2B5EF4-FFF2-40B4-BE49-F238E27FC236}">
                      <a16:creationId xmlns:a16="http://schemas.microsoft.com/office/drawing/2014/main" id="{5EF8DF92-81D3-4667-878A-9426A3EA8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5" name="Freeform 80">
                  <a:extLst>
                    <a:ext uri="{FF2B5EF4-FFF2-40B4-BE49-F238E27FC236}">
                      <a16:creationId xmlns:a16="http://schemas.microsoft.com/office/drawing/2014/main" id="{82E6187B-0A68-4ED9-8E8A-A5EE20B67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81">
                  <a:extLst>
                    <a:ext uri="{FF2B5EF4-FFF2-40B4-BE49-F238E27FC236}">
                      <a16:creationId xmlns:a16="http://schemas.microsoft.com/office/drawing/2014/main" id="{7DCBEF52-09E4-426F-AB3C-C155CA3B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82">
                  <a:extLst>
                    <a:ext uri="{FF2B5EF4-FFF2-40B4-BE49-F238E27FC236}">
                      <a16:creationId xmlns:a16="http://schemas.microsoft.com/office/drawing/2014/main" id="{D85DA37E-303F-40A3-A82F-F4B439950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Freeform 83">
                  <a:extLst>
                    <a:ext uri="{FF2B5EF4-FFF2-40B4-BE49-F238E27FC236}">
                      <a16:creationId xmlns:a16="http://schemas.microsoft.com/office/drawing/2014/main" id="{DA9406DC-6553-44BC-8824-7BA4B3884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9" name="Freeform 84">
                  <a:extLst>
                    <a:ext uri="{FF2B5EF4-FFF2-40B4-BE49-F238E27FC236}">
                      <a16:creationId xmlns:a16="http://schemas.microsoft.com/office/drawing/2014/main" id="{350FA039-70AD-43D2-AFD3-89883BE6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85">
                  <a:extLst>
                    <a:ext uri="{FF2B5EF4-FFF2-40B4-BE49-F238E27FC236}">
                      <a16:creationId xmlns:a16="http://schemas.microsoft.com/office/drawing/2014/main" id="{C3561801-46EE-466D-8F37-493CE2445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1" name="Freeform 86">
                  <a:extLst>
                    <a:ext uri="{FF2B5EF4-FFF2-40B4-BE49-F238E27FC236}">
                      <a16:creationId xmlns:a16="http://schemas.microsoft.com/office/drawing/2014/main" id="{5E3569A9-311E-4269-B127-78349A2B8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87">
                  <a:extLst>
                    <a:ext uri="{FF2B5EF4-FFF2-40B4-BE49-F238E27FC236}">
                      <a16:creationId xmlns:a16="http://schemas.microsoft.com/office/drawing/2014/main" id="{CA557F17-2D32-4D6E-A5A8-FD245ADF8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Rectangle 88">
                  <a:extLst>
                    <a:ext uri="{FF2B5EF4-FFF2-40B4-BE49-F238E27FC236}">
                      <a16:creationId xmlns:a16="http://schemas.microsoft.com/office/drawing/2014/main" id="{896E62D2-7AD8-4592-8920-2AEBFBD27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89">
                  <a:extLst>
                    <a:ext uri="{FF2B5EF4-FFF2-40B4-BE49-F238E27FC236}">
                      <a16:creationId xmlns:a16="http://schemas.microsoft.com/office/drawing/2014/main" id="{6EC0829A-A054-4AB9-B63E-9A6D30EC9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Rectangle 90">
                  <a:extLst>
                    <a:ext uri="{FF2B5EF4-FFF2-40B4-BE49-F238E27FC236}">
                      <a16:creationId xmlns:a16="http://schemas.microsoft.com/office/drawing/2014/main" id="{02A1B88F-D690-4607-9842-FE3AA63B0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91">
                  <a:extLst>
                    <a:ext uri="{FF2B5EF4-FFF2-40B4-BE49-F238E27FC236}">
                      <a16:creationId xmlns:a16="http://schemas.microsoft.com/office/drawing/2014/main" id="{9711CBD1-4FCB-4683-9919-E652C454A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92">
                  <a:extLst>
                    <a:ext uri="{FF2B5EF4-FFF2-40B4-BE49-F238E27FC236}">
                      <a16:creationId xmlns:a16="http://schemas.microsoft.com/office/drawing/2014/main" id="{F31738DE-B50E-4CB0-B63D-7C268EC37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718" name="Freeform 93">
                  <a:extLst>
                    <a:ext uri="{FF2B5EF4-FFF2-40B4-BE49-F238E27FC236}">
                      <a16:creationId xmlns:a16="http://schemas.microsoft.com/office/drawing/2014/main" id="{11E9CB33-86E6-4E56-8371-E09786018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94">
                  <a:extLst>
                    <a:ext uri="{FF2B5EF4-FFF2-40B4-BE49-F238E27FC236}">
                      <a16:creationId xmlns:a16="http://schemas.microsoft.com/office/drawing/2014/main" id="{CBFAEB86-D451-4569-8E49-55E114D19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95">
                  <a:extLst>
                    <a:ext uri="{FF2B5EF4-FFF2-40B4-BE49-F238E27FC236}">
                      <a16:creationId xmlns:a16="http://schemas.microsoft.com/office/drawing/2014/main" id="{9E255D23-F60F-4130-B912-9E6A4FB71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96">
                  <a:extLst>
                    <a:ext uri="{FF2B5EF4-FFF2-40B4-BE49-F238E27FC236}">
                      <a16:creationId xmlns:a16="http://schemas.microsoft.com/office/drawing/2014/main" id="{E4DB80F7-ED7A-48DE-B194-B801AB342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97">
                  <a:extLst>
                    <a:ext uri="{FF2B5EF4-FFF2-40B4-BE49-F238E27FC236}">
                      <a16:creationId xmlns:a16="http://schemas.microsoft.com/office/drawing/2014/main" id="{50178A99-CF9A-46F4-9E60-6254CB1F2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98">
                  <a:extLst>
                    <a:ext uri="{FF2B5EF4-FFF2-40B4-BE49-F238E27FC236}">
                      <a16:creationId xmlns:a16="http://schemas.microsoft.com/office/drawing/2014/main" id="{1FC730D5-4F0B-4209-94CE-CBC69427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99">
                  <a:extLst>
                    <a:ext uri="{FF2B5EF4-FFF2-40B4-BE49-F238E27FC236}">
                      <a16:creationId xmlns:a16="http://schemas.microsoft.com/office/drawing/2014/main" id="{56AC0DBC-AB6E-4046-8244-3519CDC23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Rectangle 100">
                  <a:extLst>
                    <a:ext uri="{FF2B5EF4-FFF2-40B4-BE49-F238E27FC236}">
                      <a16:creationId xmlns:a16="http://schemas.microsoft.com/office/drawing/2014/main" id="{CF5B45E0-B30A-497C-9FB9-366B6FC12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101">
                  <a:extLst>
                    <a:ext uri="{FF2B5EF4-FFF2-40B4-BE49-F238E27FC236}">
                      <a16:creationId xmlns:a16="http://schemas.microsoft.com/office/drawing/2014/main" id="{090D6D79-311C-4F4B-8160-158ACB559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102">
                  <a:extLst>
                    <a:ext uri="{FF2B5EF4-FFF2-40B4-BE49-F238E27FC236}">
                      <a16:creationId xmlns:a16="http://schemas.microsoft.com/office/drawing/2014/main" id="{13462749-6860-49F2-A20F-CA466021B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103">
                  <a:extLst>
                    <a:ext uri="{FF2B5EF4-FFF2-40B4-BE49-F238E27FC236}">
                      <a16:creationId xmlns:a16="http://schemas.microsoft.com/office/drawing/2014/main" id="{7168A9F6-7800-4C6C-92A4-7DAB4CDBD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104">
                  <a:extLst>
                    <a:ext uri="{FF2B5EF4-FFF2-40B4-BE49-F238E27FC236}">
                      <a16:creationId xmlns:a16="http://schemas.microsoft.com/office/drawing/2014/main" id="{1D34FDA0-736A-4CDA-B694-DE0294F2F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105">
                  <a:extLst>
                    <a:ext uri="{FF2B5EF4-FFF2-40B4-BE49-F238E27FC236}">
                      <a16:creationId xmlns:a16="http://schemas.microsoft.com/office/drawing/2014/main" id="{E5EC356F-F84E-43A2-BE75-97DE95256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106">
                  <a:extLst>
                    <a:ext uri="{FF2B5EF4-FFF2-40B4-BE49-F238E27FC236}">
                      <a16:creationId xmlns:a16="http://schemas.microsoft.com/office/drawing/2014/main" id="{D520D936-3CD9-4D8D-9362-47B3FBAE9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107">
                  <a:extLst>
                    <a:ext uri="{FF2B5EF4-FFF2-40B4-BE49-F238E27FC236}">
                      <a16:creationId xmlns:a16="http://schemas.microsoft.com/office/drawing/2014/main" id="{46D3924A-7C80-4A5F-A1CF-B71BCC130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108">
                  <a:extLst>
                    <a:ext uri="{FF2B5EF4-FFF2-40B4-BE49-F238E27FC236}">
                      <a16:creationId xmlns:a16="http://schemas.microsoft.com/office/drawing/2014/main" id="{89F742AF-A995-4EBC-95F2-C9655B4D8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109">
                  <a:extLst>
                    <a:ext uri="{FF2B5EF4-FFF2-40B4-BE49-F238E27FC236}">
                      <a16:creationId xmlns:a16="http://schemas.microsoft.com/office/drawing/2014/main" id="{314432D2-9D69-43FD-8457-73DD06421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110">
                  <a:extLst>
                    <a:ext uri="{FF2B5EF4-FFF2-40B4-BE49-F238E27FC236}">
                      <a16:creationId xmlns:a16="http://schemas.microsoft.com/office/drawing/2014/main" id="{49F782B7-0F96-421D-BD9C-0C361F2F0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111">
                  <a:extLst>
                    <a:ext uri="{FF2B5EF4-FFF2-40B4-BE49-F238E27FC236}">
                      <a16:creationId xmlns:a16="http://schemas.microsoft.com/office/drawing/2014/main" id="{CABE69D9-170E-41A5-B56B-4C9EA0001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Rectangle 112">
                  <a:extLst>
                    <a:ext uri="{FF2B5EF4-FFF2-40B4-BE49-F238E27FC236}">
                      <a16:creationId xmlns:a16="http://schemas.microsoft.com/office/drawing/2014/main" id="{C4CC5F26-2D2B-4774-915F-D4518708F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113">
                  <a:extLst>
                    <a:ext uri="{FF2B5EF4-FFF2-40B4-BE49-F238E27FC236}">
                      <a16:creationId xmlns:a16="http://schemas.microsoft.com/office/drawing/2014/main" id="{C2340206-71FC-4594-90FE-EBC2B6768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114">
                  <a:extLst>
                    <a:ext uri="{FF2B5EF4-FFF2-40B4-BE49-F238E27FC236}">
                      <a16:creationId xmlns:a16="http://schemas.microsoft.com/office/drawing/2014/main" id="{B5872CDC-C796-4488-9C69-C6C227016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115">
                  <a:extLst>
                    <a:ext uri="{FF2B5EF4-FFF2-40B4-BE49-F238E27FC236}">
                      <a16:creationId xmlns:a16="http://schemas.microsoft.com/office/drawing/2014/main" id="{4A96C2E7-E66E-4D19-869B-780C72C15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116">
                  <a:extLst>
                    <a:ext uri="{FF2B5EF4-FFF2-40B4-BE49-F238E27FC236}">
                      <a16:creationId xmlns:a16="http://schemas.microsoft.com/office/drawing/2014/main" id="{A49E939E-19FA-41F6-A19F-B506AE4E7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117">
                  <a:extLst>
                    <a:ext uri="{FF2B5EF4-FFF2-40B4-BE49-F238E27FC236}">
                      <a16:creationId xmlns:a16="http://schemas.microsoft.com/office/drawing/2014/main" id="{8BC98C86-4572-41A6-B970-C650BBA1E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118">
                  <a:extLst>
                    <a:ext uri="{FF2B5EF4-FFF2-40B4-BE49-F238E27FC236}">
                      <a16:creationId xmlns:a16="http://schemas.microsoft.com/office/drawing/2014/main" id="{D045DB2A-10A6-4060-B668-D271EA4D8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Freeform 119">
                  <a:extLst>
                    <a:ext uri="{FF2B5EF4-FFF2-40B4-BE49-F238E27FC236}">
                      <a16:creationId xmlns:a16="http://schemas.microsoft.com/office/drawing/2014/main" id="{70F4A01C-6F29-4324-AE3B-75C95446C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120">
                  <a:extLst>
                    <a:ext uri="{FF2B5EF4-FFF2-40B4-BE49-F238E27FC236}">
                      <a16:creationId xmlns:a16="http://schemas.microsoft.com/office/drawing/2014/main" id="{0A0A17B6-FA33-44A1-96E0-9458DFA37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121">
                  <a:extLst>
                    <a:ext uri="{FF2B5EF4-FFF2-40B4-BE49-F238E27FC236}">
                      <a16:creationId xmlns:a16="http://schemas.microsoft.com/office/drawing/2014/main" id="{E4F3DE5A-1FB3-4E6C-8100-6DE7CA0DB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122">
                  <a:extLst>
                    <a:ext uri="{FF2B5EF4-FFF2-40B4-BE49-F238E27FC236}">
                      <a16:creationId xmlns:a16="http://schemas.microsoft.com/office/drawing/2014/main" id="{4549E7FC-58CC-4978-A37B-A32B19EF7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123">
                  <a:extLst>
                    <a:ext uri="{FF2B5EF4-FFF2-40B4-BE49-F238E27FC236}">
                      <a16:creationId xmlns:a16="http://schemas.microsoft.com/office/drawing/2014/main" id="{47B241AA-815C-4A92-BD74-55DF5EC1F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Rectangle 124">
                  <a:extLst>
                    <a:ext uri="{FF2B5EF4-FFF2-40B4-BE49-F238E27FC236}">
                      <a16:creationId xmlns:a16="http://schemas.microsoft.com/office/drawing/2014/main" id="{D09D159F-782E-401D-AD12-2C1AC29E7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125">
                  <a:extLst>
                    <a:ext uri="{FF2B5EF4-FFF2-40B4-BE49-F238E27FC236}">
                      <a16:creationId xmlns:a16="http://schemas.microsoft.com/office/drawing/2014/main" id="{7C5B5499-A29C-4925-B840-A4B0B333C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Rectangle 126">
                  <a:extLst>
                    <a:ext uri="{FF2B5EF4-FFF2-40B4-BE49-F238E27FC236}">
                      <a16:creationId xmlns:a16="http://schemas.microsoft.com/office/drawing/2014/main" id="{7673DD65-5316-4A66-927E-1E1B70ED3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127">
                  <a:extLst>
                    <a:ext uri="{FF2B5EF4-FFF2-40B4-BE49-F238E27FC236}">
                      <a16:creationId xmlns:a16="http://schemas.microsoft.com/office/drawing/2014/main" id="{EE94E6D5-CD5D-41FE-82C9-55AAFC7EA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128">
                  <a:extLst>
                    <a:ext uri="{FF2B5EF4-FFF2-40B4-BE49-F238E27FC236}">
                      <a16:creationId xmlns:a16="http://schemas.microsoft.com/office/drawing/2014/main" id="{4B487CDA-F779-428C-B567-0FB20A1E0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129">
                  <a:extLst>
                    <a:ext uri="{FF2B5EF4-FFF2-40B4-BE49-F238E27FC236}">
                      <a16:creationId xmlns:a16="http://schemas.microsoft.com/office/drawing/2014/main" id="{55B5A4D0-0828-4490-80D5-6364C9DDA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130">
                  <a:extLst>
                    <a:ext uri="{FF2B5EF4-FFF2-40B4-BE49-F238E27FC236}">
                      <a16:creationId xmlns:a16="http://schemas.microsoft.com/office/drawing/2014/main" id="{346C013F-531B-47B2-A26A-EA53231A5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131">
                  <a:extLst>
                    <a:ext uri="{FF2B5EF4-FFF2-40B4-BE49-F238E27FC236}">
                      <a16:creationId xmlns:a16="http://schemas.microsoft.com/office/drawing/2014/main" id="{C15754AE-B3B0-4A18-9F28-0C4D5D49EA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132">
                  <a:extLst>
                    <a:ext uri="{FF2B5EF4-FFF2-40B4-BE49-F238E27FC236}">
                      <a16:creationId xmlns:a16="http://schemas.microsoft.com/office/drawing/2014/main" id="{E2CA164D-F9C7-4E4C-83C6-CB4E6690A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133">
                  <a:extLst>
                    <a:ext uri="{FF2B5EF4-FFF2-40B4-BE49-F238E27FC236}">
                      <a16:creationId xmlns:a16="http://schemas.microsoft.com/office/drawing/2014/main" id="{A890C3CB-971F-46FB-A62D-7D0A67184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134">
                  <a:extLst>
                    <a:ext uri="{FF2B5EF4-FFF2-40B4-BE49-F238E27FC236}">
                      <a16:creationId xmlns:a16="http://schemas.microsoft.com/office/drawing/2014/main" id="{99E9AB7C-8B4A-4AF5-9152-911F2C7D5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135">
                  <a:extLst>
                    <a:ext uri="{FF2B5EF4-FFF2-40B4-BE49-F238E27FC236}">
                      <a16:creationId xmlns:a16="http://schemas.microsoft.com/office/drawing/2014/main" id="{E89230E6-F8ED-48D0-81E0-2B31642B0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136">
                  <a:extLst>
                    <a:ext uri="{FF2B5EF4-FFF2-40B4-BE49-F238E27FC236}">
                      <a16:creationId xmlns:a16="http://schemas.microsoft.com/office/drawing/2014/main" id="{0408CB6B-FB48-4225-A3FF-01BBDB96B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137">
                  <a:extLst>
                    <a:ext uri="{FF2B5EF4-FFF2-40B4-BE49-F238E27FC236}">
                      <a16:creationId xmlns:a16="http://schemas.microsoft.com/office/drawing/2014/main" id="{C66DBCC2-A3C7-436C-B133-369195EAF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138">
                  <a:extLst>
                    <a:ext uri="{FF2B5EF4-FFF2-40B4-BE49-F238E27FC236}">
                      <a16:creationId xmlns:a16="http://schemas.microsoft.com/office/drawing/2014/main" id="{0AA78EAB-B55E-4117-8A89-C3A666E0C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139">
                  <a:extLst>
                    <a:ext uri="{FF2B5EF4-FFF2-40B4-BE49-F238E27FC236}">
                      <a16:creationId xmlns:a16="http://schemas.microsoft.com/office/drawing/2014/main" id="{24E28337-A7ED-4380-B664-19FB4C1C0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140">
                  <a:extLst>
                    <a:ext uri="{FF2B5EF4-FFF2-40B4-BE49-F238E27FC236}">
                      <a16:creationId xmlns:a16="http://schemas.microsoft.com/office/drawing/2014/main" id="{ACE267D2-7BFD-4150-BBE6-D4C0E5C14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141">
                  <a:extLst>
                    <a:ext uri="{FF2B5EF4-FFF2-40B4-BE49-F238E27FC236}">
                      <a16:creationId xmlns:a16="http://schemas.microsoft.com/office/drawing/2014/main" id="{3FB3BFCE-C251-43D7-A43A-EA0D7EB6A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142">
                  <a:extLst>
                    <a:ext uri="{FF2B5EF4-FFF2-40B4-BE49-F238E27FC236}">
                      <a16:creationId xmlns:a16="http://schemas.microsoft.com/office/drawing/2014/main" id="{8733F724-296C-4AF5-9E77-1186BC000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143">
                  <a:extLst>
                    <a:ext uri="{FF2B5EF4-FFF2-40B4-BE49-F238E27FC236}">
                      <a16:creationId xmlns:a16="http://schemas.microsoft.com/office/drawing/2014/main" id="{D07A1503-91ED-4309-839A-DDDAE5E11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144">
                  <a:extLst>
                    <a:ext uri="{FF2B5EF4-FFF2-40B4-BE49-F238E27FC236}">
                      <a16:creationId xmlns:a16="http://schemas.microsoft.com/office/drawing/2014/main" id="{0B48C066-9595-43AE-907D-B5B88B1D1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145">
                  <a:extLst>
                    <a:ext uri="{FF2B5EF4-FFF2-40B4-BE49-F238E27FC236}">
                      <a16:creationId xmlns:a16="http://schemas.microsoft.com/office/drawing/2014/main" id="{3B868C81-B765-47D0-90C3-619AB8292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146">
                  <a:extLst>
                    <a:ext uri="{FF2B5EF4-FFF2-40B4-BE49-F238E27FC236}">
                      <a16:creationId xmlns:a16="http://schemas.microsoft.com/office/drawing/2014/main" id="{ACDB196E-221E-4F11-AA3B-F64951025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147">
                  <a:extLst>
                    <a:ext uri="{FF2B5EF4-FFF2-40B4-BE49-F238E27FC236}">
                      <a16:creationId xmlns:a16="http://schemas.microsoft.com/office/drawing/2014/main" id="{07EAEB9F-82D4-44B6-AFA4-D8B8C5489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Rectangle 148">
                  <a:extLst>
                    <a:ext uri="{FF2B5EF4-FFF2-40B4-BE49-F238E27FC236}">
                      <a16:creationId xmlns:a16="http://schemas.microsoft.com/office/drawing/2014/main" id="{0E7799AA-55F5-4A8F-9FC4-9241DF723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149">
                  <a:extLst>
                    <a:ext uri="{FF2B5EF4-FFF2-40B4-BE49-F238E27FC236}">
                      <a16:creationId xmlns:a16="http://schemas.microsoft.com/office/drawing/2014/main" id="{3F4EFDF2-C62D-453A-845E-07C12FC56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Rectangle 150">
                  <a:extLst>
                    <a:ext uri="{FF2B5EF4-FFF2-40B4-BE49-F238E27FC236}">
                      <a16:creationId xmlns:a16="http://schemas.microsoft.com/office/drawing/2014/main" id="{8DA47746-7C21-4E24-91DA-31C32D446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151">
                  <a:extLst>
                    <a:ext uri="{FF2B5EF4-FFF2-40B4-BE49-F238E27FC236}">
                      <a16:creationId xmlns:a16="http://schemas.microsoft.com/office/drawing/2014/main" id="{8FD89498-84FC-4BB7-83B8-A822C7303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152">
                  <a:extLst>
                    <a:ext uri="{FF2B5EF4-FFF2-40B4-BE49-F238E27FC236}">
                      <a16:creationId xmlns:a16="http://schemas.microsoft.com/office/drawing/2014/main" id="{8238677D-CD30-4DF2-BDA7-CE8679E01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153">
                  <a:extLst>
                    <a:ext uri="{FF2B5EF4-FFF2-40B4-BE49-F238E27FC236}">
                      <a16:creationId xmlns:a16="http://schemas.microsoft.com/office/drawing/2014/main" id="{22515EC9-54EA-4F6E-8CEA-9518C9655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154">
                  <a:extLst>
                    <a:ext uri="{FF2B5EF4-FFF2-40B4-BE49-F238E27FC236}">
                      <a16:creationId xmlns:a16="http://schemas.microsoft.com/office/drawing/2014/main" id="{7290D965-CACD-4A47-B608-2419B1BAB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155">
                  <a:extLst>
                    <a:ext uri="{FF2B5EF4-FFF2-40B4-BE49-F238E27FC236}">
                      <a16:creationId xmlns:a16="http://schemas.microsoft.com/office/drawing/2014/main" id="{6997F595-3528-44C3-9E07-EDE9D38C8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156">
                  <a:extLst>
                    <a:ext uri="{FF2B5EF4-FFF2-40B4-BE49-F238E27FC236}">
                      <a16:creationId xmlns:a16="http://schemas.microsoft.com/office/drawing/2014/main" id="{6897BE3B-A1D9-4269-A02E-41391C6B7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157">
                  <a:extLst>
                    <a:ext uri="{FF2B5EF4-FFF2-40B4-BE49-F238E27FC236}">
                      <a16:creationId xmlns:a16="http://schemas.microsoft.com/office/drawing/2014/main" id="{CC65EF8F-64E7-4E53-9B1A-30EDA15A1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158">
                  <a:extLst>
                    <a:ext uri="{FF2B5EF4-FFF2-40B4-BE49-F238E27FC236}">
                      <a16:creationId xmlns:a16="http://schemas.microsoft.com/office/drawing/2014/main" id="{CAF6E0BB-4A5E-488E-BDD6-C81851484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159">
                  <a:extLst>
                    <a:ext uri="{FF2B5EF4-FFF2-40B4-BE49-F238E27FC236}">
                      <a16:creationId xmlns:a16="http://schemas.microsoft.com/office/drawing/2014/main" id="{DD23F9EA-F830-49FE-85CF-EC3E345A5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160">
                  <a:extLst>
                    <a:ext uri="{FF2B5EF4-FFF2-40B4-BE49-F238E27FC236}">
                      <a16:creationId xmlns:a16="http://schemas.microsoft.com/office/drawing/2014/main" id="{6AFEDB37-A934-453A-8A36-AB6FCFD4E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161">
                  <a:extLst>
                    <a:ext uri="{FF2B5EF4-FFF2-40B4-BE49-F238E27FC236}">
                      <a16:creationId xmlns:a16="http://schemas.microsoft.com/office/drawing/2014/main" id="{7D5B2ED0-3F0E-42DE-B820-2690A63CC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Rectangle 162">
                  <a:extLst>
                    <a:ext uri="{FF2B5EF4-FFF2-40B4-BE49-F238E27FC236}">
                      <a16:creationId xmlns:a16="http://schemas.microsoft.com/office/drawing/2014/main" id="{E8DF7D15-1DF0-4D5D-A794-51969D82E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163">
                  <a:extLst>
                    <a:ext uri="{FF2B5EF4-FFF2-40B4-BE49-F238E27FC236}">
                      <a16:creationId xmlns:a16="http://schemas.microsoft.com/office/drawing/2014/main" id="{773ED4EA-0A88-484A-A8A3-4E2F07664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164">
                  <a:extLst>
                    <a:ext uri="{FF2B5EF4-FFF2-40B4-BE49-F238E27FC236}">
                      <a16:creationId xmlns:a16="http://schemas.microsoft.com/office/drawing/2014/main" id="{242D506B-03AE-4DB5-B4B6-5B8E3C5F4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165">
                  <a:extLst>
                    <a:ext uri="{FF2B5EF4-FFF2-40B4-BE49-F238E27FC236}">
                      <a16:creationId xmlns:a16="http://schemas.microsoft.com/office/drawing/2014/main" id="{0174CC95-27AB-4D21-96FC-19F0FE191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166">
                  <a:extLst>
                    <a:ext uri="{FF2B5EF4-FFF2-40B4-BE49-F238E27FC236}">
                      <a16:creationId xmlns:a16="http://schemas.microsoft.com/office/drawing/2014/main" id="{70AD96AD-285C-4512-AC13-2684EE9BD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167">
                  <a:extLst>
                    <a:ext uri="{FF2B5EF4-FFF2-40B4-BE49-F238E27FC236}">
                      <a16:creationId xmlns:a16="http://schemas.microsoft.com/office/drawing/2014/main" id="{0C874279-C346-4F83-A06C-26DCC033D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168">
                  <a:extLst>
                    <a:ext uri="{FF2B5EF4-FFF2-40B4-BE49-F238E27FC236}">
                      <a16:creationId xmlns:a16="http://schemas.microsoft.com/office/drawing/2014/main" id="{AE6CD00F-A1FB-4C8E-BA34-5EACD7821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69">
                  <a:extLst>
                    <a:ext uri="{FF2B5EF4-FFF2-40B4-BE49-F238E27FC236}">
                      <a16:creationId xmlns:a16="http://schemas.microsoft.com/office/drawing/2014/main" id="{FEDF10E7-DB49-4525-B5A5-B7D947A5F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70">
                  <a:extLst>
                    <a:ext uri="{FF2B5EF4-FFF2-40B4-BE49-F238E27FC236}">
                      <a16:creationId xmlns:a16="http://schemas.microsoft.com/office/drawing/2014/main" id="{E881C00B-8201-4264-A53E-6D854A342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71">
                  <a:extLst>
                    <a:ext uri="{FF2B5EF4-FFF2-40B4-BE49-F238E27FC236}">
                      <a16:creationId xmlns:a16="http://schemas.microsoft.com/office/drawing/2014/main" id="{DF56E206-EAB7-4097-91A0-7A888EE4F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72">
                  <a:extLst>
                    <a:ext uri="{FF2B5EF4-FFF2-40B4-BE49-F238E27FC236}">
                      <a16:creationId xmlns:a16="http://schemas.microsoft.com/office/drawing/2014/main" id="{46B1F443-5824-426F-85AF-48BE93635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173">
                  <a:extLst>
                    <a:ext uri="{FF2B5EF4-FFF2-40B4-BE49-F238E27FC236}">
                      <a16:creationId xmlns:a16="http://schemas.microsoft.com/office/drawing/2014/main" id="{9C477DCB-E891-4C81-9359-9D1C79CF3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174">
                  <a:extLst>
                    <a:ext uri="{FF2B5EF4-FFF2-40B4-BE49-F238E27FC236}">
                      <a16:creationId xmlns:a16="http://schemas.microsoft.com/office/drawing/2014/main" id="{341F2AEA-FDBE-41D5-A1A0-CEAF95BB6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175">
                  <a:extLst>
                    <a:ext uri="{FF2B5EF4-FFF2-40B4-BE49-F238E27FC236}">
                      <a16:creationId xmlns:a16="http://schemas.microsoft.com/office/drawing/2014/main" id="{59A83593-B8FD-4193-98D0-C789A259C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176">
                  <a:extLst>
                    <a:ext uri="{FF2B5EF4-FFF2-40B4-BE49-F238E27FC236}">
                      <a16:creationId xmlns:a16="http://schemas.microsoft.com/office/drawing/2014/main" id="{E7EB247F-ABE1-49E1-B76C-BBD6FBE9B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177">
                  <a:extLst>
                    <a:ext uri="{FF2B5EF4-FFF2-40B4-BE49-F238E27FC236}">
                      <a16:creationId xmlns:a16="http://schemas.microsoft.com/office/drawing/2014/main" id="{280DEF50-4D62-42BC-8405-D7C4EA3C8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178">
                  <a:extLst>
                    <a:ext uri="{FF2B5EF4-FFF2-40B4-BE49-F238E27FC236}">
                      <a16:creationId xmlns:a16="http://schemas.microsoft.com/office/drawing/2014/main" id="{B1ADA1EC-BD00-424F-82F6-55B3142D7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179">
                  <a:extLst>
                    <a:ext uri="{FF2B5EF4-FFF2-40B4-BE49-F238E27FC236}">
                      <a16:creationId xmlns:a16="http://schemas.microsoft.com/office/drawing/2014/main" id="{7BBDC02F-0966-44F9-A2E3-21AFFD541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180">
                  <a:extLst>
                    <a:ext uri="{FF2B5EF4-FFF2-40B4-BE49-F238E27FC236}">
                      <a16:creationId xmlns:a16="http://schemas.microsoft.com/office/drawing/2014/main" id="{7C2BBAAB-46A4-48EE-AA10-E14E5169D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181">
                  <a:extLst>
                    <a:ext uri="{FF2B5EF4-FFF2-40B4-BE49-F238E27FC236}">
                      <a16:creationId xmlns:a16="http://schemas.microsoft.com/office/drawing/2014/main" id="{22758917-27A6-4F52-845C-E11BC61E3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182">
                  <a:extLst>
                    <a:ext uri="{FF2B5EF4-FFF2-40B4-BE49-F238E27FC236}">
                      <a16:creationId xmlns:a16="http://schemas.microsoft.com/office/drawing/2014/main" id="{AD3DA148-5D1A-46A8-A3E2-F5745D1BB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183">
                  <a:extLst>
                    <a:ext uri="{FF2B5EF4-FFF2-40B4-BE49-F238E27FC236}">
                      <a16:creationId xmlns:a16="http://schemas.microsoft.com/office/drawing/2014/main" id="{C165D47A-6D8B-4C64-998A-B92EC3930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Rectangle 184">
                  <a:extLst>
                    <a:ext uri="{FF2B5EF4-FFF2-40B4-BE49-F238E27FC236}">
                      <a16:creationId xmlns:a16="http://schemas.microsoft.com/office/drawing/2014/main" id="{7287D753-B88D-44C0-9F0E-4AAB29DE0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185">
                  <a:extLst>
                    <a:ext uri="{FF2B5EF4-FFF2-40B4-BE49-F238E27FC236}">
                      <a16:creationId xmlns:a16="http://schemas.microsoft.com/office/drawing/2014/main" id="{BF27D5C2-CC2D-4BCF-9337-96A94793B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186">
                  <a:extLst>
                    <a:ext uri="{FF2B5EF4-FFF2-40B4-BE49-F238E27FC236}">
                      <a16:creationId xmlns:a16="http://schemas.microsoft.com/office/drawing/2014/main" id="{5952D80B-235F-4F1B-BF74-8AD0753E8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187">
                  <a:extLst>
                    <a:ext uri="{FF2B5EF4-FFF2-40B4-BE49-F238E27FC236}">
                      <a16:creationId xmlns:a16="http://schemas.microsoft.com/office/drawing/2014/main" id="{07686359-7A97-45EC-8115-10D73919F2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188">
                  <a:extLst>
                    <a:ext uri="{FF2B5EF4-FFF2-40B4-BE49-F238E27FC236}">
                      <a16:creationId xmlns:a16="http://schemas.microsoft.com/office/drawing/2014/main" id="{223BD578-C60F-4B96-9AA2-FF457DAB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189">
                  <a:extLst>
                    <a:ext uri="{FF2B5EF4-FFF2-40B4-BE49-F238E27FC236}">
                      <a16:creationId xmlns:a16="http://schemas.microsoft.com/office/drawing/2014/main" id="{2942557C-BC36-4761-85EB-C0BFF84B9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190">
                  <a:extLst>
                    <a:ext uri="{FF2B5EF4-FFF2-40B4-BE49-F238E27FC236}">
                      <a16:creationId xmlns:a16="http://schemas.microsoft.com/office/drawing/2014/main" id="{951E3604-6D54-4395-A542-055667060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191">
                  <a:extLst>
                    <a:ext uri="{FF2B5EF4-FFF2-40B4-BE49-F238E27FC236}">
                      <a16:creationId xmlns:a16="http://schemas.microsoft.com/office/drawing/2014/main" id="{A6305696-42D9-4520-9396-C4BCDF2EB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192">
                  <a:extLst>
                    <a:ext uri="{FF2B5EF4-FFF2-40B4-BE49-F238E27FC236}">
                      <a16:creationId xmlns:a16="http://schemas.microsoft.com/office/drawing/2014/main" id="{1CC1D3CC-1AE0-449E-A189-CBBCE2778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193">
                  <a:extLst>
                    <a:ext uri="{FF2B5EF4-FFF2-40B4-BE49-F238E27FC236}">
                      <a16:creationId xmlns:a16="http://schemas.microsoft.com/office/drawing/2014/main" id="{50C28B79-BBEA-400E-9CD1-2EFEF9275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194">
                  <a:extLst>
                    <a:ext uri="{FF2B5EF4-FFF2-40B4-BE49-F238E27FC236}">
                      <a16:creationId xmlns:a16="http://schemas.microsoft.com/office/drawing/2014/main" id="{034D25E0-865F-4F6F-9978-E9E0A13CD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195">
                  <a:extLst>
                    <a:ext uri="{FF2B5EF4-FFF2-40B4-BE49-F238E27FC236}">
                      <a16:creationId xmlns:a16="http://schemas.microsoft.com/office/drawing/2014/main" id="{1A12F524-5E1B-45FA-8265-480C57491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Rectangle 196">
                  <a:extLst>
                    <a:ext uri="{FF2B5EF4-FFF2-40B4-BE49-F238E27FC236}">
                      <a16:creationId xmlns:a16="http://schemas.microsoft.com/office/drawing/2014/main" id="{6F284AB0-1978-4095-93F6-AB664EDB9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197">
                  <a:extLst>
                    <a:ext uri="{FF2B5EF4-FFF2-40B4-BE49-F238E27FC236}">
                      <a16:creationId xmlns:a16="http://schemas.microsoft.com/office/drawing/2014/main" id="{2A33854C-E3E7-46C6-8217-96C4BD1C2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198">
                  <a:extLst>
                    <a:ext uri="{FF2B5EF4-FFF2-40B4-BE49-F238E27FC236}">
                      <a16:creationId xmlns:a16="http://schemas.microsoft.com/office/drawing/2014/main" id="{624966D7-264F-4AC8-8941-BF4D73C6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199">
                  <a:extLst>
                    <a:ext uri="{FF2B5EF4-FFF2-40B4-BE49-F238E27FC236}">
                      <a16:creationId xmlns:a16="http://schemas.microsoft.com/office/drawing/2014/main" id="{EE417CFF-563A-4C13-B369-5EC2E4C80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200">
                  <a:extLst>
                    <a:ext uri="{FF2B5EF4-FFF2-40B4-BE49-F238E27FC236}">
                      <a16:creationId xmlns:a16="http://schemas.microsoft.com/office/drawing/2014/main" id="{4715D2C7-FABD-46E9-BA80-462C0F40F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201">
                  <a:extLst>
                    <a:ext uri="{FF2B5EF4-FFF2-40B4-BE49-F238E27FC236}">
                      <a16:creationId xmlns:a16="http://schemas.microsoft.com/office/drawing/2014/main" id="{B2B3BF1D-5F73-4B46-99B9-114EEAB91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202">
                  <a:extLst>
                    <a:ext uri="{FF2B5EF4-FFF2-40B4-BE49-F238E27FC236}">
                      <a16:creationId xmlns:a16="http://schemas.microsoft.com/office/drawing/2014/main" id="{FFE2EECF-1B7D-41DE-90F0-9E451D9F2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203">
                  <a:extLst>
                    <a:ext uri="{FF2B5EF4-FFF2-40B4-BE49-F238E27FC236}">
                      <a16:creationId xmlns:a16="http://schemas.microsoft.com/office/drawing/2014/main" id="{17D909D8-2C74-4089-9011-5748695B4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204">
                  <a:extLst>
                    <a:ext uri="{FF2B5EF4-FFF2-40B4-BE49-F238E27FC236}">
                      <a16:creationId xmlns:a16="http://schemas.microsoft.com/office/drawing/2014/main" id="{4B5030B7-E0FC-4D7E-8B7F-9FE69BEBD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0" name="Freeform 206">
                <a:extLst>
                  <a:ext uri="{FF2B5EF4-FFF2-40B4-BE49-F238E27FC236}">
                    <a16:creationId xmlns:a16="http://schemas.microsoft.com/office/drawing/2014/main" id="{A5DD8ED0-7376-40CA-B85A-6B04EAA7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07">
                <a:extLst>
                  <a:ext uri="{FF2B5EF4-FFF2-40B4-BE49-F238E27FC236}">
                    <a16:creationId xmlns:a16="http://schemas.microsoft.com/office/drawing/2014/main" id="{44137020-7F97-4275-AFE2-83FB752C7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08">
                <a:extLst>
                  <a:ext uri="{FF2B5EF4-FFF2-40B4-BE49-F238E27FC236}">
                    <a16:creationId xmlns:a16="http://schemas.microsoft.com/office/drawing/2014/main" id="{C754CD42-4253-4142-A0A6-3C548E3D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209">
                <a:extLst>
                  <a:ext uri="{FF2B5EF4-FFF2-40B4-BE49-F238E27FC236}">
                    <a16:creationId xmlns:a16="http://schemas.microsoft.com/office/drawing/2014/main" id="{A5D87567-5E5B-4871-A665-03CBAD374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10">
                <a:extLst>
                  <a:ext uri="{FF2B5EF4-FFF2-40B4-BE49-F238E27FC236}">
                    <a16:creationId xmlns:a16="http://schemas.microsoft.com/office/drawing/2014/main" id="{8A884C07-1F0D-447F-8737-D23A24EF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11">
                <a:extLst>
                  <a:ext uri="{FF2B5EF4-FFF2-40B4-BE49-F238E27FC236}">
                    <a16:creationId xmlns:a16="http://schemas.microsoft.com/office/drawing/2014/main" id="{8FD112D1-7D53-4867-9517-10B8D2E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12">
                <a:extLst>
                  <a:ext uri="{FF2B5EF4-FFF2-40B4-BE49-F238E27FC236}">
                    <a16:creationId xmlns:a16="http://schemas.microsoft.com/office/drawing/2014/main" id="{DC626A87-6AF2-4A1B-A241-4F9BEF26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13">
                <a:extLst>
                  <a:ext uri="{FF2B5EF4-FFF2-40B4-BE49-F238E27FC236}">
                    <a16:creationId xmlns:a16="http://schemas.microsoft.com/office/drawing/2014/main" id="{E4DDE4DC-39FE-4450-8E03-11A8D3242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14">
                <a:extLst>
                  <a:ext uri="{FF2B5EF4-FFF2-40B4-BE49-F238E27FC236}">
                    <a16:creationId xmlns:a16="http://schemas.microsoft.com/office/drawing/2014/main" id="{B68DD3A0-3147-42DC-A961-8368CF95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215">
                <a:extLst>
                  <a:ext uri="{FF2B5EF4-FFF2-40B4-BE49-F238E27FC236}">
                    <a16:creationId xmlns:a16="http://schemas.microsoft.com/office/drawing/2014/main" id="{5AD1405B-952F-4412-9A6B-DF2FC1E7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216">
                <a:extLst>
                  <a:ext uri="{FF2B5EF4-FFF2-40B4-BE49-F238E27FC236}">
                    <a16:creationId xmlns:a16="http://schemas.microsoft.com/office/drawing/2014/main" id="{BCF629A8-6383-49C6-B0CA-7AE74666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217">
                <a:extLst>
                  <a:ext uri="{FF2B5EF4-FFF2-40B4-BE49-F238E27FC236}">
                    <a16:creationId xmlns:a16="http://schemas.microsoft.com/office/drawing/2014/main" id="{74A64B76-9D61-4855-89D5-9B833CF8F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218">
                <a:extLst>
                  <a:ext uri="{FF2B5EF4-FFF2-40B4-BE49-F238E27FC236}">
                    <a16:creationId xmlns:a16="http://schemas.microsoft.com/office/drawing/2014/main" id="{12F9923D-7629-4813-BEC2-7A617EB3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219">
                <a:extLst>
                  <a:ext uri="{FF2B5EF4-FFF2-40B4-BE49-F238E27FC236}">
                    <a16:creationId xmlns:a16="http://schemas.microsoft.com/office/drawing/2014/main" id="{74EEFB40-5368-46C4-A2BD-5B5FF6CCB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20">
                <a:extLst>
                  <a:ext uri="{FF2B5EF4-FFF2-40B4-BE49-F238E27FC236}">
                    <a16:creationId xmlns:a16="http://schemas.microsoft.com/office/drawing/2014/main" id="{C1CF4D2C-4C5A-429C-9FC0-FADE92B9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Rectangle 221">
                <a:extLst>
                  <a:ext uri="{FF2B5EF4-FFF2-40B4-BE49-F238E27FC236}">
                    <a16:creationId xmlns:a16="http://schemas.microsoft.com/office/drawing/2014/main" id="{93C4BC6F-5E86-43EB-8E67-0A31CC777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22">
                <a:extLst>
                  <a:ext uri="{FF2B5EF4-FFF2-40B4-BE49-F238E27FC236}">
                    <a16:creationId xmlns:a16="http://schemas.microsoft.com/office/drawing/2014/main" id="{A678D5AE-8626-4415-A048-8736A7D66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23">
                <a:extLst>
                  <a:ext uri="{FF2B5EF4-FFF2-40B4-BE49-F238E27FC236}">
                    <a16:creationId xmlns:a16="http://schemas.microsoft.com/office/drawing/2014/main" id="{84513D43-3471-4C74-A131-E1C98CE3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24">
                <a:extLst>
                  <a:ext uri="{FF2B5EF4-FFF2-40B4-BE49-F238E27FC236}">
                    <a16:creationId xmlns:a16="http://schemas.microsoft.com/office/drawing/2014/main" id="{E74D9639-D160-4F0F-A1C6-337B9A462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25">
                <a:extLst>
                  <a:ext uri="{FF2B5EF4-FFF2-40B4-BE49-F238E27FC236}">
                    <a16:creationId xmlns:a16="http://schemas.microsoft.com/office/drawing/2014/main" id="{6EDDD5F2-B068-423D-B559-E1C463E4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26">
                <a:extLst>
                  <a:ext uri="{FF2B5EF4-FFF2-40B4-BE49-F238E27FC236}">
                    <a16:creationId xmlns:a16="http://schemas.microsoft.com/office/drawing/2014/main" id="{117F7CC4-AFCA-497A-87CB-1A2D4460A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27">
                <a:extLst>
                  <a:ext uri="{FF2B5EF4-FFF2-40B4-BE49-F238E27FC236}">
                    <a16:creationId xmlns:a16="http://schemas.microsoft.com/office/drawing/2014/main" id="{FCAA2A46-C321-4D41-8383-4DB9E9BB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28">
                <a:extLst>
                  <a:ext uri="{FF2B5EF4-FFF2-40B4-BE49-F238E27FC236}">
                    <a16:creationId xmlns:a16="http://schemas.microsoft.com/office/drawing/2014/main" id="{C9BA69F9-D10F-44C5-8013-D9DB1FC1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29">
                <a:extLst>
                  <a:ext uri="{FF2B5EF4-FFF2-40B4-BE49-F238E27FC236}">
                    <a16:creationId xmlns:a16="http://schemas.microsoft.com/office/drawing/2014/main" id="{CF921DDA-8938-4D0F-91C4-57193E24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30">
                <a:extLst>
                  <a:ext uri="{FF2B5EF4-FFF2-40B4-BE49-F238E27FC236}">
                    <a16:creationId xmlns:a16="http://schemas.microsoft.com/office/drawing/2014/main" id="{05018893-8FAE-4B18-9561-8E01C3E1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31">
                <a:extLst>
                  <a:ext uri="{FF2B5EF4-FFF2-40B4-BE49-F238E27FC236}">
                    <a16:creationId xmlns:a16="http://schemas.microsoft.com/office/drawing/2014/main" id="{559A6067-A122-4E4B-BFEF-53E53436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32">
                <a:extLst>
                  <a:ext uri="{FF2B5EF4-FFF2-40B4-BE49-F238E27FC236}">
                    <a16:creationId xmlns:a16="http://schemas.microsoft.com/office/drawing/2014/main" id="{9892DBB6-0561-4280-A487-2137BFB20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Rectangle 233">
                <a:extLst>
                  <a:ext uri="{FF2B5EF4-FFF2-40B4-BE49-F238E27FC236}">
                    <a16:creationId xmlns:a16="http://schemas.microsoft.com/office/drawing/2014/main" id="{DDBD6DCE-EFEA-47BA-A155-9FF3DC877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34">
                <a:extLst>
                  <a:ext uri="{FF2B5EF4-FFF2-40B4-BE49-F238E27FC236}">
                    <a16:creationId xmlns:a16="http://schemas.microsoft.com/office/drawing/2014/main" id="{9FB60DA3-920A-4706-AE5A-3D85D37E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35">
                <a:extLst>
                  <a:ext uri="{FF2B5EF4-FFF2-40B4-BE49-F238E27FC236}">
                    <a16:creationId xmlns:a16="http://schemas.microsoft.com/office/drawing/2014/main" id="{35A713F4-39CF-4BA4-812E-02AA2775F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36">
                <a:extLst>
                  <a:ext uri="{FF2B5EF4-FFF2-40B4-BE49-F238E27FC236}">
                    <a16:creationId xmlns:a16="http://schemas.microsoft.com/office/drawing/2014/main" id="{5CD9AEE1-4E1E-4369-ABEE-551A610F9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37">
                <a:extLst>
                  <a:ext uri="{FF2B5EF4-FFF2-40B4-BE49-F238E27FC236}">
                    <a16:creationId xmlns:a16="http://schemas.microsoft.com/office/drawing/2014/main" id="{111746F9-9E16-4DF1-B2F7-51315FC41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38">
                <a:extLst>
                  <a:ext uri="{FF2B5EF4-FFF2-40B4-BE49-F238E27FC236}">
                    <a16:creationId xmlns:a16="http://schemas.microsoft.com/office/drawing/2014/main" id="{87C275BD-759A-46D2-B7B5-B92CEAC1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39">
                <a:extLst>
                  <a:ext uri="{FF2B5EF4-FFF2-40B4-BE49-F238E27FC236}">
                    <a16:creationId xmlns:a16="http://schemas.microsoft.com/office/drawing/2014/main" id="{D48DB9A9-254D-42AE-920A-BA4B5893E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40">
                <a:extLst>
                  <a:ext uri="{FF2B5EF4-FFF2-40B4-BE49-F238E27FC236}">
                    <a16:creationId xmlns:a16="http://schemas.microsoft.com/office/drawing/2014/main" id="{D1C75457-8003-4CE0-943D-DB7767BE2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241">
                <a:extLst>
                  <a:ext uri="{FF2B5EF4-FFF2-40B4-BE49-F238E27FC236}">
                    <a16:creationId xmlns:a16="http://schemas.microsoft.com/office/drawing/2014/main" id="{C8496AD8-8399-46D2-9EA0-BBC83A92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242">
                <a:extLst>
                  <a:ext uri="{FF2B5EF4-FFF2-40B4-BE49-F238E27FC236}">
                    <a16:creationId xmlns:a16="http://schemas.microsoft.com/office/drawing/2014/main" id="{7CBDAABF-79B8-4645-930C-44678BB97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243">
                <a:extLst>
                  <a:ext uri="{FF2B5EF4-FFF2-40B4-BE49-F238E27FC236}">
                    <a16:creationId xmlns:a16="http://schemas.microsoft.com/office/drawing/2014/main" id="{393727D7-6D46-443E-AAB3-1B2B8D1DD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244">
                <a:extLst>
                  <a:ext uri="{FF2B5EF4-FFF2-40B4-BE49-F238E27FC236}">
                    <a16:creationId xmlns:a16="http://schemas.microsoft.com/office/drawing/2014/main" id="{271489F3-FDF2-4D88-A6D7-AE04948DB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Rectangle 245">
                <a:extLst>
                  <a:ext uri="{FF2B5EF4-FFF2-40B4-BE49-F238E27FC236}">
                    <a16:creationId xmlns:a16="http://schemas.microsoft.com/office/drawing/2014/main" id="{6BCD7DFE-1F88-4E7B-9029-AAE2E4ED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246">
                <a:extLst>
                  <a:ext uri="{FF2B5EF4-FFF2-40B4-BE49-F238E27FC236}">
                    <a16:creationId xmlns:a16="http://schemas.microsoft.com/office/drawing/2014/main" id="{28326877-A65B-4CB8-B079-C767FB37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247">
                <a:extLst>
                  <a:ext uri="{FF2B5EF4-FFF2-40B4-BE49-F238E27FC236}">
                    <a16:creationId xmlns:a16="http://schemas.microsoft.com/office/drawing/2014/main" id="{5D1CD1BB-3B84-4F2F-9CAC-941BBB72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248">
                <a:extLst>
                  <a:ext uri="{FF2B5EF4-FFF2-40B4-BE49-F238E27FC236}">
                    <a16:creationId xmlns:a16="http://schemas.microsoft.com/office/drawing/2014/main" id="{4C12B1B2-3E4E-4E51-84B0-C91A2817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249">
                <a:extLst>
                  <a:ext uri="{FF2B5EF4-FFF2-40B4-BE49-F238E27FC236}">
                    <a16:creationId xmlns:a16="http://schemas.microsoft.com/office/drawing/2014/main" id="{F7D9A64C-1CE3-49B9-99C6-2B2EEE5AB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250">
                <a:extLst>
                  <a:ext uri="{FF2B5EF4-FFF2-40B4-BE49-F238E27FC236}">
                    <a16:creationId xmlns:a16="http://schemas.microsoft.com/office/drawing/2014/main" id="{EAF17771-09F5-4068-9FEF-C2F10C08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51">
                <a:extLst>
                  <a:ext uri="{FF2B5EF4-FFF2-40B4-BE49-F238E27FC236}">
                    <a16:creationId xmlns:a16="http://schemas.microsoft.com/office/drawing/2014/main" id="{B87463C8-3B6B-4BF9-91FA-8C1A994D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52">
                <a:extLst>
                  <a:ext uri="{FF2B5EF4-FFF2-40B4-BE49-F238E27FC236}">
                    <a16:creationId xmlns:a16="http://schemas.microsoft.com/office/drawing/2014/main" id="{7980D687-51F9-4EA2-A19E-9B8999850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53">
                <a:extLst>
                  <a:ext uri="{FF2B5EF4-FFF2-40B4-BE49-F238E27FC236}">
                    <a16:creationId xmlns:a16="http://schemas.microsoft.com/office/drawing/2014/main" id="{3BF73D73-86E5-412B-BCBE-0AEC35E8F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54">
                <a:extLst>
                  <a:ext uri="{FF2B5EF4-FFF2-40B4-BE49-F238E27FC236}">
                    <a16:creationId xmlns:a16="http://schemas.microsoft.com/office/drawing/2014/main" id="{650914DF-E206-4BBF-A6F5-4E5350AC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55">
                <a:extLst>
                  <a:ext uri="{FF2B5EF4-FFF2-40B4-BE49-F238E27FC236}">
                    <a16:creationId xmlns:a16="http://schemas.microsoft.com/office/drawing/2014/main" id="{4B6A41F1-7CD8-46C8-A6DB-BAF7F429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56">
                <a:extLst>
                  <a:ext uri="{FF2B5EF4-FFF2-40B4-BE49-F238E27FC236}">
                    <a16:creationId xmlns:a16="http://schemas.microsoft.com/office/drawing/2014/main" id="{80764AEB-BFD1-4312-80C8-96789A7E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Rectangle 257">
                <a:extLst>
                  <a:ext uri="{FF2B5EF4-FFF2-40B4-BE49-F238E27FC236}">
                    <a16:creationId xmlns:a16="http://schemas.microsoft.com/office/drawing/2014/main" id="{5795ADD7-D9CA-4B6D-9D28-68F0B05C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8">
                <a:extLst>
                  <a:ext uri="{FF2B5EF4-FFF2-40B4-BE49-F238E27FC236}">
                    <a16:creationId xmlns:a16="http://schemas.microsoft.com/office/drawing/2014/main" id="{32651DAF-C8CF-46AE-ACB4-2ECA716A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59">
                <a:extLst>
                  <a:ext uri="{FF2B5EF4-FFF2-40B4-BE49-F238E27FC236}">
                    <a16:creationId xmlns:a16="http://schemas.microsoft.com/office/drawing/2014/main" id="{B8FD3F2B-C218-4790-9FAD-E6AAA237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60">
                <a:extLst>
                  <a:ext uri="{FF2B5EF4-FFF2-40B4-BE49-F238E27FC236}">
                    <a16:creationId xmlns:a16="http://schemas.microsoft.com/office/drawing/2014/main" id="{90BF105F-7674-4A12-8383-992BE66EB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61">
                <a:extLst>
                  <a:ext uri="{FF2B5EF4-FFF2-40B4-BE49-F238E27FC236}">
                    <a16:creationId xmlns:a16="http://schemas.microsoft.com/office/drawing/2014/main" id="{3C9AEB10-3ED6-49B1-915E-81FEA2F9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62">
                <a:extLst>
                  <a:ext uri="{FF2B5EF4-FFF2-40B4-BE49-F238E27FC236}">
                    <a16:creationId xmlns:a16="http://schemas.microsoft.com/office/drawing/2014/main" id="{3908AF93-AFF8-4FEF-9217-14F0B3F3E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263">
                <a:extLst>
                  <a:ext uri="{FF2B5EF4-FFF2-40B4-BE49-F238E27FC236}">
                    <a16:creationId xmlns:a16="http://schemas.microsoft.com/office/drawing/2014/main" id="{DB94B34E-05B4-41A8-B1A0-04A4D462F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264">
                <a:extLst>
                  <a:ext uri="{FF2B5EF4-FFF2-40B4-BE49-F238E27FC236}">
                    <a16:creationId xmlns:a16="http://schemas.microsoft.com/office/drawing/2014/main" id="{0A20FC51-C77F-4BC4-8784-1E9DB498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265">
                <a:extLst>
                  <a:ext uri="{FF2B5EF4-FFF2-40B4-BE49-F238E27FC236}">
                    <a16:creationId xmlns:a16="http://schemas.microsoft.com/office/drawing/2014/main" id="{30BF0443-5A44-4078-9F46-A7389E36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266">
                <a:extLst>
                  <a:ext uri="{FF2B5EF4-FFF2-40B4-BE49-F238E27FC236}">
                    <a16:creationId xmlns:a16="http://schemas.microsoft.com/office/drawing/2014/main" id="{D492C50F-64B1-4E3C-8628-1D1FD330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67">
                <a:extLst>
                  <a:ext uri="{FF2B5EF4-FFF2-40B4-BE49-F238E27FC236}">
                    <a16:creationId xmlns:a16="http://schemas.microsoft.com/office/drawing/2014/main" id="{9ADF0C30-2BC7-456C-8BA7-4749997C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268">
                <a:extLst>
                  <a:ext uri="{FF2B5EF4-FFF2-40B4-BE49-F238E27FC236}">
                    <a16:creationId xmlns:a16="http://schemas.microsoft.com/office/drawing/2014/main" id="{0E3B525C-8725-467E-B7B6-4CD3FAD37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269">
                <a:extLst>
                  <a:ext uri="{FF2B5EF4-FFF2-40B4-BE49-F238E27FC236}">
                    <a16:creationId xmlns:a16="http://schemas.microsoft.com/office/drawing/2014/main" id="{691FB727-67A5-4FA0-9959-F648A8C0E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270">
                <a:extLst>
                  <a:ext uri="{FF2B5EF4-FFF2-40B4-BE49-F238E27FC236}">
                    <a16:creationId xmlns:a16="http://schemas.microsoft.com/office/drawing/2014/main" id="{A9CD828B-B3F0-43E4-A54A-BB02CA462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Rectangle 271">
                <a:extLst>
                  <a:ext uri="{FF2B5EF4-FFF2-40B4-BE49-F238E27FC236}">
                    <a16:creationId xmlns:a16="http://schemas.microsoft.com/office/drawing/2014/main" id="{1E851CED-9302-4A19-9693-3DE4D580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272">
                <a:extLst>
                  <a:ext uri="{FF2B5EF4-FFF2-40B4-BE49-F238E27FC236}">
                    <a16:creationId xmlns:a16="http://schemas.microsoft.com/office/drawing/2014/main" id="{ABD154C9-A212-40E3-8472-5B0510B3E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273">
                <a:extLst>
                  <a:ext uri="{FF2B5EF4-FFF2-40B4-BE49-F238E27FC236}">
                    <a16:creationId xmlns:a16="http://schemas.microsoft.com/office/drawing/2014/main" id="{412B78A2-011C-4DC5-A4A1-462236D05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74">
                <a:extLst>
                  <a:ext uri="{FF2B5EF4-FFF2-40B4-BE49-F238E27FC236}">
                    <a16:creationId xmlns:a16="http://schemas.microsoft.com/office/drawing/2014/main" id="{971227E3-8346-4DDE-BDE7-504816EE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75">
                <a:extLst>
                  <a:ext uri="{FF2B5EF4-FFF2-40B4-BE49-F238E27FC236}">
                    <a16:creationId xmlns:a16="http://schemas.microsoft.com/office/drawing/2014/main" id="{26ED6000-CBD6-4334-A0E0-ECF4CEEF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76">
                <a:extLst>
                  <a:ext uri="{FF2B5EF4-FFF2-40B4-BE49-F238E27FC236}">
                    <a16:creationId xmlns:a16="http://schemas.microsoft.com/office/drawing/2014/main" id="{6B972568-5FB0-4F9B-BF71-85977DFC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77">
                <a:extLst>
                  <a:ext uri="{FF2B5EF4-FFF2-40B4-BE49-F238E27FC236}">
                    <a16:creationId xmlns:a16="http://schemas.microsoft.com/office/drawing/2014/main" id="{6C4304CA-03B5-4DE2-9F11-ABAF3704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78">
                <a:extLst>
                  <a:ext uri="{FF2B5EF4-FFF2-40B4-BE49-F238E27FC236}">
                    <a16:creationId xmlns:a16="http://schemas.microsoft.com/office/drawing/2014/main" id="{0B6FF62F-80E4-46A1-90B8-E2D8B3B7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79">
                <a:extLst>
                  <a:ext uri="{FF2B5EF4-FFF2-40B4-BE49-F238E27FC236}">
                    <a16:creationId xmlns:a16="http://schemas.microsoft.com/office/drawing/2014/main" id="{15E1E3DD-98AD-4054-9F5E-AAA493E91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80">
                <a:extLst>
                  <a:ext uri="{FF2B5EF4-FFF2-40B4-BE49-F238E27FC236}">
                    <a16:creationId xmlns:a16="http://schemas.microsoft.com/office/drawing/2014/main" id="{687BB28B-BB21-4979-833D-C53427C7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281">
                <a:extLst>
                  <a:ext uri="{FF2B5EF4-FFF2-40B4-BE49-F238E27FC236}">
                    <a16:creationId xmlns:a16="http://schemas.microsoft.com/office/drawing/2014/main" id="{9084E045-4C61-4BA4-87D8-8085DFD15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282">
                <a:extLst>
                  <a:ext uri="{FF2B5EF4-FFF2-40B4-BE49-F238E27FC236}">
                    <a16:creationId xmlns:a16="http://schemas.microsoft.com/office/drawing/2014/main" id="{55C649CB-86C2-4DD8-BBAF-D7A680C3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Rectangle 283">
                <a:extLst>
                  <a:ext uri="{FF2B5EF4-FFF2-40B4-BE49-F238E27FC236}">
                    <a16:creationId xmlns:a16="http://schemas.microsoft.com/office/drawing/2014/main" id="{8AF8A8DA-92DB-4E14-A3CE-1DB34F3AB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284">
                <a:extLst>
                  <a:ext uri="{FF2B5EF4-FFF2-40B4-BE49-F238E27FC236}">
                    <a16:creationId xmlns:a16="http://schemas.microsoft.com/office/drawing/2014/main" id="{3A9E9870-40C3-4F74-8464-D1C4C824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285">
                <a:extLst>
                  <a:ext uri="{FF2B5EF4-FFF2-40B4-BE49-F238E27FC236}">
                    <a16:creationId xmlns:a16="http://schemas.microsoft.com/office/drawing/2014/main" id="{221FF858-28F8-43C8-9672-CEE878E5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286">
                <a:extLst>
                  <a:ext uri="{FF2B5EF4-FFF2-40B4-BE49-F238E27FC236}">
                    <a16:creationId xmlns:a16="http://schemas.microsoft.com/office/drawing/2014/main" id="{592903E8-FE33-4F55-AC88-8D5C4EE7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287">
                <a:extLst>
                  <a:ext uri="{FF2B5EF4-FFF2-40B4-BE49-F238E27FC236}">
                    <a16:creationId xmlns:a16="http://schemas.microsoft.com/office/drawing/2014/main" id="{FB861A3C-55E9-4711-B2C4-73ECAFCF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288">
                <a:extLst>
                  <a:ext uri="{FF2B5EF4-FFF2-40B4-BE49-F238E27FC236}">
                    <a16:creationId xmlns:a16="http://schemas.microsoft.com/office/drawing/2014/main" id="{C7034FCF-89C3-47DA-B634-6E1F1FD7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89">
                <a:extLst>
                  <a:ext uri="{FF2B5EF4-FFF2-40B4-BE49-F238E27FC236}">
                    <a16:creationId xmlns:a16="http://schemas.microsoft.com/office/drawing/2014/main" id="{C9A80E4F-D458-4174-8C15-3A8A0CEEB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90">
                <a:extLst>
                  <a:ext uri="{FF2B5EF4-FFF2-40B4-BE49-F238E27FC236}">
                    <a16:creationId xmlns:a16="http://schemas.microsoft.com/office/drawing/2014/main" id="{5BF7BE49-B74D-4149-8B5C-A54C5C64C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91">
                <a:extLst>
                  <a:ext uri="{FF2B5EF4-FFF2-40B4-BE49-F238E27FC236}">
                    <a16:creationId xmlns:a16="http://schemas.microsoft.com/office/drawing/2014/main" id="{4122A70B-FEFA-475F-AA77-C2DF18CA0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292">
                <a:extLst>
                  <a:ext uri="{FF2B5EF4-FFF2-40B4-BE49-F238E27FC236}">
                    <a16:creationId xmlns:a16="http://schemas.microsoft.com/office/drawing/2014/main" id="{E12E6031-FB59-4A99-8039-53605760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293">
                <a:extLst>
                  <a:ext uri="{FF2B5EF4-FFF2-40B4-BE49-F238E27FC236}">
                    <a16:creationId xmlns:a16="http://schemas.microsoft.com/office/drawing/2014/main" id="{C8E9BC63-D26D-4115-9447-3743D66E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294">
                <a:extLst>
                  <a:ext uri="{FF2B5EF4-FFF2-40B4-BE49-F238E27FC236}">
                    <a16:creationId xmlns:a16="http://schemas.microsoft.com/office/drawing/2014/main" id="{A929A1CE-8F25-485A-B5B4-6FBAD6DC0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295">
                <a:extLst>
                  <a:ext uri="{FF2B5EF4-FFF2-40B4-BE49-F238E27FC236}">
                    <a16:creationId xmlns:a16="http://schemas.microsoft.com/office/drawing/2014/main" id="{5C77A236-7654-4C19-B61F-D053B9360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96">
                <a:extLst>
                  <a:ext uri="{FF2B5EF4-FFF2-40B4-BE49-F238E27FC236}">
                    <a16:creationId xmlns:a16="http://schemas.microsoft.com/office/drawing/2014/main" id="{8F07F227-AC8D-489C-B155-F04BAA1F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97">
                <a:extLst>
                  <a:ext uri="{FF2B5EF4-FFF2-40B4-BE49-F238E27FC236}">
                    <a16:creationId xmlns:a16="http://schemas.microsoft.com/office/drawing/2014/main" id="{6BEDEFA6-BC21-4B6D-95BA-1F70BFC1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98">
                <a:extLst>
                  <a:ext uri="{FF2B5EF4-FFF2-40B4-BE49-F238E27FC236}">
                    <a16:creationId xmlns:a16="http://schemas.microsoft.com/office/drawing/2014/main" id="{6052D6A7-7761-4869-9D61-3CDF05C3E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99">
                <a:extLst>
                  <a:ext uri="{FF2B5EF4-FFF2-40B4-BE49-F238E27FC236}">
                    <a16:creationId xmlns:a16="http://schemas.microsoft.com/office/drawing/2014/main" id="{43789C37-4B24-431E-BEDF-D78E8F2F6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300">
                <a:extLst>
                  <a:ext uri="{FF2B5EF4-FFF2-40B4-BE49-F238E27FC236}">
                    <a16:creationId xmlns:a16="http://schemas.microsoft.com/office/drawing/2014/main" id="{B6F48A5A-AA6B-4FAA-9D80-02B5CA81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301">
                <a:extLst>
                  <a:ext uri="{FF2B5EF4-FFF2-40B4-BE49-F238E27FC236}">
                    <a16:creationId xmlns:a16="http://schemas.microsoft.com/office/drawing/2014/main" id="{D405F6AA-C9D1-43D3-B6EA-25E5AB54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302">
                <a:extLst>
                  <a:ext uri="{FF2B5EF4-FFF2-40B4-BE49-F238E27FC236}">
                    <a16:creationId xmlns:a16="http://schemas.microsoft.com/office/drawing/2014/main" id="{9BDD8AE8-207A-42D4-ADEC-187E16BF3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303">
                <a:extLst>
                  <a:ext uri="{FF2B5EF4-FFF2-40B4-BE49-F238E27FC236}">
                    <a16:creationId xmlns:a16="http://schemas.microsoft.com/office/drawing/2014/main" id="{5703DEA4-D6D3-432E-A34E-BE4F9BF2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304">
                <a:extLst>
                  <a:ext uri="{FF2B5EF4-FFF2-40B4-BE49-F238E27FC236}">
                    <a16:creationId xmlns:a16="http://schemas.microsoft.com/office/drawing/2014/main" id="{5C9725ED-86BA-495D-B6D6-85010570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305">
                <a:extLst>
                  <a:ext uri="{FF2B5EF4-FFF2-40B4-BE49-F238E27FC236}">
                    <a16:creationId xmlns:a16="http://schemas.microsoft.com/office/drawing/2014/main" id="{83858487-80FB-4D7F-AE53-334D1FFBA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06">
                <a:extLst>
                  <a:ext uri="{FF2B5EF4-FFF2-40B4-BE49-F238E27FC236}">
                    <a16:creationId xmlns:a16="http://schemas.microsoft.com/office/drawing/2014/main" id="{BA5309D2-0098-476C-B071-2BE14A32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307">
                <a:extLst>
                  <a:ext uri="{FF2B5EF4-FFF2-40B4-BE49-F238E27FC236}">
                    <a16:creationId xmlns:a16="http://schemas.microsoft.com/office/drawing/2014/main" id="{8E448887-B32C-4CA4-968B-AA7D5EC5F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8">
                <a:extLst>
                  <a:ext uri="{FF2B5EF4-FFF2-40B4-BE49-F238E27FC236}">
                    <a16:creationId xmlns:a16="http://schemas.microsoft.com/office/drawing/2014/main" id="{6EC46AAA-747D-4B6D-91CA-F66C519D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09">
                <a:extLst>
                  <a:ext uri="{FF2B5EF4-FFF2-40B4-BE49-F238E27FC236}">
                    <a16:creationId xmlns:a16="http://schemas.microsoft.com/office/drawing/2014/main" id="{F507C44F-38E4-4AB5-AA95-83250453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10">
                <a:extLst>
                  <a:ext uri="{FF2B5EF4-FFF2-40B4-BE49-F238E27FC236}">
                    <a16:creationId xmlns:a16="http://schemas.microsoft.com/office/drawing/2014/main" id="{E2BDE95F-05CB-4D44-85BD-F262D6D03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11">
                <a:extLst>
                  <a:ext uri="{FF2B5EF4-FFF2-40B4-BE49-F238E27FC236}">
                    <a16:creationId xmlns:a16="http://schemas.microsoft.com/office/drawing/2014/main" id="{B506B0EE-9C28-42D4-A407-01E10807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12">
                <a:extLst>
                  <a:ext uri="{FF2B5EF4-FFF2-40B4-BE49-F238E27FC236}">
                    <a16:creationId xmlns:a16="http://schemas.microsoft.com/office/drawing/2014/main" id="{8F1E8F72-E7F6-4344-84A2-200744A3E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13">
                <a:extLst>
                  <a:ext uri="{FF2B5EF4-FFF2-40B4-BE49-F238E27FC236}">
                    <a16:creationId xmlns:a16="http://schemas.microsoft.com/office/drawing/2014/main" id="{13723482-DDB5-4425-B868-B5505ADB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14">
                <a:extLst>
                  <a:ext uri="{FF2B5EF4-FFF2-40B4-BE49-F238E27FC236}">
                    <a16:creationId xmlns:a16="http://schemas.microsoft.com/office/drawing/2014/main" id="{F3461EAD-2A73-4B2F-94B6-152D352A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15">
                <a:extLst>
                  <a:ext uri="{FF2B5EF4-FFF2-40B4-BE49-F238E27FC236}">
                    <a16:creationId xmlns:a16="http://schemas.microsoft.com/office/drawing/2014/main" id="{7D7B8025-5183-47D7-905A-AC14B184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16">
                <a:extLst>
                  <a:ext uri="{FF2B5EF4-FFF2-40B4-BE49-F238E27FC236}">
                    <a16:creationId xmlns:a16="http://schemas.microsoft.com/office/drawing/2014/main" id="{096A1108-76A9-4112-A245-9D3B967F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17">
                <a:extLst>
                  <a:ext uri="{FF2B5EF4-FFF2-40B4-BE49-F238E27FC236}">
                    <a16:creationId xmlns:a16="http://schemas.microsoft.com/office/drawing/2014/main" id="{F2DFDF4E-1AAD-48EE-B3A6-F4AD9246E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318">
                <a:extLst>
                  <a:ext uri="{FF2B5EF4-FFF2-40B4-BE49-F238E27FC236}">
                    <a16:creationId xmlns:a16="http://schemas.microsoft.com/office/drawing/2014/main" id="{FA509C46-E47E-464A-8BFF-2FD6BA06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319">
                <a:extLst>
                  <a:ext uri="{FF2B5EF4-FFF2-40B4-BE49-F238E27FC236}">
                    <a16:creationId xmlns:a16="http://schemas.microsoft.com/office/drawing/2014/main" id="{B7CC0D05-5216-435D-BF1B-164F6472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320">
                <a:extLst>
                  <a:ext uri="{FF2B5EF4-FFF2-40B4-BE49-F238E27FC236}">
                    <a16:creationId xmlns:a16="http://schemas.microsoft.com/office/drawing/2014/main" id="{7BA11451-4227-4316-BBFA-B29A699C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321">
                <a:extLst>
                  <a:ext uri="{FF2B5EF4-FFF2-40B4-BE49-F238E27FC236}">
                    <a16:creationId xmlns:a16="http://schemas.microsoft.com/office/drawing/2014/main" id="{FB179B19-6BE1-4D23-A6DF-0481A9BB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322">
                <a:extLst>
                  <a:ext uri="{FF2B5EF4-FFF2-40B4-BE49-F238E27FC236}">
                    <a16:creationId xmlns:a16="http://schemas.microsoft.com/office/drawing/2014/main" id="{0F385C97-1557-410C-BFF3-202FD97B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323">
                <a:extLst>
                  <a:ext uri="{FF2B5EF4-FFF2-40B4-BE49-F238E27FC236}">
                    <a16:creationId xmlns:a16="http://schemas.microsoft.com/office/drawing/2014/main" id="{11B73A29-F361-4F0B-9A36-84671904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324">
                <a:extLst>
                  <a:ext uri="{FF2B5EF4-FFF2-40B4-BE49-F238E27FC236}">
                    <a16:creationId xmlns:a16="http://schemas.microsoft.com/office/drawing/2014/main" id="{E769F725-3961-4E53-B06A-25D3E5A3B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325">
                <a:extLst>
                  <a:ext uri="{FF2B5EF4-FFF2-40B4-BE49-F238E27FC236}">
                    <a16:creationId xmlns:a16="http://schemas.microsoft.com/office/drawing/2014/main" id="{BF78476C-4BB6-4EEC-91E8-118BE1EA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326">
                <a:extLst>
                  <a:ext uri="{FF2B5EF4-FFF2-40B4-BE49-F238E27FC236}">
                    <a16:creationId xmlns:a16="http://schemas.microsoft.com/office/drawing/2014/main" id="{1E9107FE-193F-4295-B3C9-768DA5D4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327">
                <a:extLst>
                  <a:ext uri="{FF2B5EF4-FFF2-40B4-BE49-F238E27FC236}">
                    <a16:creationId xmlns:a16="http://schemas.microsoft.com/office/drawing/2014/main" id="{8377F2A2-5673-4B2B-BFB5-3E2A9BE01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328">
                <a:extLst>
                  <a:ext uri="{FF2B5EF4-FFF2-40B4-BE49-F238E27FC236}">
                    <a16:creationId xmlns:a16="http://schemas.microsoft.com/office/drawing/2014/main" id="{8A81CE26-B613-4361-8C9A-F814A572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29">
                <a:extLst>
                  <a:ext uri="{FF2B5EF4-FFF2-40B4-BE49-F238E27FC236}">
                    <a16:creationId xmlns:a16="http://schemas.microsoft.com/office/drawing/2014/main" id="{F2D21A2E-0C4D-4705-AB6B-5204A055E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30">
                <a:extLst>
                  <a:ext uri="{FF2B5EF4-FFF2-40B4-BE49-F238E27FC236}">
                    <a16:creationId xmlns:a16="http://schemas.microsoft.com/office/drawing/2014/main" id="{B7383E15-324E-47B9-A04C-02A13627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Rectangle 331">
                <a:extLst>
                  <a:ext uri="{FF2B5EF4-FFF2-40B4-BE49-F238E27FC236}">
                    <a16:creationId xmlns:a16="http://schemas.microsoft.com/office/drawing/2014/main" id="{E1FA08CC-C257-4783-A89C-3DF18ED87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332">
                <a:extLst>
                  <a:ext uri="{FF2B5EF4-FFF2-40B4-BE49-F238E27FC236}">
                    <a16:creationId xmlns:a16="http://schemas.microsoft.com/office/drawing/2014/main" id="{D2037694-3E85-44E1-A8B0-824727855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333">
                <a:extLst>
                  <a:ext uri="{FF2B5EF4-FFF2-40B4-BE49-F238E27FC236}">
                    <a16:creationId xmlns:a16="http://schemas.microsoft.com/office/drawing/2014/main" id="{0B743D98-E01F-41BD-A54A-08F27BEC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334">
                <a:extLst>
                  <a:ext uri="{FF2B5EF4-FFF2-40B4-BE49-F238E27FC236}">
                    <a16:creationId xmlns:a16="http://schemas.microsoft.com/office/drawing/2014/main" id="{C7115AB2-F71A-4D59-B443-F95A41D84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335">
                <a:extLst>
                  <a:ext uri="{FF2B5EF4-FFF2-40B4-BE49-F238E27FC236}">
                    <a16:creationId xmlns:a16="http://schemas.microsoft.com/office/drawing/2014/main" id="{CDEC2155-7D75-413F-A209-C18EB278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336">
                <a:extLst>
                  <a:ext uri="{FF2B5EF4-FFF2-40B4-BE49-F238E27FC236}">
                    <a16:creationId xmlns:a16="http://schemas.microsoft.com/office/drawing/2014/main" id="{6693DBF5-C645-4574-9059-C4D28CB2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337">
                <a:extLst>
                  <a:ext uri="{FF2B5EF4-FFF2-40B4-BE49-F238E27FC236}">
                    <a16:creationId xmlns:a16="http://schemas.microsoft.com/office/drawing/2014/main" id="{587CFC8F-0282-43B3-A6EE-9874CC4D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338">
                <a:extLst>
                  <a:ext uri="{FF2B5EF4-FFF2-40B4-BE49-F238E27FC236}">
                    <a16:creationId xmlns:a16="http://schemas.microsoft.com/office/drawing/2014/main" id="{F43C459D-3C68-4C2B-BEF8-DBF64CA53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339">
                <a:extLst>
                  <a:ext uri="{FF2B5EF4-FFF2-40B4-BE49-F238E27FC236}">
                    <a16:creationId xmlns:a16="http://schemas.microsoft.com/office/drawing/2014/main" id="{11126B48-71F7-4DF4-929C-9276F389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340">
                <a:extLst>
                  <a:ext uri="{FF2B5EF4-FFF2-40B4-BE49-F238E27FC236}">
                    <a16:creationId xmlns:a16="http://schemas.microsoft.com/office/drawing/2014/main" id="{9ABD20FC-E1BA-42F2-94A4-8F169697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341">
                <a:extLst>
                  <a:ext uri="{FF2B5EF4-FFF2-40B4-BE49-F238E27FC236}">
                    <a16:creationId xmlns:a16="http://schemas.microsoft.com/office/drawing/2014/main" id="{C8006B8E-48A6-4112-8DAB-1EC35710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342">
                <a:extLst>
                  <a:ext uri="{FF2B5EF4-FFF2-40B4-BE49-F238E27FC236}">
                    <a16:creationId xmlns:a16="http://schemas.microsoft.com/office/drawing/2014/main" id="{84EDF5B5-59F5-40FC-862C-463C4951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343">
                <a:extLst>
                  <a:ext uri="{FF2B5EF4-FFF2-40B4-BE49-F238E27FC236}">
                    <a16:creationId xmlns:a16="http://schemas.microsoft.com/office/drawing/2014/main" id="{3D34E100-B177-46BF-BF6C-A14CACD8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344">
                <a:extLst>
                  <a:ext uri="{FF2B5EF4-FFF2-40B4-BE49-F238E27FC236}">
                    <a16:creationId xmlns:a16="http://schemas.microsoft.com/office/drawing/2014/main" id="{7D856E4B-5E33-47DF-9845-899424CA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345">
                <a:extLst>
                  <a:ext uri="{FF2B5EF4-FFF2-40B4-BE49-F238E27FC236}">
                    <a16:creationId xmlns:a16="http://schemas.microsoft.com/office/drawing/2014/main" id="{181702B6-B858-443D-9F4C-D8F116CC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346">
                <a:extLst>
                  <a:ext uri="{FF2B5EF4-FFF2-40B4-BE49-F238E27FC236}">
                    <a16:creationId xmlns:a16="http://schemas.microsoft.com/office/drawing/2014/main" id="{78036ECA-CBE9-4BCB-8FBA-A19AF179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347">
                <a:extLst>
                  <a:ext uri="{FF2B5EF4-FFF2-40B4-BE49-F238E27FC236}">
                    <a16:creationId xmlns:a16="http://schemas.microsoft.com/office/drawing/2014/main" id="{13316BB9-8A05-4456-BFE9-268AC15A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348">
                <a:extLst>
                  <a:ext uri="{FF2B5EF4-FFF2-40B4-BE49-F238E27FC236}">
                    <a16:creationId xmlns:a16="http://schemas.microsoft.com/office/drawing/2014/main" id="{052DFCA6-457F-4379-8614-6354FEC3D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349">
                <a:extLst>
                  <a:ext uri="{FF2B5EF4-FFF2-40B4-BE49-F238E27FC236}">
                    <a16:creationId xmlns:a16="http://schemas.microsoft.com/office/drawing/2014/main" id="{3D123D0E-3093-4215-AEC8-35AFDE19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350">
                <a:extLst>
                  <a:ext uri="{FF2B5EF4-FFF2-40B4-BE49-F238E27FC236}">
                    <a16:creationId xmlns:a16="http://schemas.microsoft.com/office/drawing/2014/main" id="{C5678A2C-EA38-4CCE-AC59-FE8B70A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351">
                <a:extLst>
                  <a:ext uri="{FF2B5EF4-FFF2-40B4-BE49-F238E27FC236}">
                    <a16:creationId xmlns:a16="http://schemas.microsoft.com/office/drawing/2014/main" id="{FE503851-9386-47C2-9C44-CB83B689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352">
                <a:extLst>
                  <a:ext uri="{FF2B5EF4-FFF2-40B4-BE49-F238E27FC236}">
                    <a16:creationId xmlns:a16="http://schemas.microsoft.com/office/drawing/2014/main" id="{B3075457-A466-4CD2-8491-02FF7C84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353">
                <a:extLst>
                  <a:ext uri="{FF2B5EF4-FFF2-40B4-BE49-F238E27FC236}">
                    <a16:creationId xmlns:a16="http://schemas.microsoft.com/office/drawing/2014/main" id="{CEEEA9E6-35A9-46C7-86A4-4E74A613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354">
                <a:extLst>
                  <a:ext uri="{FF2B5EF4-FFF2-40B4-BE49-F238E27FC236}">
                    <a16:creationId xmlns:a16="http://schemas.microsoft.com/office/drawing/2014/main" id="{C0FB1E2B-A760-41CD-88A2-AEFADF632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355">
                <a:extLst>
                  <a:ext uri="{FF2B5EF4-FFF2-40B4-BE49-F238E27FC236}">
                    <a16:creationId xmlns:a16="http://schemas.microsoft.com/office/drawing/2014/main" id="{A8AA120E-C1E2-4181-AE15-33CA23FA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78" name="文本框 429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BD25C665-0C61-4ABF-8865-C276C0FC974C}"/>
                </a:ext>
              </a:extLst>
            </p:cNvPr>
            <p:cNvSpPr txBox="1"/>
            <p:nvPr/>
          </p:nvSpPr>
          <p:spPr>
            <a:xfrm>
              <a:off x="5192077" y="3898328"/>
              <a:ext cx="3057247" cy="542407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dirty="0"/>
                <a:t>使用習慣</a:t>
              </a:r>
            </a:p>
          </p:txBody>
        </p:sp>
      </p:grpSp>
      <p:cxnSp>
        <p:nvCxnSpPr>
          <p:cNvPr id="5" name="直線單箭頭接點 4">
            <a:extLst>
              <a:ext uri="{FF2B5EF4-FFF2-40B4-BE49-F238E27FC236}">
                <a16:creationId xmlns:a16="http://schemas.microsoft.com/office/drawing/2014/main" id="{6DF06C4F-7D22-4310-9B60-FD7E6F97E258}"/>
              </a:ext>
            </a:extLst>
          </p:cNvPr>
          <p:cNvCxnSpPr/>
          <p:nvPr/>
        </p:nvCxnSpPr>
        <p:spPr>
          <a:xfrm>
            <a:off x="4836975" y="2680868"/>
            <a:ext cx="720000" cy="0"/>
          </a:xfrm>
          <a:prstGeom prst="straightConnector1">
            <a:avLst/>
          </a:prstGeom>
          <a:ln w="381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575" name="矩形 47">
            <a:extLst>
              <a:ext uri="{FF2B5EF4-FFF2-40B4-BE49-F238E27FC236}">
                <a16:creationId xmlns:a16="http://schemas.microsoft.com/office/drawing/2014/main" id="{98533249-C2E4-4403-9037-55F4BFEAC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0021" y="2419355"/>
            <a:ext cx="1920124" cy="523212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主動提供</a:t>
            </a:r>
          </a:p>
        </p:txBody>
      </p:sp>
      <p:sp>
        <p:nvSpPr>
          <p:cNvPr id="2" name="左大括弧 1">
            <a:extLst>
              <a:ext uri="{FF2B5EF4-FFF2-40B4-BE49-F238E27FC236}">
                <a16:creationId xmlns:a16="http://schemas.microsoft.com/office/drawing/2014/main" id="{7B956AF1-FAAB-4369-BDC8-13CE6C495260}"/>
              </a:ext>
            </a:extLst>
          </p:cNvPr>
          <p:cNvSpPr/>
          <p:nvPr/>
        </p:nvSpPr>
        <p:spPr>
          <a:xfrm>
            <a:off x="5007526" y="3719906"/>
            <a:ext cx="494448" cy="968435"/>
          </a:xfrm>
          <a:prstGeom prst="leftBrac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95" name="组合 44">
            <a:extLst>
              <a:ext uri="{FF2B5EF4-FFF2-40B4-BE49-F238E27FC236}">
                <a16:creationId xmlns:a16="http://schemas.microsoft.com/office/drawing/2014/main" id="{F6AEC9EE-7F7E-442F-955A-8C6E70D5CFCA}"/>
              </a:ext>
            </a:extLst>
          </p:cNvPr>
          <p:cNvGrpSpPr/>
          <p:nvPr/>
        </p:nvGrpSpPr>
        <p:grpSpPr>
          <a:xfrm>
            <a:off x="3180499" y="3716928"/>
            <a:ext cx="1851358" cy="1111940"/>
            <a:chOff x="4712908" y="1643519"/>
            <a:chExt cx="3233738" cy="1293812"/>
          </a:xfrm>
        </p:grpSpPr>
        <p:grpSp>
          <p:nvGrpSpPr>
            <p:cNvPr id="96" name="组合 45">
              <a:extLst>
                <a:ext uri="{FF2B5EF4-FFF2-40B4-BE49-F238E27FC236}">
                  <a16:creationId xmlns:a16="http://schemas.microsoft.com/office/drawing/2014/main" id="{9A272415-BE6A-43FA-BEAF-E790332C8C51}"/>
                </a:ext>
              </a:extLst>
            </p:cNvPr>
            <p:cNvGrpSpPr/>
            <p:nvPr/>
          </p:nvGrpSpPr>
          <p:grpSpPr>
            <a:xfrm>
              <a:off x="4712908" y="1643519"/>
              <a:ext cx="3233738" cy="1293812"/>
              <a:chOff x="3625850" y="1597025"/>
              <a:chExt cx="3233738" cy="1293812"/>
            </a:xfrm>
          </p:grpSpPr>
          <p:grpSp>
            <p:nvGrpSpPr>
              <p:cNvPr id="98" name="Group 205">
                <a:extLst>
                  <a:ext uri="{FF2B5EF4-FFF2-40B4-BE49-F238E27FC236}">
                    <a16:creationId xmlns:a16="http://schemas.microsoft.com/office/drawing/2014/main" id="{745ECEA6-3B69-445B-9FBC-376AB091DB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25850" y="1597025"/>
                <a:ext cx="3233738" cy="1279524"/>
                <a:chOff x="2284" y="1006"/>
                <a:chExt cx="2037" cy="806"/>
              </a:xfrm>
            </p:grpSpPr>
            <p:sp>
              <p:nvSpPr>
                <p:cNvPr id="276" name="Freeform 5">
                  <a:extLst>
                    <a:ext uri="{FF2B5EF4-FFF2-40B4-BE49-F238E27FC236}">
                      <a16:creationId xmlns:a16="http://schemas.microsoft.com/office/drawing/2014/main" id="{004F1810-843C-4076-B837-7ABB4D002A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4" y="1006"/>
                  <a:ext cx="2037" cy="667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277" name="Freeform 6">
                  <a:extLst>
                    <a:ext uri="{FF2B5EF4-FFF2-40B4-BE49-F238E27FC236}">
                      <a16:creationId xmlns:a16="http://schemas.microsoft.com/office/drawing/2014/main" id="{D8F0B0C3-967B-4564-819E-B6BF9DD4EF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1096"/>
                  <a:ext cx="2002" cy="48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7">
                  <a:extLst>
                    <a:ext uri="{FF2B5EF4-FFF2-40B4-BE49-F238E27FC236}">
                      <a16:creationId xmlns:a16="http://schemas.microsoft.com/office/drawing/2014/main" id="{40515009-E2AF-4F9E-AE61-EAD96881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8">
                  <a:extLst>
                    <a:ext uri="{FF2B5EF4-FFF2-40B4-BE49-F238E27FC236}">
                      <a16:creationId xmlns:a16="http://schemas.microsoft.com/office/drawing/2014/main" id="{4289E9B6-A856-4EFC-81D9-99678702E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9">
                  <a:extLst>
                    <a:ext uri="{FF2B5EF4-FFF2-40B4-BE49-F238E27FC236}">
                      <a16:creationId xmlns:a16="http://schemas.microsoft.com/office/drawing/2014/main" id="{0656C308-A9D7-455F-93A5-ED9B536B0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0">
                  <a:extLst>
                    <a:ext uri="{FF2B5EF4-FFF2-40B4-BE49-F238E27FC236}">
                      <a16:creationId xmlns:a16="http://schemas.microsoft.com/office/drawing/2014/main" id="{D5C78DA5-DFF1-46B9-B998-79EC96145E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1">
                  <a:extLst>
                    <a:ext uri="{FF2B5EF4-FFF2-40B4-BE49-F238E27FC236}">
                      <a16:creationId xmlns:a16="http://schemas.microsoft.com/office/drawing/2014/main" id="{1211CBA4-E995-4A72-9CFE-42FAD05E4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">
                  <a:extLst>
                    <a:ext uri="{FF2B5EF4-FFF2-40B4-BE49-F238E27FC236}">
                      <a16:creationId xmlns:a16="http://schemas.microsoft.com/office/drawing/2014/main" id="{DD6921FB-A41A-4B7C-B0B9-3E72AD322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3">
                  <a:extLst>
                    <a:ext uri="{FF2B5EF4-FFF2-40B4-BE49-F238E27FC236}">
                      <a16:creationId xmlns:a16="http://schemas.microsoft.com/office/drawing/2014/main" id="{C00EF7C1-D7DD-44D6-AC80-A95E266E15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4">
                  <a:extLst>
                    <a:ext uri="{FF2B5EF4-FFF2-40B4-BE49-F238E27FC236}">
                      <a16:creationId xmlns:a16="http://schemas.microsoft.com/office/drawing/2014/main" id="{8A10629D-0810-4287-847A-47A846985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5">
                  <a:extLst>
                    <a:ext uri="{FF2B5EF4-FFF2-40B4-BE49-F238E27FC236}">
                      <a16:creationId xmlns:a16="http://schemas.microsoft.com/office/drawing/2014/main" id="{9F5E8F18-E45F-4F35-91A4-C09F8297C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6">
                  <a:extLst>
                    <a:ext uri="{FF2B5EF4-FFF2-40B4-BE49-F238E27FC236}">
                      <a16:creationId xmlns:a16="http://schemas.microsoft.com/office/drawing/2014/main" id="{C1E24345-2F48-4B4B-93BC-7D398F83B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7">
                  <a:extLst>
                    <a:ext uri="{FF2B5EF4-FFF2-40B4-BE49-F238E27FC236}">
                      <a16:creationId xmlns:a16="http://schemas.microsoft.com/office/drawing/2014/main" id="{6B447624-A03E-4E5B-9294-9B3993B6A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8">
                  <a:extLst>
                    <a:ext uri="{FF2B5EF4-FFF2-40B4-BE49-F238E27FC236}">
                      <a16:creationId xmlns:a16="http://schemas.microsoft.com/office/drawing/2014/main" id="{70D010D6-A13E-458A-B910-408E58F44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9">
                  <a:extLst>
                    <a:ext uri="{FF2B5EF4-FFF2-40B4-BE49-F238E27FC236}">
                      <a16:creationId xmlns:a16="http://schemas.microsoft.com/office/drawing/2014/main" id="{2EC8339F-3C04-4984-9EBE-F182B9670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20">
                  <a:extLst>
                    <a:ext uri="{FF2B5EF4-FFF2-40B4-BE49-F238E27FC236}">
                      <a16:creationId xmlns:a16="http://schemas.microsoft.com/office/drawing/2014/main" id="{E8457797-E3E8-4684-A86B-912CEDDDB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21">
                  <a:extLst>
                    <a:ext uri="{FF2B5EF4-FFF2-40B4-BE49-F238E27FC236}">
                      <a16:creationId xmlns:a16="http://schemas.microsoft.com/office/drawing/2014/main" id="{C3A60FA3-C0FB-4B25-B406-9CFB507F0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22">
                  <a:extLst>
                    <a:ext uri="{FF2B5EF4-FFF2-40B4-BE49-F238E27FC236}">
                      <a16:creationId xmlns:a16="http://schemas.microsoft.com/office/drawing/2014/main" id="{DE930B73-B6CB-4259-8E35-5D94A8929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23">
                  <a:extLst>
                    <a:ext uri="{FF2B5EF4-FFF2-40B4-BE49-F238E27FC236}">
                      <a16:creationId xmlns:a16="http://schemas.microsoft.com/office/drawing/2014/main" id="{D5A0E2FA-766E-428B-87FD-CD094EDC2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24">
                  <a:extLst>
                    <a:ext uri="{FF2B5EF4-FFF2-40B4-BE49-F238E27FC236}">
                      <a16:creationId xmlns:a16="http://schemas.microsoft.com/office/drawing/2014/main" id="{7BDFF311-96D3-4371-BCF1-F325868EE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25">
                  <a:extLst>
                    <a:ext uri="{FF2B5EF4-FFF2-40B4-BE49-F238E27FC236}">
                      <a16:creationId xmlns:a16="http://schemas.microsoft.com/office/drawing/2014/main" id="{535BBC46-F667-4A73-9790-8C6781804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26">
                  <a:extLst>
                    <a:ext uri="{FF2B5EF4-FFF2-40B4-BE49-F238E27FC236}">
                      <a16:creationId xmlns:a16="http://schemas.microsoft.com/office/drawing/2014/main" id="{9D3647E1-05E8-4376-9258-4347E20ABF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27">
                  <a:extLst>
                    <a:ext uri="{FF2B5EF4-FFF2-40B4-BE49-F238E27FC236}">
                      <a16:creationId xmlns:a16="http://schemas.microsoft.com/office/drawing/2014/main" id="{6D44F68A-F445-4CCF-8E3F-73F7E1CB8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28">
                  <a:extLst>
                    <a:ext uri="{FF2B5EF4-FFF2-40B4-BE49-F238E27FC236}">
                      <a16:creationId xmlns:a16="http://schemas.microsoft.com/office/drawing/2014/main" id="{D1AF3323-409C-4FDC-902D-EBECD7FF3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29">
                  <a:extLst>
                    <a:ext uri="{FF2B5EF4-FFF2-40B4-BE49-F238E27FC236}">
                      <a16:creationId xmlns:a16="http://schemas.microsoft.com/office/drawing/2014/main" id="{87E58F5A-805E-4DE1-9EAA-858EDD33D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30">
                  <a:extLst>
                    <a:ext uri="{FF2B5EF4-FFF2-40B4-BE49-F238E27FC236}">
                      <a16:creationId xmlns:a16="http://schemas.microsoft.com/office/drawing/2014/main" id="{ECFCA8ED-B3E1-4BC2-8E9B-B86F28E93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31">
                  <a:extLst>
                    <a:ext uri="{FF2B5EF4-FFF2-40B4-BE49-F238E27FC236}">
                      <a16:creationId xmlns:a16="http://schemas.microsoft.com/office/drawing/2014/main" id="{7C537519-3077-484B-9DA1-C1EC9A185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32">
                  <a:extLst>
                    <a:ext uri="{FF2B5EF4-FFF2-40B4-BE49-F238E27FC236}">
                      <a16:creationId xmlns:a16="http://schemas.microsoft.com/office/drawing/2014/main" id="{E7BA1BC0-5E16-40A7-8569-F1E8CF8B9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33">
                  <a:extLst>
                    <a:ext uri="{FF2B5EF4-FFF2-40B4-BE49-F238E27FC236}">
                      <a16:creationId xmlns:a16="http://schemas.microsoft.com/office/drawing/2014/main" id="{A102137C-B32E-48D1-B3B0-FA4E2FC3A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34">
                  <a:extLst>
                    <a:ext uri="{FF2B5EF4-FFF2-40B4-BE49-F238E27FC236}">
                      <a16:creationId xmlns:a16="http://schemas.microsoft.com/office/drawing/2014/main" id="{48696C88-0591-4B0B-B6E8-4548E0A1A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35">
                  <a:extLst>
                    <a:ext uri="{FF2B5EF4-FFF2-40B4-BE49-F238E27FC236}">
                      <a16:creationId xmlns:a16="http://schemas.microsoft.com/office/drawing/2014/main" id="{9F64B87A-FC1E-4B0B-94B3-7FD877ECF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36">
                  <a:extLst>
                    <a:ext uri="{FF2B5EF4-FFF2-40B4-BE49-F238E27FC236}">
                      <a16:creationId xmlns:a16="http://schemas.microsoft.com/office/drawing/2014/main" id="{AD61886B-12D8-4FEA-AC25-4D09D715E6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37">
                  <a:extLst>
                    <a:ext uri="{FF2B5EF4-FFF2-40B4-BE49-F238E27FC236}">
                      <a16:creationId xmlns:a16="http://schemas.microsoft.com/office/drawing/2014/main" id="{F92A2872-3E83-4F9B-A40F-E3703BE25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38">
                  <a:extLst>
                    <a:ext uri="{FF2B5EF4-FFF2-40B4-BE49-F238E27FC236}">
                      <a16:creationId xmlns:a16="http://schemas.microsoft.com/office/drawing/2014/main" id="{344BA536-77CF-4BFE-B89E-E3F07DB00B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39">
                  <a:extLst>
                    <a:ext uri="{FF2B5EF4-FFF2-40B4-BE49-F238E27FC236}">
                      <a16:creationId xmlns:a16="http://schemas.microsoft.com/office/drawing/2014/main" id="{C79C4E0E-F3D3-46DF-8771-0E402765B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Rectangle 40">
                  <a:extLst>
                    <a:ext uri="{FF2B5EF4-FFF2-40B4-BE49-F238E27FC236}">
                      <a16:creationId xmlns:a16="http://schemas.microsoft.com/office/drawing/2014/main" id="{314895A7-8744-4498-9576-E69EBB59C9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41">
                  <a:extLst>
                    <a:ext uri="{FF2B5EF4-FFF2-40B4-BE49-F238E27FC236}">
                      <a16:creationId xmlns:a16="http://schemas.microsoft.com/office/drawing/2014/main" id="{48A09F62-124C-4F42-8570-9CF59B96C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42">
                  <a:extLst>
                    <a:ext uri="{FF2B5EF4-FFF2-40B4-BE49-F238E27FC236}">
                      <a16:creationId xmlns:a16="http://schemas.microsoft.com/office/drawing/2014/main" id="{B5B90046-D9B6-45AD-8D5B-649EBEC48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43">
                  <a:extLst>
                    <a:ext uri="{FF2B5EF4-FFF2-40B4-BE49-F238E27FC236}">
                      <a16:creationId xmlns:a16="http://schemas.microsoft.com/office/drawing/2014/main" id="{732B1CDE-0AAF-49A3-80D7-A774D3F2D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44">
                  <a:extLst>
                    <a:ext uri="{FF2B5EF4-FFF2-40B4-BE49-F238E27FC236}">
                      <a16:creationId xmlns:a16="http://schemas.microsoft.com/office/drawing/2014/main" id="{1013EB1E-8B35-4E9B-834D-FD7919B87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45">
                  <a:extLst>
                    <a:ext uri="{FF2B5EF4-FFF2-40B4-BE49-F238E27FC236}">
                      <a16:creationId xmlns:a16="http://schemas.microsoft.com/office/drawing/2014/main" id="{C6A2B8EF-C0BD-47DE-87F2-05050D3DA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46">
                  <a:extLst>
                    <a:ext uri="{FF2B5EF4-FFF2-40B4-BE49-F238E27FC236}">
                      <a16:creationId xmlns:a16="http://schemas.microsoft.com/office/drawing/2014/main" id="{F3B104D0-2485-490B-AE04-60331BA7B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47">
                  <a:extLst>
                    <a:ext uri="{FF2B5EF4-FFF2-40B4-BE49-F238E27FC236}">
                      <a16:creationId xmlns:a16="http://schemas.microsoft.com/office/drawing/2014/main" id="{22CA0537-8906-420C-9EFE-6916E50D5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48">
                  <a:extLst>
                    <a:ext uri="{FF2B5EF4-FFF2-40B4-BE49-F238E27FC236}">
                      <a16:creationId xmlns:a16="http://schemas.microsoft.com/office/drawing/2014/main" id="{B2E2CB1D-04F2-4409-A605-3346AD680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49">
                  <a:extLst>
                    <a:ext uri="{FF2B5EF4-FFF2-40B4-BE49-F238E27FC236}">
                      <a16:creationId xmlns:a16="http://schemas.microsoft.com/office/drawing/2014/main" id="{5D713FD1-00C8-48A2-B40B-63FAD9FA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50">
                  <a:extLst>
                    <a:ext uri="{FF2B5EF4-FFF2-40B4-BE49-F238E27FC236}">
                      <a16:creationId xmlns:a16="http://schemas.microsoft.com/office/drawing/2014/main" id="{E3592B3B-73FA-4807-9B8D-3EEC3FC09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51">
                  <a:extLst>
                    <a:ext uri="{FF2B5EF4-FFF2-40B4-BE49-F238E27FC236}">
                      <a16:creationId xmlns:a16="http://schemas.microsoft.com/office/drawing/2014/main" id="{9CECF9C3-E45E-4565-BBE0-EFCBB44AE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Rectangle 52">
                  <a:extLst>
                    <a:ext uri="{FF2B5EF4-FFF2-40B4-BE49-F238E27FC236}">
                      <a16:creationId xmlns:a16="http://schemas.microsoft.com/office/drawing/2014/main" id="{C051DCFA-5357-4574-8323-2DB28386B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53">
                  <a:extLst>
                    <a:ext uri="{FF2B5EF4-FFF2-40B4-BE49-F238E27FC236}">
                      <a16:creationId xmlns:a16="http://schemas.microsoft.com/office/drawing/2014/main" id="{51C968B2-EBCA-42A5-B1F0-73C8D4E957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Rectangle 54">
                  <a:extLst>
                    <a:ext uri="{FF2B5EF4-FFF2-40B4-BE49-F238E27FC236}">
                      <a16:creationId xmlns:a16="http://schemas.microsoft.com/office/drawing/2014/main" id="{85E0DA76-EDBD-459E-BB41-05E876492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55">
                  <a:extLst>
                    <a:ext uri="{FF2B5EF4-FFF2-40B4-BE49-F238E27FC236}">
                      <a16:creationId xmlns:a16="http://schemas.microsoft.com/office/drawing/2014/main" id="{D603B43F-F7D6-4A18-8F59-D7A693C46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56">
                  <a:extLst>
                    <a:ext uri="{FF2B5EF4-FFF2-40B4-BE49-F238E27FC236}">
                      <a16:creationId xmlns:a16="http://schemas.microsoft.com/office/drawing/2014/main" id="{1EF35F99-77C0-410E-AA1A-6EAB07810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57">
                  <a:extLst>
                    <a:ext uri="{FF2B5EF4-FFF2-40B4-BE49-F238E27FC236}">
                      <a16:creationId xmlns:a16="http://schemas.microsoft.com/office/drawing/2014/main" id="{495D8190-9A14-406D-8669-6AD59474E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58">
                  <a:extLst>
                    <a:ext uri="{FF2B5EF4-FFF2-40B4-BE49-F238E27FC236}">
                      <a16:creationId xmlns:a16="http://schemas.microsoft.com/office/drawing/2014/main" id="{7D3A3377-8006-4F7B-ACAE-47E5E92F79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59">
                  <a:extLst>
                    <a:ext uri="{FF2B5EF4-FFF2-40B4-BE49-F238E27FC236}">
                      <a16:creationId xmlns:a16="http://schemas.microsoft.com/office/drawing/2014/main" id="{BDA8F6EF-97AC-47E6-9E74-BD3B2EECB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60">
                  <a:extLst>
                    <a:ext uri="{FF2B5EF4-FFF2-40B4-BE49-F238E27FC236}">
                      <a16:creationId xmlns:a16="http://schemas.microsoft.com/office/drawing/2014/main" id="{D246739C-4567-494F-AA59-DE2EDE099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61">
                  <a:extLst>
                    <a:ext uri="{FF2B5EF4-FFF2-40B4-BE49-F238E27FC236}">
                      <a16:creationId xmlns:a16="http://schemas.microsoft.com/office/drawing/2014/main" id="{036AF4FF-23AF-4DF0-8DFA-473E9B13C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62">
                  <a:extLst>
                    <a:ext uri="{FF2B5EF4-FFF2-40B4-BE49-F238E27FC236}">
                      <a16:creationId xmlns:a16="http://schemas.microsoft.com/office/drawing/2014/main" id="{6500B3B6-C8C5-414B-9018-ABC01F9CC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63">
                  <a:extLst>
                    <a:ext uri="{FF2B5EF4-FFF2-40B4-BE49-F238E27FC236}">
                      <a16:creationId xmlns:a16="http://schemas.microsoft.com/office/drawing/2014/main" id="{2A50995A-93F7-494B-812B-1EE5110D9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Rectangle 64">
                  <a:extLst>
                    <a:ext uri="{FF2B5EF4-FFF2-40B4-BE49-F238E27FC236}">
                      <a16:creationId xmlns:a16="http://schemas.microsoft.com/office/drawing/2014/main" id="{67384003-D26C-4E54-986E-C2147C9EE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65">
                  <a:extLst>
                    <a:ext uri="{FF2B5EF4-FFF2-40B4-BE49-F238E27FC236}">
                      <a16:creationId xmlns:a16="http://schemas.microsoft.com/office/drawing/2014/main" id="{BD4831A1-C10E-4BD2-A350-082174C9E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66">
                  <a:extLst>
                    <a:ext uri="{FF2B5EF4-FFF2-40B4-BE49-F238E27FC236}">
                      <a16:creationId xmlns:a16="http://schemas.microsoft.com/office/drawing/2014/main" id="{344B8224-3D80-4748-B614-716A1FFC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67">
                  <a:extLst>
                    <a:ext uri="{FF2B5EF4-FFF2-40B4-BE49-F238E27FC236}">
                      <a16:creationId xmlns:a16="http://schemas.microsoft.com/office/drawing/2014/main" id="{27772332-D8CC-4795-87C9-0FBB14842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68">
                  <a:extLst>
                    <a:ext uri="{FF2B5EF4-FFF2-40B4-BE49-F238E27FC236}">
                      <a16:creationId xmlns:a16="http://schemas.microsoft.com/office/drawing/2014/main" id="{EF96F8A5-4567-4B2F-B1BA-B85E8D989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69">
                  <a:extLst>
                    <a:ext uri="{FF2B5EF4-FFF2-40B4-BE49-F238E27FC236}">
                      <a16:creationId xmlns:a16="http://schemas.microsoft.com/office/drawing/2014/main" id="{C8E37B00-732B-4850-B90F-ECE417258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0">
                  <a:extLst>
                    <a:ext uri="{FF2B5EF4-FFF2-40B4-BE49-F238E27FC236}">
                      <a16:creationId xmlns:a16="http://schemas.microsoft.com/office/drawing/2014/main" id="{1CB9BCBE-D0D2-4E2D-8D58-1ECE28726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71">
                  <a:extLst>
                    <a:ext uri="{FF2B5EF4-FFF2-40B4-BE49-F238E27FC236}">
                      <a16:creationId xmlns:a16="http://schemas.microsoft.com/office/drawing/2014/main" id="{ADF1E873-CB41-4167-B72F-85EE0949A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72">
                  <a:extLst>
                    <a:ext uri="{FF2B5EF4-FFF2-40B4-BE49-F238E27FC236}">
                      <a16:creationId xmlns:a16="http://schemas.microsoft.com/office/drawing/2014/main" id="{796706D9-F6E3-41E2-80DD-EF9AA38E7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73">
                  <a:extLst>
                    <a:ext uri="{FF2B5EF4-FFF2-40B4-BE49-F238E27FC236}">
                      <a16:creationId xmlns:a16="http://schemas.microsoft.com/office/drawing/2014/main" id="{FE73EEE2-0732-428A-BAC2-EE539A23F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74">
                  <a:extLst>
                    <a:ext uri="{FF2B5EF4-FFF2-40B4-BE49-F238E27FC236}">
                      <a16:creationId xmlns:a16="http://schemas.microsoft.com/office/drawing/2014/main" id="{409F1612-A99C-43F4-9FEE-9081DA1BEC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75">
                  <a:extLst>
                    <a:ext uri="{FF2B5EF4-FFF2-40B4-BE49-F238E27FC236}">
                      <a16:creationId xmlns:a16="http://schemas.microsoft.com/office/drawing/2014/main" id="{387086F9-F7B7-4ECA-BAC3-5DFA193816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Rectangle 76">
                  <a:extLst>
                    <a:ext uri="{FF2B5EF4-FFF2-40B4-BE49-F238E27FC236}">
                      <a16:creationId xmlns:a16="http://schemas.microsoft.com/office/drawing/2014/main" id="{D9079217-D71E-4258-B8C6-225BF2A86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77">
                  <a:extLst>
                    <a:ext uri="{FF2B5EF4-FFF2-40B4-BE49-F238E27FC236}">
                      <a16:creationId xmlns:a16="http://schemas.microsoft.com/office/drawing/2014/main" id="{FD9A2B4E-715A-4B00-B80E-D76BE7443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78">
                  <a:extLst>
                    <a:ext uri="{FF2B5EF4-FFF2-40B4-BE49-F238E27FC236}">
                      <a16:creationId xmlns:a16="http://schemas.microsoft.com/office/drawing/2014/main" id="{8DC1A39B-2A77-47C2-99FF-03D83B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79">
                  <a:extLst>
                    <a:ext uri="{FF2B5EF4-FFF2-40B4-BE49-F238E27FC236}">
                      <a16:creationId xmlns:a16="http://schemas.microsoft.com/office/drawing/2014/main" id="{7470DD75-74CC-4490-86E9-C6C12FD22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80">
                  <a:extLst>
                    <a:ext uri="{FF2B5EF4-FFF2-40B4-BE49-F238E27FC236}">
                      <a16:creationId xmlns:a16="http://schemas.microsoft.com/office/drawing/2014/main" id="{D9A47631-4ED8-4C7A-BBED-18369D98A8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81">
                  <a:extLst>
                    <a:ext uri="{FF2B5EF4-FFF2-40B4-BE49-F238E27FC236}">
                      <a16:creationId xmlns:a16="http://schemas.microsoft.com/office/drawing/2014/main" id="{218049B6-EA09-476E-A943-89446BF34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82">
                  <a:extLst>
                    <a:ext uri="{FF2B5EF4-FFF2-40B4-BE49-F238E27FC236}">
                      <a16:creationId xmlns:a16="http://schemas.microsoft.com/office/drawing/2014/main" id="{56B17F0B-714C-4B77-87B3-CFF544D0C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83">
                  <a:extLst>
                    <a:ext uri="{FF2B5EF4-FFF2-40B4-BE49-F238E27FC236}">
                      <a16:creationId xmlns:a16="http://schemas.microsoft.com/office/drawing/2014/main" id="{9C4CE0AE-8B65-4713-92F1-F73DF4512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84">
                  <a:extLst>
                    <a:ext uri="{FF2B5EF4-FFF2-40B4-BE49-F238E27FC236}">
                      <a16:creationId xmlns:a16="http://schemas.microsoft.com/office/drawing/2014/main" id="{B560599C-92E5-4B0F-907B-D58B99E50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85">
                  <a:extLst>
                    <a:ext uri="{FF2B5EF4-FFF2-40B4-BE49-F238E27FC236}">
                      <a16:creationId xmlns:a16="http://schemas.microsoft.com/office/drawing/2014/main" id="{0CB38048-422C-431A-ABA6-9CCF2C02B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86">
                  <a:extLst>
                    <a:ext uri="{FF2B5EF4-FFF2-40B4-BE49-F238E27FC236}">
                      <a16:creationId xmlns:a16="http://schemas.microsoft.com/office/drawing/2014/main" id="{41E9C1B2-B91D-4367-813A-D3FF2381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87">
                  <a:extLst>
                    <a:ext uri="{FF2B5EF4-FFF2-40B4-BE49-F238E27FC236}">
                      <a16:creationId xmlns:a16="http://schemas.microsoft.com/office/drawing/2014/main" id="{530778F0-8C30-48E3-8F8D-5E0D4C842B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88">
                  <a:extLst>
                    <a:ext uri="{FF2B5EF4-FFF2-40B4-BE49-F238E27FC236}">
                      <a16:creationId xmlns:a16="http://schemas.microsoft.com/office/drawing/2014/main" id="{252ECA50-6148-4370-8FCC-5A815B662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89">
                  <a:extLst>
                    <a:ext uri="{FF2B5EF4-FFF2-40B4-BE49-F238E27FC236}">
                      <a16:creationId xmlns:a16="http://schemas.microsoft.com/office/drawing/2014/main" id="{DE9F8D64-C01F-4BC1-B6C8-C2CFF3F82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Rectangle 90">
                  <a:extLst>
                    <a:ext uri="{FF2B5EF4-FFF2-40B4-BE49-F238E27FC236}">
                      <a16:creationId xmlns:a16="http://schemas.microsoft.com/office/drawing/2014/main" id="{16CA40EC-9251-4B45-8FC8-EC7ECAF6D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91">
                  <a:extLst>
                    <a:ext uri="{FF2B5EF4-FFF2-40B4-BE49-F238E27FC236}">
                      <a16:creationId xmlns:a16="http://schemas.microsoft.com/office/drawing/2014/main" id="{F76BE2E1-9CA1-46B8-8B19-73C034623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92">
                  <a:extLst>
                    <a:ext uri="{FF2B5EF4-FFF2-40B4-BE49-F238E27FC236}">
                      <a16:creationId xmlns:a16="http://schemas.microsoft.com/office/drawing/2014/main" id="{DB7528B7-629C-4508-B03B-7F57FCAB8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93">
                  <a:extLst>
                    <a:ext uri="{FF2B5EF4-FFF2-40B4-BE49-F238E27FC236}">
                      <a16:creationId xmlns:a16="http://schemas.microsoft.com/office/drawing/2014/main" id="{AB69D920-A64C-40C3-B9C3-2C9B15D07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94">
                  <a:extLst>
                    <a:ext uri="{FF2B5EF4-FFF2-40B4-BE49-F238E27FC236}">
                      <a16:creationId xmlns:a16="http://schemas.microsoft.com/office/drawing/2014/main" id="{6CD6F5EA-572E-4CCE-8B8A-ACE064424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95">
                  <a:extLst>
                    <a:ext uri="{FF2B5EF4-FFF2-40B4-BE49-F238E27FC236}">
                      <a16:creationId xmlns:a16="http://schemas.microsoft.com/office/drawing/2014/main" id="{031D395D-B192-4848-B575-689C6EC91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96">
                  <a:extLst>
                    <a:ext uri="{FF2B5EF4-FFF2-40B4-BE49-F238E27FC236}">
                      <a16:creationId xmlns:a16="http://schemas.microsoft.com/office/drawing/2014/main" id="{451FE27D-93A6-4C00-9415-6A06462F0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97">
                  <a:extLst>
                    <a:ext uri="{FF2B5EF4-FFF2-40B4-BE49-F238E27FC236}">
                      <a16:creationId xmlns:a16="http://schemas.microsoft.com/office/drawing/2014/main" id="{BDF6A8EF-BC2C-4163-986F-F944F41DA9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98">
                  <a:extLst>
                    <a:ext uri="{FF2B5EF4-FFF2-40B4-BE49-F238E27FC236}">
                      <a16:creationId xmlns:a16="http://schemas.microsoft.com/office/drawing/2014/main" id="{828B6E54-093C-4093-A940-C89B9974AC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99">
                  <a:extLst>
                    <a:ext uri="{FF2B5EF4-FFF2-40B4-BE49-F238E27FC236}">
                      <a16:creationId xmlns:a16="http://schemas.microsoft.com/office/drawing/2014/main" id="{F173C9CF-613E-4E88-BD0A-492C031D0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Rectangle 100">
                  <a:extLst>
                    <a:ext uri="{FF2B5EF4-FFF2-40B4-BE49-F238E27FC236}">
                      <a16:creationId xmlns:a16="http://schemas.microsoft.com/office/drawing/2014/main" id="{A6EC9023-DE66-4D7F-99F5-59D6504D70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01">
                  <a:extLst>
                    <a:ext uri="{FF2B5EF4-FFF2-40B4-BE49-F238E27FC236}">
                      <a16:creationId xmlns:a16="http://schemas.microsoft.com/office/drawing/2014/main" id="{86523457-AB91-4D02-BC93-12C55DBAA6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102">
                  <a:extLst>
                    <a:ext uri="{FF2B5EF4-FFF2-40B4-BE49-F238E27FC236}">
                      <a16:creationId xmlns:a16="http://schemas.microsoft.com/office/drawing/2014/main" id="{D49D5631-3DAE-4DC5-BF01-77ACD9FEF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103">
                  <a:extLst>
                    <a:ext uri="{FF2B5EF4-FFF2-40B4-BE49-F238E27FC236}">
                      <a16:creationId xmlns:a16="http://schemas.microsoft.com/office/drawing/2014/main" id="{2C68649C-B01D-4D55-B1D5-33BBB0B08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04">
                  <a:extLst>
                    <a:ext uri="{FF2B5EF4-FFF2-40B4-BE49-F238E27FC236}">
                      <a16:creationId xmlns:a16="http://schemas.microsoft.com/office/drawing/2014/main" id="{65EDCDB1-F00D-4A33-AF4D-9534B1B54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105">
                  <a:extLst>
                    <a:ext uri="{FF2B5EF4-FFF2-40B4-BE49-F238E27FC236}">
                      <a16:creationId xmlns:a16="http://schemas.microsoft.com/office/drawing/2014/main" id="{2F6B3A85-1B80-42DE-803F-54BCC057F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106">
                  <a:extLst>
                    <a:ext uri="{FF2B5EF4-FFF2-40B4-BE49-F238E27FC236}">
                      <a16:creationId xmlns:a16="http://schemas.microsoft.com/office/drawing/2014/main" id="{3FCC9454-217E-44B7-8790-2411C702A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07">
                  <a:extLst>
                    <a:ext uri="{FF2B5EF4-FFF2-40B4-BE49-F238E27FC236}">
                      <a16:creationId xmlns:a16="http://schemas.microsoft.com/office/drawing/2014/main" id="{DFE6E616-E892-441C-9561-FC356E8EB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08">
                  <a:extLst>
                    <a:ext uri="{FF2B5EF4-FFF2-40B4-BE49-F238E27FC236}">
                      <a16:creationId xmlns:a16="http://schemas.microsoft.com/office/drawing/2014/main" id="{5D90205F-00AA-4C37-B061-185AE197B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09">
                  <a:extLst>
                    <a:ext uri="{FF2B5EF4-FFF2-40B4-BE49-F238E27FC236}">
                      <a16:creationId xmlns:a16="http://schemas.microsoft.com/office/drawing/2014/main" id="{94E5406E-C4F8-4407-B8A1-296F380E9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10">
                  <a:extLst>
                    <a:ext uri="{FF2B5EF4-FFF2-40B4-BE49-F238E27FC236}">
                      <a16:creationId xmlns:a16="http://schemas.microsoft.com/office/drawing/2014/main" id="{B23CB38B-7BE4-4442-AC62-0E9C98F11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111">
                  <a:extLst>
                    <a:ext uri="{FF2B5EF4-FFF2-40B4-BE49-F238E27FC236}">
                      <a16:creationId xmlns:a16="http://schemas.microsoft.com/office/drawing/2014/main" id="{701ACA4E-5BAB-4B0A-B8B2-6A817E9926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Rectangle 112">
                  <a:extLst>
                    <a:ext uri="{FF2B5EF4-FFF2-40B4-BE49-F238E27FC236}">
                      <a16:creationId xmlns:a16="http://schemas.microsoft.com/office/drawing/2014/main" id="{5C450DED-1905-465A-A3A7-4DB7A9F24E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113">
                  <a:extLst>
                    <a:ext uri="{FF2B5EF4-FFF2-40B4-BE49-F238E27FC236}">
                      <a16:creationId xmlns:a16="http://schemas.microsoft.com/office/drawing/2014/main" id="{FFF63689-70D2-4D18-91F7-2067E0FE3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114">
                  <a:extLst>
                    <a:ext uri="{FF2B5EF4-FFF2-40B4-BE49-F238E27FC236}">
                      <a16:creationId xmlns:a16="http://schemas.microsoft.com/office/drawing/2014/main" id="{A16019C7-AD06-460C-87F9-457085B55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115">
                  <a:extLst>
                    <a:ext uri="{FF2B5EF4-FFF2-40B4-BE49-F238E27FC236}">
                      <a16:creationId xmlns:a16="http://schemas.microsoft.com/office/drawing/2014/main" id="{A239D860-71EC-41D4-B9B3-AF89FCD04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16">
                  <a:extLst>
                    <a:ext uri="{FF2B5EF4-FFF2-40B4-BE49-F238E27FC236}">
                      <a16:creationId xmlns:a16="http://schemas.microsoft.com/office/drawing/2014/main" id="{D0A84D3B-CF90-4549-85DA-2E4BA1DA6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17">
                  <a:extLst>
                    <a:ext uri="{FF2B5EF4-FFF2-40B4-BE49-F238E27FC236}">
                      <a16:creationId xmlns:a16="http://schemas.microsoft.com/office/drawing/2014/main" id="{A039ED2D-CE42-4086-9473-0C50479C6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18">
                  <a:extLst>
                    <a:ext uri="{FF2B5EF4-FFF2-40B4-BE49-F238E27FC236}">
                      <a16:creationId xmlns:a16="http://schemas.microsoft.com/office/drawing/2014/main" id="{B348D786-643F-4D24-AEEB-726ADA205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19">
                  <a:extLst>
                    <a:ext uri="{FF2B5EF4-FFF2-40B4-BE49-F238E27FC236}">
                      <a16:creationId xmlns:a16="http://schemas.microsoft.com/office/drawing/2014/main" id="{5F7E41CD-9487-40B8-BF56-6F042830F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20">
                  <a:extLst>
                    <a:ext uri="{FF2B5EF4-FFF2-40B4-BE49-F238E27FC236}">
                      <a16:creationId xmlns:a16="http://schemas.microsoft.com/office/drawing/2014/main" id="{E37EB071-09CF-4E23-835D-936C82673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21">
                  <a:extLst>
                    <a:ext uri="{FF2B5EF4-FFF2-40B4-BE49-F238E27FC236}">
                      <a16:creationId xmlns:a16="http://schemas.microsoft.com/office/drawing/2014/main" id="{51BEA7DB-89AA-48ED-AA70-08CA66608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22">
                  <a:extLst>
                    <a:ext uri="{FF2B5EF4-FFF2-40B4-BE49-F238E27FC236}">
                      <a16:creationId xmlns:a16="http://schemas.microsoft.com/office/drawing/2014/main" id="{E18C7A5E-747E-4232-9791-A3EA553C7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23">
                  <a:extLst>
                    <a:ext uri="{FF2B5EF4-FFF2-40B4-BE49-F238E27FC236}">
                      <a16:creationId xmlns:a16="http://schemas.microsoft.com/office/drawing/2014/main" id="{F0085491-B924-46F9-93BD-65D1893EFD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Rectangle 124">
                  <a:extLst>
                    <a:ext uri="{FF2B5EF4-FFF2-40B4-BE49-F238E27FC236}">
                      <a16:creationId xmlns:a16="http://schemas.microsoft.com/office/drawing/2014/main" id="{C3DECCAB-F323-4747-8744-F83DCA818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25">
                  <a:extLst>
                    <a:ext uri="{FF2B5EF4-FFF2-40B4-BE49-F238E27FC236}">
                      <a16:creationId xmlns:a16="http://schemas.microsoft.com/office/drawing/2014/main" id="{18934E7C-B33E-4D19-A4F5-96248A547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Rectangle 126">
                  <a:extLst>
                    <a:ext uri="{FF2B5EF4-FFF2-40B4-BE49-F238E27FC236}">
                      <a16:creationId xmlns:a16="http://schemas.microsoft.com/office/drawing/2014/main" id="{58ABB46B-EBFB-46B3-AD9B-B66A70742C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27">
                  <a:extLst>
                    <a:ext uri="{FF2B5EF4-FFF2-40B4-BE49-F238E27FC236}">
                      <a16:creationId xmlns:a16="http://schemas.microsoft.com/office/drawing/2014/main" id="{F0B56B41-3FC1-4E49-BC10-3F0EE3BA7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28">
                  <a:extLst>
                    <a:ext uri="{FF2B5EF4-FFF2-40B4-BE49-F238E27FC236}">
                      <a16:creationId xmlns:a16="http://schemas.microsoft.com/office/drawing/2014/main" id="{520F5CC2-5939-4BF8-A392-3C348BCFE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29">
                  <a:extLst>
                    <a:ext uri="{FF2B5EF4-FFF2-40B4-BE49-F238E27FC236}">
                      <a16:creationId xmlns:a16="http://schemas.microsoft.com/office/drawing/2014/main" id="{54CF0A9A-7267-49AA-B4B3-63B98A21C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30">
                  <a:extLst>
                    <a:ext uri="{FF2B5EF4-FFF2-40B4-BE49-F238E27FC236}">
                      <a16:creationId xmlns:a16="http://schemas.microsoft.com/office/drawing/2014/main" id="{F45F13A7-91ED-4AAB-9613-A2C95EF6B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31">
                  <a:extLst>
                    <a:ext uri="{FF2B5EF4-FFF2-40B4-BE49-F238E27FC236}">
                      <a16:creationId xmlns:a16="http://schemas.microsoft.com/office/drawing/2014/main" id="{BDFC7A36-B52D-478E-B096-24BA6E36E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32">
                  <a:extLst>
                    <a:ext uri="{FF2B5EF4-FFF2-40B4-BE49-F238E27FC236}">
                      <a16:creationId xmlns:a16="http://schemas.microsoft.com/office/drawing/2014/main" id="{A8F64696-5ADA-4D90-AD1C-92C12639A7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33">
                  <a:extLst>
                    <a:ext uri="{FF2B5EF4-FFF2-40B4-BE49-F238E27FC236}">
                      <a16:creationId xmlns:a16="http://schemas.microsoft.com/office/drawing/2014/main" id="{0C5F503F-8A77-498B-8C51-BDB3CD379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34">
                  <a:extLst>
                    <a:ext uri="{FF2B5EF4-FFF2-40B4-BE49-F238E27FC236}">
                      <a16:creationId xmlns:a16="http://schemas.microsoft.com/office/drawing/2014/main" id="{E069474E-C771-4C5E-984A-6D865245A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35">
                  <a:extLst>
                    <a:ext uri="{FF2B5EF4-FFF2-40B4-BE49-F238E27FC236}">
                      <a16:creationId xmlns:a16="http://schemas.microsoft.com/office/drawing/2014/main" id="{5EF0F9D7-234E-4E39-B4F4-07E3F04FF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36">
                  <a:extLst>
                    <a:ext uri="{FF2B5EF4-FFF2-40B4-BE49-F238E27FC236}">
                      <a16:creationId xmlns:a16="http://schemas.microsoft.com/office/drawing/2014/main" id="{1F212934-E6AC-48D9-9B9D-C5AAEEDBF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37">
                  <a:extLst>
                    <a:ext uri="{FF2B5EF4-FFF2-40B4-BE49-F238E27FC236}">
                      <a16:creationId xmlns:a16="http://schemas.microsoft.com/office/drawing/2014/main" id="{628E2E5E-3458-49EB-8B9C-898219BB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38">
                  <a:extLst>
                    <a:ext uri="{FF2B5EF4-FFF2-40B4-BE49-F238E27FC236}">
                      <a16:creationId xmlns:a16="http://schemas.microsoft.com/office/drawing/2014/main" id="{8498ACD7-38C0-4A70-956E-81C283D18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39">
                  <a:extLst>
                    <a:ext uri="{FF2B5EF4-FFF2-40B4-BE49-F238E27FC236}">
                      <a16:creationId xmlns:a16="http://schemas.microsoft.com/office/drawing/2014/main" id="{5296F718-1EF5-400D-B184-EFB32CF521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40">
                  <a:extLst>
                    <a:ext uri="{FF2B5EF4-FFF2-40B4-BE49-F238E27FC236}">
                      <a16:creationId xmlns:a16="http://schemas.microsoft.com/office/drawing/2014/main" id="{304321B4-18FA-49ED-B729-E946AD9C2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41">
                  <a:extLst>
                    <a:ext uri="{FF2B5EF4-FFF2-40B4-BE49-F238E27FC236}">
                      <a16:creationId xmlns:a16="http://schemas.microsoft.com/office/drawing/2014/main" id="{8F28C01A-C27F-437E-A0FF-B4B217554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42">
                  <a:extLst>
                    <a:ext uri="{FF2B5EF4-FFF2-40B4-BE49-F238E27FC236}">
                      <a16:creationId xmlns:a16="http://schemas.microsoft.com/office/drawing/2014/main" id="{4C9496E7-4D9B-4914-95EA-794233F0B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43">
                  <a:extLst>
                    <a:ext uri="{FF2B5EF4-FFF2-40B4-BE49-F238E27FC236}">
                      <a16:creationId xmlns:a16="http://schemas.microsoft.com/office/drawing/2014/main" id="{81D26D61-A319-4682-8D51-CB2A538CE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44">
                  <a:extLst>
                    <a:ext uri="{FF2B5EF4-FFF2-40B4-BE49-F238E27FC236}">
                      <a16:creationId xmlns:a16="http://schemas.microsoft.com/office/drawing/2014/main" id="{706C4303-AE97-4FCB-8878-0E2B1381E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45">
                  <a:extLst>
                    <a:ext uri="{FF2B5EF4-FFF2-40B4-BE49-F238E27FC236}">
                      <a16:creationId xmlns:a16="http://schemas.microsoft.com/office/drawing/2014/main" id="{81FC677C-14CF-47B0-851B-8D230C4411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46">
                  <a:extLst>
                    <a:ext uri="{FF2B5EF4-FFF2-40B4-BE49-F238E27FC236}">
                      <a16:creationId xmlns:a16="http://schemas.microsoft.com/office/drawing/2014/main" id="{4779ABDC-0529-43A5-BB70-AAC106F52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47">
                  <a:extLst>
                    <a:ext uri="{FF2B5EF4-FFF2-40B4-BE49-F238E27FC236}">
                      <a16:creationId xmlns:a16="http://schemas.microsoft.com/office/drawing/2014/main" id="{E6D4CC6B-8DAD-4521-983A-6498607D8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Rectangle 148">
                  <a:extLst>
                    <a:ext uri="{FF2B5EF4-FFF2-40B4-BE49-F238E27FC236}">
                      <a16:creationId xmlns:a16="http://schemas.microsoft.com/office/drawing/2014/main" id="{B7B47E8F-4A24-4123-B084-B9E7642B84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49">
                  <a:extLst>
                    <a:ext uri="{FF2B5EF4-FFF2-40B4-BE49-F238E27FC236}">
                      <a16:creationId xmlns:a16="http://schemas.microsoft.com/office/drawing/2014/main" id="{D6ED6CC8-BB33-4B9E-B5A8-AB4259349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Rectangle 150">
                  <a:extLst>
                    <a:ext uri="{FF2B5EF4-FFF2-40B4-BE49-F238E27FC236}">
                      <a16:creationId xmlns:a16="http://schemas.microsoft.com/office/drawing/2014/main" id="{91136769-2316-4B88-9DE6-93A98DB12F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51">
                  <a:extLst>
                    <a:ext uri="{FF2B5EF4-FFF2-40B4-BE49-F238E27FC236}">
                      <a16:creationId xmlns:a16="http://schemas.microsoft.com/office/drawing/2014/main" id="{8D9F1986-47D3-42EC-9CFF-92A838FAB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52">
                  <a:extLst>
                    <a:ext uri="{FF2B5EF4-FFF2-40B4-BE49-F238E27FC236}">
                      <a16:creationId xmlns:a16="http://schemas.microsoft.com/office/drawing/2014/main" id="{2E1F465C-C6EA-40A6-B4AF-5258A0B6E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53">
                  <a:extLst>
                    <a:ext uri="{FF2B5EF4-FFF2-40B4-BE49-F238E27FC236}">
                      <a16:creationId xmlns:a16="http://schemas.microsoft.com/office/drawing/2014/main" id="{8F69CD4F-C10E-4EF4-A646-E43F00FC0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54">
                  <a:extLst>
                    <a:ext uri="{FF2B5EF4-FFF2-40B4-BE49-F238E27FC236}">
                      <a16:creationId xmlns:a16="http://schemas.microsoft.com/office/drawing/2014/main" id="{C290CB0C-7375-43F4-86A4-C8F9D7A1A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55">
                  <a:extLst>
                    <a:ext uri="{FF2B5EF4-FFF2-40B4-BE49-F238E27FC236}">
                      <a16:creationId xmlns:a16="http://schemas.microsoft.com/office/drawing/2014/main" id="{B1A60ECC-93DF-4E32-AE92-6B0ECDDA9D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56">
                  <a:extLst>
                    <a:ext uri="{FF2B5EF4-FFF2-40B4-BE49-F238E27FC236}">
                      <a16:creationId xmlns:a16="http://schemas.microsoft.com/office/drawing/2014/main" id="{23A49E2A-6918-4238-A853-96200A471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57">
                  <a:extLst>
                    <a:ext uri="{FF2B5EF4-FFF2-40B4-BE49-F238E27FC236}">
                      <a16:creationId xmlns:a16="http://schemas.microsoft.com/office/drawing/2014/main" id="{EF76A3F9-66F5-4AF4-A7A6-DCFCBAEB2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58">
                  <a:extLst>
                    <a:ext uri="{FF2B5EF4-FFF2-40B4-BE49-F238E27FC236}">
                      <a16:creationId xmlns:a16="http://schemas.microsoft.com/office/drawing/2014/main" id="{50678C8B-A86D-4C17-B917-3D6A1E6E3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59">
                  <a:extLst>
                    <a:ext uri="{FF2B5EF4-FFF2-40B4-BE49-F238E27FC236}">
                      <a16:creationId xmlns:a16="http://schemas.microsoft.com/office/drawing/2014/main" id="{B1AB7744-EA8F-466C-83D3-68607BB53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60">
                  <a:extLst>
                    <a:ext uri="{FF2B5EF4-FFF2-40B4-BE49-F238E27FC236}">
                      <a16:creationId xmlns:a16="http://schemas.microsoft.com/office/drawing/2014/main" id="{90B0612E-DE87-467B-B02D-9F3574841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61">
                  <a:extLst>
                    <a:ext uri="{FF2B5EF4-FFF2-40B4-BE49-F238E27FC236}">
                      <a16:creationId xmlns:a16="http://schemas.microsoft.com/office/drawing/2014/main" id="{BFFC937A-7CFF-458D-A752-BFC6FEEB4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Rectangle 162">
                  <a:extLst>
                    <a:ext uri="{FF2B5EF4-FFF2-40B4-BE49-F238E27FC236}">
                      <a16:creationId xmlns:a16="http://schemas.microsoft.com/office/drawing/2014/main" id="{5C8D9767-1A19-4BA5-87D3-4F85F8A6C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63">
                  <a:extLst>
                    <a:ext uri="{FF2B5EF4-FFF2-40B4-BE49-F238E27FC236}">
                      <a16:creationId xmlns:a16="http://schemas.microsoft.com/office/drawing/2014/main" id="{36593D6C-162D-4693-B452-6CBA8F8BE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64">
                  <a:extLst>
                    <a:ext uri="{FF2B5EF4-FFF2-40B4-BE49-F238E27FC236}">
                      <a16:creationId xmlns:a16="http://schemas.microsoft.com/office/drawing/2014/main" id="{F967FAA9-F74A-4C2C-97C2-D83038765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65">
                  <a:extLst>
                    <a:ext uri="{FF2B5EF4-FFF2-40B4-BE49-F238E27FC236}">
                      <a16:creationId xmlns:a16="http://schemas.microsoft.com/office/drawing/2014/main" id="{2482CDA0-5D21-484C-9B63-061AA59CD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66">
                  <a:extLst>
                    <a:ext uri="{FF2B5EF4-FFF2-40B4-BE49-F238E27FC236}">
                      <a16:creationId xmlns:a16="http://schemas.microsoft.com/office/drawing/2014/main" id="{2D304A0C-5DA8-4A9C-AF25-55CA9A5C1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67">
                  <a:extLst>
                    <a:ext uri="{FF2B5EF4-FFF2-40B4-BE49-F238E27FC236}">
                      <a16:creationId xmlns:a16="http://schemas.microsoft.com/office/drawing/2014/main" id="{D5324CEA-CF51-4D03-84A7-78ED627DE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68">
                  <a:extLst>
                    <a:ext uri="{FF2B5EF4-FFF2-40B4-BE49-F238E27FC236}">
                      <a16:creationId xmlns:a16="http://schemas.microsoft.com/office/drawing/2014/main" id="{4D1572FD-57F4-48C2-8FD0-36EBEAC73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69">
                  <a:extLst>
                    <a:ext uri="{FF2B5EF4-FFF2-40B4-BE49-F238E27FC236}">
                      <a16:creationId xmlns:a16="http://schemas.microsoft.com/office/drawing/2014/main" id="{ACB242CE-04F5-439A-97DA-075FD6E32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70">
                  <a:extLst>
                    <a:ext uri="{FF2B5EF4-FFF2-40B4-BE49-F238E27FC236}">
                      <a16:creationId xmlns:a16="http://schemas.microsoft.com/office/drawing/2014/main" id="{E35706D8-8903-4FD4-83FE-2D55838BC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71">
                  <a:extLst>
                    <a:ext uri="{FF2B5EF4-FFF2-40B4-BE49-F238E27FC236}">
                      <a16:creationId xmlns:a16="http://schemas.microsoft.com/office/drawing/2014/main" id="{C7036B3F-6947-44EA-9830-596B8567B9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72">
                  <a:extLst>
                    <a:ext uri="{FF2B5EF4-FFF2-40B4-BE49-F238E27FC236}">
                      <a16:creationId xmlns:a16="http://schemas.microsoft.com/office/drawing/2014/main" id="{36663A4A-7352-4794-B375-846A3C5B2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73">
                  <a:extLst>
                    <a:ext uri="{FF2B5EF4-FFF2-40B4-BE49-F238E27FC236}">
                      <a16:creationId xmlns:a16="http://schemas.microsoft.com/office/drawing/2014/main" id="{438365F3-2810-46BB-BB50-25F2CE52D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74">
                  <a:extLst>
                    <a:ext uri="{FF2B5EF4-FFF2-40B4-BE49-F238E27FC236}">
                      <a16:creationId xmlns:a16="http://schemas.microsoft.com/office/drawing/2014/main" id="{7F2303E1-1B83-4B1A-83EF-085E82B1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75">
                  <a:extLst>
                    <a:ext uri="{FF2B5EF4-FFF2-40B4-BE49-F238E27FC236}">
                      <a16:creationId xmlns:a16="http://schemas.microsoft.com/office/drawing/2014/main" id="{10BA96C1-7F06-4CEE-88AB-4BB8EF286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76">
                  <a:extLst>
                    <a:ext uri="{FF2B5EF4-FFF2-40B4-BE49-F238E27FC236}">
                      <a16:creationId xmlns:a16="http://schemas.microsoft.com/office/drawing/2014/main" id="{DA354A30-C837-48E3-AA10-430DE9E25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77">
                  <a:extLst>
                    <a:ext uri="{FF2B5EF4-FFF2-40B4-BE49-F238E27FC236}">
                      <a16:creationId xmlns:a16="http://schemas.microsoft.com/office/drawing/2014/main" id="{3C25EB5B-C373-490A-BB7A-40E7B1E83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78">
                  <a:extLst>
                    <a:ext uri="{FF2B5EF4-FFF2-40B4-BE49-F238E27FC236}">
                      <a16:creationId xmlns:a16="http://schemas.microsoft.com/office/drawing/2014/main" id="{396B6EE6-6075-429B-86BB-2EC4D2D050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79">
                  <a:extLst>
                    <a:ext uri="{FF2B5EF4-FFF2-40B4-BE49-F238E27FC236}">
                      <a16:creationId xmlns:a16="http://schemas.microsoft.com/office/drawing/2014/main" id="{7DB729C1-0E9A-48C5-8359-728411E65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80">
                  <a:extLst>
                    <a:ext uri="{FF2B5EF4-FFF2-40B4-BE49-F238E27FC236}">
                      <a16:creationId xmlns:a16="http://schemas.microsoft.com/office/drawing/2014/main" id="{54741C63-2A1C-4D43-BFD0-7D86F67E3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81">
                  <a:extLst>
                    <a:ext uri="{FF2B5EF4-FFF2-40B4-BE49-F238E27FC236}">
                      <a16:creationId xmlns:a16="http://schemas.microsoft.com/office/drawing/2014/main" id="{E93BC3A0-6E21-46BC-85E7-8D998C16C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82">
                  <a:extLst>
                    <a:ext uri="{FF2B5EF4-FFF2-40B4-BE49-F238E27FC236}">
                      <a16:creationId xmlns:a16="http://schemas.microsoft.com/office/drawing/2014/main" id="{9D06AE89-AF53-4DBB-B66F-B1E244452C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83">
                  <a:extLst>
                    <a:ext uri="{FF2B5EF4-FFF2-40B4-BE49-F238E27FC236}">
                      <a16:creationId xmlns:a16="http://schemas.microsoft.com/office/drawing/2014/main" id="{9212104D-B9F8-46F8-A15A-18AA0DCE6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Rectangle 184">
                  <a:extLst>
                    <a:ext uri="{FF2B5EF4-FFF2-40B4-BE49-F238E27FC236}">
                      <a16:creationId xmlns:a16="http://schemas.microsoft.com/office/drawing/2014/main" id="{701B0F5C-BB6E-4476-A20D-B1E64C5DF8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85">
                  <a:extLst>
                    <a:ext uri="{FF2B5EF4-FFF2-40B4-BE49-F238E27FC236}">
                      <a16:creationId xmlns:a16="http://schemas.microsoft.com/office/drawing/2014/main" id="{50D36C89-CBA8-46C3-871B-5A6529F78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86">
                  <a:extLst>
                    <a:ext uri="{FF2B5EF4-FFF2-40B4-BE49-F238E27FC236}">
                      <a16:creationId xmlns:a16="http://schemas.microsoft.com/office/drawing/2014/main" id="{B03225D0-1E59-4DEF-B483-6A82CC3A2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87">
                  <a:extLst>
                    <a:ext uri="{FF2B5EF4-FFF2-40B4-BE49-F238E27FC236}">
                      <a16:creationId xmlns:a16="http://schemas.microsoft.com/office/drawing/2014/main" id="{314ECFAF-7591-48E8-BC65-206FE6044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88">
                  <a:extLst>
                    <a:ext uri="{FF2B5EF4-FFF2-40B4-BE49-F238E27FC236}">
                      <a16:creationId xmlns:a16="http://schemas.microsoft.com/office/drawing/2014/main" id="{F5217A46-94C4-4830-9E6F-E804B0D87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89">
                  <a:extLst>
                    <a:ext uri="{FF2B5EF4-FFF2-40B4-BE49-F238E27FC236}">
                      <a16:creationId xmlns:a16="http://schemas.microsoft.com/office/drawing/2014/main" id="{6B628700-AF24-40C6-9821-15A63461A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90">
                  <a:extLst>
                    <a:ext uri="{FF2B5EF4-FFF2-40B4-BE49-F238E27FC236}">
                      <a16:creationId xmlns:a16="http://schemas.microsoft.com/office/drawing/2014/main" id="{27CD6083-21A9-4469-ABD9-37F850304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91">
                  <a:extLst>
                    <a:ext uri="{FF2B5EF4-FFF2-40B4-BE49-F238E27FC236}">
                      <a16:creationId xmlns:a16="http://schemas.microsoft.com/office/drawing/2014/main" id="{F800D48B-A2B5-42F9-8622-CED359BEB7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92">
                  <a:extLst>
                    <a:ext uri="{FF2B5EF4-FFF2-40B4-BE49-F238E27FC236}">
                      <a16:creationId xmlns:a16="http://schemas.microsoft.com/office/drawing/2014/main" id="{DFEB5BE3-CDBD-410A-9E66-CDB00AEDB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93">
                  <a:extLst>
                    <a:ext uri="{FF2B5EF4-FFF2-40B4-BE49-F238E27FC236}">
                      <a16:creationId xmlns:a16="http://schemas.microsoft.com/office/drawing/2014/main" id="{F3209F6E-6D9D-460A-A898-20F3AF27E4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94">
                  <a:extLst>
                    <a:ext uri="{FF2B5EF4-FFF2-40B4-BE49-F238E27FC236}">
                      <a16:creationId xmlns:a16="http://schemas.microsoft.com/office/drawing/2014/main" id="{FC49B775-A46E-4055-9534-14176C036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95">
                  <a:extLst>
                    <a:ext uri="{FF2B5EF4-FFF2-40B4-BE49-F238E27FC236}">
                      <a16:creationId xmlns:a16="http://schemas.microsoft.com/office/drawing/2014/main" id="{87B4FF57-50ED-4A0B-8384-8797AFE40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Rectangle 196">
                  <a:extLst>
                    <a:ext uri="{FF2B5EF4-FFF2-40B4-BE49-F238E27FC236}">
                      <a16:creationId xmlns:a16="http://schemas.microsoft.com/office/drawing/2014/main" id="{26ED4CFD-4C09-4C7D-B3E5-348B495268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97">
                  <a:extLst>
                    <a:ext uri="{FF2B5EF4-FFF2-40B4-BE49-F238E27FC236}">
                      <a16:creationId xmlns:a16="http://schemas.microsoft.com/office/drawing/2014/main" id="{3E0B9F7E-E964-4764-BC35-DBC5F2CC3E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98">
                  <a:extLst>
                    <a:ext uri="{FF2B5EF4-FFF2-40B4-BE49-F238E27FC236}">
                      <a16:creationId xmlns:a16="http://schemas.microsoft.com/office/drawing/2014/main" id="{2D09E0D1-6C6C-441A-A669-FEF75845C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99">
                  <a:extLst>
                    <a:ext uri="{FF2B5EF4-FFF2-40B4-BE49-F238E27FC236}">
                      <a16:creationId xmlns:a16="http://schemas.microsoft.com/office/drawing/2014/main" id="{52C8B013-4E19-466B-911A-D8941EE5FE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200">
                  <a:extLst>
                    <a:ext uri="{FF2B5EF4-FFF2-40B4-BE49-F238E27FC236}">
                      <a16:creationId xmlns:a16="http://schemas.microsoft.com/office/drawing/2014/main" id="{96BC6DBD-599A-4ED3-A202-1847C79BB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201">
                  <a:extLst>
                    <a:ext uri="{FF2B5EF4-FFF2-40B4-BE49-F238E27FC236}">
                      <a16:creationId xmlns:a16="http://schemas.microsoft.com/office/drawing/2014/main" id="{E67E495B-AB54-45BB-BE6C-7660448A4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02">
                  <a:extLst>
                    <a:ext uri="{FF2B5EF4-FFF2-40B4-BE49-F238E27FC236}">
                      <a16:creationId xmlns:a16="http://schemas.microsoft.com/office/drawing/2014/main" id="{534DCC3C-50C8-446B-890C-5A93348B4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03">
                  <a:extLst>
                    <a:ext uri="{FF2B5EF4-FFF2-40B4-BE49-F238E27FC236}">
                      <a16:creationId xmlns:a16="http://schemas.microsoft.com/office/drawing/2014/main" id="{DE83E6BC-51CE-49FC-A02F-52FF2EB4F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204">
                  <a:extLst>
                    <a:ext uri="{FF2B5EF4-FFF2-40B4-BE49-F238E27FC236}">
                      <a16:creationId xmlns:a16="http://schemas.microsoft.com/office/drawing/2014/main" id="{D9448BAC-614E-4728-8F1D-4C02B78F5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9" name="Freeform 206">
                <a:extLst>
                  <a:ext uri="{FF2B5EF4-FFF2-40B4-BE49-F238E27FC236}">
                    <a16:creationId xmlns:a16="http://schemas.microsoft.com/office/drawing/2014/main" id="{68206572-7EFC-400D-A905-7210C4F3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07">
                <a:extLst>
                  <a:ext uri="{FF2B5EF4-FFF2-40B4-BE49-F238E27FC236}">
                    <a16:creationId xmlns:a16="http://schemas.microsoft.com/office/drawing/2014/main" id="{DAF869C9-6D76-4150-9A8E-9D723525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08">
                <a:extLst>
                  <a:ext uri="{FF2B5EF4-FFF2-40B4-BE49-F238E27FC236}">
                    <a16:creationId xmlns:a16="http://schemas.microsoft.com/office/drawing/2014/main" id="{434E47DE-9E41-4098-87DA-F6C43A489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Rectangle 209">
                <a:extLst>
                  <a:ext uri="{FF2B5EF4-FFF2-40B4-BE49-F238E27FC236}">
                    <a16:creationId xmlns:a16="http://schemas.microsoft.com/office/drawing/2014/main" id="{EEE96F38-6C0C-4304-897F-7EE948281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10">
                <a:extLst>
                  <a:ext uri="{FF2B5EF4-FFF2-40B4-BE49-F238E27FC236}">
                    <a16:creationId xmlns:a16="http://schemas.microsoft.com/office/drawing/2014/main" id="{43A6CE63-B6B1-493B-BF49-BC6E7C70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11">
                <a:extLst>
                  <a:ext uri="{FF2B5EF4-FFF2-40B4-BE49-F238E27FC236}">
                    <a16:creationId xmlns:a16="http://schemas.microsoft.com/office/drawing/2014/main" id="{1648058D-4957-45D0-AB17-1D16C4D3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12">
                <a:extLst>
                  <a:ext uri="{FF2B5EF4-FFF2-40B4-BE49-F238E27FC236}">
                    <a16:creationId xmlns:a16="http://schemas.microsoft.com/office/drawing/2014/main" id="{39ED8ABF-1A86-44AD-ABB0-BA099CC34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13">
                <a:extLst>
                  <a:ext uri="{FF2B5EF4-FFF2-40B4-BE49-F238E27FC236}">
                    <a16:creationId xmlns:a16="http://schemas.microsoft.com/office/drawing/2014/main" id="{FB33B479-0C0F-4FE6-A549-E76BF7B5D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14">
                <a:extLst>
                  <a:ext uri="{FF2B5EF4-FFF2-40B4-BE49-F238E27FC236}">
                    <a16:creationId xmlns:a16="http://schemas.microsoft.com/office/drawing/2014/main" id="{F30851F0-7F86-4A91-A9CC-E0806F8D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15">
                <a:extLst>
                  <a:ext uri="{FF2B5EF4-FFF2-40B4-BE49-F238E27FC236}">
                    <a16:creationId xmlns:a16="http://schemas.microsoft.com/office/drawing/2014/main" id="{4E72EAAC-179B-4069-AAB1-CE6BBE0AC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16">
                <a:extLst>
                  <a:ext uri="{FF2B5EF4-FFF2-40B4-BE49-F238E27FC236}">
                    <a16:creationId xmlns:a16="http://schemas.microsoft.com/office/drawing/2014/main" id="{C0926A9D-5DEC-43CA-8F9E-DC9F40FC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17">
                <a:extLst>
                  <a:ext uri="{FF2B5EF4-FFF2-40B4-BE49-F238E27FC236}">
                    <a16:creationId xmlns:a16="http://schemas.microsoft.com/office/drawing/2014/main" id="{8EBBE241-1527-490E-A1A0-156D895B8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18">
                <a:extLst>
                  <a:ext uri="{FF2B5EF4-FFF2-40B4-BE49-F238E27FC236}">
                    <a16:creationId xmlns:a16="http://schemas.microsoft.com/office/drawing/2014/main" id="{6F221696-15D9-4DD7-A196-90097961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19">
                <a:extLst>
                  <a:ext uri="{FF2B5EF4-FFF2-40B4-BE49-F238E27FC236}">
                    <a16:creationId xmlns:a16="http://schemas.microsoft.com/office/drawing/2014/main" id="{187871C4-9C50-4819-8BFE-0026497B7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20">
                <a:extLst>
                  <a:ext uri="{FF2B5EF4-FFF2-40B4-BE49-F238E27FC236}">
                    <a16:creationId xmlns:a16="http://schemas.microsoft.com/office/drawing/2014/main" id="{0EC188F8-3091-4865-B135-CFE17ED54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221">
                <a:extLst>
                  <a:ext uri="{FF2B5EF4-FFF2-40B4-BE49-F238E27FC236}">
                    <a16:creationId xmlns:a16="http://schemas.microsoft.com/office/drawing/2014/main" id="{01869FA2-00C7-444D-B909-62095EADC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22">
                <a:extLst>
                  <a:ext uri="{FF2B5EF4-FFF2-40B4-BE49-F238E27FC236}">
                    <a16:creationId xmlns:a16="http://schemas.microsoft.com/office/drawing/2014/main" id="{71D6D17D-08AD-4C41-9ADB-3F23268FA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23">
                <a:extLst>
                  <a:ext uri="{FF2B5EF4-FFF2-40B4-BE49-F238E27FC236}">
                    <a16:creationId xmlns:a16="http://schemas.microsoft.com/office/drawing/2014/main" id="{D42D66F7-C032-470A-934B-613A7B0EE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24">
                <a:extLst>
                  <a:ext uri="{FF2B5EF4-FFF2-40B4-BE49-F238E27FC236}">
                    <a16:creationId xmlns:a16="http://schemas.microsoft.com/office/drawing/2014/main" id="{33ECFE59-47D0-4C59-AC99-152A3A392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25">
                <a:extLst>
                  <a:ext uri="{FF2B5EF4-FFF2-40B4-BE49-F238E27FC236}">
                    <a16:creationId xmlns:a16="http://schemas.microsoft.com/office/drawing/2014/main" id="{4365499D-CCF9-497E-BD18-87BEC3212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26">
                <a:extLst>
                  <a:ext uri="{FF2B5EF4-FFF2-40B4-BE49-F238E27FC236}">
                    <a16:creationId xmlns:a16="http://schemas.microsoft.com/office/drawing/2014/main" id="{192F33EA-3B78-4519-92AA-D2D63BC6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27">
                <a:extLst>
                  <a:ext uri="{FF2B5EF4-FFF2-40B4-BE49-F238E27FC236}">
                    <a16:creationId xmlns:a16="http://schemas.microsoft.com/office/drawing/2014/main" id="{CF947096-0E5E-4F20-8D86-15B32A21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28">
                <a:extLst>
                  <a:ext uri="{FF2B5EF4-FFF2-40B4-BE49-F238E27FC236}">
                    <a16:creationId xmlns:a16="http://schemas.microsoft.com/office/drawing/2014/main" id="{46B2B32C-40EE-4A6B-A0FB-7A2DA4B5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29">
                <a:extLst>
                  <a:ext uri="{FF2B5EF4-FFF2-40B4-BE49-F238E27FC236}">
                    <a16:creationId xmlns:a16="http://schemas.microsoft.com/office/drawing/2014/main" id="{5ADE5C2F-A961-43E2-A5D5-86C07F21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30">
                <a:extLst>
                  <a:ext uri="{FF2B5EF4-FFF2-40B4-BE49-F238E27FC236}">
                    <a16:creationId xmlns:a16="http://schemas.microsoft.com/office/drawing/2014/main" id="{ABEC77CC-39AB-4B9C-BA1D-C0227DF8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31">
                <a:extLst>
                  <a:ext uri="{FF2B5EF4-FFF2-40B4-BE49-F238E27FC236}">
                    <a16:creationId xmlns:a16="http://schemas.microsoft.com/office/drawing/2014/main" id="{B00451C2-6B1B-4C37-82E8-0478A3EF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32">
                <a:extLst>
                  <a:ext uri="{FF2B5EF4-FFF2-40B4-BE49-F238E27FC236}">
                    <a16:creationId xmlns:a16="http://schemas.microsoft.com/office/drawing/2014/main" id="{D9AD022A-6F4C-4547-ADF0-A0220EB80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233">
                <a:extLst>
                  <a:ext uri="{FF2B5EF4-FFF2-40B4-BE49-F238E27FC236}">
                    <a16:creationId xmlns:a16="http://schemas.microsoft.com/office/drawing/2014/main" id="{EAFD700C-1054-41BA-B583-DBF79839B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34">
                <a:extLst>
                  <a:ext uri="{FF2B5EF4-FFF2-40B4-BE49-F238E27FC236}">
                    <a16:creationId xmlns:a16="http://schemas.microsoft.com/office/drawing/2014/main" id="{A3A74015-BC70-41AC-B9D4-109F5F3A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35">
                <a:extLst>
                  <a:ext uri="{FF2B5EF4-FFF2-40B4-BE49-F238E27FC236}">
                    <a16:creationId xmlns:a16="http://schemas.microsoft.com/office/drawing/2014/main" id="{BAA83C93-4D1C-4765-A760-9FEC22456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36">
                <a:extLst>
                  <a:ext uri="{FF2B5EF4-FFF2-40B4-BE49-F238E27FC236}">
                    <a16:creationId xmlns:a16="http://schemas.microsoft.com/office/drawing/2014/main" id="{CE5995E1-9620-442C-810D-B8371AF1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37">
                <a:extLst>
                  <a:ext uri="{FF2B5EF4-FFF2-40B4-BE49-F238E27FC236}">
                    <a16:creationId xmlns:a16="http://schemas.microsoft.com/office/drawing/2014/main" id="{12FEF158-AD0F-425F-B84D-2D763B1B4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38">
                <a:extLst>
                  <a:ext uri="{FF2B5EF4-FFF2-40B4-BE49-F238E27FC236}">
                    <a16:creationId xmlns:a16="http://schemas.microsoft.com/office/drawing/2014/main" id="{7177C600-BF3F-47FE-8DBB-F1CCE99F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239">
                <a:extLst>
                  <a:ext uri="{FF2B5EF4-FFF2-40B4-BE49-F238E27FC236}">
                    <a16:creationId xmlns:a16="http://schemas.microsoft.com/office/drawing/2014/main" id="{7875FB1C-BB0E-486E-8415-B39C03EC3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40">
                <a:extLst>
                  <a:ext uri="{FF2B5EF4-FFF2-40B4-BE49-F238E27FC236}">
                    <a16:creationId xmlns:a16="http://schemas.microsoft.com/office/drawing/2014/main" id="{14A74B0D-F0D8-47D4-8066-9666CC6E6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41">
                <a:extLst>
                  <a:ext uri="{FF2B5EF4-FFF2-40B4-BE49-F238E27FC236}">
                    <a16:creationId xmlns:a16="http://schemas.microsoft.com/office/drawing/2014/main" id="{1D50B94D-3C34-4C14-9DB4-CE779FEA1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242">
                <a:extLst>
                  <a:ext uri="{FF2B5EF4-FFF2-40B4-BE49-F238E27FC236}">
                    <a16:creationId xmlns:a16="http://schemas.microsoft.com/office/drawing/2014/main" id="{C2CF196E-1C48-41D4-9226-2EFED2B6C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243">
                <a:extLst>
                  <a:ext uri="{FF2B5EF4-FFF2-40B4-BE49-F238E27FC236}">
                    <a16:creationId xmlns:a16="http://schemas.microsoft.com/office/drawing/2014/main" id="{D885873D-CE74-4EC8-99A3-C09BF26C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244">
                <a:extLst>
                  <a:ext uri="{FF2B5EF4-FFF2-40B4-BE49-F238E27FC236}">
                    <a16:creationId xmlns:a16="http://schemas.microsoft.com/office/drawing/2014/main" id="{C5261EE2-2EF9-49DF-B31C-6B9E2888B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245">
                <a:extLst>
                  <a:ext uri="{FF2B5EF4-FFF2-40B4-BE49-F238E27FC236}">
                    <a16:creationId xmlns:a16="http://schemas.microsoft.com/office/drawing/2014/main" id="{9EB626BD-6DEF-43B9-AA15-8924E05C4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46">
                <a:extLst>
                  <a:ext uri="{FF2B5EF4-FFF2-40B4-BE49-F238E27FC236}">
                    <a16:creationId xmlns:a16="http://schemas.microsoft.com/office/drawing/2014/main" id="{920CCC4A-DA68-4FCF-96ED-EAA06CDB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47">
                <a:extLst>
                  <a:ext uri="{FF2B5EF4-FFF2-40B4-BE49-F238E27FC236}">
                    <a16:creationId xmlns:a16="http://schemas.microsoft.com/office/drawing/2014/main" id="{366C7E26-E5B7-446B-9F8E-95D676E1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48">
                <a:extLst>
                  <a:ext uri="{FF2B5EF4-FFF2-40B4-BE49-F238E27FC236}">
                    <a16:creationId xmlns:a16="http://schemas.microsoft.com/office/drawing/2014/main" id="{E9F835F4-02CC-43B8-A522-DA317F80B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49">
                <a:extLst>
                  <a:ext uri="{FF2B5EF4-FFF2-40B4-BE49-F238E27FC236}">
                    <a16:creationId xmlns:a16="http://schemas.microsoft.com/office/drawing/2014/main" id="{DC8AC292-D5A2-488D-AEB4-8E65FDEB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250">
                <a:extLst>
                  <a:ext uri="{FF2B5EF4-FFF2-40B4-BE49-F238E27FC236}">
                    <a16:creationId xmlns:a16="http://schemas.microsoft.com/office/drawing/2014/main" id="{9CD268E4-09BF-41D2-8A3A-6BCFEDB5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251">
                <a:extLst>
                  <a:ext uri="{FF2B5EF4-FFF2-40B4-BE49-F238E27FC236}">
                    <a16:creationId xmlns:a16="http://schemas.microsoft.com/office/drawing/2014/main" id="{391C064F-00F6-4319-BAF3-1BD16F1F3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252">
                <a:extLst>
                  <a:ext uri="{FF2B5EF4-FFF2-40B4-BE49-F238E27FC236}">
                    <a16:creationId xmlns:a16="http://schemas.microsoft.com/office/drawing/2014/main" id="{3AF0FB5B-9DD2-43C0-BE17-E1656E741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253">
                <a:extLst>
                  <a:ext uri="{FF2B5EF4-FFF2-40B4-BE49-F238E27FC236}">
                    <a16:creationId xmlns:a16="http://schemas.microsoft.com/office/drawing/2014/main" id="{2CC03499-D4C3-4DD3-A355-088D05CF9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254">
                <a:extLst>
                  <a:ext uri="{FF2B5EF4-FFF2-40B4-BE49-F238E27FC236}">
                    <a16:creationId xmlns:a16="http://schemas.microsoft.com/office/drawing/2014/main" id="{0B75A721-B90A-4313-953C-0CFEEC5D9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55">
                <a:extLst>
                  <a:ext uri="{FF2B5EF4-FFF2-40B4-BE49-F238E27FC236}">
                    <a16:creationId xmlns:a16="http://schemas.microsoft.com/office/drawing/2014/main" id="{2822DB9A-7DFA-44C4-9BB1-2FE1D39E5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56">
                <a:extLst>
                  <a:ext uri="{FF2B5EF4-FFF2-40B4-BE49-F238E27FC236}">
                    <a16:creationId xmlns:a16="http://schemas.microsoft.com/office/drawing/2014/main" id="{4F29F2F3-1F17-4E8C-932B-E56AA1AF7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257">
                <a:extLst>
                  <a:ext uri="{FF2B5EF4-FFF2-40B4-BE49-F238E27FC236}">
                    <a16:creationId xmlns:a16="http://schemas.microsoft.com/office/drawing/2014/main" id="{FAF15CC7-B673-4CF2-8559-63BE4226A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58">
                <a:extLst>
                  <a:ext uri="{FF2B5EF4-FFF2-40B4-BE49-F238E27FC236}">
                    <a16:creationId xmlns:a16="http://schemas.microsoft.com/office/drawing/2014/main" id="{3F3E7AF7-C024-47F2-A34C-8BC62E91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59">
                <a:extLst>
                  <a:ext uri="{FF2B5EF4-FFF2-40B4-BE49-F238E27FC236}">
                    <a16:creationId xmlns:a16="http://schemas.microsoft.com/office/drawing/2014/main" id="{F586288D-1D38-41DA-9655-1A4C64AB9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60">
                <a:extLst>
                  <a:ext uri="{FF2B5EF4-FFF2-40B4-BE49-F238E27FC236}">
                    <a16:creationId xmlns:a16="http://schemas.microsoft.com/office/drawing/2014/main" id="{701265CA-5173-43CD-BD7A-3C5EC5E4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61">
                <a:extLst>
                  <a:ext uri="{FF2B5EF4-FFF2-40B4-BE49-F238E27FC236}">
                    <a16:creationId xmlns:a16="http://schemas.microsoft.com/office/drawing/2014/main" id="{E52FB11E-9C48-4EB1-826F-71190A30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62">
                <a:extLst>
                  <a:ext uri="{FF2B5EF4-FFF2-40B4-BE49-F238E27FC236}">
                    <a16:creationId xmlns:a16="http://schemas.microsoft.com/office/drawing/2014/main" id="{116D4239-7167-4BAB-93B4-B82BB3C60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63">
                <a:extLst>
                  <a:ext uri="{FF2B5EF4-FFF2-40B4-BE49-F238E27FC236}">
                    <a16:creationId xmlns:a16="http://schemas.microsoft.com/office/drawing/2014/main" id="{C6968144-A6FB-4567-98C6-4DAEC9F99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64">
                <a:extLst>
                  <a:ext uri="{FF2B5EF4-FFF2-40B4-BE49-F238E27FC236}">
                    <a16:creationId xmlns:a16="http://schemas.microsoft.com/office/drawing/2014/main" id="{593035FB-1D38-40FD-9582-6B8EF74A5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65">
                <a:extLst>
                  <a:ext uri="{FF2B5EF4-FFF2-40B4-BE49-F238E27FC236}">
                    <a16:creationId xmlns:a16="http://schemas.microsoft.com/office/drawing/2014/main" id="{1435E80C-3350-4A6D-9D01-834C525C6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66">
                <a:extLst>
                  <a:ext uri="{FF2B5EF4-FFF2-40B4-BE49-F238E27FC236}">
                    <a16:creationId xmlns:a16="http://schemas.microsoft.com/office/drawing/2014/main" id="{558DECC7-BAD8-4C3B-B18B-C23BC5337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67">
                <a:extLst>
                  <a:ext uri="{FF2B5EF4-FFF2-40B4-BE49-F238E27FC236}">
                    <a16:creationId xmlns:a16="http://schemas.microsoft.com/office/drawing/2014/main" id="{EB67F5FC-A08F-40F5-BE0F-01E5FF39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268">
                <a:extLst>
                  <a:ext uri="{FF2B5EF4-FFF2-40B4-BE49-F238E27FC236}">
                    <a16:creationId xmlns:a16="http://schemas.microsoft.com/office/drawing/2014/main" id="{C8E772AC-2BAB-4730-B31C-BE8448F9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269">
                <a:extLst>
                  <a:ext uri="{FF2B5EF4-FFF2-40B4-BE49-F238E27FC236}">
                    <a16:creationId xmlns:a16="http://schemas.microsoft.com/office/drawing/2014/main" id="{855567F0-EE27-4276-B658-8A1759DA0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70">
                <a:extLst>
                  <a:ext uri="{FF2B5EF4-FFF2-40B4-BE49-F238E27FC236}">
                    <a16:creationId xmlns:a16="http://schemas.microsoft.com/office/drawing/2014/main" id="{6105309C-09CB-4CF4-B75B-C685E332D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271">
                <a:extLst>
                  <a:ext uri="{FF2B5EF4-FFF2-40B4-BE49-F238E27FC236}">
                    <a16:creationId xmlns:a16="http://schemas.microsoft.com/office/drawing/2014/main" id="{393220D8-AE3F-405D-B2C1-52C40A63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272">
                <a:extLst>
                  <a:ext uri="{FF2B5EF4-FFF2-40B4-BE49-F238E27FC236}">
                    <a16:creationId xmlns:a16="http://schemas.microsoft.com/office/drawing/2014/main" id="{200055A9-2B3D-40D8-907B-C069D5AE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273">
                <a:extLst>
                  <a:ext uri="{FF2B5EF4-FFF2-40B4-BE49-F238E27FC236}">
                    <a16:creationId xmlns:a16="http://schemas.microsoft.com/office/drawing/2014/main" id="{81D70914-403C-494B-854D-D0181EAB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274">
                <a:extLst>
                  <a:ext uri="{FF2B5EF4-FFF2-40B4-BE49-F238E27FC236}">
                    <a16:creationId xmlns:a16="http://schemas.microsoft.com/office/drawing/2014/main" id="{A13106E4-1491-46CF-A44B-DC8E479E4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275">
                <a:extLst>
                  <a:ext uri="{FF2B5EF4-FFF2-40B4-BE49-F238E27FC236}">
                    <a16:creationId xmlns:a16="http://schemas.microsoft.com/office/drawing/2014/main" id="{262275C9-9F90-4915-947F-3E778CA1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276">
                <a:extLst>
                  <a:ext uri="{FF2B5EF4-FFF2-40B4-BE49-F238E27FC236}">
                    <a16:creationId xmlns:a16="http://schemas.microsoft.com/office/drawing/2014/main" id="{CFD094F6-8A5C-41B3-8335-8A8F0BE0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277">
                <a:extLst>
                  <a:ext uri="{FF2B5EF4-FFF2-40B4-BE49-F238E27FC236}">
                    <a16:creationId xmlns:a16="http://schemas.microsoft.com/office/drawing/2014/main" id="{89647909-96F5-4593-B219-13473073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278">
                <a:extLst>
                  <a:ext uri="{FF2B5EF4-FFF2-40B4-BE49-F238E27FC236}">
                    <a16:creationId xmlns:a16="http://schemas.microsoft.com/office/drawing/2014/main" id="{92CB6972-E16E-4C64-B368-3EC66855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279">
                <a:extLst>
                  <a:ext uri="{FF2B5EF4-FFF2-40B4-BE49-F238E27FC236}">
                    <a16:creationId xmlns:a16="http://schemas.microsoft.com/office/drawing/2014/main" id="{778926B1-F99D-4233-8102-0933330D7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280">
                <a:extLst>
                  <a:ext uri="{FF2B5EF4-FFF2-40B4-BE49-F238E27FC236}">
                    <a16:creationId xmlns:a16="http://schemas.microsoft.com/office/drawing/2014/main" id="{335BCD05-2744-4225-A88B-43EAC18CF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281">
                <a:extLst>
                  <a:ext uri="{FF2B5EF4-FFF2-40B4-BE49-F238E27FC236}">
                    <a16:creationId xmlns:a16="http://schemas.microsoft.com/office/drawing/2014/main" id="{41C01753-CC18-452F-825B-DA07BD37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282">
                <a:extLst>
                  <a:ext uri="{FF2B5EF4-FFF2-40B4-BE49-F238E27FC236}">
                    <a16:creationId xmlns:a16="http://schemas.microsoft.com/office/drawing/2014/main" id="{CEE73BC7-8BBF-478E-AAEC-136369717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283">
                <a:extLst>
                  <a:ext uri="{FF2B5EF4-FFF2-40B4-BE49-F238E27FC236}">
                    <a16:creationId xmlns:a16="http://schemas.microsoft.com/office/drawing/2014/main" id="{BF7C13B7-3AFD-4E53-BCCD-D10313963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84">
                <a:extLst>
                  <a:ext uri="{FF2B5EF4-FFF2-40B4-BE49-F238E27FC236}">
                    <a16:creationId xmlns:a16="http://schemas.microsoft.com/office/drawing/2014/main" id="{167D3A5C-B028-4E52-9512-D7858B68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85">
                <a:extLst>
                  <a:ext uri="{FF2B5EF4-FFF2-40B4-BE49-F238E27FC236}">
                    <a16:creationId xmlns:a16="http://schemas.microsoft.com/office/drawing/2014/main" id="{134F89CA-578D-4ED1-94D1-1230545F7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86">
                <a:extLst>
                  <a:ext uri="{FF2B5EF4-FFF2-40B4-BE49-F238E27FC236}">
                    <a16:creationId xmlns:a16="http://schemas.microsoft.com/office/drawing/2014/main" id="{47900A54-BAA1-45E1-8573-ED4066F6E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87">
                <a:extLst>
                  <a:ext uri="{FF2B5EF4-FFF2-40B4-BE49-F238E27FC236}">
                    <a16:creationId xmlns:a16="http://schemas.microsoft.com/office/drawing/2014/main" id="{091D6AC6-EC28-45FC-ACCE-86553F7A3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88">
                <a:extLst>
                  <a:ext uri="{FF2B5EF4-FFF2-40B4-BE49-F238E27FC236}">
                    <a16:creationId xmlns:a16="http://schemas.microsoft.com/office/drawing/2014/main" id="{5828A559-349D-450A-809C-24510FA4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89">
                <a:extLst>
                  <a:ext uri="{FF2B5EF4-FFF2-40B4-BE49-F238E27FC236}">
                    <a16:creationId xmlns:a16="http://schemas.microsoft.com/office/drawing/2014/main" id="{F585490C-8C20-4E38-97BB-FB2DCF413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90">
                <a:extLst>
                  <a:ext uri="{FF2B5EF4-FFF2-40B4-BE49-F238E27FC236}">
                    <a16:creationId xmlns:a16="http://schemas.microsoft.com/office/drawing/2014/main" id="{F25068DC-79C4-4377-8FDE-EFB14692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91">
                <a:extLst>
                  <a:ext uri="{FF2B5EF4-FFF2-40B4-BE49-F238E27FC236}">
                    <a16:creationId xmlns:a16="http://schemas.microsoft.com/office/drawing/2014/main" id="{BD9F69BE-2B6B-40E8-A501-F52EADC6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92">
                <a:extLst>
                  <a:ext uri="{FF2B5EF4-FFF2-40B4-BE49-F238E27FC236}">
                    <a16:creationId xmlns:a16="http://schemas.microsoft.com/office/drawing/2014/main" id="{750E1806-261D-4A70-8A5F-41A54C9E6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293">
                <a:extLst>
                  <a:ext uri="{FF2B5EF4-FFF2-40B4-BE49-F238E27FC236}">
                    <a16:creationId xmlns:a16="http://schemas.microsoft.com/office/drawing/2014/main" id="{100EBA54-E790-40EF-9053-71BCC9811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94">
                <a:extLst>
                  <a:ext uri="{FF2B5EF4-FFF2-40B4-BE49-F238E27FC236}">
                    <a16:creationId xmlns:a16="http://schemas.microsoft.com/office/drawing/2014/main" id="{D7394364-1F0D-4944-917B-819E9580F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95">
                <a:extLst>
                  <a:ext uri="{FF2B5EF4-FFF2-40B4-BE49-F238E27FC236}">
                    <a16:creationId xmlns:a16="http://schemas.microsoft.com/office/drawing/2014/main" id="{F9ECA017-DD4B-4883-9FDD-8ECBBB81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96">
                <a:extLst>
                  <a:ext uri="{FF2B5EF4-FFF2-40B4-BE49-F238E27FC236}">
                    <a16:creationId xmlns:a16="http://schemas.microsoft.com/office/drawing/2014/main" id="{FDEAE549-34C6-4FE3-B225-43EA902D5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97">
                <a:extLst>
                  <a:ext uri="{FF2B5EF4-FFF2-40B4-BE49-F238E27FC236}">
                    <a16:creationId xmlns:a16="http://schemas.microsoft.com/office/drawing/2014/main" id="{2ECE3A5B-4B72-49A8-B20F-8DA937CB8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98">
                <a:extLst>
                  <a:ext uri="{FF2B5EF4-FFF2-40B4-BE49-F238E27FC236}">
                    <a16:creationId xmlns:a16="http://schemas.microsoft.com/office/drawing/2014/main" id="{9070C444-4A52-4BEC-A4C5-143B49C0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99">
                <a:extLst>
                  <a:ext uri="{FF2B5EF4-FFF2-40B4-BE49-F238E27FC236}">
                    <a16:creationId xmlns:a16="http://schemas.microsoft.com/office/drawing/2014/main" id="{AF624E2D-EDC6-4728-8037-60BAB030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00">
                <a:extLst>
                  <a:ext uri="{FF2B5EF4-FFF2-40B4-BE49-F238E27FC236}">
                    <a16:creationId xmlns:a16="http://schemas.microsoft.com/office/drawing/2014/main" id="{74D99C6B-35E8-4135-B3A8-77CDA4C9C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01">
                <a:extLst>
                  <a:ext uri="{FF2B5EF4-FFF2-40B4-BE49-F238E27FC236}">
                    <a16:creationId xmlns:a16="http://schemas.microsoft.com/office/drawing/2014/main" id="{395AD49B-7CFB-4499-94A9-EA7A78CD3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02">
                <a:extLst>
                  <a:ext uri="{FF2B5EF4-FFF2-40B4-BE49-F238E27FC236}">
                    <a16:creationId xmlns:a16="http://schemas.microsoft.com/office/drawing/2014/main" id="{929AD40F-E37C-41BD-A3BE-2F5FB468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03">
                <a:extLst>
                  <a:ext uri="{FF2B5EF4-FFF2-40B4-BE49-F238E27FC236}">
                    <a16:creationId xmlns:a16="http://schemas.microsoft.com/office/drawing/2014/main" id="{8EEF092B-B37E-402D-A0CA-E3F1B9779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04">
                <a:extLst>
                  <a:ext uri="{FF2B5EF4-FFF2-40B4-BE49-F238E27FC236}">
                    <a16:creationId xmlns:a16="http://schemas.microsoft.com/office/drawing/2014/main" id="{5D9B4B34-DEC4-4DA6-ADC3-B6D32DCC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05">
                <a:extLst>
                  <a:ext uri="{FF2B5EF4-FFF2-40B4-BE49-F238E27FC236}">
                    <a16:creationId xmlns:a16="http://schemas.microsoft.com/office/drawing/2014/main" id="{D1A33C0C-CC30-4A0B-BDB4-8D120034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06">
                <a:extLst>
                  <a:ext uri="{FF2B5EF4-FFF2-40B4-BE49-F238E27FC236}">
                    <a16:creationId xmlns:a16="http://schemas.microsoft.com/office/drawing/2014/main" id="{2A8DB24B-7FE3-45BF-B6E7-D8F454251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Rectangle 307">
                <a:extLst>
                  <a:ext uri="{FF2B5EF4-FFF2-40B4-BE49-F238E27FC236}">
                    <a16:creationId xmlns:a16="http://schemas.microsoft.com/office/drawing/2014/main" id="{EB0FF841-75F2-4771-8653-ADD51F38F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08">
                <a:extLst>
                  <a:ext uri="{FF2B5EF4-FFF2-40B4-BE49-F238E27FC236}">
                    <a16:creationId xmlns:a16="http://schemas.microsoft.com/office/drawing/2014/main" id="{7BBBA6E7-C91B-4B7A-88AC-070565532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09">
                <a:extLst>
                  <a:ext uri="{FF2B5EF4-FFF2-40B4-BE49-F238E27FC236}">
                    <a16:creationId xmlns:a16="http://schemas.microsoft.com/office/drawing/2014/main" id="{9FCB2BA8-7E9A-4B42-B758-6CB021CE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10">
                <a:extLst>
                  <a:ext uri="{FF2B5EF4-FFF2-40B4-BE49-F238E27FC236}">
                    <a16:creationId xmlns:a16="http://schemas.microsoft.com/office/drawing/2014/main" id="{E80DD9CC-20BB-4C9F-8AF4-ADE60F94A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311">
                <a:extLst>
                  <a:ext uri="{FF2B5EF4-FFF2-40B4-BE49-F238E27FC236}">
                    <a16:creationId xmlns:a16="http://schemas.microsoft.com/office/drawing/2014/main" id="{2AC7C6F4-0BE5-4902-BC17-95AC64F89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12">
                <a:extLst>
                  <a:ext uri="{FF2B5EF4-FFF2-40B4-BE49-F238E27FC236}">
                    <a16:creationId xmlns:a16="http://schemas.microsoft.com/office/drawing/2014/main" id="{D5C89733-58D6-48DA-821D-9973C37BC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13">
                <a:extLst>
                  <a:ext uri="{FF2B5EF4-FFF2-40B4-BE49-F238E27FC236}">
                    <a16:creationId xmlns:a16="http://schemas.microsoft.com/office/drawing/2014/main" id="{92A66B1B-7A93-4691-8772-EB5BF08B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14">
                <a:extLst>
                  <a:ext uri="{FF2B5EF4-FFF2-40B4-BE49-F238E27FC236}">
                    <a16:creationId xmlns:a16="http://schemas.microsoft.com/office/drawing/2014/main" id="{7C6EC497-6970-491E-8074-FBCEC8E52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15">
                <a:extLst>
                  <a:ext uri="{FF2B5EF4-FFF2-40B4-BE49-F238E27FC236}">
                    <a16:creationId xmlns:a16="http://schemas.microsoft.com/office/drawing/2014/main" id="{CCC5621C-BB96-499C-A9C3-B1EDFF41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16">
                <a:extLst>
                  <a:ext uri="{FF2B5EF4-FFF2-40B4-BE49-F238E27FC236}">
                    <a16:creationId xmlns:a16="http://schemas.microsoft.com/office/drawing/2014/main" id="{25484B70-6BD6-41C2-9353-D96F95348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17">
                <a:extLst>
                  <a:ext uri="{FF2B5EF4-FFF2-40B4-BE49-F238E27FC236}">
                    <a16:creationId xmlns:a16="http://schemas.microsoft.com/office/drawing/2014/main" id="{694A361C-78C1-4124-BE72-3B622501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18">
                <a:extLst>
                  <a:ext uri="{FF2B5EF4-FFF2-40B4-BE49-F238E27FC236}">
                    <a16:creationId xmlns:a16="http://schemas.microsoft.com/office/drawing/2014/main" id="{0D4FE93B-AB2A-4DBB-9313-C78BC4BD0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319">
                <a:extLst>
                  <a:ext uri="{FF2B5EF4-FFF2-40B4-BE49-F238E27FC236}">
                    <a16:creationId xmlns:a16="http://schemas.microsoft.com/office/drawing/2014/main" id="{9C7B4AD6-027D-4691-96A7-3EBE6C1C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20">
                <a:extLst>
                  <a:ext uri="{FF2B5EF4-FFF2-40B4-BE49-F238E27FC236}">
                    <a16:creationId xmlns:a16="http://schemas.microsoft.com/office/drawing/2014/main" id="{1CF3A35E-FDC8-4446-811E-067D10A54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21">
                <a:extLst>
                  <a:ext uri="{FF2B5EF4-FFF2-40B4-BE49-F238E27FC236}">
                    <a16:creationId xmlns:a16="http://schemas.microsoft.com/office/drawing/2014/main" id="{6E194865-4346-4B44-8FE8-C66D3CBE6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322">
                <a:extLst>
                  <a:ext uri="{FF2B5EF4-FFF2-40B4-BE49-F238E27FC236}">
                    <a16:creationId xmlns:a16="http://schemas.microsoft.com/office/drawing/2014/main" id="{654092D7-B156-4EC3-91B2-E3E63A318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323">
                <a:extLst>
                  <a:ext uri="{FF2B5EF4-FFF2-40B4-BE49-F238E27FC236}">
                    <a16:creationId xmlns:a16="http://schemas.microsoft.com/office/drawing/2014/main" id="{657E1765-4C14-4299-8A7F-98BFD882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324">
                <a:extLst>
                  <a:ext uri="{FF2B5EF4-FFF2-40B4-BE49-F238E27FC236}">
                    <a16:creationId xmlns:a16="http://schemas.microsoft.com/office/drawing/2014/main" id="{39EC216F-1B6D-433B-8017-9C9344C7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325">
                <a:extLst>
                  <a:ext uri="{FF2B5EF4-FFF2-40B4-BE49-F238E27FC236}">
                    <a16:creationId xmlns:a16="http://schemas.microsoft.com/office/drawing/2014/main" id="{0906ABCE-76F3-4CD9-B056-8F97443B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326">
                <a:extLst>
                  <a:ext uri="{FF2B5EF4-FFF2-40B4-BE49-F238E27FC236}">
                    <a16:creationId xmlns:a16="http://schemas.microsoft.com/office/drawing/2014/main" id="{005DF0A8-A267-4E74-BCF3-DB05BA0EF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327">
                <a:extLst>
                  <a:ext uri="{FF2B5EF4-FFF2-40B4-BE49-F238E27FC236}">
                    <a16:creationId xmlns:a16="http://schemas.microsoft.com/office/drawing/2014/main" id="{44AE5DFB-E414-45E0-8F61-BCB428D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328">
                <a:extLst>
                  <a:ext uri="{FF2B5EF4-FFF2-40B4-BE49-F238E27FC236}">
                    <a16:creationId xmlns:a16="http://schemas.microsoft.com/office/drawing/2014/main" id="{32513917-67FB-4418-BCF9-DD1081613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329">
                <a:extLst>
                  <a:ext uri="{FF2B5EF4-FFF2-40B4-BE49-F238E27FC236}">
                    <a16:creationId xmlns:a16="http://schemas.microsoft.com/office/drawing/2014/main" id="{783E668E-DA68-413B-95B1-AF08342C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330">
                <a:extLst>
                  <a:ext uri="{FF2B5EF4-FFF2-40B4-BE49-F238E27FC236}">
                    <a16:creationId xmlns:a16="http://schemas.microsoft.com/office/drawing/2014/main" id="{3E6E82DB-ED30-4ED3-8360-765EF595B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331">
                <a:extLst>
                  <a:ext uri="{FF2B5EF4-FFF2-40B4-BE49-F238E27FC236}">
                    <a16:creationId xmlns:a16="http://schemas.microsoft.com/office/drawing/2014/main" id="{ABF434D0-193B-4739-B31A-E6B63FE05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32">
                <a:extLst>
                  <a:ext uri="{FF2B5EF4-FFF2-40B4-BE49-F238E27FC236}">
                    <a16:creationId xmlns:a16="http://schemas.microsoft.com/office/drawing/2014/main" id="{CF623667-A94F-42EF-B1A4-C25C27D5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33">
                <a:extLst>
                  <a:ext uri="{FF2B5EF4-FFF2-40B4-BE49-F238E27FC236}">
                    <a16:creationId xmlns:a16="http://schemas.microsoft.com/office/drawing/2014/main" id="{7C2D47A2-2F2C-435B-AB13-CF4602DA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34">
                <a:extLst>
                  <a:ext uri="{FF2B5EF4-FFF2-40B4-BE49-F238E27FC236}">
                    <a16:creationId xmlns:a16="http://schemas.microsoft.com/office/drawing/2014/main" id="{C67901C3-1F22-4A99-8F11-AC81C398F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35">
                <a:extLst>
                  <a:ext uri="{FF2B5EF4-FFF2-40B4-BE49-F238E27FC236}">
                    <a16:creationId xmlns:a16="http://schemas.microsoft.com/office/drawing/2014/main" id="{2B1F87AD-3840-4F89-AEA9-FC27C78E4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36">
                <a:extLst>
                  <a:ext uri="{FF2B5EF4-FFF2-40B4-BE49-F238E27FC236}">
                    <a16:creationId xmlns:a16="http://schemas.microsoft.com/office/drawing/2014/main" id="{82854D1F-4B85-4A54-9BBD-29ACB7CE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37">
                <a:extLst>
                  <a:ext uri="{FF2B5EF4-FFF2-40B4-BE49-F238E27FC236}">
                    <a16:creationId xmlns:a16="http://schemas.microsoft.com/office/drawing/2014/main" id="{5E7B6ACA-3D2E-4AEC-9AC1-113C191C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38">
                <a:extLst>
                  <a:ext uri="{FF2B5EF4-FFF2-40B4-BE49-F238E27FC236}">
                    <a16:creationId xmlns:a16="http://schemas.microsoft.com/office/drawing/2014/main" id="{5A71CFCB-40AC-4D8C-A893-E8940209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39">
                <a:extLst>
                  <a:ext uri="{FF2B5EF4-FFF2-40B4-BE49-F238E27FC236}">
                    <a16:creationId xmlns:a16="http://schemas.microsoft.com/office/drawing/2014/main" id="{814BBA34-7F89-4B04-9333-1A9597585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40">
                <a:extLst>
                  <a:ext uri="{FF2B5EF4-FFF2-40B4-BE49-F238E27FC236}">
                    <a16:creationId xmlns:a16="http://schemas.microsoft.com/office/drawing/2014/main" id="{F2AB16CD-4854-49DE-B539-350BB0E9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41">
                <a:extLst>
                  <a:ext uri="{FF2B5EF4-FFF2-40B4-BE49-F238E27FC236}">
                    <a16:creationId xmlns:a16="http://schemas.microsoft.com/office/drawing/2014/main" id="{76B9E180-AD4E-468D-B44B-85E8016EE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42">
                <a:extLst>
                  <a:ext uri="{FF2B5EF4-FFF2-40B4-BE49-F238E27FC236}">
                    <a16:creationId xmlns:a16="http://schemas.microsoft.com/office/drawing/2014/main" id="{65305094-22F5-4BCB-82A7-09A03A6E3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43">
                <a:extLst>
                  <a:ext uri="{FF2B5EF4-FFF2-40B4-BE49-F238E27FC236}">
                    <a16:creationId xmlns:a16="http://schemas.microsoft.com/office/drawing/2014/main" id="{006AB030-C235-4277-B8D5-019843BDE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44">
                <a:extLst>
                  <a:ext uri="{FF2B5EF4-FFF2-40B4-BE49-F238E27FC236}">
                    <a16:creationId xmlns:a16="http://schemas.microsoft.com/office/drawing/2014/main" id="{91A6C33A-96E7-4D25-B565-3BDD8561C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45">
                <a:extLst>
                  <a:ext uri="{FF2B5EF4-FFF2-40B4-BE49-F238E27FC236}">
                    <a16:creationId xmlns:a16="http://schemas.microsoft.com/office/drawing/2014/main" id="{004E5B76-87BC-4511-8CC6-87BA462CB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46">
                <a:extLst>
                  <a:ext uri="{FF2B5EF4-FFF2-40B4-BE49-F238E27FC236}">
                    <a16:creationId xmlns:a16="http://schemas.microsoft.com/office/drawing/2014/main" id="{C2B1795A-764A-4508-B6A8-F53078C9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47">
                <a:extLst>
                  <a:ext uri="{FF2B5EF4-FFF2-40B4-BE49-F238E27FC236}">
                    <a16:creationId xmlns:a16="http://schemas.microsoft.com/office/drawing/2014/main" id="{D3BF0EE9-6D99-4254-8BDC-AA5248B90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48">
                <a:extLst>
                  <a:ext uri="{FF2B5EF4-FFF2-40B4-BE49-F238E27FC236}">
                    <a16:creationId xmlns:a16="http://schemas.microsoft.com/office/drawing/2014/main" id="{A4B72A7A-E9B0-4AF0-BA46-2B9E03694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49">
                <a:extLst>
                  <a:ext uri="{FF2B5EF4-FFF2-40B4-BE49-F238E27FC236}">
                    <a16:creationId xmlns:a16="http://schemas.microsoft.com/office/drawing/2014/main" id="{1107D734-316B-4190-A44F-2F23FBAF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50">
                <a:extLst>
                  <a:ext uri="{FF2B5EF4-FFF2-40B4-BE49-F238E27FC236}">
                    <a16:creationId xmlns:a16="http://schemas.microsoft.com/office/drawing/2014/main" id="{915CD634-8F5E-4DC0-96AE-3A00A3945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1">
                <a:extLst>
                  <a:ext uri="{FF2B5EF4-FFF2-40B4-BE49-F238E27FC236}">
                    <a16:creationId xmlns:a16="http://schemas.microsoft.com/office/drawing/2014/main" id="{DE940575-1788-413C-8CBD-4F8B22740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52">
                <a:extLst>
                  <a:ext uri="{FF2B5EF4-FFF2-40B4-BE49-F238E27FC236}">
                    <a16:creationId xmlns:a16="http://schemas.microsoft.com/office/drawing/2014/main" id="{EED32D7C-D46A-4FA8-A00A-621E37812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53">
                <a:extLst>
                  <a:ext uri="{FF2B5EF4-FFF2-40B4-BE49-F238E27FC236}">
                    <a16:creationId xmlns:a16="http://schemas.microsoft.com/office/drawing/2014/main" id="{7386230C-F110-4B0B-A318-85F94BFC8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54">
                <a:extLst>
                  <a:ext uri="{FF2B5EF4-FFF2-40B4-BE49-F238E27FC236}">
                    <a16:creationId xmlns:a16="http://schemas.microsoft.com/office/drawing/2014/main" id="{07268E9E-69D2-4109-82CE-5FDA8B9C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55">
                <a:extLst>
                  <a:ext uri="{FF2B5EF4-FFF2-40B4-BE49-F238E27FC236}">
                    <a16:creationId xmlns:a16="http://schemas.microsoft.com/office/drawing/2014/main" id="{5F62E1B5-0B95-444D-AAAF-4364F1AEE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7" name="文本框 46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8CDD9EA5-9CF6-4F6A-8FA8-887FB0F31CDF}"/>
                </a:ext>
              </a:extLst>
            </p:cNvPr>
            <p:cNvSpPr txBox="1"/>
            <p:nvPr/>
          </p:nvSpPr>
          <p:spPr>
            <a:xfrm>
              <a:off x="4822857" y="1904246"/>
              <a:ext cx="3096935" cy="608799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zh-TW" altLang="en-US" sz="2800" b="1" dirty="0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rPr>
                <a:t>危害認知</a:t>
              </a:r>
            </a:p>
          </p:txBody>
        </p:sp>
      </p:grpSp>
      <p:cxnSp>
        <p:nvCxnSpPr>
          <p:cNvPr id="9" name="直線接點 8">
            <a:extLst>
              <a:ext uri="{FF2B5EF4-FFF2-40B4-BE49-F238E27FC236}">
                <a16:creationId xmlns:a16="http://schemas.microsoft.com/office/drawing/2014/main" id="{C4923324-7A14-42A0-8634-CBD938DBF67D}"/>
              </a:ext>
            </a:extLst>
          </p:cNvPr>
          <p:cNvCxnSpPr>
            <a:cxnSpLocks/>
          </p:cNvCxnSpPr>
          <p:nvPr/>
        </p:nvCxnSpPr>
        <p:spPr>
          <a:xfrm>
            <a:off x="2682241" y="4155794"/>
            <a:ext cx="540000" cy="0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7" name="矩形 47">
            <a:extLst>
              <a:ext uri="{FF2B5EF4-FFF2-40B4-BE49-F238E27FC236}">
                <a16:creationId xmlns:a16="http://schemas.microsoft.com/office/drawing/2014/main" id="{8C0B0B32-74C0-4BBF-B1D1-011611592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9472" y="3463729"/>
            <a:ext cx="1835512" cy="523212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環境污染</a:t>
            </a:r>
          </a:p>
        </p:txBody>
      </p:sp>
      <p:sp>
        <p:nvSpPr>
          <p:cNvPr id="1579" name="矩形 47">
            <a:extLst>
              <a:ext uri="{FF2B5EF4-FFF2-40B4-BE49-F238E27FC236}">
                <a16:creationId xmlns:a16="http://schemas.microsoft.com/office/drawing/2014/main" id="{D05B7350-1A35-44B7-A774-EB92DC093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5630" y="4357915"/>
            <a:ext cx="1822269" cy="523212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人體危害</a:t>
            </a:r>
          </a:p>
        </p:txBody>
      </p:sp>
      <p:sp>
        <p:nvSpPr>
          <p:cNvPr id="1585" name="矩形 47">
            <a:extLst>
              <a:ext uri="{FF2B5EF4-FFF2-40B4-BE49-F238E27FC236}">
                <a16:creationId xmlns:a16="http://schemas.microsoft.com/office/drawing/2014/main" id="{31750DBC-7192-4DEE-AD3B-6C704A237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550" y="5092031"/>
            <a:ext cx="1637193" cy="523212"/>
          </a:xfrm>
          <a:prstGeom prst="rect">
            <a:avLst/>
          </a:prstGeom>
          <a:ln w="381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全部支持</a:t>
            </a:r>
          </a:p>
        </p:txBody>
      </p:sp>
      <p:sp>
        <p:nvSpPr>
          <p:cNvPr id="1205" name="左大括弧 1204">
            <a:extLst>
              <a:ext uri="{FF2B5EF4-FFF2-40B4-BE49-F238E27FC236}">
                <a16:creationId xmlns:a16="http://schemas.microsoft.com/office/drawing/2014/main" id="{463A5115-ED08-48C4-A2C7-9005D0312922}"/>
              </a:ext>
            </a:extLst>
          </p:cNvPr>
          <p:cNvSpPr/>
          <p:nvPr/>
        </p:nvSpPr>
        <p:spPr>
          <a:xfrm>
            <a:off x="5696112" y="5313619"/>
            <a:ext cx="337565" cy="968435"/>
          </a:xfrm>
          <a:prstGeom prst="leftBrace">
            <a:avLst>
              <a:gd name="adj1" fmla="val 8333"/>
              <a:gd name="adj2" fmla="val 49285"/>
            </a:avLst>
          </a:prstGeom>
          <a:ln w="381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 dirty="0">
              <a:solidFill>
                <a:srgbClr val="00B0F0"/>
              </a:solidFill>
            </a:endParaRPr>
          </a:p>
        </p:txBody>
      </p:sp>
      <p:grpSp>
        <p:nvGrpSpPr>
          <p:cNvPr id="1209" name="组合 781">
            <a:extLst>
              <a:ext uri="{FF2B5EF4-FFF2-40B4-BE49-F238E27FC236}">
                <a16:creationId xmlns:a16="http://schemas.microsoft.com/office/drawing/2014/main" id="{C830ABCF-FA8A-4F29-B517-099549EADD27}"/>
              </a:ext>
            </a:extLst>
          </p:cNvPr>
          <p:cNvGrpSpPr/>
          <p:nvPr/>
        </p:nvGrpSpPr>
        <p:grpSpPr>
          <a:xfrm>
            <a:off x="3157841" y="5303749"/>
            <a:ext cx="2569932" cy="1196744"/>
            <a:chOff x="5027234" y="5412432"/>
            <a:chExt cx="2942616" cy="1395810"/>
          </a:xfrm>
        </p:grpSpPr>
        <p:grpSp>
          <p:nvGrpSpPr>
            <p:cNvPr id="1210" name="组合 782">
              <a:extLst>
                <a:ext uri="{FF2B5EF4-FFF2-40B4-BE49-F238E27FC236}">
                  <a16:creationId xmlns:a16="http://schemas.microsoft.com/office/drawing/2014/main" id="{7F80AC68-661C-47FB-A57B-A1C5FB3454DA}"/>
                </a:ext>
              </a:extLst>
            </p:cNvPr>
            <p:cNvGrpSpPr/>
            <p:nvPr/>
          </p:nvGrpSpPr>
          <p:grpSpPr>
            <a:xfrm>
              <a:off x="5027234" y="5412432"/>
              <a:ext cx="2882901" cy="1100137"/>
              <a:chOff x="3925888" y="1790700"/>
              <a:chExt cx="2882901" cy="1100137"/>
            </a:xfrm>
          </p:grpSpPr>
          <p:grpSp>
            <p:nvGrpSpPr>
              <p:cNvPr id="1212" name="Group 205">
                <a:extLst>
                  <a:ext uri="{FF2B5EF4-FFF2-40B4-BE49-F238E27FC236}">
                    <a16:creationId xmlns:a16="http://schemas.microsoft.com/office/drawing/2014/main" id="{9399B0AC-6511-40FF-BDE1-C260539AA9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790700"/>
                <a:ext cx="2878138" cy="1085849"/>
                <a:chOff x="2476" y="1128"/>
                <a:chExt cx="1813" cy="684"/>
              </a:xfrm>
            </p:grpSpPr>
            <p:sp>
              <p:nvSpPr>
                <p:cNvPr id="1363" name="Freeform 5">
                  <a:extLst>
                    <a:ext uri="{FF2B5EF4-FFF2-40B4-BE49-F238E27FC236}">
                      <a16:creationId xmlns:a16="http://schemas.microsoft.com/office/drawing/2014/main" id="{D8537732-2F44-44E7-98F0-E74BA6F40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28"/>
                  <a:ext cx="1813" cy="613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4" name="Freeform 6">
                  <a:extLst>
                    <a:ext uri="{FF2B5EF4-FFF2-40B4-BE49-F238E27FC236}">
                      <a16:creationId xmlns:a16="http://schemas.microsoft.com/office/drawing/2014/main" id="{60C3CB60-4836-4799-A793-A9CA2590B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5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5" name="Freeform 7">
                  <a:extLst>
                    <a:ext uri="{FF2B5EF4-FFF2-40B4-BE49-F238E27FC236}">
                      <a16:creationId xmlns:a16="http://schemas.microsoft.com/office/drawing/2014/main" id="{ED7F0339-9EFA-43AF-9A91-20D1A80A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8">
                  <a:extLst>
                    <a:ext uri="{FF2B5EF4-FFF2-40B4-BE49-F238E27FC236}">
                      <a16:creationId xmlns:a16="http://schemas.microsoft.com/office/drawing/2014/main" id="{F2C2595E-0F14-4CED-B77E-964E275CB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9">
                  <a:extLst>
                    <a:ext uri="{FF2B5EF4-FFF2-40B4-BE49-F238E27FC236}">
                      <a16:creationId xmlns:a16="http://schemas.microsoft.com/office/drawing/2014/main" id="{79A42BCB-1A11-4E99-8B7A-09E4E5EAD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">
                  <a:extLst>
                    <a:ext uri="{FF2B5EF4-FFF2-40B4-BE49-F238E27FC236}">
                      <a16:creationId xmlns:a16="http://schemas.microsoft.com/office/drawing/2014/main" id="{14E3EEC4-3596-4A15-865F-AAA50F36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1">
                  <a:extLst>
                    <a:ext uri="{FF2B5EF4-FFF2-40B4-BE49-F238E27FC236}">
                      <a16:creationId xmlns:a16="http://schemas.microsoft.com/office/drawing/2014/main" id="{A726E788-7FC3-46DA-A00F-694BD885B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2">
                  <a:extLst>
                    <a:ext uri="{FF2B5EF4-FFF2-40B4-BE49-F238E27FC236}">
                      <a16:creationId xmlns:a16="http://schemas.microsoft.com/office/drawing/2014/main" id="{581BC753-0807-4688-B70B-B7FC9FF9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3">
                  <a:extLst>
                    <a:ext uri="{FF2B5EF4-FFF2-40B4-BE49-F238E27FC236}">
                      <a16:creationId xmlns:a16="http://schemas.microsoft.com/office/drawing/2014/main" id="{2DB3466C-F339-401C-A354-1AA85F709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4">
                  <a:extLst>
                    <a:ext uri="{FF2B5EF4-FFF2-40B4-BE49-F238E27FC236}">
                      <a16:creationId xmlns:a16="http://schemas.microsoft.com/office/drawing/2014/main" id="{96589A4A-0E1A-4289-AE4E-1E25E5F3A9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5">
                  <a:extLst>
                    <a:ext uri="{FF2B5EF4-FFF2-40B4-BE49-F238E27FC236}">
                      <a16:creationId xmlns:a16="http://schemas.microsoft.com/office/drawing/2014/main" id="{BF8EFA84-D82B-4C7A-9243-6E1AE4AE0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6">
                  <a:extLst>
                    <a:ext uri="{FF2B5EF4-FFF2-40B4-BE49-F238E27FC236}">
                      <a16:creationId xmlns:a16="http://schemas.microsoft.com/office/drawing/2014/main" id="{F3742CBE-D8F2-43D0-A861-84817970D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7">
                  <a:extLst>
                    <a:ext uri="{FF2B5EF4-FFF2-40B4-BE49-F238E27FC236}">
                      <a16:creationId xmlns:a16="http://schemas.microsoft.com/office/drawing/2014/main" id="{1ECE9267-5ACB-4F29-A298-03103F1A2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8">
                  <a:extLst>
                    <a:ext uri="{FF2B5EF4-FFF2-40B4-BE49-F238E27FC236}">
                      <a16:creationId xmlns:a16="http://schemas.microsoft.com/office/drawing/2014/main" id="{2B113174-F75D-4333-908C-3A67B77F4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9">
                  <a:extLst>
                    <a:ext uri="{FF2B5EF4-FFF2-40B4-BE49-F238E27FC236}">
                      <a16:creationId xmlns:a16="http://schemas.microsoft.com/office/drawing/2014/main" id="{3C14C60C-A863-4C87-A0E2-23A3621EA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20">
                  <a:extLst>
                    <a:ext uri="{FF2B5EF4-FFF2-40B4-BE49-F238E27FC236}">
                      <a16:creationId xmlns:a16="http://schemas.microsoft.com/office/drawing/2014/main" id="{98DA1B09-9CE0-42F3-B5ED-564A79E5A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21">
                  <a:extLst>
                    <a:ext uri="{FF2B5EF4-FFF2-40B4-BE49-F238E27FC236}">
                      <a16:creationId xmlns:a16="http://schemas.microsoft.com/office/drawing/2014/main" id="{4971F66F-4E7F-47CC-AC19-31655C1FD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22">
                  <a:extLst>
                    <a:ext uri="{FF2B5EF4-FFF2-40B4-BE49-F238E27FC236}">
                      <a16:creationId xmlns:a16="http://schemas.microsoft.com/office/drawing/2014/main" id="{3C667D0C-A56F-4F73-80EC-2E182EC81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23">
                  <a:extLst>
                    <a:ext uri="{FF2B5EF4-FFF2-40B4-BE49-F238E27FC236}">
                      <a16:creationId xmlns:a16="http://schemas.microsoft.com/office/drawing/2014/main" id="{57B97A07-7FCE-4705-AE41-89C687411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24">
                  <a:extLst>
                    <a:ext uri="{FF2B5EF4-FFF2-40B4-BE49-F238E27FC236}">
                      <a16:creationId xmlns:a16="http://schemas.microsoft.com/office/drawing/2014/main" id="{789F3AE6-48B7-4F58-93FC-0A179C1D1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25">
                  <a:extLst>
                    <a:ext uri="{FF2B5EF4-FFF2-40B4-BE49-F238E27FC236}">
                      <a16:creationId xmlns:a16="http://schemas.microsoft.com/office/drawing/2014/main" id="{F65E46AF-1BF3-45EA-B2F6-0B032FC19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26">
                  <a:extLst>
                    <a:ext uri="{FF2B5EF4-FFF2-40B4-BE49-F238E27FC236}">
                      <a16:creationId xmlns:a16="http://schemas.microsoft.com/office/drawing/2014/main" id="{9919EADA-A160-4458-9866-E023C6CA5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27">
                  <a:extLst>
                    <a:ext uri="{FF2B5EF4-FFF2-40B4-BE49-F238E27FC236}">
                      <a16:creationId xmlns:a16="http://schemas.microsoft.com/office/drawing/2014/main" id="{DE01475F-B531-4C81-BE2C-E553B17A9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28">
                  <a:extLst>
                    <a:ext uri="{FF2B5EF4-FFF2-40B4-BE49-F238E27FC236}">
                      <a16:creationId xmlns:a16="http://schemas.microsoft.com/office/drawing/2014/main" id="{C1945DD7-8D6B-4CCB-941E-75F0B5FF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29">
                  <a:extLst>
                    <a:ext uri="{FF2B5EF4-FFF2-40B4-BE49-F238E27FC236}">
                      <a16:creationId xmlns:a16="http://schemas.microsoft.com/office/drawing/2014/main" id="{37D3595A-6F0C-4880-8DBD-B0D2D38AE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30">
                  <a:extLst>
                    <a:ext uri="{FF2B5EF4-FFF2-40B4-BE49-F238E27FC236}">
                      <a16:creationId xmlns:a16="http://schemas.microsoft.com/office/drawing/2014/main" id="{3CBDD7E9-2690-454E-AD91-EE01E827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31">
                  <a:extLst>
                    <a:ext uri="{FF2B5EF4-FFF2-40B4-BE49-F238E27FC236}">
                      <a16:creationId xmlns:a16="http://schemas.microsoft.com/office/drawing/2014/main" id="{053B9EEF-9393-4215-8065-CADEFAC73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32">
                  <a:extLst>
                    <a:ext uri="{FF2B5EF4-FFF2-40B4-BE49-F238E27FC236}">
                      <a16:creationId xmlns:a16="http://schemas.microsoft.com/office/drawing/2014/main" id="{C48D4941-4734-4E86-91AB-B430B49F8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33">
                  <a:extLst>
                    <a:ext uri="{FF2B5EF4-FFF2-40B4-BE49-F238E27FC236}">
                      <a16:creationId xmlns:a16="http://schemas.microsoft.com/office/drawing/2014/main" id="{53EDE4B2-0E1A-4DCF-BA57-FBE39BA67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34">
                  <a:extLst>
                    <a:ext uri="{FF2B5EF4-FFF2-40B4-BE49-F238E27FC236}">
                      <a16:creationId xmlns:a16="http://schemas.microsoft.com/office/drawing/2014/main" id="{B26FE151-EB64-4177-893C-70378F535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35">
                  <a:extLst>
                    <a:ext uri="{FF2B5EF4-FFF2-40B4-BE49-F238E27FC236}">
                      <a16:creationId xmlns:a16="http://schemas.microsoft.com/office/drawing/2014/main" id="{5137061E-AEFE-4BF9-8252-DA6CFB590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Freeform 36">
                  <a:extLst>
                    <a:ext uri="{FF2B5EF4-FFF2-40B4-BE49-F238E27FC236}">
                      <a16:creationId xmlns:a16="http://schemas.microsoft.com/office/drawing/2014/main" id="{3D33E01E-5646-4DC5-83FA-43BFA150B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37">
                  <a:extLst>
                    <a:ext uri="{FF2B5EF4-FFF2-40B4-BE49-F238E27FC236}">
                      <a16:creationId xmlns:a16="http://schemas.microsoft.com/office/drawing/2014/main" id="{F70D841E-47C8-470D-8FCA-683386E11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38">
                  <a:extLst>
                    <a:ext uri="{FF2B5EF4-FFF2-40B4-BE49-F238E27FC236}">
                      <a16:creationId xmlns:a16="http://schemas.microsoft.com/office/drawing/2014/main" id="{9372C53F-5AC8-4D57-AF06-84B621CA8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39">
                  <a:extLst>
                    <a:ext uri="{FF2B5EF4-FFF2-40B4-BE49-F238E27FC236}">
                      <a16:creationId xmlns:a16="http://schemas.microsoft.com/office/drawing/2014/main" id="{01EE86A4-03C1-46E1-A5C2-1895F65FB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40">
                  <a:extLst>
                    <a:ext uri="{FF2B5EF4-FFF2-40B4-BE49-F238E27FC236}">
                      <a16:creationId xmlns:a16="http://schemas.microsoft.com/office/drawing/2014/main" id="{C1D01987-7606-46A1-BD5F-A111F62C7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41">
                  <a:extLst>
                    <a:ext uri="{FF2B5EF4-FFF2-40B4-BE49-F238E27FC236}">
                      <a16:creationId xmlns:a16="http://schemas.microsoft.com/office/drawing/2014/main" id="{830CC2A7-D0DF-4DEC-A211-C81CA7A400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42">
                  <a:extLst>
                    <a:ext uri="{FF2B5EF4-FFF2-40B4-BE49-F238E27FC236}">
                      <a16:creationId xmlns:a16="http://schemas.microsoft.com/office/drawing/2014/main" id="{94030083-2490-4970-AE8A-E75196CBE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43">
                  <a:extLst>
                    <a:ext uri="{FF2B5EF4-FFF2-40B4-BE49-F238E27FC236}">
                      <a16:creationId xmlns:a16="http://schemas.microsoft.com/office/drawing/2014/main" id="{A6647399-8511-435E-AAAF-A8A699D24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44">
                  <a:extLst>
                    <a:ext uri="{FF2B5EF4-FFF2-40B4-BE49-F238E27FC236}">
                      <a16:creationId xmlns:a16="http://schemas.microsoft.com/office/drawing/2014/main" id="{9FC2F97D-AEC1-49D6-AC00-668030240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45">
                  <a:extLst>
                    <a:ext uri="{FF2B5EF4-FFF2-40B4-BE49-F238E27FC236}">
                      <a16:creationId xmlns:a16="http://schemas.microsoft.com/office/drawing/2014/main" id="{368EA716-9764-4746-B5BD-2A690D20E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46">
                  <a:extLst>
                    <a:ext uri="{FF2B5EF4-FFF2-40B4-BE49-F238E27FC236}">
                      <a16:creationId xmlns:a16="http://schemas.microsoft.com/office/drawing/2014/main" id="{B8FA54C6-E929-4CB8-9C21-9C3A27F8A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47">
                  <a:extLst>
                    <a:ext uri="{FF2B5EF4-FFF2-40B4-BE49-F238E27FC236}">
                      <a16:creationId xmlns:a16="http://schemas.microsoft.com/office/drawing/2014/main" id="{0273909F-D6E8-4648-BA36-13EAC6B9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48">
                  <a:extLst>
                    <a:ext uri="{FF2B5EF4-FFF2-40B4-BE49-F238E27FC236}">
                      <a16:creationId xmlns:a16="http://schemas.microsoft.com/office/drawing/2014/main" id="{5315DD9A-E588-452F-B49D-05F95AA13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49">
                  <a:extLst>
                    <a:ext uri="{FF2B5EF4-FFF2-40B4-BE49-F238E27FC236}">
                      <a16:creationId xmlns:a16="http://schemas.microsoft.com/office/drawing/2014/main" id="{683D3CDA-98BD-42B1-AC46-F9A4E2D4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50">
                  <a:extLst>
                    <a:ext uri="{FF2B5EF4-FFF2-40B4-BE49-F238E27FC236}">
                      <a16:creationId xmlns:a16="http://schemas.microsoft.com/office/drawing/2014/main" id="{C88B0FB0-D531-48EB-A268-27E900773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51">
                  <a:extLst>
                    <a:ext uri="{FF2B5EF4-FFF2-40B4-BE49-F238E27FC236}">
                      <a16:creationId xmlns:a16="http://schemas.microsoft.com/office/drawing/2014/main" id="{D0A25406-9AC2-496D-8D36-5FE2EA0E1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52">
                  <a:extLst>
                    <a:ext uri="{FF2B5EF4-FFF2-40B4-BE49-F238E27FC236}">
                      <a16:creationId xmlns:a16="http://schemas.microsoft.com/office/drawing/2014/main" id="{062E84EF-12A0-4C63-8F3C-33AD3B994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53">
                  <a:extLst>
                    <a:ext uri="{FF2B5EF4-FFF2-40B4-BE49-F238E27FC236}">
                      <a16:creationId xmlns:a16="http://schemas.microsoft.com/office/drawing/2014/main" id="{A78A253C-DDCA-4416-9AB9-65BA0E43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54">
                  <a:extLst>
                    <a:ext uri="{FF2B5EF4-FFF2-40B4-BE49-F238E27FC236}">
                      <a16:creationId xmlns:a16="http://schemas.microsoft.com/office/drawing/2014/main" id="{C9EDCD4B-E5DD-46D9-A848-38D4030D0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55">
                  <a:extLst>
                    <a:ext uri="{FF2B5EF4-FFF2-40B4-BE49-F238E27FC236}">
                      <a16:creationId xmlns:a16="http://schemas.microsoft.com/office/drawing/2014/main" id="{361CAC33-5395-4D65-9D1E-9606D2AE4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56">
                  <a:extLst>
                    <a:ext uri="{FF2B5EF4-FFF2-40B4-BE49-F238E27FC236}">
                      <a16:creationId xmlns:a16="http://schemas.microsoft.com/office/drawing/2014/main" id="{746816AC-B99F-42DC-8CAA-DCCFF6338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57">
                  <a:extLst>
                    <a:ext uri="{FF2B5EF4-FFF2-40B4-BE49-F238E27FC236}">
                      <a16:creationId xmlns:a16="http://schemas.microsoft.com/office/drawing/2014/main" id="{A8576312-2D6C-44EB-9DAF-F9034B05C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58">
                  <a:extLst>
                    <a:ext uri="{FF2B5EF4-FFF2-40B4-BE49-F238E27FC236}">
                      <a16:creationId xmlns:a16="http://schemas.microsoft.com/office/drawing/2014/main" id="{1FB2EFFB-D88C-4F5A-8512-F6AC0E63B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59">
                  <a:extLst>
                    <a:ext uri="{FF2B5EF4-FFF2-40B4-BE49-F238E27FC236}">
                      <a16:creationId xmlns:a16="http://schemas.microsoft.com/office/drawing/2014/main" id="{97FB5743-56DD-40DD-A2EF-0888DF394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60">
                  <a:extLst>
                    <a:ext uri="{FF2B5EF4-FFF2-40B4-BE49-F238E27FC236}">
                      <a16:creationId xmlns:a16="http://schemas.microsoft.com/office/drawing/2014/main" id="{DC22FD6F-4DED-433C-95D8-1115C1C0C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61">
                  <a:extLst>
                    <a:ext uri="{FF2B5EF4-FFF2-40B4-BE49-F238E27FC236}">
                      <a16:creationId xmlns:a16="http://schemas.microsoft.com/office/drawing/2014/main" id="{E2C89424-72EB-4D3B-957C-CD0721F00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62">
                  <a:extLst>
                    <a:ext uri="{FF2B5EF4-FFF2-40B4-BE49-F238E27FC236}">
                      <a16:creationId xmlns:a16="http://schemas.microsoft.com/office/drawing/2014/main" id="{E198EB40-54FB-4235-BCFC-F5209B8EF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63">
                  <a:extLst>
                    <a:ext uri="{FF2B5EF4-FFF2-40B4-BE49-F238E27FC236}">
                      <a16:creationId xmlns:a16="http://schemas.microsoft.com/office/drawing/2014/main" id="{EC3352AC-8EF1-4F61-9629-9FC7697C7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64">
                  <a:extLst>
                    <a:ext uri="{FF2B5EF4-FFF2-40B4-BE49-F238E27FC236}">
                      <a16:creationId xmlns:a16="http://schemas.microsoft.com/office/drawing/2014/main" id="{7EACCE8F-D518-46CF-8209-4285C5DC2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65">
                  <a:extLst>
                    <a:ext uri="{FF2B5EF4-FFF2-40B4-BE49-F238E27FC236}">
                      <a16:creationId xmlns:a16="http://schemas.microsoft.com/office/drawing/2014/main" id="{60DD67F4-4A8E-4AA1-B15B-EAF2C7BA5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66">
                  <a:extLst>
                    <a:ext uri="{FF2B5EF4-FFF2-40B4-BE49-F238E27FC236}">
                      <a16:creationId xmlns:a16="http://schemas.microsoft.com/office/drawing/2014/main" id="{6EB5B680-EACC-4E4B-BFB9-EE4DE400B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67">
                  <a:extLst>
                    <a:ext uri="{FF2B5EF4-FFF2-40B4-BE49-F238E27FC236}">
                      <a16:creationId xmlns:a16="http://schemas.microsoft.com/office/drawing/2014/main" id="{EE5BCACB-78FC-411B-8D9A-5679E61B9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68">
                  <a:extLst>
                    <a:ext uri="{FF2B5EF4-FFF2-40B4-BE49-F238E27FC236}">
                      <a16:creationId xmlns:a16="http://schemas.microsoft.com/office/drawing/2014/main" id="{0E7F31D9-4E1A-4C75-BC35-0D7FE5ECE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69">
                  <a:extLst>
                    <a:ext uri="{FF2B5EF4-FFF2-40B4-BE49-F238E27FC236}">
                      <a16:creationId xmlns:a16="http://schemas.microsoft.com/office/drawing/2014/main" id="{C5E81AA4-719E-4F2D-BE3D-36831A5CC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70">
                  <a:extLst>
                    <a:ext uri="{FF2B5EF4-FFF2-40B4-BE49-F238E27FC236}">
                      <a16:creationId xmlns:a16="http://schemas.microsoft.com/office/drawing/2014/main" id="{BF0DFA9C-83A7-45D3-ADF9-E14DD9A09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71">
                  <a:extLst>
                    <a:ext uri="{FF2B5EF4-FFF2-40B4-BE49-F238E27FC236}">
                      <a16:creationId xmlns:a16="http://schemas.microsoft.com/office/drawing/2014/main" id="{2EB4846C-9F95-413E-A3A9-9124A2BA9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72">
                  <a:extLst>
                    <a:ext uri="{FF2B5EF4-FFF2-40B4-BE49-F238E27FC236}">
                      <a16:creationId xmlns:a16="http://schemas.microsoft.com/office/drawing/2014/main" id="{C503D3CF-6556-4D61-8CBD-9F171B9AC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73">
                  <a:extLst>
                    <a:ext uri="{FF2B5EF4-FFF2-40B4-BE49-F238E27FC236}">
                      <a16:creationId xmlns:a16="http://schemas.microsoft.com/office/drawing/2014/main" id="{82F24A4E-651F-453B-91F7-E1D844552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74">
                  <a:extLst>
                    <a:ext uri="{FF2B5EF4-FFF2-40B4-BE49-F238E27FC236}">
                      <a16:creationId xmlns:a16="http://schemas.microsoft.com/office/drawing/2014/main" id="{6520E689-58F6-4F2A-AA98-EE5CF3069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75">
                  <a:extLst>
                    <a:ext uri="{FF2B5EF4-FFF2-40B4-BE49-F238E27FC236}">
                      <a16:creationId xmlns:a16="http://schemas.microsoft.com/office/drawing/2014/main" id="{554ABA53-78A1-4B91-BF46-06734E7B9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Rectangle 76">
                  <a:extLst>
                    <a:ext uri="{FF2B5EF4-FFF2-40B4-BE49-F238E27FC236}">
                      <a16:creationId xmlns:a16="http://schemas.microsoft.com/office/drawing/2014/main" id="{F7D0830F-FCF2-4823-BBE1-ADA61F9FAA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77">
                  <a:extLst>
                    <a:ext uri="{FF2B5EF4-FFF2-40B4-BE49-F238E27FC236}">
                      <a16:creationId xmlns:a16="http://schemas.microsoft.com/office/drawing/2014/main" id="{390637DB-E82F-41D5-85B2-DF626AF07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78">
                  <a:extLst>
                    <a:ext uri="{FF2B5EF4-FFF2-40B4-BE49-F238E27FC236}">
                      <a16:creationId xmlns:a16="http://schemas.microsoft.com/office/drawing/2014/main" id="{D0808C30-C9AC-46F7-884D-C9CC47176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79">
                  <a:extLst>
                    <a:ext uri="{FF2B5EF4-FFF2-40B4-BE49-F238E27FC236}">
                      <a16:creationId xmlns:a16="http://schemas.microsoft.com/office/drawing/2014/main" id="{009696AC-BDE2-4C6F-B9D2-C5561C423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0">
                  <a:extLst>
                    <a:ext uri="{FF2B5EF4-FFF2-40B4-BE49-F238E27FC236}">
                      <a16:creationId xmlns:a16="http://schemas.microsoft.com/office/drawing/2014/main" id="{F77D5837-2F0B-4DE6-9423-80648D0B2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1">
                  <a:extLst>
                    <a:ext uri="{FF2B5EF4-FFF2-40B4-BE49-F238E27FC236}">
                      <a16:creationId xmlns:a16="http://schemas.microsoft.com/office/drawing/2014/main" id="{6883848D-7913-4272-B11A-289BAB526D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">
                  <a:extLst>
                    <a:ext uri="{FF2B5EF4-FFF2-40B4-BE49-F238E27FC236}">
                      <a16:creationId xmlns:a16="http://schemas.microsoft.com/office/drawing/2014/main" id="{B4DF257B-120E-42BB-8E52-D6C1A116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3">
                  <a:extLst>
                    <a:ext uri="{FF2B5EF4-FFF2-40B4-BE49-F238E27FC236}">
                      <a16:creationId xmlns:a16="http://schemas.microsoft.com/office/drawing/2014/main" id="{BC3073CC-F517-41E9-AE13-9135198D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4">
                  <a:extLst>
                    <a:ext uri="{FF2B5EF4-FFF2-40B4-BE49-F238E27FC236}">
                      <a16:creationId xmlns:a16="http://schemas.microsoft.com/office/drawing/2014/main" id="{D8A196D3-AC71-4B56-B1A4-2C167C8D50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5">
                  <a:extLst>
                    <a:ext uri="{FF2B5EF4-FFF2-40B4-BE49-F238E27FC236}">
                      <a16:creationId xmlns:a16="http://schemas.microsoft.com/office/drawing/2014/main" id="{7EB4A7A0-E697-48D6-9AA8-48BF7536B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6">
                  <a:extLst>
                    <a:ext uri="{FF2B5EF4-FFF2-40B4-BE49-F238E27FC236}">
                      <a16:creationId xmlns:a16="http://schemas.microsoft.com/office/drawing/2014/main" id="{1E662660-0A65-4BC4-A0EF-186B47A83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7">
                  <a:extLst>
                    <a:ext uri="{FF2B5EF4-FFF2-40B4-BE49-F238E27FC236}">
                      <a16:creationId xmlns:a16="http://schemas.microsoft.com/office/drawing/2014/main" id="{7BE8452C-F905-4CE7-A7DE-7AC2CB09D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8">
                  <a:extLst>
                    <a:ext uri="{FF2B5EF4-FFF2-40B4-BE49-F238E27FC236}">
                      <a16:creationId xmlns:a16="http://schemas.microsoft.com/office/drawing/2014/main" id="{8AFBAC28-5AEC-4FC4-A89F-A52B3434A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9">
                  <a:extLst>
                    <a:ext uri="{FF2B5EF4-FFF2-40B4-BE49-F238E27FC236}">
                      <a16:creationId xmlns:a16="http://schemas.microsoft.com/office/drawing/2014/main" id="{72C74EFE-06E6-4742-9E65-9C7311E35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90">
                  <a:extLst>
                    <a:ext uri="{FF2B5EF4-FFF2-40B4-BE49-F238E27FC236}">
                      <a16:creationId xmlns:a16="http://schemas.microsoft.com/office/drawing/2014/main" id="{7EDBEB99-D1F9-49E6-9384-6C7654DBA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91">
                  <a:extLst>
                    <a:ext uri="{FF2B5EF4-FFF2-40B4-BE49-F238E27FC236}">
                      <a16:creationId xmlns:a16="http://schemas.microsoft.com/office/drawing/2014/main" id="{01901087-5BF8-458E-9350-4119F5658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92">
                  <a:extLst>
                    <a:ext uri="{FF2B5EF4-FFF2-40B4-BE49-F238E27FC236}">
                      <a16:creationId xmlns:a16="http://schemas.microsoft.com/office/drawing/2014/main" id="{288F1E9A-1164-4029-BF3D-F880152CB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93">
                  <a:extLst>
                    <a:ext uri="{FF2B5EF4-FFF2-40B4-BE49-F238E27FC236}">
                      <a16:creationId xmlns:a16="http://schemas.microsoft.com/office/drawing/2014/main" id="{19F74CB8-7138-43DB-9115-0D75B2536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94">
                  <a:extLst>
                    <a:ext uri="{FF2B5EF4-FFF2-40B4-BE49-F238E27FC236}">
                      <a16:creationId xmlns:a16="http://schemas.microsoft.com/office/drawing/2014/main" id="{615E733F-4C78-41DF-BD1D-96818DC2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95">
                  <a:extLst>
                    <a:ext uri="{FF2B5EF4-FFF2-40B4-BE49-F238E27FC236}">
                      <a16:creationId xmlns:a16="http://schemas.microsoft.com/office/drawing/2014/main" id="{9C61CBAC-20FD-475F-8874-5E3E959BD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96">
                  <a:extLst>
                    <a:ext uri="{FF2B5EF4-FFF2-40B4-BE49-F238E27FC236}">
                      <a16:creationId xmlns:a16="http://schemas.microsoft.com/office/drawing/2014/main" id="{19D0EA80-8DF4-4B7D-A9C6-9535A7B15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97">
                  <a:extLst>
                    <a:ext uri="{FF2B5EF4-FFF2-40B4-BE49-F238E27FC236}">
                      <a16:creationId xmlns:a16="http://schemas.microsoft.com/office/drawing/2014/main" id="{7D95E53B-92F7-4713-840E-93206D50D6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98">
                  <a:extLst>
                    <a:ext uri="{FF2B5EF4-FFF2-40B4-BE49-F238E27FC236}">
                      <a16:creationId xmlns:a16="http://schemas.microsoft.com/office/drawing/2014/main" id="{A16E379C-B4E8-40CA-A7BC-2B188E85C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99">
                  <a:extLst>
                    <a:ext uri="{FF2B5EF4-FFF2-40B4-BE49-F238E27FC236}">
                      <a16:creationId xmlns:a16="http://schemas.microsoft.com/office/drawing/2014/main" id="{DC4DDBBF-3EBF-41A3-B782-C19919ED8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Rectangle 100">
                  <a:extLst>
                    <a:ext uri="{FF2B5EF4-FFF2-40B4-BE49-F238E27FC236}">
                      <a16:creationId xmlns:a16="http://schemas.microsoft.com/office/drawing/2014/main" id="{A83AAA24-3721-4505-B2C0-E197D2A76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101">
                  <a:extLst>
                    <a:ext uri="{FF2B5EF4-FFF2-40B4-BE49-F238E27FC236}">
                      <a16:creationId xmlns:a16="http://schemas.microsoft.com/office/drawing/2014/main" id="{2A60E155-451E-49DD-B64A-B38545ABE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102">
                  <a:extLst>
                    <a:ext uri="{FF2B5EF4-FFF2-40B4-BE49-F238E27FC236}">
                      <a16:creationId xmlns:a16="http://schemas.microsoft.com/office/drawing/2014/main" id="{AA972520-F052-4CC6-ADB3-F3F4FCFFF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103">
                  <a:extLst>
                    <a:ext uri="{FF2B5EF4-FFF2-40B4-BE49-F238E27FC236}">
                      <a16:creationId xmlns:a16="http://schemas.microsoft.com/office/drawing/2014/main" id="{3499700B-D10A-4AB6-BBF4-96F7E9764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104">
                  <a:extLst>
                    <a:ext uri="{FF2B5EF4-FFF2-40B4-BE49-F238E27FC236}">
                      <a16:creationId xmlns:a16="http://schemas.microsoft.com/office/drawing/2014/main" id="{8D4AA40F-5E7B-46A2-9A62-78960D6E8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105">
                  <a:extLst>
                    <a:ext uri="{FF2B5EF4-FFF2-40B4-BE49-F238E27FC236}">
                      <a16:creationId xmlns:a16="http://schemas.microsoft.com/office/drawing/2014/main" id="{1E49074E-01DF-40C7-8C77-0264B990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464" name="Freeform 106">
                  <a:extLst>
                    <a:ext uri="{FF2B5EF4-FFF2-40B4-BE49-F238E27FC236}">
                      <a16:creationId xmlns:a16="http://schemas.microsoft.com/office/drawing/2014/main" id="{7704BB5E-B323-43CA-A071-F2EB6F499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107">
                  <a:extLst>
                    <a:ext uri="{FF2B5EF4-FFF2-40B4-BE49-F238E27FC236}">
                      <a16:creationId xmlns:a16="http://schemas.microsoft.com/office/drawing/2014/main" id="{81DC8318-D056-406A-A431-F9095D223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108">
                  <a:extLst>
                    <a:ext uri="{FF2B5EF4-FFF2-40B4-BE49-F238E27FC236}">
                      <a16:creationId xmlns:a16="http://schemas.microsoft.com/office/drawing/2014/main" id="{1FBAEA41-CBC9-466D-983D-8ED862F9F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109">
                  <a:extLst>
                    <a:ext uri="{FF2B5EF4-FFF2-40B4-BE49-F238E27FC236}">
                      <a16:creationId xmlns:a16="http://schemas.microsoft.com/office/drawing/2014/main" id="{46E637E5-EE09-46E6-B346-934568F70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110">
                  <a:extLst>
                    <a:ext uri="{FF2B5EF4-FFF2-40B4-BE49-F238E27FC236}">
                      <a16:creationId xmlns:a16="http://schemas.microsoft.com/office/drawing/2014/main" id="{6B694A58-259A-4A7C-8CD6-13B359A59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111">
                  <a:extLst>
                    <a:ext uri="{FF2B5EF4-FFF2-40B4-BE49-F238E27FC236}">
                      <a16:creationId xmlns:a16="http://schemas.microsoft.com/office/drawing/2014/main" id="{05FAF876-4B0B-4FF5-AB88-5D386C06A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Rectangle 112">
                  <a:extLst>
                    <a:ext uri="{FF2B5EF4-FFF2-40B4-BE49-F238E27FC236}">
                      <a16:creationId xmlns:a16="http://schemas.microsoft.com/office/drawing/2014/main" id="{2435C4C3-2AC4-4151-A9D5-59BBEBEC9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113">
                  <a:extLst>
                    <a:ext uri="{FF2B5EF4-FFF2-40B4-BE49-F238E27FC236}">
                      <a16:creationId xmlns:a16="http://schemas.microsoft.com/office/drawing/2014/main" id="{25147D3C-340E-46A4-9BF1-6D8FE523E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114">
                  <a:extLst>
                    <a:ext uri="{FF2B5EF4-FFF2-40B4-BE49-F238E27FC236}">
                      <a16:creationId xmlns:a16="http://schemas.microsoft.com/office/drawing/2014/main" id="{79EF2560-9AE0-47E3-8E19-981508DBD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115">
                  <a:extLst>
                    <a:ext uri="{FF2B5EF4-FFF2-40B4-BE49-F238E27FC236}">
                      <a16:creationId xmlns:a16="http://schemas.microsoft.com/office/drawing/2014/main" id="{2246B88A-0006-4528-A8AE-15A8A0379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116">
                  <a:extLst>
                    <a:ext uri="{FF2B5EF4-FFF2-40B4-BE49-F238E27FC236}">
                      <a16:creationId xmlns:a16="http://schemas.microsoft.com/office/drawing/2014/main" id="{B55EA945-19B3-4426-B75A-15EE95ADA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117">
                  <a:extLst>
                    <a:ext uri="{FF2B5EF4-FFF2-40B4-BE49-F238E27FC236}">
                      <a16:creationId xmlns:a16="http://schemas.microsoft.com/office/drawing/2014/main" id="{5452E1AF-F19E-42EA-8867-3328FC451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118">
                  <a:extLst>
                    <a:ext uri="{FF2B5EF4-FFF2-40B4-BE49-F238E27FC236}">
                      <a16:creationId xmlns:a16="http://schemas.microsoft.com/office/drawing/2014/main" id="{B529D8D1-1563-4BB1-95D9-242012051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119">
                  <a:extLst>
                    <a:ext uri="{FF2B5EF4-FFF2-40B4-BE49-F238E27FC236}">
                      <a16:creationId xmlns:a16="http://schemas.microsoft.com/office/drawing/2014/main" id="{15C88035-BBDE-4F6A-876A-E8541A396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120">
                  <a:extLst>
                    <a:ext uri="{FF2B5EF4-FFF2-40B4-BE49-F238E27FC236}">
                      <a16:creationId xmlns:a16="http://schemas.microsoft.com/office/drawing/2014/main" id="{48DBAE1F-17A1-464F-AA9F-37E23820B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121">
                  <a:extLst>
                    <a:ext uri="{FF2B5EF4-FFF2-40B4-BE49-F238E27FC236}">
                      <a16:creationId xmlns:a16="http://schemas.microsoft.com/office/drawing/2014/main" id="{569AFBC8-7A9C-4231-A34C-F538F0101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122">
                  <a:extLst>
                    <a:ext uri="{FF2B5EF4-FFF2-40B4-BE49-F238E27FC236}">
                      <a16:creationId xmlns:a16="http://schemas.microsoft.com/office/drawing/2014/main" id="{5FA37AD4-8BF9-42C4-B561-AB61A58CD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123">
                  <a:extLst>
                    <a:ext uri="{FF2B5EF4-FFF2-40B4-BE49-F238E27FC236}">
                      <a16:creationId xmlns:a16="http://schemas.microsoft.com/office/drawing/2014/main" id="{C878957B-F69F-4776-B14A-3306685CD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Rectangle 124">
                  <a:extLst>
                    <a:ext uri="{FF2B5EF4-FFF2-40B4-BE49-F238E27FC236}">
                      <a16:creationId xmlns:a16="http://schemas.microsoft.com/office/drawing/2014/main" id="{71FDD53E-521A-45DB-855E-71725F5FF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125">
                  <a:extLst>
                    <a:ext uri="{FF2B5EF4-FFF2-40B4-BE49-F238E27FC236}">
                      <a16:creationId xmlns:a16="http://schemas.microsoft.com/office/drawing/2014/main" id="{15FD15F4-989B-431C-9A32-8EACB5079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Rectangle 126">
                  <a:extLst>
                    <a:ext uri="{FF2B5EF4-FFF2-40B4-BE49-F238E27FC236}">
                      <a16:creationId xmlns:a16="http://schemas.microsoft.com/office/drawing/2014/main" id="{F11410F3-98FF-442F-91BE-99E24D0B2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127">
                  <a:extLst>
                    <a:ext uri="{FF2B5EF4-FFF2-40B4-BE49-F238E27FC236}">
                      <a16:creationId xmlns:a16="http://schemas.microsoft.com/office/drawing/2014/main" id="{6C7CA342-733E-4E6C-AB52-1863197E0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128">
                  <a:extLst>
                    <a:ext uri="{FF2B5EF4-FFF2-40B4-BE49-F238E27FC236}">
                      <a16:creationId xmlns:a16="http://schemas.microsoft.com/office/drawing/2014/main" id="{1E7ABDD1-9732-488C-9298-BDB85B6B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129">
                  <a:extLst>
                    <a:ext uri="{FF2B5EF4-FFF2-40B4-BE49-F238E27FC236}">
                      <a16:creationId xmlns:a16="http://schemas.microsoft.com/office/drawing/2014/main" id="{8E8DEDDF-B9C4-4F22-ACD3-F4BC1E286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130">
                  <a:extLst>
                    <a:ext uri="{FF2B5EF4-FFF2-40B4-BE49-F238E27FC236}">
                      <a16:creationId xmlns:a16="http://schemas.microsoft.com/office/drawing/2014/main" id="{F1A8DC1F-0D5F-4412-878B-8C0D1D160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131">
                  <a:extLst>
                    <a:ext uri="{FF2B5EF4-FFF2-40B4-BE49-F238E27FC236}">
                      <a16:creationId xmlns:a16="http://schemas.microsoft.com/office/drawing/2014/main" id="{587F8977-A758-45F1-85DE-B47A38DAD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132">
                  <a:extLst>
                    <a:ext uri="{FF2B5EF4-FFF2-40B4-BE49-F238E27FC236}">
                      <a16:creationId xmlns:a16="http://schemas.microsoft.com/office/drawing/2014/main" id="{C9599785-3438-4249-802D-92EF771A5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133">
                  <a:extLst>
                    <a:ext uri="{FF2B5EF4-FFF2-40B4-BE49-F238E27FC236}">
                      <a16:creationId xmlns:a16="http://schemas.microsoft.com/office/drawing/2014/main" id="{349BF868-C525-4B8F-B3D9-3AD01F042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134">
                  <a:extLst>
                    <a:ext uri="{FF2B5EF4-FFF2-40B4-BE49-F238E27FC236}">
                      <a16:creationId xmlns:a16="http://schemas.microsoft.com/office/drawing/2014/main" id="{29E0E262-3DB6-43F6-8C88-1AAC415AF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135">
                  <a:extLst>
                    <a:ext uri="{FF2B5EF4-FFF2-40B4-BE49-F238E27FC236}">
                      <a16:creationId xmlns:a16="http://schemas.microsoft.com/office/drawing/2014/main" id="{65D1C7E3-A351-4F26-AA20-A22979389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136">
                  <a:extLst>
                    <a:ext uri="{FF2B5EF4-FFF2-40B4-BE49-F238E27FC236}">
                      <a16:creationId xmlns:a16="http://schemas.microsoft.com/office/drawing/2014/main" id="{5044193A-38CA-4DF7-AB52-A1D7EF89F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137">
                  <a:extLst>
                    <a:ext uri="{FF2B5EF4-FFF2-40B4-BE49-F238E27FC236}">
                      <a16:creationId xmlns:a16="http://schemas.microsoft.com/office/drawing/2014/main" id="{A1774B6D-D836-499D-A487-30DAFDA96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138">
                  <a:extLst>
                    <a:ext uri="{FF2B5EF4-FFF2-40B4-BE49-F238E27FC236}">
                      <a16:creationId xmlns:a16="http://schemas.microsoft.com/office/drawing/2014/main" id="{354919D3-FC30-4732-95EE-9C6AE2C6EB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139">
                  <a:extLst>
                    <a:ext uri="{FF2B5EF4-FFF2-40B4-BE49-F238E27FC236}">
                      <a16:creationId xmlns:a16="http://schemas.microsoft.com/office/drawing/2014/main" id="{508610D4-6DF5-4AE2-AD00-5332E4A48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140">
                  <a:extLst>
                    <a:ext uri="{FF2B5EF4-FFF2-40B4-BE49-F238E27FC236}">
                      <a16:creationId xmlns:a16="http://schemas.microsoft.com/office/drawing/2014/main" id="{F9E23E93-59C1-4582-8556-B9841051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141">
                  <a:extLst>
                    <a:ext uri="{FF2B5EF4-FFF2-40B4-BE49-F238E27FC236}">
                      <a16:creationId xmlns:a16="http://schemas.microsoft.com/office/drawing/2014/main" id="{AB68719F-F100-4E3F-A7DB-6095AA492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142">
                  <a:extLst>
                    <a:ext uri="{FF2B5EF4-FFF2-40B4-BE49-F238E27FC236}">
                      <a16:creationId xmlns:a16="http://schemas.microsoft.com/office/drawing/2014/main" id="{E8B1F7A4-7A26-42C9-A2E5-56B7436FD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143">
                  <a:extLst>
                    <a:ext uri="{FF2B5EF4-FFF2-40B4-BE49-F238E27FC236}">
                      <a16:creationId xmlns:a16="http://schemas.microsoft.com/office/drawing/2014/main" id="{B5DFE0B2-D929-42F8-B6E7-221B5DF9E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144">
                  <a:extLst>
                    <a:ext uri="{FF2B5EF4-FFF2-40B4-BE49-F238E27FC236}">
                      <a16:creationId xmlns:a16="http://schemas.microsoft.com/office/drawing/2014/main" id="{19666F20-42C0-4BC0-95F1-EEFB8D7E2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145">
                  <a:extLst>
                    <a:ext uri="{FF2B5EF4-FFF2-40B4-BE49-F238E27FC236}">
                      <a16:creationId xmlns:a16="http://schemas.microsoft.com/office/drawing/2014/main" id="{97EEA882-8512-4C94-ADA4-D872F4268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146">
                  <a:extLst>
                    <a:ext uri="{FF2B5EF4-FFF2-40B4-BE49-F238E27FC236}">
                      <a16:creationId xmlns:a16="http://schemas.microsoft.com/office/drawing/2014/main" id="{20ED9EEB-2BDE-471A-8464-C34E7489C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147">
                  <a:extLst>
                    <a:ext uri="{FF2B5EF4-FFF2-40B4-BE49-F238E27FC236}">
                      <a16:creationId xmlns:a16="http://schemas.microsoft.com/office/drawing/2014/main" id="{CD21AFD9-4424-44EE-846A-5DBC93919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148">
                  <a:extLst>
                    <a:ext uri="{FF2B5EF4-FFF2-40B4-BE49-F238E27FC236}">
                      <a16:creationId xmlns:a16="http://schemas.microsoft.com/office/drawing/2014/main" id="{CC73386A-5EF3-4710-B142-B1DA55EB1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149">
                  <a:extLst>
                    <a:ext uri="{FF2B5EF4-FFF2-40B4-BE49-F238E27FC236}">
                      <a16:creationId xmlns:a16="http://schemas.microsoft.com/office/drawing/2014/main" id="{94451936-52BF-4E82-8BC2-F65773C25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150">
                  <a:extLst>
                    <a:ext uri="{FF2B5EF4-FFF2-40B4-BE49-F238E27FC236}">
                      <a16:creationId xmlns:a16="http://schemas.microsoft.com/office/drawing/2014/main" id="{7CF013D6-D701-4E3C-8166-5759AD936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151">
                  <a:extLst>
                    <a:ext uri="{FF2B5EF4-FFF2-40B4-BE49-F238E27FC236}">
                      <a16:creationId xmlns:a16="http://schemas.microsoft.com/office/drawing/2014/main" id="{0C02F19F-A492-48DE-A5E7-DEF10FCCF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152">
                  <a:extLst>
                    <a:ext uri="{FF2B5EF4-FFF2-40B4-BE49-F238E27FC236}">
                      <a16:creationId xmlns:a16="http://schemas.microsoft.com/office/drawing/2014/main" id="{889BA5CA-CDFD-4555-8BA8-DEBB38FEA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153">
                  <a:extLst>
                    <a:ext uri="{FF2B5EF4-FFF2-40B4-BE49-F238E27FC236}">
                      <a16:creationId xmlns:a16="http://schemas.microsoft.com/office/drawing/2014/main" id="{1D703B42-E50B-493A-A045-F8D415741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154">
                  <a:extLst>
                    <a:ext uri="{FF2B5EF4-FFF2-40B4-BE49-F238E27FC236}">
                      <a16:creationId xmlns:a16="http://schemas.microsoft.com/office/drawing/2014/main" id="{5CCAF0B4-DC87-43D5-9E0A-F46FC10A0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155">
                  <a:extLst>
                    <a:ext uri="{FF2B5EF4-FFF2-40B4-BE49-F238E27FC236}">
                      <a16:creationId xmlns:a16="http://schemas.microsoft.com/office/drawing/2014/main" id="{70C3C3D7-C944-40C0-B92C-EDE8E904C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156">
                  <a:extLst>
                    <a:ext uri="{FF2B5EF4-FFF2-40B4-BE49-F238E27FC236}">
                      <a16:creationId xmlns:a16="http://schemas.microsoft.com/office/drawing/2014/main" id="{FB8F5001-BC2A-4C6E-BDE0-48158FD25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157">
                  <a:extLst>
                    <a:ext uri="{FF2B5EF4-FFF2-40B4-BE49-F238E27FC236}">
                      <a16:creationId xmlns:a16="http://schemas.microsoft.com/office/drawing/2014/main" id="{EDA8BFAC-CF6F-4722-A9D5-1B925A482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158">
                  <a:extLst>
                    <a:ext uri="{FF2B5EF4-FFF2-40B4-BE49-F238E27FC236}">
                      <a16:creationId xmlns:a16="http://schemas.microsoft.com/office/drawing/2014/main" id="{DDC8AA8B-E7B4-4521-8599-A4ADFF56B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159">
                  <a:extLst>
                    <a:ext uri="{FF2B5EF4-FFF2-40B4-BE49-F238E27FC236}">
                      <a16:creationId xmlns:a16="http://schemas.microsoft.com/office/drawing/2014/main" id="{825C72EB-93FB-49FA-96B0-E1990184D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160">
                  <a:extLst>
                    <a:ext uri="{FF2B5EF4-FFF2-40B4-BE49-F238E27FC236}">
                      <a16:creationId xmlns:a16="http://schemas.microsoft.com/office/drawing/2014/main" id="{FEB5F680-6A7F-4C14-B733-D6E3EA2E9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161">
                  <a:extLst>
                    <a:ext uri="{FF2B5EF4-FFF2-40B4-BE49-F238E27FC236}">
                      <a16:creationId xmlns:a16="http://schemas.microsoft.com/office/drawing/2014/main" id="{48FF5AB6-0F2B-47BD-9EA9-936C4CF66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Rectangle 162">
                  <a:extLst>
                    <a:ext uri="{FF2B5EF4-FFF2-40B4-BE49-F238E27FC236}">
                      <a16:creationId xmlns:a16="http://schemas.microsoft.com/office/drawing/2014/main" id="{25615914-F0B8-49B0-91A4-310B6639A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163">
                  <a:extLst>
                    <a:ext uri="{FF2B5EF4-FFF2-40B4-BE49-F238E27FC236}">
                      <a16:creationId xmlns:a16="http://schemas.microsoft.com/office/drawing/2014/main" id="{6710598D-829D-4340-853B-14D0A7575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164">
                  <a:extLst>
                    <a:ext uri="{FF2B5EF4-FFF2-40B4-BE49-F238E27FC236}">
                      <a16:creationId xmlns:a16="http://schemas.microsoft.com/office/drawing/2014/main" id="{EFBDDFDF-D10F-4B06-A7BC-EC8BAF0C1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165">
                  <a:extLst>
                    <a:ext uri="{FF2B5EF4-FFF2-40B4-BE49-F238E27FC236}">
                      <a16:creationId xmlns:a16="http://schemas.microsoft.com/office/drawing/2014/main" id="{A2C08ED3-2964-41C0-9755-BD30104A3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166">
                  <a:extLst>
                    <a:ext uri="{FF2B5EF4-FFF2-40B4-BE49-F238E27FC236}">
                      <a16:creationId xmlns:a16="http://schemas.microsoft.com/office/drawing/2014/main" id="{71F4D5AE-9D39-4055-AD29-9F474D1EF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167">
                  <a:extLst>
                    <a:ext uri="{FF2B5EF4-FFF2-40B4-BE49-F238E27FC236}">
                      <a16:creationId xmlns:a16="http://schemas.microsoft.com/office/drawing/2014/main" id="{E033397A-0C50-4CBF-9748-B3E06CE58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168">
                  <a:extLst>
                    <a:ext uri="{FF2B5EF4-FFF2-40B4-BE49-F238E27FC236}">
                      <a16:creationId xmlns:a16="http://schemas.microsoft.com/office/drawing/2014/main" id="{67B1EB8B-4858-4BFD-8E00-AD5B36CCE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169">
                  <a:extLst>
                    <a:ext uri="{FF2B5EF4-FFF2-40B4-BE49-F238E27FC236}">
                      <a16:creationId xmlns:a16="http://schemas.microsoft.com/office/drawing/2014/main" id="{FD782D91-2060-457E-AFE1-12E414B71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170">
                  <a:extLst>
                    <a:ext uri="{FF2B5EF4-FFF2-40B4-BE49-F238E27FC236}">
                      <a16:creationId xmlns:a16="http://schemas.microsoft.com/office/drawing/2014/main" id="{26C83E62-1CA3-49D8-8715-3145B0E0C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171">
                  <a:extLst>
                    <a:ext uri="{FF2B5EF4-FFF2-40B4-BE49-F238E27FC236}">
                      <a16:creationId xmlns:a16="http://schemas.microsoft.com/office/drawing/2014/main" id="{63D4400B-B00F-4DDA-AF2F-208CA10E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172">
                  <a:extLst>
                    <a:ext uri="{FF2B5EF4-FFF2-40B4-BE49-F238E27FC236}">
                      <a16:creationId xmlns:a16="http://schemas.microsoft.com/office/drawing/2014/main" id="{7B71954E-7F77-455F-BF78-7E8F67188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173">
                  <a:extLst>
                    <a:ext uri="{FF2B5EF4-FFF2-40B4-BE49-F238E27FC236}">
                      <a16:creationId xmlns:a16="http://schemas.microsoft.com/office/drawing/2014/main" id="{1588F9C7-BEF7-40B8-A124-1061FAA3E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174">
                  <a:extLst>
                    <a:ext uri="{FF2B5EF4-FFF2-40B4-BE49-F238E27FC236}">
                      <a16:creationId xmlns:a16="http://schemas.microsoft.com/office/drawing/2014/main" id="{DD1250B7-7AB9-40AE-AAA4-245A7D4C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175">
                  <a:extLst>
                    <a:ext uri="{FF2B5EF4-FFF2-40B4-BE49-F238E27FC236}">
                      <a16:creationId xmlns:a16="http://schemas.microsoft.com/office/drawing/2014/main" id="{2C9FE2D7-40B6-4708-B129-64C8BD412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176">
                  <a:extLst>
                    <a:ext uri="{FF2B5EF4-FFF2-40B4-BE49-F238E27FC236}">
                      <a16:creationId xmlns:a16="http://schemas.microsoft.com/office/drawing/2014/main" id="{C5C2E292-1F31-4A13-BEAB-6F848C925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177">
                  <a:extLst>
                    <a:ext uri="{FF2B5EF4-FFF2-40B4-BE49-F238E27FC236}">
                      <a16:creationId xmlns:a16="http://schemas.microsoft.com/office/drawing/2014/main" id="{8B16C4E3-4642-48F1-BF80-9C6282614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178">
                  <a:extLst>
                    <a:ext uri="{FF2B5EF4-FFF2-40B4-BE49-F238E27FC236}">
                      <a16:creationId xmlns:a16="http://schemas.microsoft.com/office/drawing/2014/main" id="{609B23B2-0ACD-45E5-8995-2749A0A7D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179">
                  <a:extLst>
                    <a:ext uri="{FF2B5EF4-FFF2-40B4-BE49-F238E27FC236}">
                      <a16:creationId xmlns:a16="http://schemas.microsoft.com/office/drawing/2014/main" id="{C119630F-AFAF-4B8A-9D14-E6E103C3C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180">
                  <a:extLst>
                    <a:ext uri="{FF2B5EF4-FFF2-40B4-BE49-F238E27FC236}">
                      <a16:creationId xmlns:a16="http://schemas.microsoft.com/office/drawing/2014/main" id="{16548D76-1128-4725-ABA9-3D02AFD4F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181">
                  <a:extLst>
                    <a:ext uri="{FF2B5EF4-FFF2-40B4-BE49-F238E27FC236}">
                      <a16:creationId xmlns:a16="http://schemas.microsoft.com/office/drawing/2014/main" id="{F001DFAB-83D1-4A41-88F2-0736FCD03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182">
                  <a:extLst>
                    <a:ext uri="{FF2B5EF4-FFF2-40B4-BE49-F238E27FC236}">
                      <a16:creationId xmlns:a16="http://schemas.microsoft.com/office/drawing/2014/main" id="{C7D631B2-37EF-44DC-9F4B-ED2908CD7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183">
                  <a:extLst>
                    <a:ext uri="{FF2B5EF4-FFF2-40B4-BE49-F238E27FC236}">
                      <a16:creationId xmlns:a16="http://schemas.microsoft.com/office/drawing/2014/main" id="{69991358-991B-4312-A7E8-13B1A7950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Rectangle 184">
                  <a:extLst>
                    <a:ext uri="{FF2B5EF4-FFF2-40B4-BE49-F238E27FC236}">
                      <a16:creationId xmlns:a16="http://schemas.microsoft.com/office/drawing/2014/main" id="{085880E3-6683-4C19-A4F2-FB0F246FD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185">
                  <a:extLst>
                    <a:ext uri="{FF2B5EF4-FFF2-40B4-BE49-F238E27FC236}">
                      <a16:creationId xmlns:a16="http://schemas.microsoft.com/office/drawing/2014/main" id="{5461335E-993B-4E43-A19F-FD907F8B2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186">
                  <a:extLst>
                    <a:ext uri="{FF2B5EF4-FFF2-40B4-BE49-F238E27FC236}">
                      <a16:creationId xmlns:a16="http://schemas.microsoft.com/office/drawing/2014/main" id="{DB790530-870E-4A5B-A0A6-7391B34FB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187">
                  <a:extLst>
                    <a:ext uri="{FF2B5EF4-FFF2-40B4-BE49-F238E27FC236}">
                      <a16:creationId xmlns:a16="http://schemas.microsoft.com/office/drawing/2014/main" id="{170C06DB-1C1B-4A85-A36F-ABD93B3C0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188">
                  <a:extLst>
                    <a:ext uri="{FF2B5EF4-FFF2-40B4-BE49-F238E27FC236}">
                      <a16:creationId xmlns:a16="http://schemas.microsoft.com/office/drawing/2014/main" id="{E2914804-575F-48EF-8D2B-CAE2BD927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189">
                  <a:extLst>
                    <a:ext uri="{FF2B5EF4-FFF2-40B4-BE49-F238E27FC236}">
                      <a16:creationId xmlns:a16="http://schemas.microsoft.com/office/drawing/2014/main" id="{7B713030-23FC-4C8B-8D7B-93E0CDB44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190">
                  <a:extLst>
                    <a:ext uri="{FF2B5EF4-FFF2-40B4-BE49-F238E27FC236}">
                      <a16:creationId xmlns:a16="http://schemas.microsoft.com/office/drawing/2014/main" id="{BAD139C2-475D-4AE4-B802-C29B18029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191">
                  <a:extLst>
                    <a:ext uri="{FF2B5EF4-FFF2-40B4-BE49-F238E27FC236}">
                      <a16:creationId xmlns:a16="http://schemas.microsoft.com/office/drawing/2014/main" id="{AC6F1154-942A-4B4C-B5D4-9BDFF2C07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192">
                  <a:extLst>
                    <a:ext uri="{FF2B5EF4-FFF2-40B4-BE49-F238E27FC236}">
                      <a16:creationId xmlns:a16="http://schemas.microsoft.com/office/drawing/2014/main" id="{8E74B738-6974-457B-AE63-8BDF42F25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193">
                  <a:extLst>
                    <a:ext uri="{FF2B5EF4-FFF2-40B4-BE49-F238E27FC236}">
                      <a16:creationId xmlns:a16="http://schemas.microsoft.com/office/drawing/2014/main" id="{C3F209E3-ADDB-437D-864F-4BA53BF8B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194">
                  <a:extLst>
                    <a:ext uri="{FF2B5EF4-FFF2-40B4-BE49-F238E27FC236}">
                      <a16:creationId xmlns:a16="http://schemas.microsoft.com/office/drawing/2014/main" id="{812F9800-A156-4EC5-BE27-3FCADF638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195">
                  <a:extLst>
                    <a:ext uri="{FF2B5EF4-FFF2-40B4-BE49-F238E27FC236}">
                      <a16:creationId xmlns:a16="http://schemas.microsoft.com/office/drawing/2014/main" id="{2CA1F9DB-F09B-45FC-BE07-ECF3A733E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Rectangle 196">
                  <a:extLst>
                    <a:ext uri="{FF2B5EF4-FFF2-40B4-BE49-F238E27FC236}">
                      <a16:creationId xmlns:a16="http://schemas.microsoft.com/office/drawing/2014/main" id="{3CD1F8A2-3E05-40B0-B1EC-02790821F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197">
                  <a:extLst>
                    <a:ext uri="{FF2B5EF4-FFF2-40B4-BE49-F238E27FC236}">
                      <a16:creationId xmlns:a16="http://schemas.microsoft.com/office/drawing/2014/main" id="{AFF57022-7DD7-4576-9C4B-C8DDA6AE0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198">
                  <a:extLst>
                    <a:ext uri="{FF2B5EF4-FFF2-40B4-BE49-F238E27FC236}">
                      <a16:creationId xmlns:a16="http://schemas.microsoft.com/office/drawing/2014/main" id="{E01C13FF-710A-427C-9331-19223FAA7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199">
                  <a:extLst>
                    <a:ext uri="{FF2B5EF4-FFF2-40B4-BE49-F238E27FC236}">
                      <a16:creationId xmlns:a16="http://schemas.microsoft.com/office/drawing/2014/main" id="{1B67B4BE-FCCF-46C0-A831-14AF8BA47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200">
                  <a:extLst>
                    <a:ext uri="{FF2B5EF4-FFF2-40B4-BE49-F238E27FC236}">
                      <a16:creationId xmlns:a16="http://schemas.microsoft.com/office/drawing/2014/main" id="{90A4F20D-5C0E-4675-9F66-0C44076F8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201">
                  <a:extLst>
                    <a:ext uri="{FF2B5EF4-FFF2-40B4-BE49-F238E27FC236}">
                      <a16:creationId xmlns:a16="http://schemas.microsoft.com/office/drawing/2014/main" id="{E05C0AD9-96C5-464E-85BA-C0E104305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202">
                  <a:extLst>
                    <a:ext uri="{FF2B5EF4-FFF2-40B4-BE49-F238E27FC236}">
                      <a16:creationId xmlns:a16="http://schemas.microsoft.com/office/drawing/2014/main" id="{6D4B8AFA-D69F-445A-99EA-235574DD2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203">
                  <a:extLst>
                    <a:ext uri="{FF2B5EF4-FFF2-40B4-BE49-F238E27FC236}">
                      <a16:creationId xmlns:a16="http://schemas.microsoft.com/office/drawing/2014/main" id="{A5EA6737-0347-437B-AE94-A7DAEF61D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204">
                  <a:extLst>
                    <a:ext uri="{FF2B5EF4-FFF2-40B4-BE49-F238E27FC236}">
                      <a16:creationId xmlns:a16="http://schemas.microsoft.com/office/drawing/2014/main" id="{E120F045-09E8-43E1-9572-4AEB8C143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213" name="Freeform 206">
                <a:extLst>
                  <a:ext uri="{FF2B5EF4-FFF2-40B4-BE49-F238E27FC236}">
                    <a16:creationId xmlns:a16="http://schemas.microsoft.com/office/drawing/2014/main" id="{ADED0C47-998A-4D11-8ECF-629CC373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7">
                <a:extLst>
                  <a:ext uri="{FF2B5EF4-FFF2-40B4-BE49-F238E27FC236}">
                    <a16:creationId xmlns:a16="http://schemas.microsoft.com/office/drawing/2014/main" id="{2106B975-CA8A-4BBB-A2C9-FB813916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8">
                <a:extLst>
                  <a:ext uri="{FF2B5EF4-FFF2-40B4-BE49-F238E27FC236}">
                    <a16:creationId xmlns:a16="http://schemas.microsoft.com/office/drawing/2014/main" id="{F8789A52-8BC2-44C9-9D30-6DA4C754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Rectangle 209">
                <a:extLst>
                  <a:ext uri="{FF2B5EF4-FFF2-40B4-BE49-F238E27FC236}">
                    <a16:creationId xmlns:a16="http://schemas.microsoft.com/office/drawing/2014/main" id="{06818C2F-9CAF-4CD8-B198-B0C1454D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10">
                <a:extLst>
                  <a:ext uri="{FF2B5EF4-FFF2-40B4-BE49-F238E27FC236}">
                    <a16:creationId xmlns:a16="http://schemas.microsoft.com/office/drawing/2014/main" id="{37F32949-C272-4113-A471-6FD4A3AD7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211">
                <a:extLst>
                  <a:ext uri="{FF2B5EF4-FFF2-40B4-BE49-F238E27FC236}">
                    <a16:creationId xmlns:a16="http://schemas.microsoft.com/office/drawing/2014/main" id="{17E82728-DCF1-4829-9B79-1A40E03B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212">
                <a:extLst>
                  <a:ext uri="{FF2B5EF4-FFF2-40B4-BE49-F238E27FC236}">
                    <a16:creationId xmlns:a16="http://schemas.microsoft.com/office/drawing/2014/main" id="{BF9AC97D-DE0A-4762-884B-7DF107155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213">
                <a:extLst>
                  <a:ext uri="{FF2B5EF4-FFF2-40B4-BE49-F238E27FC236}">
                    <a16:creationId xmlns:a16="http://schemas.microsoft.com/office/drawing/2014/main" id="{80FEE9D6-CE6D-45ED-A71B-FEFBAE35B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214">
                <a:extLst>
                  <a:ext uri="{FF2B5EF4-FFF2-40B4-BE49-F238E27FC236}">
                    <a16:creationId xmlns:a16="http://schemas.microsoft.com/office/drawing/2014/main" id="{1A1DDDFF-EB6D-4611-B57C-E3FBB0143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215">
                <a:extLst>
                  <a:ext uri="{FF2B5EF4-FFF2-40B4-BE49-F238E27FC236}">
                    <a16:creationId xmlns:a16="http://schemas.microsoft.com/office/drawing/2014/main" id="{FD57F620-0B7A-4847-8705-4968777CC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216">
                <a:extLst>
                  <a:ext uri="{FF2B5EF4-FFF2-40B4-BE49-F238E27FC236}">
                    <a16:creationId xmlns:a16="http://schemas.microsoft.com/office/drawing/2014/main" id="{03CBF383-6698-4397-99D4-F064435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217">
                <a:extLst>
                  <a:ext uri="{FF2B5EF4-FFF2-40B4-BE49-F238E27FC236}">
                    <a16:creationId xmlns:a16="http://schemas.microsoft.com/office/drawing/2014/main" id="{65406896-32E2-40F4-83CB-8E32FE1DE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218">
                <a:extLst>
                  <a:ext uri="{FF2B5EF4-FFF2-40B4-BE49-F238E27FC236}">
                    <a16:creationId xmlns:a16="http://schemas.microsoft.com/office/drawing/2014/main" id="{C946F3A7-05B4-4C13-9937-C547DB03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219">
                <a:extLst>
                  <a:ext uri="{FF2B5EF4-FFF2-40B4-BE49-F238E27FC236}">
                    <a16:creationId xmlns:a16="http://schemas.microsoft.com/office/drawing/2014/main" id="{C2580FFF-FDF9-4622-92F9-A536685E0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220">
                <a:extLst>
                  <a:ext uri="{FF2B5EF4-FFF2-40B4-BE49-F238E27FC236}">
                    <a16:creationId xmlns:a16="http://schemas.microsoft.com/office/drawing/2014/main" id="{45DAA4A3-3FAD-4663-A835-1729FCEE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Rectangle 221">
                <a:extLst>
                  <a:ext uri="{FF2B5EF4-FFF2-40B4-BE49-F238E27FC236}">
                    <a16:creationId xmlns:a16="http://schemas.microsoft.com/office/drawing/2014/main" id="{E244E82F-3650-4C8C-ABEF-00E4BF68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222">
                <a:extLst>
                  <a:ext uri="{FF2B5EF4-FFF2-40B4-BE49-F238E27FC236}">
                    <a16:creationId xmlns:a16="http://schemas.microsoft.com/office/drawing/2014/main" id="{ACC48C1F-520B-4692-AEC6-C605481E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223">
                <a:extLst>
                  <a:ext uri="{FF2B5EF4-FFF2-40B4-BE49-F238E27FC236}">
                    <a16:creationId xmlns:a16="http://schemas.microsoft.com/office/drawing/2014/main" id="{E9C4F25C-7DF6-4D1C-9237-24E099D45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224">
                <a:extLst>
                  <a:ext uri="{FF2B5EF4-FFF2-40B4-BE49-F238E27FC236}">
                    <a16:creationId xmlns:a16="http://schemas.microsoft.com/office/drawing/2014/main" id="{18F82DCA-1724-422D-B07C-1191B326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225">
                <a:extLst>
                  <a:ext uri="{FF2B5EF4-FFF2-40B4-BE49-F238E27FC236}">
                    <a16:creationId xmlns:a16="http://schemas.microsoft.com/office/drawing/2014/main" id="{C8FDEBFA-19A7-4830-A1DB-7A772B24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226">
                <a:extLst>
                  <a:ext uri="{FF2B5EF4-FFF2-40B4-BE49-F238E27FC236}">
                    <a16:creationId xmlns:a16="http://schemas.microsoft.com/office/drawing/2014/main" id="{1601CF8C-F452-4E93-826A-FD77724C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227">
                <a:extLst>
                  <a:ext uri="{FF2B5EF4-FFF2-40B4-BE49-F238E27FC236}">
                    <a16:creationId xmlns:a16="http://schemas.microsoft.com/office/drawing/2014/main" id="{D122A928-1FF7-4E51-B8BE-41D0755F1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228">
                <a:extLst>
                  <a:ext uri="{FF2B5EF4-FFF2-40B4-BE49-F238E27FC236}">
                    <a16:creationId xmlns:a16="http://schemas.microsoft.com/office/drawing/2014/main" id="{A0CFDE37-228C-4B18-81D7-200D8164C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229">
                <a:extLst>
                  <a:ext uri="{FF2B5EF4-FFF2-40B4-BE49-F238E27FC236}">
                    <a16:creationId xmlns:a16="http://schemas.microsoft.com/office/drawing/2014/main" id="{2274E1AB-4196-4DC8-97F8-7F8F658E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230">
                <a:extLst>
                  <a:ext uri="{FF2B5EF4-FFF2-40B4-BE49-F238E27FC236}">
                    <a16:creationId xmlns:a16="http://schemas.microsoft.com/office/drawing/2014/main" id="{8F12079E-F39E-49EC-A23A-6A4B7EC9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231">
                <a:extLst>
                  <a:ext uri="{FF2B5EF4-FFF2-40B4-BE49-F238E27FC236}">
                    <a16:creationId xmlns:a16="http://schemas.microsoft.com/office/drawing/2014/main" id="{67E15ADA-D141-40FF-B409-F99569F5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232">
                <a:extLst>
                  <a:ext uri="{FF2B5EF4-FFF2-40B4-BE49-F238E27FC236}">
                    <a16:creationId xmlns:a16="http://schemas.microsoft.com/office/drawing/2014/main" id="{7D3A7E1A-21B2-4684-9051-234DC9F6F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233">
                <a:extLst>
                  <a:ext uri="{FF2B5EF4-FFF2-40B4-BE49-F238E27FC236}">
                    <a16:creationId xmlns:a16="http://schemas.microsoft.com/office/drawing/2014/main" id="{8F84DEB0-2508-4ECB-AA0E-6AE555EF0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234">
                <a:extLst>
                  <a:ext uri="{FF2B5EF4-FFF2-40B4-BE49-F238E27FC236}">
                    <a16:creationId xmlns:a16="http://schemas.microsoft.com/office/drawing/2014/main" id="{E697A1FC-D9C4-44A7-96DC-A9CB51A1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235">
                <a:extLst>
                  <a:ext uri="{FF2B5EF4-FFF2-40B4-BE49-F238E27FC236}">
                    <a16:creationId xmlns:a16="http://schemas.microsoft.com/office/drawing/2014/main" id="{595F6DC7-91BA-415E-94AB-63229B7A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236">
                <a:extLst>
                  <a:ext uri="{FF2B5EF4-FFF2-40B4-BE49-F238E27FC236}">
                    <a16:creationId xmlns:a16="http://schemas.microsoft.com/office/drawing/2014/main" id="{C42C653E-3F93-429C-B7C9-E27D11EB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237">
                <a:extLst>
                  <a:ext uri="{FF2B5EF4-FFF2-40B4-BE49-F238E27FC236}">
                    <a16:creationId xmlns:a16="http://schemas.microsoft.com/office/drawing/2014/main" id="{2A0ED574-CA82-48DD-987A-6450D6FF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238">
                <a:extLst>
                  <a:ext uri="{FF2B5EF4-FFF2-40B4-BE49-F238E27FC236}">
                    <a16:creationId xmlns:a16="http://schemas.microsoft.com/office/drawing/2014/main" id="{E3A3AEB0-895B-4461-AD70-658FC4CFA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239">
                <a:extLst>
                  <a:ext uri="{FF2B5EF4-FFF2-40B4-BE49-F238E27FC236}">
                    <a16:creationId xmlns:a16="http://schemas.microsoft.com/office/drawing/2014/main" id="{ED9A1EE0-3F19-4D68-B84F-90D6A9A8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240">
                <a:extLst>
                  <a:ext uri="{FF2B5EF4-FFF2-40B4-BE49-F238E27FC236}">
                    <a16:creationId xmlns:a16="http://schemas.microsoft.com/office/drawing/2014/main" id="{E10ABCDE-59D5-4A5B-B6F8-68A7F376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241">
                <a:extLst>
                  <a:ext uri="{FF2B5EF4-FFF2-40B4-BE49-F238E27FC236}">
                    <a16:creationId xmlns:a16="http://schemas.microsoft.com/office/drawing/2014/main" id="{F495FE47-53BE-426A-BE47-E59200911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242">
                <a:extLst>
                  <a:ext uri="{FF2B5EF4-FFF2-40B4-BE49-F238E27FC236}">
                    <a16:creationId xmlns:a16="http://schemas.microsoft.com/office/drawing/2014/main" id="{1E5D557B-C755-4408-9A5D-DAEB2EE8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243">
                <a:extLst>
                  <a:ext uri="{FF2B5EF4-FFF2-40B4-BE49-F238E27FC236}">
                    <a16:creationId xmlns:a16="http://schemas.microsoft.com/office/drawing/2014/main" id="{0407048C-728B-41A9-BA4D-01266DFD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244">
                <a:extLst>
                  <a:ext uri="{FF2B5EF4-FFF2-40B4-BE49-F238E27FC236}">
                    <a16:creationId xmlns:a16="http://schemas.microsoft.com/office/drawing/2014/main" id="{17EC6543-1C92-4DF5-9C0D-E5C991DD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Rectangle 245">
                <a:extLst>
                  <a:ext uri="{FF2B5EF4-FFF2-40B4-BE49-F238E27FC236}">
                    <a16:creationId xmlns:a16="http://schemas.microsoft.com/office/drawing/2014/main" id="{E255448A-030A-4887-97DF-E87FD37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246">
                <a:extLst>
                  <a:ext uri="{FF2B5EF4-FFF2-40B4-BE49-F238E27FC236}">
                    <a16:creationId xmlns:a16="http://schemas.microsoft.com/office/drawing/2014/main" id="{F13B4BE6-1EEC-435E-948C-E6F5D79E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247">
                <a:extLst>
                  <a:ext uri="{FF2B5EF4-FFF2-40B4-BE49-F238E27FC236}">
                    <a16:creationId xmlns:a16="http://schemas.microsoft.com/office/drawing/2014/main" id="{FD406444-C932-49EA-B917-81F1B8A1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248">
                <a:extLst>
                  <a:ext uri="{FF2B5EF4-FFF2-40B4-BE49-F238E27FC236}">
                    <a16:creationId xmlns:a16="http://schemas.microsoft.com/office/drawing/2014/main" id="{20F31EBF-A136-4D2A-B967-063904056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249">
                <a:extLst>
                  <a:ext uri="{FF2B5EF4-FFF2-40B4-BE49-F238E27FC236}">
                    <a16:creationId xmlns:a16="http://schemas.microsoft.com/office/drawing/2014/main" id="{AB07B945-7B5C-4661-A4EC-BF36FD74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250">
                <a:extLst>
                  <a:ext uri="{FF2B5EF4-FFF2-40B4-BE49-F238E27FC236}">
                    <a16:creationId xmlns:a16="http://schemas.microsoft.com/office/drawing/2014/main" id="{17083C65-8966-47BD-AEDB-83CF2F5B6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251">
                <a:extLst>
                  <a:ext uri="{FF2B5EF4-FFF2-40B4-BE49-F238E27FC236}">
                    <a16:creationId xmlns:a16="http://schemas.microsoft.com/office/drawing/2014/main" id="{4DA21FAD-8B8B-4116-AFBA-3184B034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252">
                <a:extLst>
                  <a:ext uri="{FF2B5EF4-FFF2-40B4-BE49-F238E27FC236}">
                    <a16:creationId xmlns:a16="http://schemas.microsoft.com/office/drawing/2014/main" id="{274C408E-9561-4F58-98DF-83A73811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253">
                <a:extLst>
                  <a:ext uri="{FF2B5EF4-FFF2-40B4-BE49-F238E27FC236}">
                    <a16:creationId xmlns:a16="http://schemas.microsoft.com/office/drawing/2014/main" id="{71DA054B-63C8-4882-9086-64F32B105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254">
                <a:extLst>
                  <a:ext uri="{FF2B5EF4-FFF2-40B4-BE49-F238E27FC236}">
                    <a16:creationId xmlns:a16="http://schemas.microsoft.com/office/drawing/2014/main" id="{BE8C8B3E-087B-4265-AEE2-5812AD7A4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255">
                <a:extLst>
                  <a:ext uri="{FF2B5EF4-FFF2-40B4-BE49-F238E27FC236}">
                    <a16:creationId xmlns:a16="http://schemas.microsoft.com/office/drawing/2014/main" id="{E272E4C3-FA54-4711-A56B-CF2A2B64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256">
                <a:extLst>
                  <a:ext uri="{FF2B5EF4-FFF2-40B4-BE49-F238E27FC236}">
                    <a16:creationId xmlns:a16="http://schemas.microsoft.com/office/drawing/2014/main" id="{108167B8-8E4E-430F-B470-531FE94EC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257">
                <a:extLst>
                  <a:ext uri="{FF2B5EF4-FFF2-40B4-BE49-F238E27FC236}">
                    <a16:creationId xmlns:a16="http://schemas.microsoft.com/office/drawing/2014/main" id="{E229936D-3655-4091-BD72-80464074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258">
                <a:extLst>
                  <a:ext uri="{FF2B5EF4-FFF2-40B4-BE49-F238E27FC236}">
                    <a16:creationId xmlns:a16="http://schemas.microsoft.com/office/drawing/2014/main" id="{E5FE9B42-7FA1-46EB-90C2-8951859C2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259">
                <a:extLst>
                  <a:ext uri="{FF2B5EF4-FFF2-40B4-BE49-F238E27FC236}">
                    <a16:creationId xmlns:a16="http://schemas.microsoft.com/office/drawing/2014/main" id="{37233921-E7BB-45C2-8904-D6670B6D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260">
                <a:extLst>
                  <a:ext uri="{FF2B5EF4-FFF2-40B4-BE49-F238E27FC236}">
                    <a16:creationId xmlns:a16="http://schemas.microsoft.com/office/drawing/2014/main" id="{FAED489D-6891-48EA-BCFA-126BB015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261">
                <a:extLst>
                  <a:ext uri="{FF2B5EF4-FFF2-40B4-BE49-F238E27FC236}">
                    <a16:creationId xmlns:a16="http://schemas.microsoft.com/office/drawing/2014/main" id="{1519C590-2FD1-4C37-9219-56EFF2BEE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262">
                <a:extLst>
                  <a:ext uri="{FF2B5EF4-FFF2-40B4-BE49-F238E27FC236}">
                    <a16:creationId xmlns:a16="http://schemas.microsoft.com/office/drawing/2014/main" id="{CF97B151-D2B6-4C98-B73D-3C6FE7E5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263">
                <a:extLst>
                  <a:ext uri="{FF2B5EF4-FFF2-40B4-BE49-F238E27FC236}">
                    <a16:creationId xmlns:a16="http://schemas.microsoft.com/office/drawing/2014/main" id="{5DA39C25-1720-4896-B65B-6D36840B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264">
                <a:extLst>
                  <a:ext uri="{FF2B5EF4-FFF2-40B4-BE49-F238E27FC236}">
                    <a16:creationId xmlns:a16="http://schemas.microsoft.com/office/drawing/2014/main" id="{765D2D64-23BC-4EAF-A2B4-169E10B4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265">
                <a:extLst>
                  <a:ext uri="{FF2B5EF4-FFF2-40B4-BE49-F238E27FC236}">
                    <a16:creationId xmlns:a16="http://schemas.microsoft.com/office/drawing/2014/main" id="{CABF5B4B-4C8B-42BC-88F4-AE03FB72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266">
                <a:extLst>
                  <a:ext uri="{FF2B5EF4-FFF2-40B4-BE49-F238E27FC236}">
                    <a16:creationId xmlns:a16="http://schemas.microsoft.com/office/drawing/2014/main" id="{AE7989B3-7565-4776-BE2F-F2099C71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267">
                <a:extLst>
                  <a:ext uri="{FF2B5EF4-FFF2-40B4-BE49-F238E27FC236}">
                    <a16:creationId xmlns:a16="http://schemas.microsoft.com/office/drawing/2014/main" id="{4B5623F1-A163-4236-B664-19CCAAC06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268">
                <a:extLst>
                  <a:ext uri="{FF2B5EF4-FFF2-40B4-BE49-F238E27FC236}">
                    <a16:creationId xmlns:a16="http://schemas.microsoft.com/office/drawing/2014/main" id="{33C58C0C-985A-4601-B4A6-7823F3BFC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269">
                <a:extLst>
                  <a:ext uri="{FF2B5EF4-FFF2-40B4-BE49-F238E27FC236}">
                    <a16:creationId xmlns:a16="http://schemas.microsoft.com/office/drawing/2014/main" id="{5D12C2E5-37BF-4CAF-A254-41F8B7A02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270">
                <a:extLst>
                  <a:ext uri="{FF2B5EF4-FFF2-40B4-BE49-F238E27FC236}">
                    <a16:creationId xmlns:a16="http://schemas.microsoft.com/office/drawing/2014/main" id="{A335A10D-6265-40B8-B7F7-68AB39C7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Rectangle 271">
                <a:extLst>
                  <a:ext uri="{FF2B5EF4-FFF2-40B4-BE49-F238E27FC236}">
                    <a16:creationId xmlns:a16="http://schemas.microsoft.com/office/drawing/2014/main" id="{22C15FBC-6123-424D-AC0A-16C53E31B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272">
                <a:extLst>
                  <a:ext uri="{FF2B5EF4-FFF2-40B4-BE49-F238E27FC236}">
                    <a16:creationId xmlns:a16="http://schemas.microsoft.com/office/drawing/2014/main" id="{7BC793B6-5E40-4E98-814C-E353C48E1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273">
                <a:extLst>
                  <a:ext uri="{FF2B5EF4-FFF2-40B4-BE49-F238E27FC236}">
                    <a16:creationId xmlns:a16="http://schemas.microsoft.com/office/drawing/2014/main" id="{F8EBE4B0-4C8F-4F0A-8BA1-DF380424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274">
                <a:extLst>
                  <a:ext uri="{FF2B5EF4-FFF2-40B4-BE49-F238E27FC236}">
                    <a16:creationId xmlns:a16="http://schemas.microsoft.com/office/drawing/2014/main" id="{AB62D77A-234B-4F20-A837-9F733441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275">
                <a:extLst>
                  <a:ext uri="{FF2B5EF4-FFF2-40B4-BE49-F238E27FC236}">
                    <a16:creationId xmlns:a16="http://schemas.microsoft.com/office/drawing/2014/main" id="{38136946-FE46-4215-9584-D96FC8061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276">
                <a:extLst>
                  <a:ext uri="{FF2B5EF4-FFF2-40B4-BE49-F238E27FC236}">
                    <a16:creationId xmlns:a16="http://schemas.microsoft.com/office/drawing/2014/main" id="{3F51B542-6435-4919-B5B7-2C97676F6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277">
                <a:extLst>
                  <a:ext uri="{FF2B5EF4-FFF2-40B4-BE49-F238E27FC236}">
                    <a16:creationId xmlns:a16="http://schemas.microsoft.com/office/drawing/2014/main" id="{FE315B61-42C9-4805-B283-558FF3C0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278">
                <a:extLst>
                  <a:ext uri="{FF2B5EF4-FFF2-40B4-BE49-F238E27FC236}">
                    <a16:creationId xmlns:a16="http://schemas.microsoft.com/office/drawing/2014/main" id="{B878ED43-5648-47A7-8E0B-F105B658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279">
                <a:extLst>
                  <a:ext uri="{FF2B5EF4-FFF2-40B4-BE49-F238E27FC236}">
                    <a16:creationId xmlns:a16="http://schemas.microsoft.com/office/drawing/2014/main" id="{FFBF7406-10AA-430C-B5E5-82F1098C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280">
                <a:extLst>
                  <a:ext uri="{FF2B5EF4-FFF2-40B4-BE49-F238E27FC236}">
                    <a16:creationId xmlns:a16="http://schemas.microsoft.com/office/drawing/2014/main" id="{C307E8C0-4097-45D5-9AD3-61C45A10E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281">
                <a:extLst>
                  <a:ext uri="{FF2B5EF4-FFF2-40B4-BE49-F238E27FC236}">
                    <a16:creationId xmlns:a16="http://schemas.microsoft.com/office/drawing/2014/main" id="{9A30C314-7D55-4F96-8E5B-601EA9A40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282">
                <a:extLst>
                  <a:ext uri="{FF2B5EF4-FFF2-40B4-BE49-F238E27FC236}">
                    <a16:creationId xmlns:a16="http://schemas.microsoft.com/office/drawing/2014/main" id="{D09C6E72-28FB-4042-B2E6-8C2F4FC4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Rectangle 283">
                <a:extLst>
                  <a:ext uri="{FF2B5EF4-FFF2-40B4-BE49-F238E27FC236}">
                    <a16:creationId xmlns:a16="http://schemas.microsoft.com/office/drawing/2014/main" id="{4AA0550C-4BC7-48E6-A483-617345431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284">
                <a:extLst>
                  <a:ext uri="{FF2B5EF4-FFF2-40B4-BE49-F238E27FC236}">
                    <a16:creationId xmlns:a16="http://schemas.microsoft.com/office/drawing/2014/main" id="{AE2A3044-9F42-47CB-BCA4-3C68D431B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285">
                <a:extLst>
                  <a:ext uri="{FF2B5EF4-FFF2-40B4-BE49-F238E27FC236}">
                    <a16:creationId xmlns:a16="http://schemas.microsoft.com/office/drawing/2014/main" id="{A9A4BFE2-B01C-4ECD-9448-404228346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286">
                <a:extLst>
                  <a:ext uri="{FF2B5EF4-FFF2-40B4-BE49-F238E27FC236}">
                    <a16:creationId xmlns:a16="http://schemas.microsoft.com/office/drawing/2014/main" id="{308339EF-5F87-43B3-B6C3-61DE3113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287">
                <a:extLst>
                  <a:ext uri="{FF2B5EF4-FFF2-40B4-BE49-F238E27FC236}">
                    <a16:creationId xmlns:a16="http://schemas.microsoft.com/office/drawing/2014/main" id="{AA5DBD0A-87B7-4CED-B940-8690B8E3B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288">
                <a:extLst>
                  <a:ext uri="{FF2B5EF4-FFF2-40B4-BE49-F238E27FC236}">
                    <a16:creationId xmlns:a16="http://schemas.microsoft.com/office/drawing/2014/main" id="{3361EFCF-2E1E-4015-B150-12A2628D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289">
                <a:extLst>
                  <a:ext uri="{FF2B5EF4-FFF2-40B4-BE49-F238E27FC236}">
                    <a16:creationId xmlns:a16="http://schemas.microsoft.com/office/drawing/2014/main" id="{68ECC9E2-8B11-45EF-B220-4B114C7D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290">
                <a:extLst>
                  <a:ext uri="{FF2B5EF4-FFF2-40B4-BE49-F238E27FC236}">
                    <a16:creationId xmlns:a16="http://schemas.microsoft.com/office/drawing/2014/main" id="{8A79C3B7-0274-4414-B0F3-B71FCC8A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91">
                <a:extLst>
                  <a:ext uri="{FF2B5EF4-FFF2-40B4-BE49-F238E27FC236}">
                    <a16:creationId xmlns:a16="http://schemas.microsoft.com/office/drawing/2014/main" id="{0DA0896F-F3EF-4350-B609-B2D82C25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92">
                <a:extLst>
                  <a:ext uri="{FF2B5EF4-FFF2-40B4-BE49-F238E27FC236}">
                    <a16:creationId xmlns:a16="http://schemas.microsoft.com/office/drawing/2014/main" id="{FF757765-EDEB-4648-A395-5AE2AC48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Rectangle 293">
                <a:extLst>
                  <a:ext uri="{FF2B5EF4-FFF2-40B4-BE49-F238E27FC236}">
                    <a16:creationId xmlns:a16="http://schemas.microsoft.com/office/drawing/2014/main" id="{9CDCA352-E13A-463A-A19F-F9B60607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294">
                <a:extLst>
                  <a:ext uri="{FF2B5EF4-FFF2-40B4-BE49-F238E27FC236}">
                    <a16:creationId xmlns:a16="http://schemas.microsoft.com/office/drawing/2014/main" id="{A9E640DF-61F2-4475-BB45-48D41BD2F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295">
                <a:extLst>
                  <a:ext uri="{FF2B5EF4-FFF2-40B4-BE49-F238E27FC236}">
                    <a16:creationId xmlns:a16="http://schemas.microsoft.com/office/drawing/2014/main" id="{895E2878-1550-4F88-A540-631F3000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296">
                <a:extLst>
                  <a:ext uri="{FF2B5EF4-FFF2-40B4-BE49-F238E27FC236}">
                    <a16:creationId xmlns:a16="http://schemas.microsoft.com/office/drawing/2014/main" id="{AFFD8AEF-8384-46B7-8CFB-4F475628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297">
                <a:extLst>
                  <a:ext uri="{FF2B5EF4-FFF2-40B4-BE49-F238E27FC236}">
                    <a16:creationId xmlns:a16="http://schemas.microsoft.com/office/drawing/2014/main" id="{03A8E2C7-6235-4C2A-9648-AA8F02BDE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98">
                <a:extLst>
                  <a:ext uri="{FF2B5EF4-FFF2-40B4-BE49-F238E27FC236}">
                    <a16:creationId xmlns:a16="http://schemas.microsoft.com/office/drawing/2014/main" id="{2AF97124-3EF6-4BEC-95FF-A21C77C0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99">
                <a:extLst>
                  <a:ext uri="{FF2B5EF4-FFF2-40B4-BE49-F238E27FC236}">
                    <a16:creationId xmlns:a16="http://schemas.microsoft.com/office/drawing/2014/main" id="{9FE7E12C-70DA-432C-AFF1-838BD82C1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300">
                <a:extLst>
                  <a:ext uri="{FF2B5EF4-FFF2-40B4-BE49-F238E27FC236}">
                    <a16:creationId xmlns:a16="http://schemas.microsoft.com/office/drawing/2014/main" id="{76F1E2DD-F761-4A76-966D-05CC4FF8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301">
                <a:extLst>
                  <a:ext uri="{FF2B5EF4-FFF2-40B4-BE49-F238E27FC236}">
                    <a16:creationId xmlns:a16="http://schemas.microsoft.com/office/drawing/2014/main" id="{F978FD11-DC21-43B7-8D78-53226171A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302">
                <a:extLst>
                  <a:ext uri="{FF2B5EF4-FFF2-40B4-BE49-F238E27FC236}">
                    <a16:creationId xmlns:a16="http://schemas.microsoft.com/office/drawing/2014/main" id="{280F1EAF-EAEE-4CF8-89E3-8371F968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303">
                <a:extLst>
                  <a:ext uri="{FF2B5EF4-FFF2-40B4-BE49-F238E27FC236}">
                    <a16:creationId xmlns:a16="http://schemas.microsoft.com/office/drawing/2014/main" id="{4CC21C5A-E9BD-4663-B7CC-F65B7BED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304">
                <a:extLst>
                  <a:ext uri="{FF2B5EF4-FFF2-40B4-BE49-F238E27FC236}">
                    <a16:creationId xmlns:a16="http://schemas.microsoft.com/office/drawing/2014/main" id="{79A0C491-D27F-4105-AE8E-F8F0E8D3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305">
                <a:extLst>
                  <a:ext uri="{FF2B5EF4-FFF2-40B4-BE49-F238E27FC236}">
                    <a16:creationId xmlns:a16="http://schemas.microsoft.com/office/drawing/2014/main" id="{48DA22E9-DA4E-4E58-9CB2-6409CFA9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306">
                <a:extLst>
                  <a:ext uri="{FF2B5EF4-FFF2-40B4-BE49-F238E27FC236}">
                    <a16:creationId xmlns:a16="http://schemas.microsoft.com/office/drawing/2014/main" id="{3FF08400-D23F-4B92-91D2-8E82EF51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307">
                <a:extLst>
                  <a:ext uri="{FF2B5EF4-FFF2-40B4-BE49-F238E27FC236}">
                    <a16:creationId xmlns:a16="http://schemas.microsoft.com/office/drawing/2014/main" id="{7923F197-BD6C-4C90-AE7E-CD0DDA31E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308">
                <a:extLst>
                  <a:ext uri="{FF2B5EF4-FFF2-40B4-BE49-F238E27FC236}">
                    <a16:creationId xmlns:a16="http://schemas.microsoft.com/office/drawing/2014/main" id="{170BB8F6-8AEF-404F-B31A-7E632FD62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309">
                <a:extLst>
                  <a:ext uri="{FF2B5EF4-FFF2-40B4-BE49-F238E27FC236}">
                    <a16:creationId xmlns:a16="http://schemas.microsoft.com/office/drawing/2014/main" id="{B2BB5320-1F77-4B59-9EB5-87AE80CAF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310">
                <a:extLst>
                  <a:ext uri="{FF2B5EF4-FFF2-40B4-BE49-F238E27FC236}">
                    <a16:creationId xmlns:a16="http://schemas.microsoft.com/office/drawing/2014/main" id="{86FE9B71-3A05-4149-981D-70BB1568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311">
                <a:extLst>
                  <a:ext uri="{FF2B5EF4-FFF2-40B4-BE49-F238E27FC236}">
                    <a16:creationId xmlns:a16="http://schemas.microsoft.com/office/drawing/2014/main" id="{7A5D3F0A-11F6-4B97-90C6-ADBABBC62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312">
                <a:extLst>
                  <a:ext uri="{FF2B5EF4-FFF2-40B4-BE49-F238E27FC236}">
                    <a16:creationId xmlns:a16="http://schemas.microsoft.com/office/drawing/2014/main" id="{53C0CCB3-6B2B-4E33-96FA-EDB4711C1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313">
                <a:extLst>
                  <a:ext uri="{FF2B5EF4-FFF2-40B4-BE49-F238E27FC236}">
                    <a16:creationId xmlns:a16="http://schemas.microsoft.com/office/drawing/2014/main" id="{180F46C5-1BA9-4885-9CFF-ADDF5B7E5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314">
                <a:extLst>
                  <a:ext uri="{FF2B5EF4-FFF2-40B4-BE49-F238E27FC236}">
                    <a16:creationId xmlns:a16="http://schemas.microsoft.com/office/drawing/2014/main" id="{FFD19756-0F1F-4461-BF18-E7A0CF60F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315">
                <a:extLst>
                  <a:ext uri="{FF2B5EF4-FFF2-40B4-BE49-F238E27FC236}">
                    <a16:creationId xmlns:a16="http://schemas.microsoft.com/office/drawing/2014/main" id="{EC2826F8-600A-4C2D-AF8E-B9C0CCC6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316">
                <a:extLst>
                  <a:ext uri="{FF2B5EF4-FFF2-40B4-BE49-F238E27FC236}">
                    <a16:creationId xmlns:a16="http://schemas.microsoft.com/office/drawing/2014/main" id="{8BEB1E91-B331-44FE-BFB6-1F4BD2D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317">
                <a:extLst>
                  <a:ext uri="{FF2B5EF4-FFF2-40B4-BE49-F238E27FC236}">
                    <a16:creationId xmlns:a16="http://schemas.microsoft.com/office/drawing/2014/main" id="{B48A49F7-6CE1-492E-BB4A-FA75419AB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318">
                <a:extLst>
                  <a:ext uri="{FF2B5EF4-FFF2-40B4-BE49-F238E27FC236}">
                    <a16:creationId xmlns:a16="http://schemas.microsoft.com/office/drawing/2014/main" id="{E0886C77-FFB3-4153-B78C-57ADE208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319">
                <a:extLst>
                  <a:ext uri="{FF2B5EF4-FFF2-40B4-BE49-F238E27FC236}">
                    <a16:creationId xmlns:a16="http://schemas.microsoft.com/office/drawing/2014/main" id="{C0B20DB8-CB23-4AEF-A3A0-1D0240C8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320">
                <a:extLst>
                  <a:ext uri="{FF2B5EF4-FFF2-40B4-BE49-F238E27FC236}">
                    <a16:creationId xmlns:a16="http://schemas.microsoft.com/office/drawing/2014/main" id="{E2E65367-4197-4A9F-BA3F-652F06C25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321">
                <a:extLst>
                  <a:ext uri="{FF2B5EF4-FFF2-40B4-BE49-F238E27FC236}">
                    <a16:creationId xmlns:a16="http://schemas.microsoft.com/office/drawing/2014/main" id="{5812AB97-0F75-45BD-82C8-24EE672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322">
                <a:extLst>
                  <a:ext uri="{FF2B5EF4-FFF2-40B4-BE49-F238E27FC236}">
                    <a16:creationId xmlns:a16="http://schemas.microsoft.com/office/drawing/2014/main" id="{D400C5D8-B509-4B23-B76B-F9F41F27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323">
                <a:extLst>
                  <a:ext uri="{FF2B5EF4-FFF2-40B4-BE49-F238E27FC236}">
                    <a16:creationId xmlns:a16="http://schemas.microsoft.com/office/drawing/2014/main" id="{26AFB3FC-9DB1-4EE8-B364-E51572DF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324">
                <a:extLst>
                  <a:ext uri="{FF2B5EF4-FFF2-40B4-BE49-F238E27FC236}">
                    <a16:creationId xmlns:a16="http://schemas.microsoft.com/office/drawing/2014/main" id="{9DD2FE96-F9CA-43F8-8E35-C5BF89043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325">
                <a:extLst>
                  <a:ext uri="{FF2B5EF4-FFF2-40B4-BE49-F238E27FC236}">
                    <a16:creationId xmlns:a16="http://schemas.microsoft.com/office/drawing/2014/main" id="{E8436990-FDD6-45A2-B1F2-6610A27DC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326">
                <a:extLst>
                  <a:ext uri="{FF2B5EF4-FFF2-40B4-BE49-F238E27FC236}">
                    <a16:creationId xmlns:a16="http://schemas.microsoft.com/office/drawing/2014/main" id="{7F3F8919-8D6E-4D1F-BE08-C5FC9697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327">
                <a:extLst>
                  <a:ext uri="{FF2B5EF4-FFF2-40B4-BE49-F238E27FC236}">
                    <a16:creationId xmlns:a16="http://schemas.microsoft.com/office/drawing/2014/main" id="{AAF701A6-618D-4518-ADA5-7BEE99C9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328">
                <a:extLst>
                  <a:ext uri="{FF2B5EF4-FFF2-40B4-BE49-F238E27FC236}">
                    <a16:creationId xmlns:a16="http://schemas.microsoft.com/office/drawing/2014/main" id="{5643AB96-CC1C-4930-A67F-1A5F9E64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329">
                <a:extLst>
                  <a:ext uri="{FF2B5EF4-FFF2-40B4-BE49-F238E27FC236}">
                    <a16:creationId xmlns:a16="http://schemas.microsoft.com/office/drawing/2014/main" id="{2A3A98D7-7E45-4CCE-B24D-B5E54509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330">
                <a:extLst>
                  <a:ext uri="{FF2B5EF4-FFF2-40B4-BE49-F238E27FC236}">
                    <a16:creationId xmlns:a16="http://schemas.microsoft.com/office/drawing/2014/main" id="{8CBB3094-79E8-4D4F-99FA-898B53502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331">
                <a:extLst>
                  <a:ext uri="{FF2B5EF4-FFF2-40B4-BE49-F238E27FC236}">
                    <a16:creationId xmlns:a16="http://schemas.microsoft.com/office/drawing/2014/main" id="{A387B54E-2A0D-45EB-B34D-DE7093DF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332">
                <a:extLst>
                  <a:ext uri="{FF2B5EF4-FFF2-40B4-BE49-F238E27FC236}">
                    <a16:creationId xmlns:a16="http://schemas.microsoft.com/office/drawing/2014/main" id="{2E9B4857-44B7-4131-B5F2-65C8A969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333">
                <a:extLst>
                  <a:ext uri="{FF2B5EF4-FFF2-40B4-BE49-F238E27FC236}">
                    <a16:creationId xmlns:a16="http://schemas.microsoft.com/office/drawing/2014/main" id="{7FA27A8E-4396-4D86-92B4-AB8F3C9F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334">
                <a:extLst>
                  <a:ext uri="{FF2B5EF4-FFF2-40B4-BE49-F238E27FC236}">
                    <a16:creationId xmlns:a16="http://schemas.microsoft.com/office/drawing/2014/main" id="{5B76797C-D704-4623-AA0A-10E5ED57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335">
                <a:extLst>
                  <a:ext uri="{FF2B5EF4-FFF2-40B4-BE49-F238E27FC236}">
                    <a16:creationId xmlns:a16="http://schemas.microsoft.com/office/drawing/2014/main" id="{A9D3EE98-B059-484A-8ED1-9B1C3D47F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336">
                <a:extLst>
                  <a:ext uri="{FF2B5EF4-FFF2-40B4-BE49-F238E27FC236}">
                    <a16:creationId xmlns:a16="http://schemas.microsoft.com/office/drawing/2014/main" id="{918C0027-6381-44A9-AD5B-8C3809457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337">
                <a:extLst>
                  <a:ext uri="{FF2B5EF4-FFF2-40B4-BE49-F238E27FC236}">
                    <a16:creationId xmlns:a16="http://schemas.microsoft.com/office/drawing/2014/main" id="{34B81643-ED11-4C8B-8183-655B7FCD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338">
                <a:extLst>
                  <a:ext uri="{FF2B5EF4-FFF2-40B4-BE49-F238E27FC236}">
                    <a16:creationId xmlns:a16="http://schemas.microsoft.com/office/drawing/2014/main" id="{DBE992BF-2219-4325-94DA-3E0F5E0B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339">
                <a:extLst>
                  <a:ext uri="{FF2B5EF4-FFF2-40B4-BE49-F238E27FC236}">
                    <a16:creationId xmlns:a16="http://schemas.microsoft.com/office/drawing/2014/main" id="{C1411FB3-5CF4-47EF-B109-CA43BC681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340">
                <a:extLst>
                  <a:ext uri="{FF2B5EF4-FFF2-40B4-BE49-F238E27FC236}">
                    <a16:creationId xmlns:a16="http://schemas.microsoft.com/office/drawing/2014/main" id="{6569FE1E-9B58-4F1B-BC45-B496DA59A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341">
                <a:extLst>
                  <a:ext uri="{FF2B5EF4-FFF2-40B4-BE49-F238E27FC236}">
                    <a16:creationId xmlns:a16="http://schemas.microsoft.com/office/drawing/2014/main" id="{2E037A91-B49D-4D79-85FD-31C73B61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342">
                <a:extLst>
                  <a:ext uri="{FF2B5EF4-FFF2-40B4-BE49-F238E27FC236}">
                    <a16:creationId xmlns:a16="http://schemas.microsoft.com/office/drawing/2014/main" id="{33D55B11-A097-482D-B132-0F0BC075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343">
                <a:extLst>
                  <a:ext uri="{FF2B5EF4-FFF2-40B4-BE49-F238E27FC236}">
                    <a16:creationId xmlns:a16="http://schemas.microsoft.com/office/drawing/2014/main" id="{93951B92-3887-4AAD-AEDF-67004378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344">
                <a:extLst>
                  <a:ext uri="{FF2B5EF4-FFF2-40B4-BE49-F238E27FC236}">
                    <a16:creationId xmlns:a16="http://schemas.microsoft.com/office/drawing/2014/main" id="{4B14D778-DD8D-46C2-816C-CF216A39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345">
                <a:extLst>
                  <a:ext uri="{FF2B5EF4-FFF2-40B4-BE49-F238E27FC236}">
                    <a16:creationId xmlns:a16="http://schemas.microsoft.com/office/drawing/2014/main" id="{07A03456-FCDE-41BD-90EB-1A6B3D48E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346">
                <a:extLst>
                  <a:ext uri="{FF2B5EF4-FFF2-40B4-BE49-F238E27FC236}">
                    <a16:creationId xmlns:a16="http://schemas.microsoft.com/office/drawing/2014/main" id="{5A2958D3-05D0-4DF1-8117-73BB747B5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347">
                <a:extLst>
                  <a:ext uri="{FF2B5EF4-FFF2-40B4-BE49-F238E27FC236}">
                    <a16:creationId xmlns:a16="http://schemas.microsoft.com/office/drawing/2014/main" id="{8F1CDCD4-DD80-4242-B8B2-26A286B2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348">
                <a:extLst>
                  <a:ext uri="{FF2B5EF4-FFF2-40B4-BE49-F238E27FC236}">
                    <a16:creationId xmlns:a16="http://schemas.microsoft.com/office/drawing/2014/main" id="{D2FEF658-28A6-44C2-8A30-342308B3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349">
                <a:extLst>
                  <a:ext uri="{FF2B5EF4-FFF2-40B4-BE49-F238E27FC236}">
                    <a16:creationId xmlns:a16="http://schemas.microsoft.com/office/drawing/2014/main" id="{00616CA6-AD53-475D-94D5-78494CDE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350">
                <a:extLst>
                  <a:ext uri="{FF2B5EF4-FFF2-40B4-BE49-F238E27FC236}">
                    <a16:creationId xmlns:a16="http://schemas.microsoft.com/office/drawing/2014/main" id="{B783E144-EF82-4B4D-9CA5-28CDF26A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351">
                <a:extLst>
                  <a:ext uri="{FF2B5EF4-FFF2-40B4-BE49-F238E27FC236}">
                    <a16:creationId xmlns:a16="http://schemas.microsoft.com/office/drawing/2014/main" id="{E955F2CB-2629-4870-BAD1-6DB768E2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352">
                <a:extLst>
                  <a:ext uri="{FF2B5EF4-FFF2-40B4-BE49-F238E27FC236}">
                    <a16:creationId xmlns:a16="http://schemas.microsoft.com/office/drawing/2014/main" id="{0B0C2780-DB04-4512-9358-5C4B8473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353">
                <a:extLst>
                  <a:ext uri="{FF2B5EF4-FFF2-40B4-BE49-F238E27FC236}">
                    <a16:creationId xmlns:a16="http://schemas.microsoft.com/office/drawing/2014/main" id="{5B41B770-B56C-47A8-8D5C-6C4603D2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354">
                <a:extLst>
                  <a:ext uri="{FF2B5EF4-FFF2-40B4-BE49-F238E27FC236}">
                    <a16:creationId xmlns:a16="http://schemas.microsoft.com/office/drawing/2014/main" id="{AA3972CE-7018-4894-822C-3413B285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355">
                <a:extLst>
                  <a:ext uri="{FF2B5EF4-FFF2-40B4-BE49-F238E27FC236}">
                    <a16:creationId xmlns:a16="http://schemas.microsoft.com/office/drawing/2014/main" id="{829E409C-C0DA-4167-AD47-289CF0F8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11" name="文本框 783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C7AB9E68-B25E-44A3-B5F8-8700A38CE113}"/>
                </a:ext>
              </a:extLst>
            </p:cNvPr>
            <p:cNvSpPr txBox="1"/>
            <p:nvPr/>
          </p:nvSpPr>
          <p:spPr>
            <a:xfrm>
              <a:off x="5068510" y="5695429"/>
              <a:ext cx="2901340" cy="1112813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dirty="0"/>
                <a:t>禁用塑膠吸管</a:t>
              </a:r>
            </a:p>
          </p:txBody>
        </p:sp>
      </p:grpSp>
      <p:cxnSp>
        <p:nvCxnSpPr>
          <p:cNvPr id="1570" name="直線接點 1569">
            <a:extLst>
              <a:ext uri="{FF2B5EF4-FFF2-40B4-BE49-F238E27FC236}">
                <a16:creationId xmlns:a16="http://schemas.microsoft.com/office/drawing/2014/main" id="{BF9CAD08-A55E-43E7-9529-11D613438761}"/>
              </a:ext>
            </a:extLst>
          </p:cNvPr>
          <p:cNvCxnSpPr>
            <a:cxnSpLocks/>
          </p:cNvCxnSpPr>
          <p:nvPr/>
        </p:nvCxnSpPr>
        <p:spPr>
          <a:xfrm>
            <a:off x="2693492" y="5762704"/>
            <a:ext cx="510131" cy="7078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6" name="矩形 47">
            <a:extLst>
              <a:ext uri="{FF2B5EF4-FFF2-40B4-BE49-F238E27FC236}">
                <a16:creationId xmlns:a16="http://schemas.microsoft.com/office/drawing/2014/main" id="{24BD4894-5399-4474-B121-970DB8817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550" y="5987939"/>
            <a:ext cx="2089673" cy="523212"/>
          </a:xfrm>
          <a:prstGeom prst="rect">
            <a:avLst/>
          </a:prstGeom>
          <a:ln w="381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減少垃圾量</a:t>
            </a:r>
          </a:p>
        </p:txBody>
      </p:sp>
      <p:sp>
        <p:nvSpPr>
          <p:cNvPr id="1587" name="標題 1">
            <a:extLst>
              <a:ext uri="{FF2B5EF4-FFF2-40B4-BE49-F238E27FC236}">
                <a16:creationId xmlns:a16="http://schemas.microsoft.com/office/drawing/2014/main" id="{2B7C27CD-1C4C-4C45-AB72-3D046370BE42}"/>
              </a:ext>
            </a:extLst>
          </p:cNvPr>
          <p:cNvSpPr txBox="1">
            <a:spLocks/>
          </p:cNvSpPr>
          <p:nvPr/>
        </p:nvSpPr>
        <p:spPr>
          <a:xfrm>
            <a:off x="2415677" y="502314"/>
            <a:ext cx="9498020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zh-TW" altLang="en-US" sz="4000" b="1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三、學校附近店家提供吸管問卷調查結果</a:t>
            </a:r>
            <a:endParaRPr lang="zh-TW" altLang="en-US" sz="7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15" name="右大括弧 1114">
            <a:extLst>
              <a:ext uri="{FF2B5EF4-FFF2-40B4-BE49-F238E27FC236}">
                <a16:creationId xmlns:a16="http://schemas.microsoft.com/office/drawing/2014/main" id="{152B2F45-5015-4324-9251-E9A328436115}"/>
              </a:ext>
            </a:extLst>
          </p:cNvPr>
          <p:cNvSpPr/>
          <p:nvPr/>
        </p:nvSpPr>
        <p:spPr>
          <a:xfrm>
            <a:off x="7720610" y="3737861"/>
            <a:ext cx="337565" cy="1050078"/>
          </a:xfrm>
          <a:prstGeom prst="rightBrac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17" name="圓角矩形 48">
            <a:extLst>
              <a:ext uri="{FF2B5EF4-FFF2-40B4-BE49-F238E27FC236}">
                <a16:creationId xmlns:a16="http://schemas.microsoft.com/office/drawing/2014/main" id="{06FBD4E5-2C54-41E1-9980-C86C084A6C83}"/>
              </a:ext>
            </a:extLst>
          </p:cNvPr>
          <p:cNvSpPr/>
          <p:nvPr/>
        </p:nvSpPr>
        <p:spPr>
          <a:xfrm>
            <a:off x="8302141" y="3845026"/>
            <a:ext cx="1803211" cy="785480"/>
          </a:xfrm>
          <a:prstGeom prst="roundRect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18" name="Text Box 21">
            <a:extLst>
              <a:ext uri="{FF2B5EF4-FFF2-40B4-BE49-F238E27FC236}">
                <a16:creationId xmlns:a16="http://schemas.microsoft.com/office/drawing/2014/main" id="{5D2F09D8-6691-456A-84C9-295316139E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1939" y="4003440"/>
            <a:ext cx="1723413" cy="525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>
              <a:defRPr/>
            </a:pPr>
            <a:r>
              <a:rPr lang="zh-TW" altLang="en-US" sz="28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全部認同</a:t>
            </a:r>
          </a:p>
        </p:txBody>
      </p:sp>
    </p:spTree>
    <p:extLst>
      <p:ext uri="{BB962C8B-B14F-4D97-AF65-F5344CB8AC3E}">
        <p14:creationId xmlns:p14="http://schemas.microsoft.com/office/powerpoint/2010/main" val="130906598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577" grpId="0" animBg="1"/>
      <p:bldP spid="1579" grpId="0" animBg="1"/>
      <p:bldP spid="1585" grpId="0" animBg="1"/>
      <p:bldP spid="1205" grpId="0" animBg="1"/>
      <p:bldP spid="1586" grpId="0" animBg="1"/>
      <p:bldP spid="1115" grpId="0" animBg="1"/>
      <p:bldP spid="1117" grpId="0" animBg="1"/>
      <p:bldP spid="11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左大括弧 1">
            <a:extLst>
              <a:ext uri="{FF2B5EF4-FFF2-40B4-BE49-F238E27FC236}">
                <a16:creationId xmlns:a16="http://schemas.microsoft.com/office/drawing/2014/main" id="{7B956AF1-FAAB-4369-BDC8-13CE6C495260}"/>
              </a:ext>
            </a:extLst>
          </p:cNvPr>
          <p:cNvSpPr/>
          <p:nvPr/>
        </p:nvSpPr>
        <p:spPr>
          <a:xfrm>
            <a:off x="5070951" y="1042203"/>
            <a:ext cx="363439" cy="752943"/>
          </a:xfrm>
          <a:prstGeom prst="leftBrace">
            <a:avLst/>
          </a:prstGeom>
          <a:ln w="38100">
            <a:solidFill>
              <a:srgbClr val="FF5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研究結果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5" name="组合 44">
            <a:extLst>
              <a:ext uri="{FF2B5EF4-FFF2-40B4-BE49-F238E27FC236}">
                <a16:creationId xmlns:a16="http://schemas.microsoft.com/office/drawing/2014/main" id="{F6AEC9EE-7F7E-442F-955A-8C6E70D5CFCA}"/>
              </a:ext>
            </a:extLst>
          </p:cNvPr>
          <p:cNvGrpSpPr/>
          <p:nvPr/>
        </p:nvGrpSpPr>
        <p:grpSpPr>
          <a:xfrm>
            <a:off x="3156588" y="953320"/>
            <a:ext cx="1790525" cy="1068511"/>
            <a:chOff x="4712908" y="1643519"/>
            <a:chExt cx="3233738" cy="1293812"/>
          </a:xfrm>
        </p:grpSpPr>
        <p:grpSp>
          <p:nvGrpSpPr>
            <p:cNvPr id="96" name="组合 45">
              <a:extLst>
                <a:ext uri="{FF2B5EF4-FFF2-40B4-BE49-F238E27FC236}">
                  <a16:creationId xmlns:a16="http://schemas.microsoft.com/office/drawing/2014/main" id="{9A272415-BE6A-43FA-BEAF-E790332C8C51}"/>
                </a:ext>
              </a:extLst>
            </p:cNvPr>
            <p:cNvGrpSpPr/>
            <p:nvPr/>
          </p:nvGrpSpPr>
          <p:grpSpPr>
            <a:xfrm>
              <a:off x="4712908" y="1643519"/>
              <a:ext cx="3233738" cy="1293812"/>
              <a:chOff x="3625850" y="1597025"/>
              <a:chExt cx="3233738" cy="1293812"/>
            </a:xfrm>
          </p:grpSpPr>
          <p:grpSp>
            <p:nvGrpSpPr>
              <p:cNvPr id="98" name="Group 205">
                <a:extLst>
                  <a:ext uri="{FF2B5EF4-FFF2-40B4-BE49-F238E27FC236}">
                    <a16:creationId xmlns:a16="http://schemas.microsoft.com/office/drawing/2014/main" id="{745ECEA6-3B69-445B-9FBC-376AB091DB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25850" y="1597025"/>
                <a:ext cx="3233738" cy="1279524"/>
                <a:chOff x="2284" y="1006"/>
                <a:chExt cx="2037" cy="806"/>
              </a:xfrm>
            </p:grpSpPr>
            <p:sp>
              <p:nvSpPr>
                <p:cNvPr id="276" name="Freeform 5">
                  <a:extLst>
                    <a:ext uri="{FF2B5EF4-FFF2-40B4-BE49-F238E27FC236}">
                      <a16:creationId xmlns:a16="http://schemas.microsoft.com/office/drawing/2014/main" id="{004F1810-843C-4076-B837-7ABB4D002A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4" y="1006"/>
                  <a:ext cx="2037" cy="667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FF3E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277" name="Freeform 6">
                  <a:extLst>
                    <a:ext uri="{FF2B5EF4-FFF2-40B4-BE49-F238E27FC236}">
                      <a16:creationId xmlns:a16="http://schemas.microsoft.com/office/drawing/2014/main" id="{D8F0B0C3-967B-4564-819E-B6BF9DD4EF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1096"/>
                  <a:ext cx="2002" cy="48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7">
                  <a:extLst>
                    <a:ext uri="{FF2B5EF4-FFF2-40B4-BE49-F238E27FC236}">
                      <a16:creationId xmlns:a16="http://schemas.microsoft.com/office/drawing/2014/main" id="{40515009-E2AF-4F9E-AE61-EAD96881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8">
                  <a:extLst>
                    <a:ext uri="{FF2B5EF4-FFF2-40B4-BE49-F238E27FC236}">
                      <a16:creationId xmlns:a16="http://schemas.microsoft.com/office/drawing/2014/main" id="{4289E9B6-A856-4EFC-81D9-99678702E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9">
                  <a:extLst>
                    <a:ext uri="{FF2B5EF4-FFF2-40B4-BE49-F238E27FC236}">
                      <a16:creationId xmlns:a16="http://schemas.microsoft.com/office/drawing/2014/main" id="{0656C308-A9D7-455F-93A5-ED9B536B0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0">
                  <a:extLst>
                    <a:ext uri="{FF2B5EF4-FFF2-40B4-BE49-F238E27FC236}">
                      <a16:creationId xmlns:a16="http://schemas.microsoft.com/office/drawing/2014/main" id="{D5C78DA5-DFF1-46B9-B998-79EC96145E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1">
                  <a:extLst>
                    <a:ext uri="{FF2B5EF4-FFF2-40B4-BE49-F238E27FC236}">
                      <a16:creationId xmlns:a16="http://schemas.microsoft.com/office/drawing/2014/main" id="{1211CBA4-E995-4A72-9CFE-42FAD05E4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">
                  <a:extLst>
                    <a:ext uri="{FF2B5EF4-FFF2-40B4-BE49-F238E27FC236}">
                      <a16:creationId xmlns:a16="http://schemas.microsoft.com/office/drawing/2014/main" id="{DD6921FB-A41A-4B7C-B0B9-3E72AD322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3">
                  <a:extLst>
                    <a:ext uri="{FF2B5EF4-FFF2-40B4-BE49-F238E27FC236}">
                      <a16:creationId xmlns:a16="http://schemas.microsoft.com/office/drawing/2014/main" id="{C00EF7C1-D7DD-44D6-AC80-A95E266E15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4">
                  <a:extLst>
                    <a:ext uri="{FF2B5EF4-FFF2-40B4-BE49-F238E27FC236}">
                      <a16:creationId xmlns:a16="http://schemas.microsoft.com/office/drawing/2014/main" id="{8A10629D-0810-4287-847A-47A846985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5">
                  <a:extLst>
                    <a:ext uri="{FF2B5EF4-FFF2-40B4-BE49-F238E27FC236}">
                      <a16:creationId xmlns:a16="http://schemas.microsoft.com/office/drawing/2014/main" id="{9F5E8F18-E45F-4F35-91A4-C09F8297C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6">
                  <a:extLst>
                    <a:ext uri="{FF2B5EF4-FFF2-40B4-BE49-F238E27FC236}">
                      <a16:creationId xmlns:a16="http://schemas.microsoft.com/office/drawing/2014/main" id="{C1E24345-2F48-4B4B-93BC-7D398F83B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7">
                  <a:extLst>
                    <a:ext uri="{FF2B5EF4-FFF2-40B4-BE49-F238E27FC236}">
                      <a16:creationId xmlns:a16="http://schemas.microsoft.com/office/drawing/2014/main" id="{6B447624-A03E-4E5B-9294-9B3993B6A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8">
                  <a:extLst>
                    <a:ext uri="{FF2B5EF4-FFF2-40B4-BE49-F238E27FC236}">
                      <a16:creationId xmlns:a16="http://schemas.microsoft.com/office/drawing/2014/main" id="{70D010D6-A13E-458A-B910-408E58F44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9">
                  <a:extLst>
                    <a:ext uri="{FF2B5EF4-FFF2-40B4-BE49-F238E27FC236}">
                      <a16:creationId xmlns:a16="http://schemas.microsoft.com/office/drawing/2014/main" id="{2EC8339F-3C04-4984-9EBE-F182B9670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20">
                  <a:extLst>
                    <a:ext uri="{FF2B5EF4-FFF2-40B4-BE49-F238E27FC236}">
                      <a16:creationId xmlns:a16="http://schemas.microsoft.com/office/drawing/2014/main" id="{E8457797-E3E8-4684-A86B-912CEDDDB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21">
                  <a:extLst>
                    <a:ext uri="{FF2B5EF4-FFF2-40B4-BE49-F238E27FC236}">
                      <a16:creationId xmlns:a16="http://schemas.microsoft.com/office/drawing/2014/main" id="{C3A60FA3-C0FB-4B25-B406-9CFB507F0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22">
                  <a:extLst>
                    <a:ext uri="{FF2B5EF4-FFF2-40B4-BE49-F238E27FC236}">
                      <a16:creationId xmlns:a16="http://schemas.microsoft.com/office/drawing/2014/main" id="{DE930B73-B6CB-4259-8E35-5D94A8929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23">
                  <a:extLst>
                    <a:ext uri="{FF2B5EF4-FFF2-40B4-BE49-F238E27FC236}">
                      <a16:creationId xmlns:a16="http://schemas.microsoft.com/office/drawing/2014/main" id="{D5A0E2FA-766E-428B-87FD-CD094EDC2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24">
                  <a:extLst>
                    <a:ext uri="{FF2B5EF4-FFF2-40B4-BE49-F238E27FC236}">
                      <a16:creationId xmlns:a16="http://schemas.microsoft.com/office/drawing/2014/main" id="{7BDFF311-96D3-4371-BCF1-F325868EE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25">
                  <a:extLst>
                    <a:ext uri="{FF2B5EF4-FFF2-40B4-BE49-F238E27FC236}">
                      <a16:creationId xmlns:a16="http://schemas.microsoft.com/office/drawing/2014/main" id="{535BBC46-F667-4A73-9790-8C6781804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26">
                  <a:extLst>
                    <a:ext uri="{FF2B5EF4-FFF2-40B4-BE49-F238E27FC236}">
                      <a16:creationId xmlns:a16="http://schemas.microsoft.com/office/drawing/2014/main" id="{9D3647E1-05E8-4376-9258-4347E20ABF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27">
                  <a:extLst>
                    <a:ext uri="{FF2B5EF4-FFF2-40B4-BE49-F238E27FC236}">
                      <a16:creationId xmlns:a16="http://schemas.microsoft.com/office/drawing/2014/main" id="{6D44F68A-F445-4CCF-8E3F-73F7E1CB8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28">
                  <a:extLst>
                    <a:ext uri="{FF2B5EF4-FFF2-40B4-BE49-F238E27FC236}">
                      <a16:creationId xmlns:a16="http://schemas.microsoft.com/office/drawing/2014/main" id="{D1AF3323-409C-4FDC-902D-EBECD7FF3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29">
                  <a:extLst>
                    <a:ext uri="{FF2B5EF4-FFF2-40B4-BE49-F238E27FC236}">
                      <a16:creationId xmlns:a16="http://schemas.microsoft.com/office/drawing/2014/main" id="{87E58F5A-805E-4DE1-9EAA-858EDD33D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30">
                  <a:extLst>
                    <a:ext uri="{FF2B5EF4-FFF2-40B4-BE49-F238E27FC236}">
                      <a16:creationId xmlns:a16="http://schemas.microsoft.com/office/drawing/2014/main" id="{ECFCA8ED-B3E1-4BC2-8E9B-B86F28E93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31">
                  <a:extLst>
                    <a:ext uri="{FF2B5EF4-FFF2-40B4-BE49-F238E27FC236}">
                      <a16:creationId xmlns:a16="http://schemas.microsoft.com/office/drawing/2014/main" id="{7C537519-3077-484B-9DA1-C1EC9A185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32">
                  <a:extLst>
                    <a:ext uri="{FF2B5EF4-FFF2-40B4-BE49-F238E27FC236}">
                      <a16:creationId xmlns:a16="http://schemas.microsoft.com/office/drawing/2014/main" id="{E7BA1BC0-5E16-40A7-8569-F1E8CF8B9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33">
                  <a:extLst>
                    <a:ext uri="{FF2B5EF4-FFF2-40B4-BE49-F238E27FC236}">
                      <a16:creationId xmlns:a16="http://schemas.microsoft.com/office/drawing/2014/main" id="{A102137C-B32E-48D1-B3B0-FA4E2FC3A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34">
                  <a:extLst>
                    <a:ext uri="{FF2B5EF4-FFF2-40B4-BE49-F238E27FC236}">
                      <a16:creationId xmlns:a16="http://schemas.microsoft.com/office/drawing/2014/main" id="{48696C88-0591-4B0B-B6E8-4548E0A1A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35">
                  <a:extLst>
                    <a:ext uri="{FF2B5EF4-FFF2-40B4-BE49-F238E27FC236}">
                      <a16:creationId xmlns:a16="http://schemas.microsoft.com/office/drawing/2014/main" id="{9F64B87A-FC1E-4B0B-94B3-7FD877ECF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36">
                  <a:extLst>
                    <a:ext uri="{FF2B5EF4-FFF2-40B4-BE49-F238E27FC236}">
                      <a16:creationId xmlns:a16="http://schemas.microsoft.com/office/drawing/2014/main" id="{AD61886B-12D8-4FEA-AC25-4D09D715E6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37">
                  <a:extLst>
                    <a:ext uri="{FF2B5EF4-FFF2-40B4-BE49-F238E27FC236}">
                      <a16:creationId xmlns:a16="http://schemas.microsoft.com/office/drawing/2014/main" id="{F92A2872-3E83-4F9B-A40F-E3703BE25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38">
                  <a:extLst>
                    <a:ext uri="{FF2B5EF4-FFF2-40B4-BE49-F238E27FC236}">
                      <a16:creationId xmlns:a16="http://schemas.microsoft.com/office/drawing/2014/main" id="{344BA536-77CF-4BFE-B89E-E3F07DB00B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39">
                  <a:extLst>
                    <a:ext uri="{FF2B5EF4-FFF2-40B4-BE49-F238E27FC236}">
                      <a16:creationId xmlns:a16="http://schemas.microsoft.com/office/drawing/2014/main" id="{C79C4E0E-F3D3-46DF-8771-0E402765B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Rectangle 40">
                  <a:extLst>
                    <a:ext uri="{FF2B5EF4-FFF2-40B4-BE49-F238E27FC236}">
                      <a16:creationId xmlns:a16="http://schemas.microsoft.com/office/drawing/2014/main" id="{314895A7-8744-4498-9576-E69EBB59C9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41">
                  <a:extLst>
                    <a:ext uri="{FF2B5EF4-FFF2-40B4-BE49-F238E27FC236}">
                      <a16:creationId xmlns:a16="http://schemas.microsoft.com/office/drawing/2014/main" id="{48A09F62-124C-4F42-8570-9CF59B96C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42">
                  <a:extLst>
                    <a:ext uri="{FF2B5EF4-FFF2-40B4-BE49-F238E27FC236}">
                      <a16:creationId xmlns:a16="http://schemas.microsoft.com/office/drawing/2014/main" id="{B5B90046-D9B6-45AD-8D5B-649EBEC48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43">
                  <a:extLst>
                    <a:ext uri="{FF2B5EF4-FFF2-40B4-BE49-F238E27FC236}">
                      <a16:creationId xmlns:a16="http://schemas.microsoft.com/office/drawing/2014/main" id="{732B1CDE-0AAF-49A3-80D7-A774D3F2D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44">
                  <a:extLst>
                    <a:ext uri="{FF2B5EF4-FFF2-40B4-BE49-F238E27FC236}">
                      <a16:creationId xmlns:a16="http://schemas.microsoft.com/office/drawing/2014/main" id="{1013EB1E-8B35-4E9B-834D-FD7919B87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45">
                  <a:extLst>
                    <a:ext uri="{FF2B5EF4-FFF2-40B4-BE49-F238E27FC236}">
                      <a16:creationId xmlns:a16="http://schemas.microsoft.com/office/drawing/2014/main" id="{C6A2B8EF-C0BD-47DE-87F2-05050D3DA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46">
                  <a:extLst>
                    <a:ext uri="{FF2B5EF4-FFF2-40B4-BE49-F238E27FC236}">
                      <a16:creationId xmlns:a16="http://schemas.microsoft.com/office/drawing/2014/main" id="{F3B104D0-2485-490B-AE04-60331BA7B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47">
                  <a:extLst>
                    <a:ext uri="{FF2B5EF4-FFF2-40B4-BE49-F238E27FC236}">
                      <a16:creationId xmlns:a16="http://schemas.microsoft.com/office/drawing/2014/main" id="{22CA0537-8906-420C-9EFE-6916E50D5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48">
                  <a:extLst>
                    <a:ext uri="{FF2B5EF4-FFF2-40B4-BE49-F238E27FC236}">
                      <a16:creationId xmlns:a16="http://schemas.microsoft.com/office/drawing/2014/main" id="{B2E2CB1D-04F2-4409-A605-3346AD680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49">
                  <a:extLst>
                    <a:ext uri="{FF2B5EF4-FFF2-40B4-BE49-F238E27FC236}">
                      <a16:creationId xmlns:a16="http://schemas.microsoft.com/office/drawing/2014/main" id="{5D713FD1-00C8-48A2-B40B-63FAD9FA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50">
                  <a:extLst>
                    <a:ext uri="{FF2B5EF4-FFF2-40B4-BE49-F238E27FC236}">
                      <a16:creationId xmlns:a16="http://schemas.microsoft.com/office/drawing/2014/main" id="{E3592B3B-73FA-4807-9B8D-3EEC3FC09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51">
                  <a:extLst>
                    <a:ext uri="{FF2B5EF4-FFF2-40B4-BE49-F238E27FC236}">
                      <a16:creationId xmlns:a16="http://schemas.microsoft.com/office/drawing/2014/main" id="{9CECF9C3-E45E-4565-BBE0-EFCBB44AE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Rectangle 52">
                  <a:extLst>
                    <a:ext uri="{FF2B5EF4-FFF2-40B4-BE49-F238E27FC236}">
                      <a16:creationId xmlns:a16="http://schemas.microsoft.com/office/drawing/2014/main" id="{C051DCFA-5357-4574-8323-2DB28386B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53">
                  <a:extLst>
                    <a:ext uri="{FF2B5EF4-FFF2-40B4-BE49-F238E27FC236}">
                      <a16:creationId xmlns:a16="http://schemas.microsoft.com/office/drawing/2014/main" id="{51C968B2-EBCA-42A5-B1F0-73C8D4E957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Rectangle 54">
                  <a:extLst>
                    <a:ext uri="{FF2B5EF4-FFF2-40B4-BE49-F238E27FC236}">
                      <a16:creationId xmlns:a16="http://schemas.microsoft.com/office/drawing/2014/main" id="{85E0DA76-EDBD-459E-BB41-05E876492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55">
                  <a:extLst>
                    <a:ext uri="{FF2B5EF4-FFF2-40B4-BE49-F238E27FC236}">
                      <a16:creationId xmlns:a16="http://schemas.microsoft.com/office/drawing/2014/main" id="{D603B43F-F7D6-4A18-8F59-D7A693C46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56">
                  <a:extLst>
                    <a:ext uri="{FF2B5EF4-FFF2-40B4-BE49-F238E27FC236}">
                      <a16:creationId xmlns:a16="http://schemas.microsoft.com/office/drawing/2014/main" id="{1EF35F99-77C0-410E-AA1A-6EAB07810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57">
                  <a:extLst>
                    <a:ext uri="{FF2B5EF4-FFF2-40B4-BE49-F238E27FC236}">
                      <a16:creationId xmlns:a16="http://schemas.microsoft.com/office/drawing/2014/main" id="{495D8190-9A14-406D-8669-6AD59474E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58">
                  <a:extLst>
                    <a:ext uri="{FF2B5EF4-FFF2-40B4-BE49-F238E27FC236}">
                      <a16:creationId xmlns:a16="http://schemas.microsoft.com/office/drawing/2014/main" id="{7D3A3377-8006-4F7B-ACAE-47E5E92F79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59">
                  <a:extLst>
                    <a:ext uri="{FF2B5EF4-FFF2-40B4-BE49-F238E27FC236}">
                      <a16:creationId xmlns:a16="http://schemas.microsoft.com/office/drawing/2014/main" id="{BDA8F6EF-97AC-47E6-9E74-BD3B2EECB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60">
                  <a:extLst>
                    <a:ext uri="{FF2B5EF4-FFF2-40B4-BE49-F238E27FC236}">
                      <a16:creationId xmlns:a16="http://schemas.microsoft.com/office/drawing/2014/main" id="{D246739C-4567-494F-AA59-DE2EDE099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61">
                  <a:extLst>
                    <a:ext uri="{FF2B5EF4-FFF2-40B4-BE49-F238E27FC236}">
                      <a16:creationId xmlns:a16="http://schemas.microsoft.com/office/drawing/2014/main" id="{036AF4FF-23AF-4DF0-8DFA-473E9B13C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62">
                  <a:extLst>
                    <a:ext uri="{FF2B5EF4-FFF2-40B4-BE49-F238E27FC236}">
                      <a16:creationId xmlns:a16="http://schemas.microsoft.com/office/drawing/2014/main" id="{6500B3B6-C8C5-414B-9018-ABC01F9CC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63">
                  <a:extLst>
                    <a:ext uri="{FF2B5EF4-FFF2-40B4-BE49-F238E27FC236}">
                      <a16:creationId xmlns:a16="http://schemas.microsoft.com/office/drawing/2014/main" id="{2A50995A-93F7-494B-812B-1EE5110D9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Rectangle 64">
                  <a:extLst>
                    <a:ext uri="{FF2B5EF4-FFF2-40B4-BE49-F238E27FC236}">
                      <a16:creationId xmlns:a16="http://schemas.microsoft.com/office/drawing/2014/main" id="{67384003-D26C-4E54-986E-C2147C9EE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65">
                  <a:extLst>
                    <a:ext uri="{FF2B5EF4-FFF2-40B4-BE49-F238E27FC236}">
                      <a16:creationId xmlns:a16="http://schemas.microsoft.com/office/drawing/2014/main" id="{BD4831A1-C10E-4BD2-A350-082174C9E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66">
                  <a:extLst>
                    <a:ext uri="{FF2B5EF4-FFF2-40B4-BE49-F238E27FC236}">
                      <a16:creationId xmlns:a16="http://schemas.microsoft.com/office/drawing/2014/main" id="{344B8224-3D80-4748-B614-716A1FFC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67">
                  <a:extLst>
                    <a:ext uri="{FF2B5EF4-FFF2-40B4-BE49-F238E27FC236}">
                      <a16:creationId xmlns:a16="http://schemas.microsoft.com/office/drawing/2014/main" id="{27772332-D8CC-4795-87C9-0FBB14842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68">
                  <a:extLst>
                    <a:ext uri="{FF2B5EF4-FFF2-40B4-BE49-F238E27FC236}">
                      <a16:creationId xmlns:a16="http://schemas.microsoft.com/office/drawing/2014/main" id="{EF96F8A5-4567-4B2F-B1BA-B85E8D989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69">
                  <a:extLst>
                    <a:ext uri="{FF2B5EF4-FFF2-40B4-BE49-F238E27FC236}">
                      <a16:creationId xmlns:a16="http://schemas.microsoft.com/office/drawing/2014/main" id="{C8E37B00-732B-4850-B90F-ECE417258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0">
                  <a:extLst>
                    <a:ext uri="{FF2B5EF4-FFF2-40B4-BE49-F238E27FC236}">
                      <a16:creationId xmlns:a16="http://schemas.microsoft.com/office/drawing/2014/main" id="{1CB9BCBE-D0D2-4E2D-8D58-1ECE28726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71">
                  <a:extLst>
                    <a:ext uri="{FF2B5EF4-FFF2-40B4-BE49-F238E27FC236}">
                      <a16:creationId xmlns:a16="http://schemas.microsoft.com/office/drawing/2014/main" id="{ADF1E873-CB41-4167-B72F-85EE0949A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72">
                  <a:extLst>
                    <a:ext uri="{FF2B5EF4-FFF2-40B4-BE49-F238E27FC236}">
                      <a16:creationId xmlns:a16="http://schemas.microsoft.com/office/drawing/2014/main" id="{796706D9-F6E3-41E2-80DD-EF9AA38E7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73">
                  <a:extLst>
                    <a:ext uri="{FF2B5EF4-FFF2-40B4-BE49-F238E27FC236}">
                      <a16:creationId xmlns:a16="http://schemas.microsoft.com/office/drawing/2014/main" id="{FE73EEE2-0732-428A-BAC2-EE539A23F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74">
                  <a:extLst>
                    <a:ext uri="{FF2B5EF4-FFF2-40B4-BE49-F238E27FC236}">
                      <a16:creationId xmlns:a16="http://schemas.microsoft.com/office/drawing/2014/main" id="{409F1612-A99C-43F4-9FEE-9081DA1BEC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75">
                  <a:extLst>
                    <a:ext uri="{FF2B5EF4-FFF2-40B4-BE49-F238E27FC236}">
                      <a16:creationId xmlns:a16="http://schemas.microsoft.com/office/drawing/2014/main" id="{387086F9-F7B7-4ECA-BAC3-5DFA193816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Rectangle 76">
                  <a:extLst>
                    <a:ext uri="{FF2B5EF4-FFF2-40B4-BE49-F238E27FC236}">
                      <a16:creationId xmlns:a16="http://schemas.microsoft.com/office/drawing/2014/main" id="{D9079217-D71E-4258-B8C6-225BF2A86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77">
                  <a:extLst>
                    <a:ext uri="{FF2B5EF4-FFF2-40B4-BE49-F238E27FC236}">
                      <a16:creationId xmlns:a16="http://schemas.microsoft.com/office/drawing/2014/main" id="{FD9A2B4E-715A-4B00-B80E-D76BE7443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78">
                  <a:extLst>
                    <a:ext uri="{FF2B5EF4-FFF2-40B4-BE49-F238E27FC236}">
                      <a16:creationId xmlns:a16="http://schemas.microsoft.com/office/drawing/2014/main" id="{8DC1A39B-2A77-47C2-99FF-03D83B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79">
                  <a:extLst>
                    <a:ext uri="{FF2B5EF4-FFF2-40B4-BE49-F238E27FC236}">
                      <a16:creationId xmlns:a16="http://schemas.microsoft.com/office/drawing/2014/main" id="{7470DD75-74CC-4490-86E9-C6C12FD22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80">
                  <a:extLst>
                    <a:ext uri="{FF2B5EF4-FFF2-40B4-BE49-F238E27FC236}">
                      <a16:creationId xmlns:a16="http://schemas.microsoft.com/office/drawing/2014/main" id="{D9A47631-4ED8-4C7A-BBED-18369D98A8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81">
                  <a:extLst>
                    <a:ext uri="{FF2B5EF4-FFF2-40B4-BE49-F238E27FC236}">
                      <a16:creationId xmlns:a16="http://schemas.microsoft.com/office/drawing/2014/main" id="{218049B6-EA09-476E-A943-89446BF34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82">
                  <a:extLst>
                    <a:ext uri="{FF2B5EF4-FFF2-40B4-BE49-F238E27FC236}">
                      <a16:creationId xmlns:a16="http://schemas.microsoft.com/office/drawing/2014/main" id="{56B17F0B-714C-4B77-87B3-CFF544D0C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83">
                  <a:extLst>
                    <a:ext uri="{FF2B5EF4-FFF2-40B4-BE49-F238E27FC236}">
                      <a16:creationId xmlns:a16="http://schemas.microsoft.com/office/drawing/2014/main" id="{9C4CE0AE-8B65-4713-92F1-F73DF4512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84">
                  <a:extLst>
                    <a:ext uri="{FF2B5EF4-FFF2-40B4-BE49-F238E27FC236}">
                      <a16:creationId xmlns:a16="http://schemas.microsoft.com/office/drawing/2014/main" id="{B560599C-92E5-4B0F-907B-D58B99E50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85">
                  <a:extLst>
                    <a:ext uri="{FF2B5EF4-FFF2-40B4-BE49-F238E27FC236}">
                      <a16:creationId xmlns:a16="http://schemas.microsoft.com/office/drawing/2014/main" id="{0CB38048-422C-431A-ABA6-9CCF2C02B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86">
                  <a:extLst>
                    <a:ext uri="{FF2B5EF4-FFF2-40B4-BE49-F238E27FC236}">
                      <a16:creationId xmlns:a16="http://schemas.microsoft.com/office/drawing/2014/main" id="{41E9C1B2-B91D-4367-813A-D3FF2381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87">
                  <a:extLst>
                    <a:ext uri="{FF2B5EF4-FFF2-40B4-BE49-F238E27FC236}">
                      <a16:creationId xmlns:a16="http://schemas.microsoft.com/office/drawing/2014/main" id="{530778F0-8C30-48E3-8F8D-5E0D4C842B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88">
                  <a:extLst>
                    <a:ext uri="{FF2B5EF4-FFF2-40B4-BE49-F238E27FC236}">
                      <a16:creationId xmlns:a16="http://schemas.microsoft.com/office/drawing/2014/main" id="{252ECA50-6148-4370-8FCC-5A815B662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89">
                  <a:extLst>
                    <a:ext uri="{FF2B5EF4-FFF2-40B4-BE49-F238E27FC236}">
                      <a16:creationId xmlns:a16="http://schemas.microsoft.com/office/drawing/2014/main" id="{DE9F8D64-C01F-4BC1-B6C8-C2CFF3F82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Rectangle 90">
                  <a:extLst>
                    <a:ext uri="{FF2B5EF4-FFF2-40B4-BE49-F238E27FC236}">
                      <a16:creationId xmlns:a16="http://schemas.microsoft.com/office/drawing/2014/main" id="{16CA40EC-9251-4B45-8FC8-EC7ECAF6D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91">
                  <a:extLst>
                    <a:ext uri="{FF2B5EF4-FFF2-40B4-BE49-F238E27FC236}">
                      <a16:creationId xmlns:a16="http://schemas.microsoft.com/office/drawing/2014/main" id="{F76BE2E1-9CA1-46B8-8B19-73C034623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92">
                  <a:extLst>
                    <a:ext uri="{FF2B5EF4-FFF2-40B4-BE49-F238E27FC236}">
                      <a16:creationId xmlns:a16="http://schemas.microsoft.com/office/drawing/2014/main" id="{DB7528B7-629C-4508-B03B-7F57FCAB8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93">
                  <a:extLst>
                    <a:ext uri="{FF2B5EF4-FFF2-40B4-BE49-F238E27FC236}">
                      <a16:creationId xmlns:a16="http://schemas.microsoft.com/office/drawing/2014/main" id="{AB69D920-A64C-40C3-B9C3-2C9B15D07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94">
                  <a:extLst>
                    <a:ext uri="{FF2B5EF4-FFF2-40B4-BE49-F238E27FC236}">
                      <a16:creationId xmlns:a16="http://schemas.microsoft.com/office/drawing/2014/main" id="{6CD6F5EA-572E-4CCE-8B8A-ACE064424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95">
                  <a:extLst>
                    <a:ext uri="{FF2B5EF4-FFF2-40B4-BE49-F238E27FC236}">
                      <a16:creationId xmlns:a16="http://schemas.microsoft.com/office/drawing/2014/main" id="{031D395D-B192-4848-B575-689C6EC91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96">
                  <a:extLst>
                    <a:ext uri="{FF2B5EF4-FFF2-40B4-BE49-F238E27FC236}">
                      <a16:creationId xmlns:a16="http://schemas.microsoft.com/office/drawing/2014/main" id="{451FE27D-93A6-4C00-9415-6A06462F0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97">
                  <a:extLst>
                    <a:ext uri="{FF2B5EF4-FFF2-40B4-BE49-F238E27FC236}">
                      <a16:creationId xmlns:a16="http://schemas.microsoft.com/office/drawing/2014/main" id="{BDF6A8EF-BC2C-4163-986F-F944F41DA9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98">
                  <a:extLst>
                    <a:ext uri="{FF2B5EF4-FFF2-40B4-BE49-F238E27FC236}">
                      <a16:creationId xmlns:a16="http://schemas.microsoft.com/office/drawing/2014/main" id="{828B6E54-093C-4093-A940-C89B9974AC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99">
                  <a:extLst>
                    <a:ext uri="{FF2B5EF4-FFF2-40B4-BE49-F238E27FC236}">
                      <a16:creationId xmlns:a16="http://schemas.microsoft.com/office/drawing/2014/main" id="{F173C9CF-613E-4E88-BD0A-492C031D0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Rectangle 100">
                  <a:extLst>
                    <a:ext uri="{FF2B5EF4-FFF2-40B4-BE49-F238E27FC236}">
                      <a16:creationId xmlns:a16="http://schemas.microsoft.com/office/drawing/2014/main" id="{A6EC9023-DE66-4D7F-99F5-59D6504D70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01">
                  <a:extLst>
                    <a:ext uri="{FF2B5EF4-FFF2-40B4-BE49-F238E27FC236}">
                      <a16:creationId xmlns:a16="http://schemas.microsoft.com/office/drawing/2014/main" id="{86523457-AB91-4D02-BC93-12C55DBAA6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102">
                  <a:extLst>
                    <a:ext uri="{FF2B5EF4-FFF2-40B4-BE49-F238E27FC236}">
                      <a16:creationId xmlns:a16="http://schemas.microsoft.com/office/drawing/2014/main" id="{D49D5631-3DAE-4DC5-BF01-77ACD9FEF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103">
                  <a:extLst>
                    <a:ext uri="{FF2B5EF4-FFF2-40B4-BE49-F238E27FC236}">
                      <a16:creationId xmlns:a16="http://schemas.microsoft.com/office/drawing/2014/main" id="{2C68649C-B01D-4D55-B1D5-33BBB0B08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04">
                  <a:extLst>
                    <a:ext uri="{FF2B5EF4-FFF2-40B4-BE49-F238E27FC236}">
                      <a16:creationId xmlns:a16="http://schemas.microsoft.com/office/drawing/2014/main" id="{65EDCDB1-F00D-4A33-AF4D-9534B1B54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105">
                  <a:extLst>
                    <a:ext uri="{FF2B5EF4-FFF2-40B4-BE49-F238E27FC236}">
                      <a16:creationId xmlns:a16="http://schemas.microsoft.com/office/drawing/2014/main" id="{2F6B3A85-1B80-42DE-803F-54BCC057F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106">
                  <a:extLst>
                    <a:ext uri="{FF2B5EF4-FFF2-40B4-BE49-F238E27FC236}">
                      <a16:creationId xmlns:a16="http://schemas.microsoft.com/office/drawing/2014/main" id="{3FCC9454-217E-44B7-8790-2411C702A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07">
                  <a:extLst>
                    <a:ext uri="{FF2B5EF4-FFF2-40B4-BE49-F238E27FC236}">
                      <a16:creationId xmlns:a16="http://schemas.microsoft.com/office/drawing/2014/main" id="{DFE6E616-E892-441C-9561-FC356E8EB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08">
                  <a:extLst>
                    <a:ext uri="{FF2B5EF4-FFF2-40B4-BE49-F238E27FC236}">
                      <a16:creationId xmlns:a16="http://schemas.microsoft.com/office/drawing/2014/main" id="{5D90205F-00AA-4C37-B061-185AE197B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09">
                  <a:extLst>
                    <a:ext uri="{FF2B5EF4-FFF2-40B4-BE49-F238E27FC236}">
                      <a16:creationId xmlns:a16="http://schemas.microsoft.com/office/drawing/2014/main" id="{94E5406E-C4F8-4407-B8A1-296F380E9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10">
                  <a:extLst>
                    <a:ext uri="{FF2B5EF4-FFF2-40B4-BE49-F238E27FC236}">
                      <a16:creationId xmlns:a16="http://schemas.microsoft.com/office/drawing/2014/main" id="{B23CB38B-7BE4-4442-AC62-0E9C98F11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111">
                  <a:extLst>
                    <a:ext uri="{FF2B5EF4-FFF2-40B4-BE49-F238E27FC236}">
                      <a16:creationId xmlns:a16="http://schemas.microsoft.com/office/drawing/2014/main" id="{701ACA4E-5BAB-4B0A-B8B2-6A817E9926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Rectangle 112">
                  <a:extLst>
                    <a:ext uri="{FF2B5EF4-FFF2-40B4-BE49-F238E27FC236}">
                      <a16:creationId xmlns:a16="http://schemas.microsoft.com/office/drawing/2014/main" id="{5C450DED-1905-465A-A3A7-4DB7A9F24E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113">
                  <a:extLst>
                    <a:ext uri="{FF2B5EF4-FFF2-40B4-BE49-F238E27FC236}">
                      <a16:creationId xmlns:a16="http://schemas.microsoft.com/office/drawing/2014/main" id="{FFF63689-70D2-4D18-91F7-2067E0FE3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114">
                  <a:extLst>
                    <a:ext uri="{FF2B5EF4-FFF2-40B4-BE49-F238E27FC236}">
                      <a16:creationId xmlns:a16="http://schemas.microsoft.com/office/drawing/2014/main" id="{A16019C7-AD06-460C-87F9-457085B55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115">
                  <a:extLst>
                    <a:ext uri="{FF2B5EF4-FFF2-40B4-BE49-F238E27FC236}">
                      <a16:creationId xmlns:a16="http://schemas.microsoft.com/office/drawing/2014/main" id="{A239D860-71EC-41D4-B9B3-AF89FCD04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16">
                  <a:extLst>
                    <a:ext uri="{FF2B5EF4-FFF2-40B4-BE49-F238E27FC236}">
                      <a16:creationId xmlns:a16="http://schemas.microsoft.com/office/drawing/2014/main" id="{D0A84D3B-CF90-4549-85DA-2E4BA1DA6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17">
                  <a:extLst>
                    <a:ext uri="{FF2B5EF4-FFF2-40B4-BE49-F238E27FC236}">
                      <a16:creationId xmlns:a16="http://schemas.microsoft.com/office/drawing/2014/main" id="{A039ED2D-CE42-4086-9473-0C50479C6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18">
                  <a:extLst>
                    <a:ext uri="{FF2B5EF4-FFF2-40B4-BE49-F238E27FC236}">
                      <a16:creationId xmlns:a16="http://schemas.microsoft.com/office/drawing/2014/main" id="{B348D786-643F-4D24-AEEB-726ADA205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19">
                  <a:extLst>
                    <a:ext uri="{FF2B5EF4-FFF2-40B4-BE49-F238E27FC236}">
                      <a16:creationId xmlns:a16="http://schemas.microsoft.com/office/drawing/2014/main" id="{5F7E41CD-9487-40B8-BF56-6F042830F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20">
                  <a:extLst>
                    <a:ext uri="{FF2B5EF4-FFF2-40B4-BE49-F238E27FC236}">
                      <a16:creationId xmlns:a16="http://schemas.microsoft.com/office/drawing/2014/main" id="{E37EB071-09CF-4E23-835D-936C82673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21">
                  <a:extLst>
                    <a:ext uri="{FF2B5EF4-FFF2-40B4-BE49-F238E27FC236}">
                      <a16:creationId xmlns:a16="http://schemas.microsoft.com/office/drawing/2014/main" id="{51BEA7DB-89AA-48ED-AA70-08CA66608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22">
                  <a:extLst>
                    <a:ext uri="{FF2B5EF4-FFF2-40B4-BE49-F238E27FC236}">
                      <a16:creationId xmlns:a16="http://schemas.microsoft.com/office/drawing/2014/main" id="{E18C7A5E-747E-4232-9791-A3EA553C7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23">
                  <a:extLst>
                    <a:ext uri="{FF2B5EF4-FFF2-40B4-BE49-F238E27FC236}">
                      <a16:creationId xmlns:a16="http://schemas.microsoft.com/office/drawing/2014/main" id="{F0085491-B924-46F9-93BD-65D1893EFD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Rectangle 124">
                  <a:extLst>
                    <a:ext uri="{FF2B5EF4-FFF2-40B4-BE49-F238E27FC236}">
                      <a16:creationId xmlns:a16="http://schemas.microsoft.com/office/drawing/2014/main" id="{C3DECCAB-F323-4747-8744-F83DCA818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25">
                  <a:extLst>
                    <a:ext uri="{FF2B5EF4-FFF2-40B4-BE49-F238E27FC236}">
                      <a16:creationId xmlns:a16="http://schemas.microsoft.com/office/drawing/2014/main" id="{18934E7C-B33E-4D19-A4F5-96248A547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Rectangle 126">
                  <a:extLst>
                    <a:ext uri="{FF2B5EF4-FFF2-40B4-BE49-F238E27FC236}">
                      <a16:creationId xmlns:a16="http://schemas.microsoft.com/office/drawing/2014/main" id="{58ABB46B-EBFB-46B3-AD9B-B66A70742C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27">
                  <a:extLst>
                    <a:ext uri="{FF2B5EF4-FFF2-40B4-BE49-F238E27FC236}">
                      <a16:creationId xmlns:a16="http://schemas.microsoft.com/office/drawing/2014/main" id="{F0B56B41-3FC1-4E49-BC10-3F0EE3BA7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28">
                  <a:extLst>
                    <a:ext uri="{FF2B5EF4-FFF2-40B4-BE49-F238E27FC236}">
                      <a16:creationId xmlns:a16="http://schemas.microsoft.com/office/drawing/2014/main" id="{520F5CC2-5939-4BF8-A392-3C348BCFE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29">
                  <a:extLst>
                    <a:ext uri="{FF2B5EF4-FFF2-40B4-BE49-F238E27FC236}">
                      <a16:creationId xmlns:a16="http://schemas.microsoft.com/office/drawing/2014/main" id="{54CF0A9A-7267-49AA-B4B3-63B98A21C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30">
                  <a:extLst>
                    <a:ext uri="{FF2B5EF4-FFF2-40B4-BE49-F238E27FC236}">
                      <a16:creationId xmlns:a16="http://schemas.microsoft.com/office/drawing/2014/main" id="{F45F13A7-91ED-4AAB-9613-A2C95EF6B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31">
                  <a:extLst>
                    <a:ext uri="{FF2B5EF4-FFF2-40B4-BE49-F238E27FC236}">
                      <a16:creationId xmlns:a16="http://schemas.microsoft.com/office/drawing/2014/main" id="{BDFC7A36-B52D-478E-B096-24BA6E36E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32">
                  <a:extLst>
                    <a:ext uri="{FF2B5EF4-FFF2-40B4-BE49-F238E27FC236}">
                      <a16:creationId xmlns:a16="http://schemas.microsoft.com/office/drawing/2014/main" id="{A8F64696-5ADA-4D90-AD1C-92C12639A7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33">
                  <a:extLst>
                    <a:ext uri="{FF2B5EF4-FFF2-40B4-BE49-F238E27FC236}">
                      <a16:creationId xmlns:a16="http://schemas.microsoft.com/office/drawing/2014/main" id="{0C5F503F-8A77-498B-8C51-BDB3CD379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34">
                  <a:extLst>
                    <a:ext uri="{FF2B5EF4-FFF2-40B4-BE49-F238E27FC236}">
                      <a16:creationId xmlns:a16="http://schemas.microsoft.com/office/drawing/2014/main" id="{E069474E-C771-4C5E-984A-6D865245A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35">
                  <a:extLst>
                    <a:ext uri="{FF2B5EF4-FFF2-40B4-BE49-F238E27FC236}">
                      <a16:creationId xmlns:a16="http://schemas.microsoft.com/office/drawing/2014/main" id="{5EF0F9D7-234E-4E39-B4F4-07E3F04FF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36">
                  <a:extLst>
                    <a:ext uri="{FF2B5EF4-FFF2-40B4-BE49-F238E27FC236}">
                      <a16:creationId xmlns:a16="http://schemas.microsoft.com/office/drawing/2014/main" id="{1F212934-E6AC-48D9-9B9D-C5AAEEDBF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37">
                  <a:extLst>
                    <a:ext uri="{FF2B5EF4-FFF2-40B4-BE49-F238E27FC236}">
                      <a16:creationId xmlns:a16="http://schemas.microsoft.com/office/drawing/2014/main" id="{628E2E5E-3458-49EB-8B9C-898219BB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38">
                  <a:extLst>
                    <a:ext uri="{FF2B5EF4-FFF2-40B4-BE49-F238E27FC236}">
                      <a16:creationId xmlns:a16="http://schemas.microsoft.com/office/drawing/2014/main" id="{8498ACD7-38C0-4A70-956E-81C283D18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39">
                  <a:extLst>
                    <a:ext uri="{FF2B5EF4-FFF2-40B4-BE49-F238E27FC236}">
                      <a16:creationId xmlns:a16="http://schemas.microsoft.com/office/drawing/2014/main" id="{5296F718-1EF5-400D-B184-EFB32CF521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40">
                  <a:extLst>
                    <a:ext uri="{FF2B5EF4-FFF2-40B4-BE49-F238E27FC236}">
                      <a16:creationId xmlns:a16="http://schemas.microsoft.com/office/drawing/2014/main" id="{304321B4-18FA-49ED-B729-E946AD9C2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41">
                  <a:extLst>
                    <a:ext uri="{FF2B5EF4-FFF2-40B4-BE49-F238E27FC236}">
                      <a16:creationId xmlns:a16="http://schemas.microsoft.com/office/drawing/2014/main" id="{8F28C01A-C27F-437E-A0FF-B4B217554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42">
                  <a:extLst>
                    <a:ext uri="{FF2B5EF4-FFF2-40B4-BE49-F238E27FC236}">
                      <a16:creationId xmlns:a16="http://schemas.microsoft.com/office/drawing/2014/main" id="{4C9496E7-4D9B-4914-95EA-794233F0B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43">
                  <a:extLst>
                    <a:ext uri="{FF2B5EF4-FFF2-40B4-BE49-F238E27FC236}">
                      <a16:creationId xmlns:a16="http://schemas.microsoft.com/office/drawing/2014/main" id="{81D26D61-A319-4682-8D51-CB2A538CE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44">
                  <a:extLst>
                    <a:ext uri="{FF2B5EF4-FFF2-40B4-BE49-F238E27FC236}">
                      <a16:creationId xmlns:a16="http://schemas.microsoft.com/office/drawing/2014/main" id="{706C4303-AE97-4FCB-8878-0E2B1381E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45">
                  <a:extLst>
                    <a:ext uri="{FF2B5EF4-FFF2-40B4-BE49-F238E27FC236}">
                      <a16:creationId xmlns:a16="http://schemas.microsoft.com/office/drawing/2014/main" id="{81FC677C-14CF-47B0-851B-8D230C4411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46">
                  <a:extLst>
                    <a:ext uri="{FF2B5EF4-FFF2-40B4-BE49-F238E27FC236}">
                      <a16:creationId xmlns:a16="http://schemas.microsoft.com/office/drawing/2014/main" id="{4779ABDC-0529-43A5-BB70-AAC106F52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47">
                  <a:extLst>
                    <a:ext uri="{FF2B5EF4-FFF2-40B4-BE49-F238E27FC236}">
                      <a16:creationId xmlns:a16="http://schemas.microsoft.com/office/drawing/2014/main" id="{E6D4CC6B-8DAD-4521-983A-6498607D8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Rectangle 148">
                  <a:extLst>
                    <a:ext uri="{FF2B5EF4-FFF2-40B4-BE49-F238E27FC236}">
                      <a16:creationId xmlns:a16="http://schemas.microsoft.com/office/drawing/2014/main" id="{B7B47E8F-4A24-4123-B084-B9E7642B84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49">
                  <a:extLst>
                    <a:ext uri="{FF2B5EF4-FFF2-40B4-BE49-F238E27FC236}">
                      <a16:creationId xmlns:a16="http://schemas.microsoft.com/office/drawing/2014/main" id="{D6ED6CC8-BB33-4B9E-B5A8-AB4259349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Rectangle 150">
                  <a:extLst>
                    <a:ext uri="{FF2B5EF4-FFF2-40B4-BE49-F238E27FC236}">
                      <a16:creationId xmlns:a16="http://schemas.microsoft.com/office/drawing/2014/main" id="{91136769-2316-4B88-9DE6-93A98DB12F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51">
                  <a:extLst>
                    <a:ext uri="{FF2B5EF4-FFF2-40B4-BE49-F238E27FC236}">
                      <a16:creationId xmlns:a16="http://schemas.microsoft.com/office/drawing/2014/main" id="{8D9F1986-47D3-42EC-9CFF-92A838FAB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52">
                  <a:extLst>
                    <a:ext uri="{FF2B5EF4-FFF2-40B4-BE49-F238E27FC236}">
                      <a16:creationId xmlns:a16="http://schemas.microsoft.com/office/drawing/2014/main" id="{2E1F465C-C6EA-40A6-B4AF-5258A0B6E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53">
                  <a:extLst>
                    <a:ext uri="{FF2B5EF4-FFF2-40B4-BE49-F238E27FC236}">
                      <a16:creationId xmlns:a16="http://schemas.microsoft.com/office/drawing/2014/main" id="{8F69CD4F-C10E-4EF4-A646-E43F00FC0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54">
                  <a:extLst>
                    <a:ext uri="{FF2B5EF4-FFF2-40B4-BE49-F238E27FC236}">
                      <a16:creationId xmlns:a16="http://schemas.microsoft.com/office/drawing/2014/main" id="{C290CB0C-7375-43F4-86A4-C8F9D7A1A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55">
                  <a:extLst>
                    <a:ext uri="{FF2B5EF4-FFF2-40B4-BE49-F238E27FC236}">
                      <a16:creationId xmlns:a16="http://schemas.microsoft.com/office/drawing/2014/main" id="{B1A60ECC-93DF-4E32-AE92-6B0ECDDA9D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56">
                  <a:extLst>
                    <a:ext uri="{FF2B5EF4-FFF2-40B4-BE49-F238E27FC236}">
                      <a16:creationId xmlns:a16="http://schemas.microsoft.com/office/drawing/2014/main" id="{23A49E2A-6918-4238-A853-96200A471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57">
                  <a:extLst>
                    <a:ext uri="{FF2B5EF4-FFF2-40B4-BE49-F238E27FC236}">
                      <a16:creationId xmlns:a16="http://schemas.microsoft.com/office/drawing/2014/main" id="{EF76A3F9-66F5-4AF4-A7A6-DCFCBAEB2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58">
                  <a:extLst>
                    <a:ext uri="{FF2B5EF4-FFF2-40B4-BE49-F238E27FC236}">
                      <a16:creationId xmlns:a16="http://schemas.microsoft.com/office/drawing/2014/main" id="{50678C8B-A86D-4C17-B917-3D6A1E6E3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59">
                  <a:extLst>
                    <a:ext uri="{FF2B5EF4-FFF2-40B4-BE49-F238E27FC236}">
                      <a16:creationId xmlns:a16="http://schemas.microsoft.com/office/drawing/2014/main" id="{B1AB7744-EA8F-466C-83D3-68607BB53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60">
                  <a:extLst>
                    <a:ext uri="{FF2B5EF4-FFF2-40B4-BE49-F238E27FC236}">
                      <a16:creationId xmlns:a16="http://schemas.microsoft.com/office/drawing/2014/main" id="{90B0612E-DE87-467B-B02D-9F3574841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61">
                  <a:extLst>
                    <a:ext uri="{FF2B5EF4-FFF2-40B4-BE49-F238E27FC236}">
                      <a16:creationId xmlns:a16="http://schemas.microsoft.com/office/drawing/2014/main" id="{BFFC937A-7CFF-458D-A752-BFC6FEEB4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Rectangle 162">
                  <a:extLst>
                    <a:ext uri="{FF2B5EF4-FFF2-40B4-BE49-F238E27FC236}">
                      <a16:creationId xmlns:a16="http://schemas.microsoft.com/office/drawing/2014/main" id="{5C8D9767-1A19-4BA5-87D3-4F85F8A6C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63">
                  <a:extLst>
                    <a:ext uri="{FF2B5EF4-FFF2-40B4-BE49-F238E27FC236}">
                      <a16:creationId xmlns:a16="http://schemas.microsoft.com/office/drawing/2014/main" id="{36593D6C-162D-4693-B452-6CBA8F8BE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64">
                  <a:extLst>
                    <a:ext uri="{FF2B5EF4-FFF2-40B4-BE49-F238E27FC236}">
                      <a16:creationId xmlns:a16="http://schemas.microsoft.com/office/drawing/2014/main" id="{F967FAA9-F74A-4C2C-97C2-D83038765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65">
                  <a:extLst>
                    <a:ext uri="{FF2B5EF4-FFF2-40B4-BE49-F238E27FC236}">
                      <a16:creationId xmlns:a16="http://schemas.microsoft.com/office/drawing/2014/main" id="{2482CDA0-5D21-484C-9B63-061AA59CD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66">
                  <a:extLst>
                    <a:ext uri="{FF2B5EF4-FFF2-40B4-BE49-F238E27FC236}">
                      <a16:creationId xmlns:a16="http://schemas.microsoft.com/office/drawing/2014/main" id="{2D304A0C-5DA8-4A9C-AF25-55CA9A5C1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67">
                  <a:extLst>
                    <a:ext uri="{FF2B5EF4-FFF2-40B4-BE49-F238E27FC236}">
                      <a16:creationId xmlns:a16="http://schemas.microsoft.com/office/drawing/2014/main" id="{D5324CEA-CF51-4D03-84A7-78ED627DE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68">
                  <a:extLst>
                    <a:ext uri="{FF2B5EF4-FFF2-40B4-BE49-F238E27FC236}">
                      <a16:creationId xmlns:a16="http://schemas.microsoft.com/office/drawing/2014/main" id="{4D1572FD-57F4-48C2-8FD0-36EBEAC73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69">
                  <a:extLst>
                    <a:ext uri="{FF2B5EF4-FFF2-40B4-BE49-F238E27FC236}">
                      <a16:creationId xmlns:a16="http://schemas.microsoft.com/office/drawing/2014/main" id="{ACB242CE-04F5-439A-97DA-075FD6E32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70">
                  <a:extLst>
                    <a:ext uri="{FF2B5EF4-FFF2-40B4-BE49-F238E27FC236}">
                      <a16:creationId xmlns:a16="http://schemas.microsoft.com/office/drawing/2014/main" id="{E35706D8-8903-4FD4-83FE-2D55838BC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71">
                  <a:extLst>
                    <a:ext uri="{FF2B5EF4-FFF2-40B4-BE49-F238E27FC236}">
                      <a16:creationId xmlns:a16="http://schemas.microsoft.com/office/drawing/2014/main" id="{C7036B3F-6947-44EA-9830-596B8567B9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72">
                  <a:extLst>
                    <a:ext uri="{FF2B5EF4-FFF2-40B4-BE49-F238E27FC236}">
                      <a16:creationId xmlns:a16="http://schemas.microsoft.com/office/drawing/2014/main" id="{36663A4A-7352-4794-B375-846A3C5B2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73">
                  <a:extLst>
                    <a:ext uri="{FF2B5EF4-FFF2-40B4-BE49-F238E27FC236}">
                      <a16:creationId xmlns:a16="http://schemas.microsoft.com/office/drawing/2014/main" id="{438365F3-2810-46BB-BB50-25F2CE52D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74">
                  <a:extLst>
                    <a:ext uri="{FF2B5EF4-FFF2-40B4-BE49-F238E27FC236}">
                      <a16:creationId xmlns:a16="http://schemas.microsoft.com/office/drawing/2014/main" id="{7F2303E1-1B83-4B1A-83EF-085E82B1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75">
                  <a:extLst>
                    <a:ext uri="{FF2B5EF4-FFF2-40B4-BE49-F238E27FC236}">
                      <a16:creationId xmlns:a16="http://schemas.microsoft.com/office/drawing/2014/main" id="{10BA96C1-7F06-4CEE-88AB-4BB8EF286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76">
                  <a:extLst>
                    <a:ext uri="{FF2B5EF4-FFF2-40B4-BE49-F238E27FC236}">
                      <a16:creationId xmlns:a16="http://schemas.microsoft.com/office/drawing/2014/main" id="{DA354A30-C837-48E3-AA10-430DE9E25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77">
                  <a:extLst>
                    <a:ext uri="{FF2B5EF4-FFF2-40B4-BE49-F238E27FC236}">
                      <a16:creationId xmlns:a16="http://schemas.microsoft.com/office/drawing/2014/main" id="{3C25EB5B-C373-490A-BB7A-40E7B1E83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78">
                  <a:extLst>
                    <a:ext uri="{FF2B5EF4-FFF2-40B4-BE49-F238E27FC236}">
                      <a16:creationId xmlns:a16="http://schemas.microsoft.com/office/drawing/2014/main" id="{396B6EE6-6075-429B-86BB-2EC4D2D050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79">
                  <a:extLst>
                    <a:ext uri="{FF2B5EF4-FFF2-40B4-BE49-F238E27FC236}">
                      <a16:creationId xmlns:a16="http://schemas.microsoft.com/office/drawing/2014/main" id="{7DB729C1-0E9A-48C5-8359-728411E65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80">
                  <a:extLst>
                    <a:ext uri="{FF2B5EF4-FFF2-40B4-BE49-F238E27FC236}">
                      <a16:creationId xmlns:a16="http://schemas.microsoft.com/office/drawing/2014/main" id="{54741C63-2A1C-4D43-BFD0-7D86F67E3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81">
                  <a:extLst>
                    <a:ext uri="{FF2B5EF4-FFF2-40B4-BE49-F238E27FC236}">
                      <a16:creationId xmlns:a16="http://schemas.microsoft.com/office/drawing/2014/main" id="{E93BC3A0-6E21-46BC-85E7-8D998C16C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82">
                  <a:extLst>
                    <a:ext uri="{FF2B5EF4-FFF2-40B4-BE49-F238E27FC236}">
                      <a16:creationId xmlns:a16="http://schemas.microsoft.com/office/drawing/2014/main" id="{9D06AE89-AF53-4DBB-B66F-B1E244452C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83">
                  <a:extLst>
                    <a:ext uri="{FF2B5EF4-FFF2-40B4-BE49-F238E27FC236}">
                      <a16:creationId xmlns:a16="http://schemas.microsoft.com/office/drawing/2014/main" id="{9212104D-B9F8-46F8-A15A-18AA0DCE6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Rectangle 184">
                  <a:extLst>
                    <a:ext uri="{FF2B5EF4-FFF2-40B4-BE49-F238E27FC236}">
                      <a16:creationId xmlns:a16="http://schemas.microsoft.com/office/drawing/2014/main" id="{701B0F5C-BB6E-4476-A20D-B1E64C5DF8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85">
                  <a:extLst>
                    <a:ext uri="{FF2B5EF4-FFF2-40B4-BE49-F238E27FC236}">
                      <a16:creationId xmlns:a16="http://schemas.microsoft.com/office/drawing/2014/main" id="{50D36C89-CBA8-46C3-871B-5A6529F78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86">
                  <a:extLst>
                    <a:ext uri="{FF2B5EF4-FFF2-40B4-BE49-F238E27FC236}">
                      <a16:creationId xmlns:a16="http://schemas.microsoft.com/office/drawing/2014/main" id="{B03225D0-1E59-4DEF-B483-6A82CC3A2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87">
                  <a:extLst>
                    <a:ext uri="{FF2B5EF4-FFF2-40B4-BE49-F238E27FC236}">
                      <a16:creationId xmlns:a16="http://schemas.microsoft.com/office/drawing/2014/main" id="{314ECFAF-7591-48E8-BC65-206FE6044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88">
                  <a:extLst>
                    <a:ext uri="{FF2B5EF4-FFF2-40B4-BE49-F238E27FC236}">
                      <a16:creationId xmlns:a16="http://schemas.microsoft.com/office/drawing/2014/main" id="{F5217A46-94C4-4830-9E6F-E804B0D87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89">
                  <a:extLst>
                    <a:ext uri="{FF2B5EF4-FFF2-40B4-BE49-F238E27FC236}">
                      <a16:creationId xmlns:a16="http://schemas.microsoft.com/office/drawing/2014/main" id="{6B628700-AF24-40C6-9821-15A63461A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90">
                  <a:extLst>
                    <a:ext uri="{FF2B5EF4-FFF2-40B4-BE49-F238E27FC236}">
                      <a16:creationId xmlns:a16="http://schemas.microsoft.com/office/drawing/2014/main" id="{27CD6083-21A9-4469-ABD9-37F850304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91">
                  <a:extLst>
                    <a:ext uri="{FF2B5EF4-FFF2-40B4-BE49-F238E27FC236}">
                      <a16:creationId xmlns:a16="http://schemas.microsoft.com/office/drawing/2014/main" id="{F800D48B-A2B5-42F9-8622-CED359BEB7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92">
                  <a:extLst>
                    <a:ext uri="{FF2B5EF4-FFF2-40B4-BE49-F238E27FC236}">
                      <a16:creationId xmlns:a16="http://schemas.microsoft.com/office/drawing/2014/main" id="{DFEB5BE3-CDBD-410A-9E66-CDB00AEDB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93">
                  <a:extLst>
                    <a:ext uri="{FF2B5EF4-FFF2-40B4-BE49-F238E27FC236}">
                      <a16:creationId xmlns:a16="http://schemas.microsoft.com/office/drawing/2014/main" id="{F3209F6E-6D9D-460A-A898-20F3AF27E4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94">
                  <a:extLst>
                    <a:ext uri="{FF2B5EF4-FFF2-40B4-BE49-F238E27FC236}">
                      <a16:creationId xmlns:a16="http://schemas.microsoft.com/office/drawing/2014/main" id="{FC49B775-A46E-4055-9534-14176C036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95">
                  <a:extLst>
                    <a:ext uri="{FF2B5EF4-FFF2-40B4-BE49-F238E27FC236}">
                      <a16:creationId xmlns:a16="http://schemas.microsoft.com/office/drawing/2014/main" id="{87B4FF57-50ED-4A0B-8384-8797AFE40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Rectangle 196">
                  <a:extLst>
                    <a:ext uri="{FF2B5EF4-FFF2-40B4-BE49-F238E27FC236}">
                      <a16:creationId xmlns:a16="http://schemas.microsoft.com/office/drawing/2014/main" id="{26ED4CFD-4C09-4C7D-B3E5-348B495268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97">
                  <a:extLst>
                    <a:ext uri="{FF2B5EF4-FFF2-40B4-BE49-F238E27FC236}">
                      <a16:creationId xmlns:a16="http://schemas.microsoft.com/office/drawing/2014/main" id="{3E0B9F7E-E964-4764-BC35-DBC5F2CC3E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98">
                  <a:extLst>
                    <a:ext uri="{FF2B5EF4-FFF2-40B4-BE49-F238E27FC236}">
                      <a16:creationId xmlns:a16="http://schemas.microsoft.com/office/drawing/2014/main" id="{2D09E0D1-6C6C-441A-A669-FEF75845C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99">
                  <a:extLst>
                    <a:ext uri="{FF2B5EF4-FFF2-40B4-BE49-F238E27FC236}">
                      <a16:creationId xmlns:a16="http://schemas.microsoft.com/office/drawing/2014/main" id="{52C8B013-4E19-466B-911A-D8941EE5FE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200">
                  <a:extLst>
                    <a:ext uri="{FF2B5EF4-FFF2-40B4-BE49-F238E27FC236}">
                      <a16:creationId xmlns:a16="http://schemas.microsoft.com/office/drawing/2014/main" id="{96BC6DBD-599A-4ED3-A202-1847C79BB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201">
                  <a:extLst>
                    <a:ext uri="{FF2B5EF4-FFF2-40B4-BE49-F238E27FC236}">
                      <a16:creationId xmlns:a16="http://schemas.microsoft.com/office/drawing/2014/main" id="{E67E495B-AB54-45BB-BE6C-7660448A4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02">
                  <a:extLst>
                    <a:ext uri="{FF2B5EF4-FFF2-40B4-BE49-F238E27FC236}">
                      <a16:creationId xmlns:a16="http://schemas.microsoft.com/office/drawing/2014/main" id="{534DCC3C-50C8-446B-890C-5A93348B4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03">
                  <a:extLst>
                    <a:ext uri="{FF2B5EF4-FFF2-40B4-BE49-F238E27FC236}">
                      <a16:creationId xmlns:a16="http://schemas.microsoft.com/office/drawing/2014/main" id="{DE83E6BC-51CE-49FC-A02F-52FF2EB4F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204">
                  <a:extLst>
                    <a:ext uri="{FF2B5EF4-FFF2-40B4-BE49-F238E27FC236}">
                      <a16:creationId xmlns:a16="http://schemas.microsoft.com/office/drawing/2014/main" id="{D9448BAC-614E-4728-8F1D-4C02B78F5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9" name="Freeform 206">
                <a:extLst>
                  <a:ext uri="{FF2B5EF4-FFF2-40B4-BE49-F238E27FC236}">
                    <a16:creationId xmlns:a16="http://schemas.microsoft.com/office/drawing/2014/main" id="{68206572-7EFC-400D-A905-7210C4F3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07">
                <a:extLst>
                  <a:ext uri="{FF2B5EF4-FFF2-40B4-BE49-F238E27FC236}">
                    <a16:creationId xmlns:a16="http://schemas.microsoft.com/office/drawing/2014/main" id="{DAF869C9-6D76-4150-9A8E-9D723525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08">
                <a:extLst>
                  <a:ext uri="{FF2B5EF4-FFF2-40B4-BE49-F238E27FC236}">
                    <a16:creationId xmlns:a16="http://schemas.microsoft.com/office/drawing/2014/main" id="{434E47DE-9E41-4098-87DA-F6C43A489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Rectangle 209">
                <a:extLst>
                  <a:ext uri="{FF2B5EF4-FFF2-40B4-BE49-F238E27FC236}">
                    <a16:creationId xmlns:a16="http://schemas.microsoft.com/office/drawing/2014/main" id="{EEE96F38-6C0C-4304-897F-7EE948281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10">
                <a:extLst>
                  <a:ext uri="{FF2B5EF4-FFF2-40B4-BE49-F238E27FC236}">
                    <a16:creationId xmlns:a16="http://schemas.microsoft.com/office/drawing/2014/main" id="{43A6CE63-B6B1-493B-BF49-BC6E7C70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11">
                <a:extLst>
                  <a:ext uri="{FF2B5EF4-FFF2-40B4-BE49-F238E27FC236}">
                    <a16:creationId xmlns:a16="http://schemas.microsoft.com/office/drawing/2014/main" id="{1648058D-4957-45D0-AB17-1D16C4D3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12">
                <a:extLst>
                  <a:ext uri="{FF2B5EF4-FFF2-40B4-BE49-F238E27FC236}">
                    <a16:creationId xmlns:a16="http://schemas.microsoft.com/office/drawing/2014/main" id="{39ED8ABF-1A86-44AD-ABB0-BA099CC34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13">
                <a:extLst>
                  <a:ext uri="{FF2B5EF4-FFF2-40B4-BE49-F238E27FC236}">
                    <a16:creationId xmlns:a16="http://schemas.microsoft.com/office/drawing/2014/main" id="{FB33B479-0C0F-4FE6-A549-E76BF7B5D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14">
                <a:extLst>
                  <a:ext uri="{FF2B5EF4-FFF2-40B4-BE49-F238E27FC236}">
                    <a16:creationId xmlns:a16="http://schemas.microsoft.com/office/drawing/2014/main" id="{F30851F0-7F86-4A91-A9CC-E0806F8D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15">
                <a:extLst>
                  <a:ext uri="{FF2B5EF4-FFF2-40B4-BE49-F238E27FC236}">
                    <a16:creationId xmlns:a16="http://schemas.microsoft.com/office/drawing/2014/main" id="{4E72EAAC-179B-4069-AAB1-CE6BBE0AC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16">
                <a:extLst>
                  <a:ext uri="{FF2B5EF4-FFF2-40B4-BE49-F238E27FC236}">
                    <a16:creationId xmlns:a16="http://schemas.microsoft.com/office/drawing/2014/main" id="{C0926A9D-5DEC-43CA-8F9E-DC9F40FC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17">
                <a:extLst>
                  <a:ext uri="{FF2B5EF4-FFF2-40B4-BE49-F238E27FC236}">
                    <a16:creationId xmlns:a16="http://schemas.microsoft.com/office/drawing/2014/main" id="{8EBBE241-1527-490E-A1A0-156D895B8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18">
                <a:extLst>
                  <a:ext uri="{FF2B5EF4-FFF2-40B4-BE49-F238E27FC236}">
                    <a16:creationId xmlns:a16="http://schemas.microsoft.com/office/drawing/2014/main" id="{6F221696-15D9-4DD7-A196-90097961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19">
                <a:extLst>
                  <a:ext uri="{FF2B5EF4-FFF2-40B4-BE49-F238E27FC236}">
                    <a16:creationId xmlns:a16="http://schemas.microsoft.com/office/drawing/2014/main" id="{187871C4-9C50-4819-8BFE-0026497B7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20">
                <a:extLst>
                  <a:ext uri="{FF2B5EF4-FFF2-40B4-BE49-F238E27FC236}">
                    <a16:creationId xmlns:a16="http://schemas.microsoft.com/office/drawing/2014/main" id="{0EC188F8-3091-4865-B135-CFE17ED54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221">
                <a:extLst>
                  <a:ext uri="{FF2B5EF4-FFF2-40B4-BE49-F238E27FC236}">
                    <a16:creationId xmlns:a16="http://schemas.microsoft.com/office/drawing/2014/main" id="{01869FA2-00C7-444D-B909-62095EADC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22">
                <a:extLst>
                  <a:ext uri="{FF2B5EF4-FFF2-40B4-BE49-F238E27FC236}">
                    <a16:creationId xmlns:a16="http://schemas.microsoft.com/office/drawing/2014/main" id="{71D6D17D-08AD-4C41-9ADB-3F23268FA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23">
                <a:extLst>
                  <a:ext uri="{FF2B5EF4-FFF2-40B4-BE49-F238E27FC236}">
                    <a16:creationId xmlns:a16="http://schemas.microsoft.com/office/drawing/2014/main" id="{D42D66F7-C032-470A-934B-613A7B0EE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24">
                <a:extLst>
                  <a:ext uri="{FF2B5EF4-FFF2-40B4-BE49-F238E27FC236}">
                    <a16:creationId xmlns:a16="http://schemas.microsoft.com/office/drawing/2014/main" id="{33ECFE59-47D0-4C59-AC99-152A3A392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25">
                <a:extLst>
                  <a:ext uri="{FF2B5EF4-FFF2-40B4-BE49-F238E27FC236}">
                    <a16:creationId xmlns:a16="http://schemas.microsoft.com/office/drawing/2014/main" id="{4365499D-CCF9-497E-BD18-87BEC3212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26">
                <a:extLst>
                  <a:ext uri="{FF2B5EF4-FFF2-40B4-BE49-F238E27FC236}">
                    <a16:creationId xmlns:a16="http://schemas.microsoft.com/office/drawing/2014/main" id="{192F33EA-3B78-4519-92AA-D2D63BC6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27">
                <a:extLst>
                  <a:ext uri="{FF2B5EF4-FFF2-40B4-BE49-F238E27FC236}">
                    <a16:creationId xmlns:a16="http://schemas.microsoft.com/office/drawing/2014/main" id="{CF947096-0E5E-4F20-8D86-15B32A21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28">
                <a:extLst>
                  <a:ext uri="{FF2B5EF4-FFF2-40B4-BE49-F238E27FC236}">
                    <a16:creationId xmlns:a16="http://schemas.microsoft.com/office/drawing/2014/main" id="{46B2B32C-40EE-4A6B-A0FB-7A2DA4B5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29">
                <a:extLst>
                  <a:ext uri="{FF2B5EF4-FFF2-40B4-BE49-F238E27FC236}">
                    <a16:creationId xmlns:a16="http://schemas.microsoft.com/office/drawing/2014/main" id="{5ADE5C2F-A961-43E2-A5D5-86C07F21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30">
                <a:extLst>
                  <a:ext uri="{FF2B5EF4-FFF2-40B4-BE49-F238E27FC236}">
                    <a16:creationId xmlns:a16="http://schemas.microsoft.com/office/drawing/2014/main" id="{ABEC77CC-39AB-4B9C-BA1D-C0227DF8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31">
                <a:extLst>
                  <a:ext uri="{FF2B5EF4-FFF2-40B4-BE49-F238E27FC236}">
                    <a16:creationId xmlns:a16="http://schemas.microsoft.com/office/drawing/2014/main" id="{B00451C2-6B1B-4C37-82E8-0478A3EF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32">
                <a:extLst>
                  <a:ext uri="{FF2B5EF4-FFF2-40B4-BE49-F238E27FC236}">
                    <a16:creationId xmlns:a16="http://schemas.microsoft.com/office/drawing/2014/main" id="{D9AD022A-6F4C-4547-ADF0-A0220EB80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233">
                <a:extLst>
                  <a:ext uri="{FF2B5EF4-FFF2-40B4-BE49-F238E27FC236}">
                    <a16:creationId xmlns:a16="http://schemas.microsoft.com/office/drawing/2014/main" id="{EAFD700C-1054-41BA-B583-DBF79839B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34">
                <a:extLst>
                  <a:ext uri="{FF2B5EF4-FFF2-40B4-BE49-F238E27FC236}">
                    <a16:creationId xmlns:a16="http://schemas.microsoft.com/office/drawing/2014/main" id="{A3A74015-BC70-41AC-B9D4-109F5F3A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35">
                <a:extLst>
                  <a:ext uri="{FF2B5EF4-FFF2-40B4-BE49-F238E27FC236}">
                    <a16:creationId xmlns:a16="http://schemas.microsoft.com/office/drawing/2014/main" id="{BAA83C93-4D1C-4765-A760-9FEC22456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36">
                <a:extLst>
                  <a:ext uri="{FF2B5EF4-FFF2-40B4-BE49-F238E27FC236}">
                    <a16:creationId xmlns:a16="http://schemas.microsoft.com/office/drawing/2014/main" id="{CE5995E1-9620-442C-810D-B8371AF1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37">
                <a:extLst>
                  <a:ext uri="{FF2B5EF4-FFF2-40B4-BE49-F238E27FC236}">
                    <a16:creationId xmlns:a16="http://schemas.microsoft.com/office/drawing/2014/main" id="{12FEF158-AD0F-425F-B84D-2D763B1B4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38">
                <a:extLst>
                  <a:ext uri="{FF2B5EF4-FFF2-40B4-BE49-F238E27FC236}">
                    <a16:creationId xmlns:a16="http://schemas.microsoft.com/office/drawing/2014/main" id="{7177C600-BF3F-47FE-8DBB-F1CCE99F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239">
                <a:extLst>
                  <a:ext uri="{FF2B5EF4-FFF2-40B4-BE49-F238E27FC236}">
                    <a16:creationId xmlns:a16="http://schemas.microsoft.com/office/drawing/2014/main" id="{7875FB1C-BB0E-486E-8415-B39C03EC3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40">
                <a:extLst>
                  <a:ext uri="{FF2B5EF4-FFF2-40B4-BE49-F238E27FC236}">
                    <a16:creationId xmlns:a16="http://schemas.microsoft.com/office/drawing/2014/main" id="{14A74B0D-F0D8-47D4-8066-9666CC6E6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41">
                <a:extLst>
                  <a:ext uri="{FF2B5EF4-FFF2-40B4-BE49-F238E27FC236}">
                    <a16:creationId xmlns:a16="http://schemas.microsoft.com/office/drawing/2014/main" id="{1D50B94D-3C34-4C14-9DB4-CE779FEA1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242">
                <a:extLst>
                  <a:ext uri="{FF2B5EF4-FFF2-40B4-BE49-F238E27FC236}">
                    <a16:creationId xmlns:a16="http://schemas.microsoft.com/office/drawing/2014/main" id="{C2CF196E-1C48-41D4-9226-2EFED2B6C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243">
                <a:extLst>
                  <a:ext uri="{FF2B5EF4-FFF2-40B4-BE49-F238E27FC236}">
                    <a16:creationId xmlns:a16="http://schemas.microsoft.com/office/drawing/2014/main" id="{D885873D-CE74-4EC8-99A3-C09BF26C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244">
                <a:extLst>
                  <a:ext uri="{FF2B5EF4-FFF2-40B4-BE49-F238E27FC236}">
                    <a16:creationId xmlns:a16="http://schemas.microsoft.com/office/drawing/2014/main" id="{C5261EE2-2EF9-49DF-B31C-6B9E2888B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245">
                <a:extLst>
                  <a:ext uri="{FF2B5EF4-FFF2-40B4-BE49-F238E27FC236}">
                    <a16:creationId xmlns:a16="http://schemas.microsoft.com/office/drawing/2014/main" id="{9EB626BD-6DEF-43B9-AA15-8924E05C4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46">
                <a:extLst>
                  <a:ext uri="{FF2B5EF4-FFF2-40B4-BE49-F238E27FC236}">
                    <a16:creationId xmlns:a16="http://schemas.microsoft.com/office/drawing/2014/main" id="{920CCC4A-DA68-4FCF-96ED-EAA06CDB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47">
                <a:extLst>
                  <a:ext uri="{FF2B5EF4-FFF2-40B4-BE49-F238E27FC236}">
                    <a16:creationId xmlns:a16="http://schemas.microsoft.com/office/drawing/2014/main" id="{366C7E26-E5B7-446B-9F8E-95D676E1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48">
                <a:extLst>
                  <a:ext uri="{FF2B5EF4-FFF2-40B4-BE49-F238E27FC236}">
                    <a16:creationId xmlns:a16="http://schemas.microsoft.com/office/drawing/2014/main" id="{E9F835F4-02CC-43B8-A522-DA317F80B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49">
                <a:extLst>
                  <a:ext uri="{FF2B5EF4-FFF2-40B4-BE49-F238E27FC236}">
                    <a16:creationId xmlns:a16="http://schemas.microsoft.com/office/drawing/2014/main" id="{DC8AC292-D5A2-488D-AEB4-8E65FDEB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250">
                <a:extLst>
                  <a:ext uri="{FF2B5EF4-FFF2-40B4-BE49-F238E27FC236}">
                    <a16:creationId xmlns:a16="http://schemas.microsoft.com/office/drawing/2014/main" id="{9CD268E4-09BF-41D2-8A3A-6BCFEDB5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251">
                <a:extLst>
                  <a:ext uri="{FF2B5EF4-FFF2-40B4-BE49-F238E27FC236}">
                    <a16:creationId xmlns:a16="http://schemas.microsoft.com/office/drawing/2014/main" id="{391C064F-00F6-4319-BAF3-1BD16F1F3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252">
                <a:extLst>
                  <a:ext uri="{FF2B5EF4-FFF2-40B4-BE49-F238E27FC236}">
                    <a16:creationId xmlns:a16="http://schemas.microsoft.com/office/drawing/2014/main" id="{3AF0FB5B-9DD2-43C0-BE17-E1656E741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253">
                <a:extLst>
                  <a:ext uri="{FF2B5EF4-FFF2-40B4-BE49-F238E27FC236}">
                    <a16:creationId xmlns:a16="http://schemas.microsoft.com/office/drawing/2014/main" id="{2CC03499-D4C3-4DD3-A355-088D05CF9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254">
                <a:extLst>
                  <a:ext uri="{FF2B5EF4-FFF2-40B4-BE49-F238E27FC236}">
                    <a16:creationId xmlns:a16="http://schemas.microsoft.com/office/drawing/2014/main" id="{0B75A721-B90A-4313-953C-0CFEEC5D9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55">
                <a:extLst>
                  <a:ext uri="{FF2B5EF4-FFF2-40B4-BE49-F238E27FC236}">
                    <a16:creationId xmlns:a16="http://schemas.microsoft.com/office/drawing/2014/main" id="{2822DB9A-7DFA-44C4-9BB1-2FE1D39E5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56">
                <a:extLst>
                  <a:ext uri="{FF2B5EF4-FFF2-40B4-BE49-F238E27FC236}">
                    <a16:creationId xmlns:a16="http://schemas.microsoft.com/office/drawing/2014/main" id="{4F29F2F3-1F17-4E8C-932B-E56AA1AF7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257">
                <a:extLst>
                  <a:ext uri="{FF2B5EF4-FFF2-40B4-BE49-F238E27FC236}">
                    <a16:creationId xmlns:a16="http://schemas.microsoft.com/office/drawing/2014/main" id="{FAF15CC7-B673-4CF2-8559-63BE4226A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58">
                <a:extLst>
                  <a:ext uri="{FF2B5EF4-FFF2-40B4-BE49-F238E27FC236}">
                    <a16:creationId xmlns:a16="http://schemas.microsoft.com/office/drawing/2014/main" id="{3F3E7AF7-C024-47F2-A34C-8BC62E91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59">
                <a:extLst>
                  <a:ext uri="{FF2B5EF4-FFF2-40B4-BE49-F238E27FC236}">
                    <a16:creationId xmlns:a16="http://schemas.microsoft.com/office/drawing/2014/main" id="{F586288D-1D38-41DA-9655-1A4C64AB9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60">
                <a:extLst>
                  <a:ext uri="{FF2B5EF4-FFF2-40B4-BE49-F238E27FC236}">
                    <a16:creationId xmlns:a16="http://schemas.microsoft.com/office/drawing/2014/main" id="{701265CA-5173-43CD-BD7A-3C5EC5E4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61">
                <a:extLst>
                  <a:ext uri="{FF2B5EF4-FFF2-40B4-BE49-F238E27FC236}">
                    <a16:creationId xmlns:a16="http://schemas.microsoft.com/office/drawing/2014/main" id="{E52FB11E-9C48-4EB1-826F-71190A30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62">
                <a:extLst>
                  <a:ext uri="{FF2B5EF4-FFF2-40B4-BE49-F238E27FC236}">
                    <a16:creationId xmlns:a16="http://schemas.microsoft.com/office/drawing/2014/main" id="{116D4239-7167-4BAB-93B4-B82BB3C60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63">
                <a:extLst>
                  <a:ext uri="{FF2B5EF4-FFF2-40B4-BE49-F238E27FC236}">
                    <a16:creationId xmlns:a16="http://schemas.microsoft.com/office/drawing/2014/main" id="{C6968144-A6FB-4567-98C6-4DAEC9F99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64">
                <a:extLst>
                  <a:ext uri="{FF2B5EF4-FFF2-40B4-BE49-F238E27FC236}">
                    <a16:creationId xmlns:a16="http://schemas.microsoft.com/office/drawing/2014/main" id="{593035FB-1D38-40FD-9582-6B8EF74A5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65">
                <a:extLst>
                  <a:ext uri="{FF2B5EF4-FFF2-40B4-BE49-F238E27FC236}">
                    <a16:creationId xmlns:a16="http://schemas.microsoft.com/office/drawing/2014/main" id="{1435E80C-3350-4A6D-9D01-834C525C6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66">
                <a:extLst>
                  <a:ext uri="{FF2B5EF4-FFF2-40B4-BE49-F238E27FC236}">
                    <a16:creationId xmlns:a16="http://schemas.microsoft.com/office/drawing/2014/main" id="{558DECC7-BAD8-4C3B-B18B-C23BC5337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67">
                <a:extLst>
                  <a:ext uri="{FF2B5EF4-FFF2-40B4-BE49-F238E27FC236}">
                    <a16:creationId xmlns:a16="http://schemas.microsoft.com/office/drawing/2014/main" id="{EB67F5FC-A08F-40F5-BE0F-01E5FF39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268">
                <a:extLst>
                  <a:ext uri="{FF2B5EF4-FFF2-40B4-BE49-F238E27FC236}">
                    <a16:creationId xmlns:a16="http://schemas.microsoft.com/office/drawing/2014/main" id="{C8E772AC-2BAB-4730-B31C-BE8448F9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269">
                <a:extLst>
                  <a:ext uri="{FF2B5EF4-FFF2-40B4-BE49-F238E27FC236}">
                    <a16:creationId xmlns:a16="http://schemas.microsoft.com/office/drawing/2014/main" id="{855567F0-EE27-4276-B658-8A1759DA0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70">
                <a:extLst>
                  <a:ext uri="{FF2B5EF4-FFF2-40B4-BE49-F238E27FC236}">
                    <a16:creationId xmlns:a16="http://schemas.microsoft.com/office/drawing/2014/main" id="{6105309C-09CB-4CF4-B75B-C685E332D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271">
                <a:extLst>
                  <a:ext uri="{FF2B5EF4-FFF2-40B4-BE49-F238E27FC236}">
                    <a16:creationId xmlns:a16="http://schemas.microsoft.com/office/drawing/2014/main" id="{393220D8-AE3F-405D-B2C1-52C40A63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272">
                <a:extLst>
                  <a:ext uri="{FF2B5EF4-FFF2-40B4-BE49-F238E27FC236}">
                    <a16:creationId xmlns:a16="http://schemas.microsoft.com/office/drawing/2014/main" id="{200055A9-2B3D-40D8-907B-C069D5AE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273">
                <a:extLst>
                  <a:ext uri="{FF2B5EF4-FFF2-40B4-BE49-F238E27FC236}">
                    <a16:creationId xmlns:a16="http://schemas.microsoft.com/office/drawing/2014/main" id="{81D70914-403C-494B-854D-D0181EAB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274">
                <a:extLst>
                  <a:ext uri="{FF2B5EF4-FFF2-40B4-BE49-F238E27FC236}">
                    <a16:creationId xmlns:a16="http://schemas.microsoft.com/office/drawing/2014/main" id="{A13106E4-1491-46CF-A44B-DC8E479E4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275">
                <a:extLst>
                  <a:ext uri="{FF2B5EF4-FFF2-40B4-BE49-F238E27FC236}">
                    <a16:creationId xmlns:a16="http://schemas.microsoft.com/office/drawing/2014/main" id="{262275C9-9F90-4915-947F-3E778CA1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276">
                <a:extLst>
                  <a:ext uri="{FF2B5EF4-FFF2-40B4-BE49-F238E27FC236}">
                    <a16:creationId xmlns:a16="http://schemas.microsoft.com/office/drawing/2014/main" id="{CFD094F6-8A5C-41B3-8335-8A8F0BE0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277">
                <a:extLst>
                  <a:ext uri="{FF2B5EF4-FFF2-40B4-BE49-F238E27FC236}">
                    <a16:creationId xmlns:a16="http://schemas.microsoft.com/office/drawing/2014/main" id="{89647909-96F5-4593-B219-13473073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278">
                <a:extLst>
                  <a:ext uri="{FF2B5EF4-FFF2-40B4-BE49-F238E27FC236}">
                    <a16:creationId xmlns:a16="http://schemas.microsoft.com/office/drawing/2014/main" id="{92CB6972-E16E-4C64-B368-3EC66855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279">
                <a:extLst>
                  <a:ext uri="{FF2B5EF4-FFF2-40B4-BE49-F238E27FC236}">
                    <a16:creationId xmlns:a16="http://schemas.microsoft.com/office/drawing/2014/main" id="{778926B1-F99D-4233-8102-0933330D7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280">
                <a:extLst>
                  <a:ext uri="{FF2B5EF4-FFF2-40B4-BE49-F238E27FC236}">
                    <a16:creationId xmlns:a16="http://schemas.microsoft.com/office/drawing/2014/main" id="{335BCD05-2744-4225-A88B-43EAC18CF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281">
                <a:extLst>
                  <a:ext uri="{FF2B5EF4-FFF2-40B4-BE49-F238E27FC236}">
                    <a16:creationId xmlns:a16="http://schemas.microsoft.com/office/drawing/2014/main" id="{41C01753-CC18-452F-825B-DA07BD37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282">
                <a:extLst>
                  <a:ext uri="{FF2B5EF4-FFF2-40B4-BE49-F238E27FC236}">
                    <a16:creationId xmlns:a16="http://schemas.microsoft.com/office/drawing/2014/main" id="{CEE73BC7-8BBF-478E-AAEC-136369717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283">
                <a:extLst>
                  <a:ext uri="{FF2B5EF4-FFF2-40B4-BE49-F238E27FC236}">
                    <a16:creationId xmlns:a16="http://schemas.microsoft.com/office/drawing/2014/main" id="{BF7C13B7-3AFD-4E53-BCCD-D10313963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84">
                <a:extLst>
                  <a:ext uri="{FF2B5EF4-FFF2-40B4-BE49-F238E27FC236}">
                    <a16:creationId xmlns:a16="http://schemas.microsoft.com/office/drawing/2014/main" id="{167D3A5C-B028-4E52-9512-D7858B68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85">
                <a:extLst>
                  <a:ext uri="{FF2B5EF4-FFF2-40B4-BE49-F238E27FC236}">
                    <a16:creationId xmlns:a16="http://schemas.microsoft.com/office/drawing/2014/main" id="{134F89CA-578D-4ED1-94D1-1230545F7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86">
                <a:extLst>
                  <a:ext uri="{FF2B5EF4-FFF2-40B4-BE49-F238E27FC236}">
                    <a16:creationId xmlns:a16="http://schemas.microsoft.com/office/drawing/2014/main" id="{47900A54-BAA1-45E1-8573-ED4066F6E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87">
                <a:extLst>
                  <a:ext uri="{FF2B5EF4-FFF2-40B4-BE49-F238E27FC236}">
                    <a16:creationId xmlns:a16="http://schemas.microsoft.com/office/drawing/2014/main" id="{091D6AC6-EC28-45FC-ACCE-86553F7A3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88">
                <a:extLst>
                  <a:ext uri="{FF2B5EF4-FFF2-40B4-BE49-F238E27FC236}">
                    <a16:creationId xmlns:a16="http://schemas.microsoft.com/office/drawing/2014/main" id="{5828A559-349D-450A-809C-24510FA4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89">
                <a:extLst>
                  <a:ext uri="{FF2B5EF4-FFF2-40B4-BE49-F238E27FC236}">
                    <a16:creationId xmlns:a16="http://schemas.microsoft.com/office/drawing/2014/main" id="{F585490C-8C20-4E38-97BB-FB2DCF413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90">
                <a:extLst>
                  <a:ext uri="{FF2B5EF4-FFF2-40B4-BE49-F238E27FC236}">
                    <a16:creationId xmlns:a16="http://schemas.microsoft.com/office/drawing/2014/main" id="{F25068DC-79C4-4377-8FDE-EFB14692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91">
                <a:extLst>
                  <a:ext uri="{FF2B5EF4-FFF2-40B4-BE49-F238E27FC236}">
                    <a16:creationId xmlns:a16="http://schemas.microsoft.com/office/drawing/2014/main" id="{BD9F69BE-2B6B-40E8-A501-F52EADC6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92">
                <a:extLst>
                  <a:ext uri="{FF2B5EF4-FFF2-40B4-BE49-F238E27FC236}">
                    <a16:creationId xmlns:a16="http://schemas.microsoft.com/office/drawing/2014/main" id="{750E1806-261D-4A70-8A5F-41A54C9E6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293">
                <a:extLst>
                  <a:ext uri="{FF2B5EF4-FFF2-40B4-BE49-F238E27FC236}">
                    <a16:creationId xmlns:a16="http://schemas.microsoft.com/office/drawing/2014/main" id="{100EBA54-E790-40EF-9053-71BCC9811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94">
                <a:extLst>
                  <a:ext uri="{FF2B5EF4-FFF2-40B4-BE49-F238E27FC236}">
                    <a16:creationId xmlns:a16="http://schemas.microsoft.com/office/drawing/2014/main" id="{D7394364-1F0D-4944-917B-819E9580F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95">
                <a:extLst>
                  <a:ext uri="{FF2B5EF4-FFF2-40B4-BE49-F238E27FC236}">
                    <a16:creationId xmlns:a16="http://schemas.microsoft.com/office/drawing/2014/main" id="{F9ECA017-DD4B-4883-9FDD-8ECBBB81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96">
                <a:extLst>
                  <a:ext uri="{FF2B5EF4-FFF2-40B4-BE49-F238E27FC236}">
                    <a16:creationId xmlns:a16="http://schemas.microsoft.com/office/drawing/2014/main" id="{FDEAE549-34C6-4FE3-B225-43EA902D5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97">
                <a:extLst>
                  <a:ext uri="{FF2B5EF4-FFF2-40B4-BE49-F238E27FC236}">
                    <a16:creationId xmlns:a16="http://schemas.microsoft.com/office/drawing/2014/main" id="{2ECE3A5B-4B72-49A8-B20F-8DA937CB8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98">
                <a:extLst>
                  <a:ext uri="{FF2B5EF4-FFF2-40B4-BE49-F238E27FC236}">
                    <a16:creationId xmlns:a16="http://schemas.microsoft.com/office/drawing/2014/main" id="{9070C444-4A52-4BEC-A4C5-143B49C0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99">
                <a:extLst>
                  <a:ext uri="{FF2B5EF4-FFF2-40B4-BE49-F238E27FC236}">
                    <a16:creationId xmlns:a16="http://schemas.microsoft.com/office/drawing/2014/main" id="{AF624E2D-EDC6-4728-8037-60BAB030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00">
                <a:extLst>
                  <a:ext uri="{FF2B5EF4-FFF2-40B4-BE49-F238E27FC236}">
                    <a16:creationId xmlns:a16="http://schemas.microsoft.com/office/drawing/2014/main" id="{74D99C6B-35E8-4135-B3A8-77CDA4C9C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01">
                <a:extLst>
                  <a:ext uri="{FF2B5EF4-FFF2-40B4-BE49-F238E27FC236}">
                    <a16:creationId xmlns:a16="http://schemas.microsoft.com/office/drawing/2014/main" id="{395AD49B-7CFB-4499-94A9-EA7A78CD3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02">
                <a:extLst>
                  <a:ext uri="{FF2B5EF4-FFF2-40B4-BE49-F238E27FC236}">
                    <a16:creationId xmlns:a16="http://schemas.microsoft.com/office/drawing/2014/main" id="{929AD40F-E37C-41BD-A3BE-2F5FB468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03">
                <a:extLst>
                  <a:ext uri="{FF2B5EF4-FFF2-40B4-BE49-F238E27FC236}">
                    <a16:creationId xmlns:a16="http://schemas.microsoft.com/office/drawing/2014/main" id="{8EEF092B-B37E-402D-A0CA-E3F1B9779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04">
                <a:extLst>
                  <a:ext uri="{FF2B5EF4-FFF2-40B4-BE49-F238E27FC236}">
                    <a16:creationId xmlns:a16="http://schemas.microsoft.com/office/drawing/2014/main" id="{5D9B4B34-DEC4-4DA6-ADC3-B6D32DCC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05">
                <a:extLst>
                  <a:ext uri="{FF2B5EF4-FFF2-40B4-BE49-F238E27FC236}">
                    <a16:creationId xmlns:a16="http://schemas.microsoft.com/office/drawing/2014/main" id="{D1A33C0C-CC30-4A0B-BDB4-8D120034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06">
                <a:extLst>
                  <a:ext uri="{FF2B5EF4-FFF2-40B4-BE49-F238E27FC236}">
                    <a16:creationId xmlns:a16="http://schemas.microsoft.com/office/drawing/2014/main" id="{2A8DB24B-7FE3-45BF-B6E7-D8F454251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Rectangle 307">
                <a:extLst>
                  <a:ext uri="{FF2B5EF4-FFF2-40B4-BE49-F238E27FC236}">
                    <a16:creationId xmlns:a16="http://schemas.microsoft.com/office/drawing/2014/main" id="{EB0FF841-75F2-4771-8653-ADD51F38F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08">
                <a:extLst>
                  <a:ext uri="{FF2B5EF4-FFF2-40B4-BE49-F238E27FC236}">
                    <a16:creationId xmlns:a16="http://schemas.microsoft.com/office/drawing/2014/main" id="{7BBBA6E7-C91B-4B7A-88AC-070565532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09">
                <a:extLst>
                  <a:ext uri="{FF2B5EF4-FFF2-40B4-BE49-F238E27FC236}">
                    <a16:creationId xmlns:a16="http://schemas.microsoft.com/office/drawing/2014/main" id="{9FCB2BA8-7E9A-4B42-B758-6CB021CE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10">
                <a:extLst>
                  <a:ext uri="{FF2B5EF4-FFF2-40B4-BE49-F238E27FC236}">
                    <a16:creationId xmlns:a16="http://schemas.microsoft.com/office/drawing/2014/main" id="{E80DD9CC-20BB-4C9F-8AF4-ADE60F94A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311">
                <a:extLst>
                  <a:ext uri="{FF2B5EF4-FFF2-40B4-BE49-F238E27FC236}">
                    <a16:creationId xmlns:a16="http://schemas.microsoft.com/office/drawing/2014/main" id="{2AC7C6F4-0BE5-4902-BC17-95AC64F89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12">
                <a:extLst>
                  <a:ext uri="{FF2B5EF4-FFF2-40B4-BE49-F238E27FC236}">
                    <a16:creationId xmlns:a16="http://schemas.microsoft.com/office/drawing/2014/main" id="{D5C89733-58D6-48DA-821D-9973C37BC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13">
                <a:extLst>
                  <a:ext uri="{FF2B5EF4-FFF2-40B4-BE49-F238E27FC236}">
                    <a16:creationId xmlns:a16="http://schemas.microsoft.com/office/drawing/2014/main" id="{92A66B1B-7A93-4691-8772-EB5BF08B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14">
                <a:extLst>
                  <a:ext uri="{FF2B5EF4-FFF2-40B4-BE49-F238E27FC236}">
                    <a16:creationId xmlns:a16="http://schemas.microsoft.com/office/drawing/2014/main" id="{7C6EC497-6970-491E-8074-FBCEC8E52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15">
                <a:extLst>
                  <a:ext uri="{FF2B5EF4-FFF2-40B4-BE49-F238E27FC236}">
                    <a16:creationId xmlns:a16="http://schemas.microsoft.com/office/drawing/2014/main" id="{CCC5621C-BB96-499C-A9C3-B1EDFF41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16">
                <a:extLst>
                  <a:ext uri="{FF2B5EF4-FFF2-40B4-BE49-F238E27FC236}">
                    <a16:creationId xmlns:a16="http://schemas.microsoft.com/office/drawing/2014/main" id="{25484B70-6BD6-41C2-9353-D96F95348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17">
                <a:extLst>
                  <a:ext uri="{FF2B5EF4-FFF2-40B4-BE49-F238E27FC236}">
                    <a16:creationId xmlns:a16="http://schemas.microsoft.com/office/drawing/2014/main" id="{694A361C-78C1-4124-BE72-3B622501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18">
                <a:extLst>
                  <a:ext uri="{FF2B5EF4-FFF2-40B4-BE49-F238E27FC236}">
                    <a16:creationId xmlns:a16="http://schemas.microsoft.com/office/drawing/2014/main" id="{0D4FE93B-AB2A-4DBB-9313-C78BC4BD0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319">
                <a:extLst>
                  <a:ext uri="{FF2B5EF4-FFF2-40B4-BE49-F238E27FC236}">
                    <a16:creationId xmlns:a16="http://schemas.microsoft.com/office/drawing/2014/main" id="{9C7B4AD6-027D-4691-96A7-3EBE6C1C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20">
                <a:extLst>
                  <a:ext uri="{FF2B5EF4-FFF2-40B4-BE49-F238E27FC236}">
                    <a16:creationId xmlns:a16="http://schemas.microsoft.com/office/drawing/2014/main" id="{1CF3A35E-FDC8-4446-811E-067D10A54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21">
                <a:extLst>
                  <a:ext uri="{FF2B5EF4-FFF2-40B4-BE49-F238E27FC236}">
                    <a16:creationId xmlns:a16="http://schemas.microsoft.com/office/drawing/2014/main" id="{6E194865-4346-4B44-8FE8-C66D3CBE6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322">
                <a:extLst>
                  <a:ext uri="{FF2B5EF4-FFF2-40B4-BE49-F238E27FC236}">
                    <a16:creationId xmlns:a16="http://schemas.microsoft.com/office/drawing/2014/main" id="{654092D7-B156-4EC3-91B2-E3E63A318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323">
                <a:extLst>
                  <a:ext uri="{FF2B5EF4-FFF2-40B4-BE49-F238E27FC236}">
                    <a16:creationId xmlns:a16="http://schemas.microsoft.com/office/drawing/2014/main" id="{657E1765-4C14-4299-8A7F-98BFD882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324">
                <a:extLst>
                  <a:ext uri="{FF2B5EF4-FFF2-40B4-BE49-F238E27FC236}">
                    <a16:creationId xmlns:a16="http://schemas.microsoft.com/office/drawing/2014/main" id="{39EC216F-1B6D-433B-8017-9C9344C7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325">
                <a:extLst>
                  <a:ext uri="{FF2B5EF4-FFF2-40B4-BE49-F238E27FC236}">
                    <a16:creationId xmlns:a16="http://schemas.microsoft.com/office/drawing/2014/main" id="{0906ABCE-76F3-4CD9-B056-8F97443B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326">
                <a:extLst>
                  <a:ext uri="{FF2B5EF4-FFF2-40B4-BE49-F238E27FC236}">
                    <a16:creationId xmlns:a16="http://schemas.microsoft.com/office/drawing/2014/main" id="{005DF0A8-A267-4E74-BCF3-DB05BA0EF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327">
                <a:extLst>
                  <a:ext uri="{FF2B5EF4-FFF2-40B4-BE49-F238E27FC236}">
                    <a16:creationId xmlns:a16="http://schemas.microsoft.com/office/drawing/2014/main" id="{44AE5DFB-E414-45E0-8F61-BCB428D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328">
                <a:extLst>
                  <a:ext uri="{FF2B5EF4-FFF2-40B4-BE49-F238E27FC236}">
                    <a16:creationId xmlns:a16="http://schemas.microsoft.com/office/drawing/2014/main" id="{32513917-67FB-4418-BCF9-DD1081613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329">
                <a:extLst>
                  <a:ext uri="{FF2B5EF4-FFF2-40B4-BE49-F238E27FC236}">
                    <a16:creationId xmlns:a16="http://schemas.microsoft.com/office/drawing/2014/main" id="{783E668E-DA68-413B-95B1-AF08342C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330">
                <a:extLst>
                  <a:ext uri="{FF2B5EF4-FFF2-40B4-BE49-F238E27FC236}">
                    <a16:creationId xmlns:a16="http://schemas.microsoft.com/office/drawing/2014/main" id="{3E6E82DB-ED30-4ED3-8360-765EF595B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331">
                <a:extLst>
                  <a:ext uri="{FF2B5EF4-FFF2-40B4-BE49-F238E27FC236}">
                    <a16:creationId xmlns:a16="http://schemas.microsoft.com/office/drawing/2014/main" id="{ABF434D0-193B-4739-B31A-E6B63FE05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32">
                <a:extLst>
                  <a:ext uri="{FF2B5EF4-FFF2-40B4-BE49-F238E27FC236}">
                    <a16:creationId xmlns:a16="http://schemas.microsoft.com/office/drawing/2014/main" id="{CF623667-A94F-42EF-B1A4-C25C27D5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33">
                <a:extLst>
                  <a:ext uri="{FF2B5EF4-FFF2-40B4-BE49-F238E27FC236}">
                    <a16:creationId xmlns:a16="http://schemas.microsoft.com/office/drawing/2014/main" id="{7C2D47A2-2F2C-435B-AB13-CF4602DA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34">
                <a:extLst>
                  <a:ext uri="{FF2B5EF4-FFF2-40B4-BE49-F238E27FC236}">
                    <a16:creationId xmlns:a16="http://schemas.microsoft.com/office/drawing/2014/main" id="{C67901C3-1F22-4A99-8F11-AC81C398F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35">
                <a:extLst>
                  <a:ext uri="{FF2B5EF4-FFF2-40B4-BE49-F238E27FC236}">
                    <a16:creationId xmlns:a16="http://schemas.microsoft.com/office/drawing/2014/main" id="{2B1F87AD-3840-4F89-AEA9-FC27C78E4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36">
                <a:extLst>
                  <a:ext uri="{FF2B5EF4-FFF2-40B4-BE49-F238E27FC236}">
                    <a16:creationId xmlns:a16="http://schemas.microsoft.com/office/drawing/2014/main" id="{82854D1F-4B85-4A54-9BBD-29ACB7CE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37">
                <a:extLst>
                  <a:ext uri="{FF2B5EF4-FFF2-40B4-BE49-F238E27FC236}">
                    <a16:creationId xmlns:a16="http://schemas.microsoft.com/office/drawing/2014/main" id="{5E7B6ACA-3D2E-4AEC-9AC1-113C191C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38">
                <a:extLst>
                  <a:ext uri="{FF2B5EF4-FFF2-40B4-BE49-F238E27FC236}">
                    <a16:creationId xmlns:a16="http://schemas.microsoft.com/office/drawing/2014/main" id="{5A71CFCB-40AC-4D8C-A893-E8940209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39">
                <a:extLst>
                  <a:ext uri="{FF2B5EF4-FFF2-40B4-BE49-F238E27FC236}">
                    <a16:creationId xmlns:a16="http://schemas.microsoft.com/office/drawing/2014/main" id="{814BBA34-7F89-4B04-9333-1A9597585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40">
                <a:extLst>
                  <a:ext uri="{FF2B5EF4-FFF2-40B4-BE49-F238E27FC236}">
                    <a16:creationId xmlns:a16="http://schemas.microsoft.com/office/drawing/2014/main" id="{F2AB16CD-4854-49DE-B539-350BB0E9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41">
                <a:extLst>
                  <a:ext uri="{FF2B5EF4-FFF2-40B4-BE49-F238E27FC236}">
                    <a16:creationId xmlns:a16="http://schemas.microsoft.com/office/drawing/2014/main" id="{76B9E180-AD4E-468D-B44B-85E8016EE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42">
                <a:extLst>
                  <a:ext uri="{FF2B5EF4-FFF2-40B4-BE49-F238E27FC236}">
                    <a16:creationId xmlns:a16="http://schemas.microsoft.com/office/drawing/2014/main" id="{65305094-22F5-4BCB-82A7-09A03A6E3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43">
                <a:extLst>
                  <a:ext uri="{FF2B5EF4-FFF2-40B4-BE49-F238E27FC236}">
                    <a16:creationId xmlns:a16="http://schemas.microsoft.com/office/drawing/2014/main" id="{006AB030-C235-4277-B8D5-019843BDE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44">
                <a:extLst>
                  <a:ext uri="{FF2B5EF4-FFF2-40B4-BE49-F238E27FC236}">
                    <a16:creationId xmlns:a16="http://schemas.microsoft.com/office/drawing/2014/main" id="{91A6C33A-96E7-4D25-B565-3BDD8561C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45">
                <a:extLst>
                  <a:ext uri="{FF2B5EF4-FFF2-40B4-BE49-F238E27FC236}">
                    <a16:creationId xmlns:a16="http://schemas.microsoft.com/office/drawing/2014/main" id="{004E5B76-87BC-4511-8CC6-87BA462CB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46">
                <a:extLst>
                  <a:ext uri="{FF2B5EF4-FFF2-40B4-BE49-F238E27FC236}">
                    <a16:creationId xmlns:a16="http://schemas.microsoft.com/office/drawing/2014/main" id="{C2B1795A-764A-4508-B6A8-F53078C9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47">
                <a:extLst>
                  <a:ext uri="{FF2B5EF4-FFF2-40B4-BE49-F238E27FC236}">
                    <a16:creationId xmlns:a16="http://schemas.microsoft.com/office/drawing/2014/main" id="{D3BF0EE9-6D99-4254-8BDC-AA5248B90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48">
                <a:extLst>
                  <a:ext uri="{FF2B5EF4-FFF2-40B4-BE49-F238E27FC236}">
                    <a16:creationId xmlns:a16="http://schemas.microsoft.com/office/drawing/2014/main" id="{A4B72A7A-E9B0-4AF0-BA46-2B9E03694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49">
                <a:extLst>
                  <a:ext uri="{FF2B5EF4-FFF2-40B4-BE49-F238E27FC236}">
                    <a16:creationId xmlns:a16="http://schemas.microsoft.com/office/drawing/2014/main" id="{1107D734-316B-4190-A44F-2F23FBAF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50">
                <a:extLst>
                  <a:ext uri="{FF2B5EF4-FFF2-40B4-BE49-F238E27FC236}">
                    <a16:creationId xmlns:a16="http://schemas.microsoft.com/office/drawing/2014/main" id="{915CD634-8F5E-4DC0-96AE-3A00A3945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1">
                <a:extLst>
                  <a:ext uri="{FF2B5EF4-FFF2-40B4-BE49-F238E27FC236}">
                    <a16:creationId xmlns:a16="http://schemas.microsoft.com/office/drawing/2014/main" id="{DE940575-1788-413C-8CBD-4F8B22740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52">
                <a:extLst>
                  <a:ext uri="{FF2B5EF4-FFF2-40B4-BE49-F238E27FC236}">
                    <a16:creationId xmlns:a16="http://schemas.microsoft.com/office/drawing/2014/main" id="{EED32D7C-D46A-4FA8-A00A-621E37812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53">
                <a:extLst>
                  <a:ext uri="{FF2B5EF4-FFF2-40B4-BE49-F238E27FC236}">
                    <a16:creationId xmlns:a16="http://schemas.microsoft.com/office/drawing/2014/main" id="{7386230C-F110-4B0B-A318-85F94BFC8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54">
                <a:extLst>
                  <a:ext uri="{FF2B5EF4-FFF2-40B4-BE49-F238E27FC236}">
                    <a16:creationId xmlns:a16="http://schemas.microsoft.com/office/drawing/2014/main" id="{07268E9E-69D2-4109-82CE-5FDA8B9C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55">
                <a:extLst>
                  <a:ext uri="{FF2B5EF4-FFF2-40B4-BE49-F238E27FC236}">
                    <a16:creationId xmlns:a16="http://schemas.microsoft.com/office/drawing/2014/main" id="{5F62E1B5-0B95-444D-AAAF-4364F1AEE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7" name="文本框 46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8CDD9EA5-9CF6-4F6A-8FA8-887FB0F31CDF}"/>
                </a:ext>
              </a:extLst>
            </p:cNvPr>
            <p:cNvSpPr txBox="1"/>
            <p:nvPr/>
          </p:nvSpPr>
          <p:spPr>
            <a:xfrm>
              <a:off x="4822857" y="1904247"/>
              <a:ext cx="3096935" cy="602221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zh-TW" altLang="en-US" sz="2600" b="1" dirty="0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rPr>
                <a:t>使用習慣</a:t>
              </a:r>
            </a:p>
          </p:txBody>
        </p:sp>
      </p:grpSp>
      <p:grpSp>
        <p:nvGrpSpPr>
          <p:cNvPr id="476" name="组合 427">
            <a:extLst>
              <a:ext uri="{FF2B5EF4-FFF2-40B4-BE49-F238E27FC236}">
                <a16:creationId xmlns:a16="http://schemas.microsoft.com/office/drawing/2014/main" id="{B45213BC-5EF9-4099-811C-C189ECC39E13}"/>
              </a:ext>
            </a:extLst>
          </p:cNvPr>
          <p:cNvGrpSpPr/>
          <p:nvPr/>
        </p:nvGrpSpPr>
        <p:grpSpPr>
          <a:xfrm>
            <a:off x="3123772" y="3024112"/>
            <a:ext cx="1874869" cy="1081989"/>
            <a:chOff x="5074859" y="3662819"/>
            <a:chExt cx="3174465" cy="1038224"/>
          </a:xfrm>
        </p:grpSpPr>
        <p:grpSp>
          <p:nvGrpSpPr>
            <p:cNvPr id="477" name="组合 428">
              <a:extLst>
                <a:ext uri="{FF2B5EF4-FFF2-40B4-BE49-F238E27FC236}">
                  <a16:creationId xmlns:a16="http://schemas.microsoft.com/office/drawing/2014/main" id="{A2348B6B-C95B-4717-9002-3FE62084594C}"/>
                </a:ext>
              </a:extLst>
            </p:cNvPr>
            <p:cNvGrpSpPr/>
            <p:nvPr/>
          </p:nvGrpSpPr>
          <p:grpSpPr>
            <a:xfrm>
              <a:off x="5074859" y="3662819"/>
              <a:ext cx="2882901" cy="1038224"/>
              <a:chOff x="3925888" y="1852613"/>
              <a:chExt cx="2882901" cy="1038224"/>
            </a:xfrm>
          </p:grpSpPr>
          <p:grpSp>
            <p:nvGrpSpPr>
              <p:cNvPr id="479" name="Group 205">
                <a:extLst>
                  <a:ext uri="{FF2B5EF4-FFF2-40B4-BE49-F238E27FC236}">
                    <a16:creationId xmlns:a16="http://schemas.microsoft.com/office/drawing/2014/main" id="{85FD0D5A-3000-4A46-9010-4C215F87AA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852613"/>
                <a:ext cx="2878138" cy="1023937"/>
                <a:chOff x="2476" y="1167"/>
                <a:chExt cx="1813" cy="645"/>
              </a:xfrm>
            </p:grpSpPr>
            <p:sp>
              <p:nvSpPr>
                <p:cNvPr id="630" name="Freeform 5">
                  <a:extLst>
                    <a:ext uri="{FF2B5EF4-FFF2-40B4-BE49-F238E27FC236}">
                      <a16:creationId xmlns:a16="http://schemas.microsoft.com/office/drawing/2014/main" id="{6379142D-0A60-4DF6-857E-62858D5C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67"/>
                  <a:ext cx="1813" cy="610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6">
                  <a:extLst>
                    <a:ext uri="{FF2B5EF4-FFF2-40B4-BE49-F238E27FC236}">
                      <a16:creationId xmlns:a16="http://schemas.microsoft.com/office/drawing/2014/main" id="{0C25EF03-3D29-42D8-8C07-980B34971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92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632" name="Freeform 7">
                  <a:extLst>
                    <a:ext uri="{FF2B5EF4-FFF2-40B4-BE49-F238E27FC236}">
                      <a16:creationId xmlns:a16="http://schemas.microsoft.com/office/drawing/2014/main" id="{48F0A380-7774-446A-AA03-31C87B289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8">
                  <a:extLst>
                    <a:ext uri="{FF2B5EF4-FFF2-40B4-BE49-F238E27FC236}">
                      <a16:creationId xmlns:a16="http://schemas.microsoft.com/office/drawing/2014/main" id="{F97D8270-7330-4A61-BBDE-D087976BF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9">
                  <a:extLst>
                    <a:ext uri="{FF2B5EF4-FFF2-40B4-BE49-F238E27FC236}">
                      <a16:creationId xmlns:a16="http://schemas.microsoft.com/office/drawing/2014/main" id="{FADF37AE-E499-4C09-A730-4A19B38F2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0">
                  <a:extLst>
                    <a:ext uri="{FF2B5EF4-FFF2-40B4-BE49-F238E27FC236}">
                      <a16:creationId xmlns:a16="http://schemas.microsoft.com/office/drawing/2014/main" id="{4B82C244-32D1-4CB9-A634-628EDE656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1">
                  <a:extLst>
                    <a:ext uri="{FF2B5EF4-FFF2-40B4-BE49-F238E27FC236}">
                      <a16:creationId xmlns:a16="http://schemas.microsoft.com/office/drawing/2014/main" id="{A3EA1DD5-1E50-4D19-BBDC-CE77B9BF5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2">
                  <a:extLst>
                    <a:ext uri="{FF2B5EF4-FFF2-40B4-BE49-F238E27FC236}">
                      <a16:creationId xmlns:a16="http://schemas.microsoft.com/office/drawing/2014/main" id="{54AB56DD-9420-4B3A-BA1A-C7B3D289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3">
                  <a:extLst>
                    <a:ext uri="{FF2B5EF4-FFF2-40B4-BE49-F238E27FC236}">
                      <a16:creationId xmlns:a16="http://schemas.microsoft.com/office/drawing/2014/main" id="{E393970D-926F-48B9-9B71-CA374447B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4">
                  <a:extLst>
                    <a:ext uri="{FF2B5EF4-FFF2-40B4-BE49-F238E27FC236}">
                      <a16:creationId xmlns:a16="http://schemas.microsoft.com/office/drawing/2014/main" id="{7A889833-F7D5-4887-923C-7C4B6AD40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5">
                  <a:extLst>
                    <a:ext uri="{FF2B5EF4-FFF2-40B4-BE49-F238E27FC236}">
                      <a16:creationId xmlns:a16="http://schemas.microsoft.com/office/drawing/2014/main" id="{7899C3E0-B937-4DD9-8C8A-E7EC8F817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6">
                  <a:extLst>
                    <a:ext uri="{FF2B5EF4-FFF2-40B4-BE49-F238E27FC236}">
                      <a16:creationId xmlns:a16="http://schemas.microsoft.com/office/drawing/2014/main" id="{D1F380EE-9D94-4EBF-B49E-7257CBD67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7">
                  <a:extLst>
                    <a:ext uri="{FF2B5EF4-FFF2-40B4-BE49-F238E27FC236}">
                      <a16:creationId xmlns:a16="http://schemas.microsoft.com/office/drawing/2014/main" id="{E11354DF-9BD6-48B2-AFA2-CDAD98D73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8">
                  <a:extLst>
                    <a:ext uri="{FF2B5EF4-FFF2-40B4-BE49-F238E27FC236}">
                      <a16:creationId xmlns:a16="http://schemas.microsoft.com/office/drawing/2014/main" id="{01BDD072-4ACA-41CE-A52D-F413322B3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9">
                  <a:extLst>
                    <a:ext uri="{FF2B5EF4-FFF2-40B4-BE49-F238E27FC236}">
                      <a16:creationId xmlns:a16="http://schemas.microsoft.com/office/drawing/2014/main" id="{9F0F48F7-D0F7-4218-A5A9-944E7C67F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20">
                  <a:extLst>
                    <a:ext uri="{FF2B5EF4-FFF2-40B4-BE49-F238E27FC236}">
                      <a16:creationId xmlns:a16="http://schemas.microsoft.com/office/drawing/2014/main" id="{030A62CC-E9DE-4B1A-A68A-90CFAABB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21">
                  <a:extLst>
                    <a:ext uri="{FF2B5EF4-FFF2-40B4-BE49-F238E27FC236}">
                      <a16:creationId xmlns:a16="http://schemas.microsoft.com/office/drawing/2014/main" id="{5DF53F4B-FF4B-40F5-A4EA-49457F054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22">
                  <a:extLst>
                    <a:ext uri="{FF2B5EF4-FFF2-40B4-BE49-F238E27FC236}">
                      <a16:creationId xmlns:a16="http://schemas.microsoft.com/office/drawing/2014/main" id="{90939761-5A08-4140-AC82-122666C9B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23">
                  <a:extLst>
                    <a:ext uri="{FF2B5EF4-FFF2-40B4-BE49-F238E27FC236}">
                      <a16:creationId xmlns:a16="http://schemas.microsoft.com/office/drawing/2014/main" id="{3C8B4538-E11D-4B2D-B038-4E2DF747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24">
                  <a:extLst>
                    <a:ext uri="{FF2B5EF4-FFF2-40B4-BE49-F238E27FC236}">
                      <a16:creationId xmlns:a16="http://schemas.microsoft.com/office/drawing/2014/main" id="{F2C584BD-6354-4090-AEF0-04E5759FA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25">
                  <a:extLst>
                    <a:ext uri="{FF2B5EF4-FFF2-40B4-BE49-F238E27FC236}">
                      <a16:creationId xmlns:a16="http://schemas.microsoft.com/office/drawing/2014/main" id="{6324A669-D0BC-4569-92A4-AB8CDACA9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26">
                  <a:extLst>
                    <a:ext uri="{FF2B5EF4-FFF2-40B4-BE49-F238E27FC236}">
                      <a16:creationId xmlns:a16="http://schemas.microsoft.com/office/drawing/2014/main" id="{4F4D7161-173E-4328-8F14-1DD3A2AF3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27">
                  <a:extLst>
                    <a:ext uri="{FF2B5EF4-FFF2-40B4-BE49-F238E27FC236}">
                      <a16:creationId xmlns:a16="http://schemas.microsoft.com/office/drawing/2014/main" id="{9A4F012F-C4D2-40C5-9188-2182F6D07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8">
                  <a:extLst>
                    <a:ext uri="{FF2B5EF4-FFF2-40B4-BE49-F238E27FC236}">
                      <a16:creationId xmlns:a16="http://schemas.microsoft.com/office/drawing/2014/main" id="{DB5F6B00-5457-4FE0-AFC8-30124BB6B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9">
                  <a:extLst>
                    <a:ext uri="{FF2B5EF4-FFF2-40B4-BE49-F238E27FC236}">
                      <a16:creationId xmlns:a16="http://schemas.microsoft.com/office/drawing/2014/main" id="{B0A0E089-2EDF-457C-BCCB-C811A0711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30">
                  <a:extLst>
                    <a:ext uri="{FF2B5EF4-FFF2-40B4-BE49-F238E27FC236}">
                      <a16:creationId xmlns:a16="http://schemas.microsoft.com/office/drawing/2014/main" id="{1CFD6D40-C968-4D3E-8B9B-B6D1EF681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31">
                  <a:extLst>
                    <a:ext uri="{FF2B5EF4-FFF2-40B4-BE49-F238E27FC236}">
                      <a16:creationId xmlns:a16="http://schemas.microsoft.com/office/drawing/2014/main" id="{E662B65E-6A48-47FD-A7B3-38512375F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32">
                  <a:extLst>
                    <a:ext uri="{FF2B5EF4-FFF2-40B4-BE49-F238E27FC236}">
                      <a16:creationId xmlns:a16="http://schemas.microsoft.com/office/drawing/2014/main" id="{9B92D109-9B84-4C5A-BFBD-DC46DC33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33">
                  <a:extLst>
                    <a:ext uri="{FF2B5EF4-FFF2-40B4-BE49-F238E27FC236}">
                      <a16:creationId xmlns:a16="http://schemas.microsoft.com/office/drawing/2014/main" id="{A5AD6DBA-E649-40DD-A90E-C9CA01DF9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34">
                  <a:extLst>
                    <a:ext uri="{FF2B5EF4-FFF2-40B4-BE49-F238E27FC236}">
                      <a16:creationId xmlns:a16="http://schemas.microsoft.com/office/drawing/2014/main" id="{532775AD-2491-467D-BAD0-B39637730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35">
                  <a:extLst>
                    <a:ext uri="{FF2B5EF4-FFF2-40B4-BE49-F238E27FC236}">
                      <a16:creationId xmlns:a16="http://schemas.microsoft.com/office/drawing/2014/main" id="{32CA458F-90D1-4E2F-831A-915C0BF47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36">
                  <a:extLst>
                    <a:ext uri="{FF2B5EF4-FFF2-40B4-BE49-F238E27FC236}">
                      <a16:creationId xmlns:a16="http://schemas.microsoft.com/office/drawing/2014/main" id="{7F8E0D68-99BC-4649-A0F0-A3186BF52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37">
                  <a:extLst>
                    <a:ext uri="{FF2B5EF4-FFF2-40B4-BE49-F238E27FC236}">
                      <a16:creationId xmlns:a16="http://schemas.microsoft.com/office/drawing/2014/main" id="{57EC5636-5241-4254-A12C-1180E8122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38">
                  <a:extLst>
                    <a:ext uri="{FF2B5EF4-FFF2-40B4-BE49-F238E27FC236}">
                      <a16:creationId xmlns:a16="http://schemas.microsoft.com/office/drawing/2014/main" id="{B2CA9880-338E-4639-A4A6-FF85F3618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39">
                  <a:extLst>
                    <a:ext uri="{FF2B5EF4-FFF2-40B4-BE49-F238E27FC236}">
                      <a16:creationId xmlns:a16="http://schemas.microsoft.com/office/drawing/2014/main" id="{C9032758-359A-4183-B7B1-0D3F5CBD2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Rectangle 40">
                  <a:extLst>
                    <a:ext uri="{FF2B5EF4-FFF2-40B4-BE49-F238E27FC236}">
                      <a16:creationId xmlns:a16="http://schemas.microsoft.com/office/drawing/2014/main" id="{112532C0-F0E7-4020-9F46-8FAD88C5E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41">
                  <a:extLst>
                    <a:ext uri="{FF2B5EF4-FFF2-40B4-BE49-F238E27FC236}">
                      <a16:creationId xmlns:a16="http://schemas.microsoft.com/office/drawing/2014/main" id="{D7FFA8E9-C8EE-4997-A3FB-1810CC0A7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42">
                  <a:extLst>
                    <a:ext uri="{FF2B5EF4-FFF2-40B4-BE49-F238E27FC236}">
                      <a16:creationId xmlns:a16="http://schemas.microsoft.com/office/drawing/2014/main" id="{C912784D-41D5-4732-9E61-9F94AF18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43">
                  <a:extLst>
                    <a:ext uri="{FF2B5EF4-FFF2-40B4-BE49-F238E27FC236}">
                      <a16:creationId xmlns:a16="http://schemas.microsoft.com/office/drawing/2014/main" id="{B98AEBE1-106F-4A26-ADA3-2572C3926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44">
                  <a:extLst>
                    <a:ext uri="{FF2B5EF4-FFF2-40B4-BE49-F238E27FC236}">
                      <a16:creationId xmlns:a16="http://schemas.microsoft.com/office/drawing/2014/main" id="{AEA82F6D-BA07-41EF-849A-BEE03E95B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45">
                  <a:extLst>
                    <a:ext uri="{FF2B5EF4-FFF2-40B4-BE49-F238E27FC236}">
                      <a16:creationId xmlns:a16="http://schemas.microsoft.com/office/drawing/2014/main" id="{BE4DC95F-646A-4FAF-9F38-98ACFB4A1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46">
                  <a:extLst>
                    <a:ext uri="{FF2B5EF4-FFF2-40B4-BE49-F238E27FC236}">
                      <a16:creationId xmlns:a16="http://schemas.microsoft.com/office/drawing/2014/main" id="{A3412945-3248-4FF8-940F-38A633782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47">
                  <a:extLst>
                    <a:ext uri="{FF2B5EF4-FFF2-40B4-BE49-F238E27FC236}">
                      <a16:creationId xmlns:a16="http://schemas.microsoft.com/office/drawing/2014/main" id="{3253B896-8620-4EB2-BE84-723D034D0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48">
                  <a:extLst>
                    <a:ext uri="{FF2B5EF4-FFF2-40B4-BE49-F238E27FC236}">
                      <a16:creationId xmlns:a16="http://schemas.microsoft.com/office/drawing/2014/main" id="{377E8940-3DBC-4887-89BB-A0A39B5553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49">
                  <a:extLst>
                    <a:ext uri="{FF2B5EF4-FFF2-40B4-BE49-F238E27FC236}">
                      <a16:creationId xmlns:a16="http://schemas.microsoft.com/office/drawing/2014/main" id="{B593B67C-9309-4DC9-A1B1-37DFE5EB6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50">
                  <a:extLst>
                    <a:ext uri="{FF2B5EF4-FFF2-40B4-BE49-F238E27FC236}">
                      <a16:creationId xmlns:a16="http://schemas.microsoft.com/office/drawing/2014/main" id="{DAC409E5-027B-4677-8BA3-D299026D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51">
                  <a:extLst>
                    <a:ext uri="{FF2B5EF4-FFF2-40B4-BE49-F238E27FC236}">
                      <a16:creationId xmlns:a16="http://schemas.microsoft.com/office/drawing/2014/main" id="{050C1DEE-7EF9-4D5A-A753-160822E87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Rectangle 52">
                  <a:extLst>
                    <a:ext uri="{FF2B5EF4-FFF2-40B4-BE49-F238E27FC236}">
                      <a16:creationId xmlns:a16="http://schemas.microsoft.com/office/drawing/2014/main" id="{09BE84BE-29DC-454E-82F3-3AE2C79CB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53">
                  <a:extLst>
                    <a:ext uri="{FF2B5EF4-FFF2-40B4-BE49-F238E27FC236}">
                      <a16:creationId xmlns:a16="http://schemas.microsoft.com/office/drawing/2014/main" id="{E1178F26-4AE5-4FCD-B2EE-E2D5DA362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Rectangle 54">
                  <a:extLst>
                    <a:ext uri="{FF2B5EF4-FFF2-40B4-BE49-F238E27FC236}">
                      <a16:creationId xmlns:a16="http://schemas.microsoft.com/office/drawing/2014/main" id="{F1FA185B-084A-4E2A-B63B-DE0FB3657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55">
                  <a:extLst>
                    <a:ext uri="{FF2B5EF4-FFF2-40B4-BE49-F238E27FC236}">
                      <a16:creationId xmlns:a16="http://schemas.microsoft.com/office/drawing/2014/main" id="{6D70BFD4-8786-412D-9079-370CAE484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56">
                  <a:extLst>
                    <a:ext uri="{FF2B5EF4-FFF2-40B4-BE49-F238E27FC236}">
                      <a16:creationId xmlns:a16="http://schemas.microsoft.com/office/drawing/2014/main" id="{A88DB8F1-F2B5-452D-9F9D-43B470A1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57">
                  <a:extLst>
                    <a:ext uri="{FF2B5EF4-FFF2-40B4-BE49-F238E27FC236}">
                      <a16:creationId xmlns:a16="http://schemas.microsoft.com/office/drawing/2014/main" id="{298E55B5-BB4D-443F-8C3D-C3E33AD759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58">
                  <a:extLst>
                    <a:ext uri="{FF2B5EF4-FFF2-40B4-BE49-F238E27FC236}">
                      <a16:creationId xmlns:a16="http://schemas.microsoft.com/office/drawing/2014/main" id="{69DE0492-6267-4121-8F1F-43C7F98BA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59">
                  <a:extLst>
                    <a:ext uri="{FF2B5EF4-FFF2-40B4-BE49-F238E27FC236}">
                      <a16:creationId xmlns:a16="http://schemas.microsoft.com/office/drawing/2014/main" id="{4B5CD404-7FD9-48B7-9949-75115AA9C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60">
                  <a:extLst>
                    <a:ext uri="{FF2B5EF4-FFF2-40B4-BE49-F238E27FC236}">
                      <a16:creationId xmlns:a16="http://schemas.microsoft.com/office/drawing/2014/main" id="{9DBFDBB9-42A7-4583-9E0A-A4066679F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61">
                  <a:extLst>
                    <a:ext uri="{FF2B5EF4-FFF2-40B4-BE49-F238E27FC236}">
                      <a16:creationId xmlns:a16="http://schemas.microsoft.com/office/drawing/2014/main" id="{FDC27A06-53E1-4B19-86B9-DD54971AC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62">
                  <a:extLst>
                    <a:ext uri="{FF2B5EF4-FFF2-40B4-BE49-F238E27FC236}">
                      <a16:creationId xmlns:a16="http://schemas.microsoft.com/office/drawing/2014/main" id="{3EDDCC05-99CD-41DB-952D-D429BCF08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63">
                  <a:extLst>
                    <a:ext uri="{FF2B5EF4-FFF2-40B4-BE49-F238E27FC236}">
                      <a16:creationId xmlns:a16="http://schemas.microsoft.com/office/drawing/2014/main" id="{3D839342-D41C-485F-9DAD-251B57431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Rectangle 64">
                  <a:extLst>
                    <a:ext uri="{FF2B5EF4-FFF2-40B4-BE49-F238E27FC236}">
                      <a16:creationId xmlns:a16="http://schemas.microsoft.com/office/drawing/2014/main" id="{45B60B72-B40A-47C0-8BE3-92C572D99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65">
                  <a:extLst>
                    <a:ext uri="{FF2B5EF4-FFF2-40B4-BE49-F238E27FC236}">
                      <a16:creationId xmlns:a16="http://schemas.microsoft.com/office/drawing/2014/main" id="{E12E0B16-9322-4CFE-8874-8AF8085D6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66">
                  <a:extLst>
                    <a:ext uri="{FF2B5EF4-FFF2-40B4-BE49-F238E27FC236}">
                      <a16:creationId xmlns:a16="http://schemas.microsoft.com/office/drawing/2014/main" id="{40040B92-1F32-41BC-8C7D-6CA6414FE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67">
                  <a:extLst>
                    <a:ext uri="{FF2B5EF4-FFF2-40B4-BE49-F238E27FC236}">
                      <a16:creationId xmlns:a16="http://schemas.microsoft.com/office/drawing/2014/main" id="{B2396267-8E01-4A64-885B-1565833CA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68">
                  <a:extLst>
                    <a:ext uri="{FF2B5EF4-FFF2-40B4-BE49-F238E27FC236}">
                      <a16:creationId xmlns:a16="http://schemas.microsoft.com/office/drawing/2014/main" id="{739341F5-E243-4D98-97F2-76ECD97B0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69">
                  <a:extLst>
                    <a:ext uri="{FF2B5EF4-FFF2-40B4-BE49-F238E27FC236}">
                      <a16:creationId xmlns:a16="http://schemas.microsoft.com/office/drawing/2014/main" id="{E9E59EB6-DBAF-4FC7-9B1C-9050E4EFB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70">
                  <a:extLst>
                    <a:ext uri="{FF2B5EF4-FFF2-40B4-BE49-F238E27FC236}">
                      <a16:creationId xmlns:a16="http://schemas.microsoft.com/office/drawing/2014/main" id="{9F35A6D0-2C7F-4230-ABF6-12A856E36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71">
                  <a:extLst>
                    <a:ext uri="{FF2B5EF4-FFF2-40B4-BE49-F238E27FC236}">
                      <a16:creationId xmlns:a16="http://schemas.microsoft.com/office/drawing/2014/main" id="{AB15A16F-41A6-4307-B141-A806F7E2F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72">
                  <a:extLst>
                    <a:ext uri="{FF2B5EF4-FFF2-40B4-BE49-F238E27FC236}">
                      <a16:creationId xmlns:a16="http://schemas.microsoft.com/office/drawing/2014/main" id="{4D0F0952-A55A-4BB4-90C6-BE68E76B4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73">
                  <a:extLst>
                    <a:ext uri="{FF2B5EF4-FFF2-40B4-BE49-F238E27FC236}">
                      <a16:creationId xmlns:a16="http://schemas.microsoft.com/office/drawing/2014/main" id="{95FB0068-0EAE-4B76-84C0-482DB76CB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74">
                  <a:extLst>
                    <a:ext uri="{FF2B5EF4-FFF2-40B4-BE49-F238E27FC236}">
                      <a16:creationId xmlns:a16="http://schemas.microsoft.com/office/drawing/2014/main" id="{57B3C44E-D3D2-4C1F-BAC9-D8E3DEAC8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Freeform 75">
                  <a:extLst>
                    <a:ext uri="{FF2B5EF4-FFF2-40B4-BE49-F238E27FC236}">
                      <a16:creationId xmlns:a16="http://schemas.microsoft.com/office/drawing/2014/main" id="{51FAC224-62E8-43AB-934B-BB007F2DA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1" name="Rectangle 76">
                  <a:extLst>
                    <a:ext uri="{FF2B5EF4-FFF2-40B4-BE49-F238E27FC236}">
                      <a16:creationId xmlns:a16="http://schemas.microsoft.com/office/drawing/2014/main" id="{2B5C654B-4726-41A2-9CC2-232740896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Freeform 77">
                  <a:extLst>
                    <a:ext uri="{FF2B5EF4-FFF2-40B4-BE49-F238E27FC236}">
                      <a16:creationId xmlns:a16="http://schemas.microsoft.com/office/drawing/2014/main" id="{E01293A3-E85F-4A87-95B6-1CF32812B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3" name="Freeform 78">
                  <a:extLst>
                    <a:ext uri="{FF2B5EF4-FFF2-40B4-BE49-F238E27FC236}">
                      <a16:creationId xmlns:a16="http://schemas.microsoft.com/office/drawing/2014/main" id="{84FBE7D2-001E-4A7C-A94B-4E9D9F28A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Freeform 79">
                  <a:extLst>
                    <a:ext uri="{FF2B5EF4-FFF2-40B4-BE49-F238E27FC236}">
                      <a16:creationId xmlns:a16="http://schemas.microsoft.com/office/drawing/2014/main" id="{5EF8DF92-81D3-4667-878A-9426A3EA8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5" name="Freeform 80">
                  <a:extLst>
                    <a:ext uri="{FF2B5EF4-FFF2-40B4-BE49-F238E27FC236}">
                      <a16:creationId xmlns:a16="http://schemas.microsoft.com/office/drawing/2014/main" id="{82E6187B-0A68-4ED9-8E8A-A5EE20B67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81">
                  <a:extLst>
                    <a:ext uri="{FF2B5EF4-FFF2-40B4-BE49-F238E27FC236}">
                      <a16:creationId xmlns:a16="http://schemas.microsoft.com/office/drawing/2014/main" id="{7DCBEF52-09E4-426F-AB3C-C155CA3B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82">
                  <a:extLst>
                    <a:ext uri="{FF2B5EF4-FFF2-40B4-BE49-F238E27FC236}">
                      <a16:creationId xmlns:a16="http://schemas.microsoft.com/office/drawing/2014/main" id="{D85DA37E-303F-40A3-A82F-F4B439950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Freeform 83">
                  <a:extLst>
                    <a:ext uri="{FF2B5EF4-FFF2-40B4-BE49-F238E27FC236}">
                      <a16:creationId xmlns:a16="http://schemas.microsoft.com/office/drawing/2014/main" id="{DA9406DC-6553-44BC-8824-7BA4B3884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9" name="Freeform 84">
                  <a:extLst>
                    <a:ext uri="{FF2B5EF4-FFF2-40B4-BE49-F238E27FC236}">
                      <a16:creationId xmlns:a16="http://schemas.microsoft.com/office/drawing/2014/main" id="{350FA039-70AD-43D2-AFD3-89883BE6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85">
                  <a:extLst>
                    <a:ext uri="{FF2B5EF4-FFF2-40B4-BE49-F238E27FC236}">
                      <a16:creationId xmlns:a16="http://schemas.microsoft.com/office/drawing/2014/main" id="{C3561801-46EE-466D-8F37-493CE2445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1" name="Freeform 86">
                  <a:extLst>
                    <a:ext uri="{FF2B5EF4-FFF2-40B4-BE49-F238E27FC236}">
                      <a16:creationId xmlns:a16="http://schemas.microsoft.com/office/drawing/2014/main" id="{5E3569A9-311E-4269-B127-78349A2B8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87">
                  <a:extLst>
                    <a:ext uri="{FF2B5EF4-FFF2-40B4-BE49-F238E27FC236}">
                      <a16:creationId xmlns:a16="http://schemas.microsoft.com/office/drawing/2014/main" id="{CA557F17-2D32-4D6E-A5A8-FD245ADF8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Rectangle 88">
                  <a:extLst>
                    <a:ext uri="{FF2B5EF4-FFF2-40B4-BE49-F238E27FC236}">
                      <a16:creationId xmlns:a16="http://schemas.microsoft.com/office/drawing/2014/main" id="{896E62D2-7AD8-4592-8920-2AEBFBD27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89">
                  <a:extLst>
                    <a:ext uri="{FF2B5EF4-FFF2-40B4-BE49-F238E27FC236}">
                      <a16:creationId xmlns:a16="http://schemas.microsoft.com/office/drawing/2014/main" id="{6EC0829A-A054-4AB9-B63E-9A6D30EC9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Rectangle 90">
                  <a:extLst>
                    <a:ext uri="{FF2B5EF4-FFF2-40B4-BE49-F238E27FC236}">
                      <a16:creationId xmlns:a16="http://schemas.microsoft.com/office/drawing/2014/main" id="{02A1B88F-D690-4607-9842-FE3AA63B0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91">
                  <a:extLst>
                    <a:ext uri="{FF2B5EF4-FFF2-40B4-BE49-F238E27FC236}">
                      <a16:creationId xmlns:a16="http://schemas.microsoft.com/office/drawing/2014/main" id="{9711CBD1-4FCB-4683-9919-E652C454A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92">
                  <a:extLst>
                    <a:ext uri="{FF2B5EF4-FFF2-40B4-BE49-F238E27FC236}">
                      <a16:creationId xmlns:a16="http://schemas.microsoft.com/office/drawing/2014/main" id="{F31738DE-B50E-4CB0-B63D-7C268EC37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93">
                  <a:extLst>
                    <a:ext uri="{FF2B5EF4-FFF2-40B4-BE49-F238E27FC236}">
                      <a16:creationId xmlns:a16="http://schemas.microsoft.com/office/drawing/2014/main" id="{11E9CB33-86E6-4E56-8371-E09786018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94">
                  <a:extLst>
                    <a:ext uri="{FF2B5EF4-FFF2-40B4-BE49-F238E27FC236}">
                      <a16:creationId xmlns:a16="http://schemas.microsoft.com/office/drawing/2014/main" id="{CBFAEB86-D451-4569-8E49-55E114D19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95">
                  <a:extLst>
                    <a:ext uri="{FF2B5EF4-FFF2-40B4-BE49-F238E27FC236}">
                      <a16:creationId xmlns:a16="http://schemas.microsoft.com/office/drawing/2014/main" id="{9E255D23-F60F-4130-B912-9E6A4FB71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96">
                  <a:extLst>
                    <a:ext uri="{FF2B5EF4-FFF2-40B4-BE49-F238E27FC236}">
                      <a16:creationId xmlns:a16="http://schemas.microsoft.com/office/drawing/2014/main" id="{E4DB80F7-ED7A-48DE-B194-B801AB342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97">
                  <a:extLst>
                    <a:ext uri="{FF2B5EF4-FFF2-40B4-BE49-F238E27FC236}">
                      <a16:creationId xmlns:a16="http://schemas.microsoft.com/office/drawing/2014/main" id="{50178A99-CF9A-46F4-9E60-6254CB1F2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98">
                  <a:extLst>
                    <a:ext uri="{FF2B5EF4-FFF2-40B4-BE49-F238E27FC236}">
                      <a16:creationId xmlns:a16="http://schemas.microsoft.com/office/drawing/2014/main" id="{1FC730D5-4F0B-4209-94CE-CBC69427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99">
                  <a:extLst>
                    <a:ext uri="{FF2B5EF4-FFF2-40B4-BE49-F238E27FC236}">
                      <a16:creationId xmlns:a16="http://schemas.microsoft.com/office/drawing/2014/main" id="{56AC0DBC-AB6E-4046-8244-3519CDC23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Rectangle 100">
                  <a:extLst>
                    <a:ext uri="{FF2B5EF4-FFF2-40B4-BE49-F238E27FC236}">
                      <a16:creationId xmlns:a16="http://schemas.microsoft.com/office/drawing/2014/main" id="{CF5B45E0-B30A-497C-9FB9-366B6FC12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101">
                  <a:extLst>
                    <a:ext uri="{FF2B5EF4-FFF2-40B4-BE49-F238E27FC236}">
                      <a16:creationId xmlns:a16="http://schemas.microsoft.com/office/drawing/2014/main" id="{090D6D79-311C-4F4B-8160-158ACB559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102">
                  <a:extLst>
                    <a:ext uri="{FF2B5EF4-FFF2-40B4-BE49-F238E27FC236}">
                      <a16:creationId xmlns:a16="http://schemas.microsoft.com/office/drawing/2014/main" id="{13462749-6860-49F2-A20F-CA466021B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103">
                  <a:extLst>
                    <a:ext uri="{FF2B5EF4-FFF2-40B4-BE49-F238E27FC236}">
                      <a16:creationId xmlns:a16="http://schemas.microsoft.com/office/drawing/2014/main" id="{7168A9F6-7800-4C6C-92A4-7DAB4CDBD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104">
                  <a:extLst>
                    <a:ext uri="{FF2B5EF4-FFF2-40B4-BE49-F238E27FC236}">
                      <a16:creationId xmlns:a16="http://schemas.microsoft.com/office/drawing/2014/main" id="{1D34FDA0-736A-4CDA-B694-DE0294F2F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105">
                  <a:extLst>
                    <a:ext uri="{FF2B5EF4-FFF2-40B4-BE49-F238E27FC236}">
                      <a16:creationId xmlns:a16="http://schemas.microsoft.com/office/drawing/2014/main" id="{E5EC356F-F84E-43A2-BE75-97DE95256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106">
                  <a:extLst>
                    <a:ext uri="{FF2B5EF4-FFF2-40B4-BE49-F238E27FC236}">
                      <a16:creationId xmlns:a16="http://schemas.microsoft.com/office/drawing/2014/main" id="{D520D936-3CD9-4D8D-9362-47B3FBAE9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107">
                  <a:extLst>
                    <a:ext uri="{FF2B5EF4-FFF2-40B4-BE49-F238E27FC236}">
                      <a16:creationId xmlns:a16="http://schemas.microsoft.com/office/drawing/2014/main" id="{46D3924A-7C80-4A5F-A1CF-B71BCC130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108">
                  <a:extLst>
                    <a:ext uri="{FF2B5EF4-FFF2-40B4-BE49-F238E27FC236}">
                      <a16:creationId xmlns:a16="http://schemas.microsoft.com/office/drawing/2014/main" id="{89F742AF-A995-4EBC-95F2-C9655B4D8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109">
                  <a:extLst>
                    <a:ext uri="{FF2B5EF4-FFF2-40B4-BE49-F238E27FC236}">
                      <a16:creationId xmlns:a16="http://schemas.microsoft.com/office/drawing/2014/main" id="{314432D2-9D69-43FD-8457-73DD06421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110">
                  <a:extLst>
                    <a:ext uri="{FF2B5EF4-FFF2-40B4-BE49-F238E27FC236}">
                      <a16:creationId xmlns:a16="http://schemas.microsoft.com/office/drawing/2014/main" id="{49F782B7-0F96-421D-BD9C-0C361F2F0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111">
                  <a:extLst>
                    <a:ext uri="{FF2B5EF4-FFF2-40B4-BE49-F238E27FC236}">
                      <a16:creationId xmlns:a16="http://schemas.microsoft.com/office/drawing/2014/main" id="{CABE69D9-170E-41A5-B56B-4C9EA0001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Rectangle 112">
                  <a:extLst>
                    <a:ext uri="{FF2B5EF4-FFF2-40B4-BE49-F238E27FC236}">
                      <a16:creationId xmlns:a16="http://schemas.microsoft.com/office/drawing/2014/main" id="{C4CC5F26-2D2B-4774-915F-D4518708F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113">
                  <a:extLst>
                    <a:ext uri="{FF2B5EF4-FFF2-40B4-BE49-F238E27FC236}">
                      <a16:creationId xmlns:a16="http://schemas.microsoft.com/office/drawing/2014/main" id="{C2340206-71FC-4594-90FE-EBC2B6768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114">
                  <a:extLst>
                    <a:ext uri="{FF2B5EF4-FFF2-40B4-BE49-F238E27FC236}">
                      <a16:creationId xmlns:a16="http://schemas.microsoft.com/office/drawing/2014/main" id="{B5872CDC-C796-4488-9C69-C6C227016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115">
                  <a:extLst>
                    <a:ext uri="{FF2B5EF4-FFF2-40B4-BE49-F238E27FC236}">
                      <a16:creationId xmlns:a16="http://schemas.microsoft.com/office/drawing/2014/main" id="{4A96C2E7-E66E-4D19-869B-780C72C15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116">
                  <a:extLst>
                    <a:ext uri="{FF2B5EF4-FFF2-40B4-BE49-F238E27FC236}">
                      <a16:creationId xmlns:a16="http://schemas.microsoft.com/office/drawing/2014/main" id="{A49E939E-19FA-41F6-A19F-B506AE4E7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117">
                  <a:extLst>
                    <a:ext uri="{FF2B5EF4-FFF2-40B4-BE49-F238E27FC236}">
                      <a16:creationId xmlns:a16="http://schemas.microsoft.com/office/drawing/2014/main" id="{8BC98C86-4572-41A6-B970-C650BBA1E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118">
                  <a:extLst>
                    <a:ext uri="{FF2B5EF4-FFF2-40B4-BE49-F238E27FC236}">
                      <a16:creationId xmlns:a16="http://schemas.microsoft.com/office/drawing/2014/main" id="{D045DB2A-10A6-4060-B668-D271EA4D8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Freeform 119">
                  <a:extLst>
                    <a:ext uri="{FF2B5EF4-FFF2-40B4-BE49-F238E27FC236}">
                      <a16:creationId xmlns:a16="http://schemas.microsoft.com/office/drawing/2014/main" id="{70F4A01C-6F29-4324-AE3B-75C95446C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120">
                  <a:extLst>
                    <a:ext uri="{FF2B5EF4-FFF2-40B4-BE49-F238E27FC236}">
                      <a16:creationId xmlns:a16="http://schemas.microsoft.com/office/drawing/2014/main" id="{0A0A17B6-FA33-44A1-96E0-9458DFA37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121">
                  <a:extLst>
                    <a:ext uri="{FF2B5EF4-FFF2-40B4-BE49-F238E27FC236}">
                      <a16:creationId xmlns:a16="http://schemas.microsoft.com/office/drawing/2014/main" id="{E4F3DE5A-1FB3-4E6C-8100-6DE7CA0DB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122">
                  <a:extLst>
                    <a:ext uri="{FF2B5EF4-FFF2-40B4-BE49-F238E27FC236}">
                      <a16:creationId xmlns:a16="http://schemas.microsoft.com/office/drawing/2014/main" id="{4549E7FC-58CC-4978-A37B-A32B19EF7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123">
                  <a:extLst>
                    <a:ext uri="{FF2B5EF4-FFF2-40B4-BE49-F238E27FC236}">
                      <a16:creationId xmlns:a16="http://schemas.microsoft.com/office/drawing/2014/main" id="{47B241AA-815C-4A92-BD74-55DF5EC1F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Rectangle 124">
                  <a:extLst>
                    <a:ext uri="{FF2B5EF4-FFF2-40B4-BE49-F238E27FC236}">
                      <a16:creationId xmlns:a16="http://schemas.microsoft.com/office/drawing/2014/main" id="{D09D159F-782E-401D-AD12-2C1AC29E7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125">
                  <a:extLst>
                    <a:ext uri="{FF2B5EF4-FFF2-40B4-BE49-F238E27FC236}">
                      <a16:creationId xmlns:a16="http://schemas.microsoft.com/office/drawing/2014/main" id="{7C5B5499-A29C-4925-B840-A4B0B333C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Rectangle 126">
                  <a:extLst>
                    <a:ext uri="{FF2B5EF4-FFF2-40B4-BE49-F238E27FC236}">
                      <a16:creationId xmlns:a16="http://schemas.microsoft.com/office/drawing/2014/main" id="{7673DD65-5316-4A66-927E-1E1B70ED3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127">
                  <a:extLst>
                    <a:ext uri="{FF2B5EF4-FFF2-40B4-BE49-F238E27FC236}">
                      <a16:creationId xmlns:a16="http://schemas.microsoft.com/office/drawing/2014/main" id="{EE94E6D5-CD5D-41FE-82C9-55AAFC7EA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128">
                  <a:extLst>
                    <a:ext uri="{FF2B5EF4-FFF2-40B4-BE49-F238E27FC236}">
                      <a16:creationId xmlns:a16="http://schemas.microsoft.com/office/drawing/2014/main" id="{4B487CDA-F779-428C-B567-0FB20A1E0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129">
                  <a:extLst>
                    <a:ext uri="{FF2B5EF4-FFF2-40B4-BE49-F238E27FC236}">
                      <a16:creationId xmlns:a16="http://schemas.microsoft.com/office/drawing/2014/main" id="{55B5A4D0-0828-4490-80D5-6364C9DDA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130">
                  <a:extLst>
                    <a:ext uri="{FF2B5EF4-FFF2-40B4-BE49-F238E27FC236}">
                      <a16:creationId xmlns:a16="http://schemas.microsoft.com/office/drawing/2014/main" id="{346C013F-531B-47B2-A26A-EA53231A5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131">
                  <a:extLst>
                    <a:ext uri="{FF2B5EF4-FFF2-40B4-BE49-F238E27FC236}">
                      <a16:creationId xmlns:a16="http://schemas.microsoft.com/office/drawing/2014/main" id="{C15754AE-B3B0-4A18-9F28-0C4D5D49EA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132">
                  <a:extLst>
                    <a:ext uri="{FF2B5EF4-FFF2-40B4-BE49-F238E27FC236}">
                      <a16:creationId xmlns:a16="http://schemas.microsoft.com/office/drawing/2014/main" id="{E2CA164D-F9C7-4E4C-83C6-CB4E6690A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133">
                  <a:extLst>
                    <a:ext uri="{FF2B5EF4-FFF2-40B4-BE49-F238E27FC236}">
                      <a16:creationId xmlns:a16="http://schemas.microsoft.com/office/drawing/2014/main" id="{A890C3CB-971F-46FB-A62D-7D0A67184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134">
                  <a:extLst>
                    <a:ext uri="{FF2B5EF4-FFF2-40B4-BE49-F238E27FC236}">
                      <a16:creationId xmlns:a16="http://schemas.microsoft.com/office/drawing/2014/main" id="{99E9AB7C-8B4A-4AF5-9152-911F2C7D5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135">
                  <a:extLst>
                    <a:ext uri="{FF2B5EF4-FFF2-40B4-BE49-F238E27FC236}">
                      <a16:creationId xmlns:a16="http://schemas.microsoft.com/office/drawing/2014/main" id="{E89230E6-F8ED-48D0-81E0-2B31642B0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136">
                  <a:extLst>
                    <a:ext uri="{FF2B5EF4-FFF2-40B4-BE49-F238E27FC236}">
                      <a16:creationId xmlns:a16="http://schemas.microsoft.com/office/drawing/2014/main" id="{0408CB6B-FB48-4225-A3FF-01BBDB96B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137">
                  <a:extLst>
                    <a:ext uri="{FF2B5EF4-FFF2-40B4-BE49-F238E27FC236}">
                      <a16:creationId xmlns:a16="http://schemas.microsoft.com/office/drawing/2014/main" id="{C66DBCC2-A3C7-436C-B133-369195EAF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138">
                  <a:extLst>
                    <a:ext uri="{FF2B5EF4-FFF2-40B4-BE49-F238E27FC236}">
                      <a16:creationId xmlns:a16="http://schemas.microsoft.com/office/drawing/2014/main" id="{0AA78EAB-B55E-4117-8A89-C3A666E0C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139">
                  <a:extLst>
                    <a:ext uri="{FF2B5EF4-FFF2-40B4-BE49-F238E27FC236}">
                      <a16:creationId xmlns:a16="http://schemas.microsoft.com/office/drawing/2014/main" id="{24E28337-A7ED-4380-B664-19FB4C1C0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140">
                  <a:extLst>
                    <a:ext uri="{FF2B5EF4-FFF2-40B4-BE49-F238E27FC236}">
                      <a16:creationId xmlns:a16="http://schemas.microsoft.com/office/drawing/2014/main" id="{ACE267D2-7BFD-4150-BBE6-D4C0E5C14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141">
                  <a:extLst>
                    <a:ext uri="{FF2B5EF4-FFF2-40B4-BE49-F238E27FC236}">
                      <a16:creationId xmlns:a16="http://schemas.microsoft.com/office/drawing/2014/main" id="{3FB3BFCE-C251-43D7-A43A-EA0D7EB6A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142">
                  <a:extLst>
                    <a:ext uri="{FF2B5EF4-FFF2-40B4-BE49-F238E27FC236}">
                      <a16:creationId xmlns:a16="http://schemas.microsoft.com/office/drawing/2014/main" id="{8733F724-296C-4AF5-9E77-1186BC000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143">
                  <a:extLst>
                    <a:ext uri="{FF2B5EF4-FFF2-40B4-BE49-F238E27FC236}">
                      <a16:creationId xmlns:a16="http://schemas.microsoft.com/office/drawing/2014/main" id="{D07A1503-91ED-4309-839A-DDDAE5E11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144">
                  <a:extLst>
                    <a:ext uri="{FF2B5EF4-FFF2-40B4-BE49-F238E27FC236}">
                      <a16:creationId xmlns:a16="http://schemas.microsoft.com/office/drawing/2014/main" id="{0B48C066-9595-43AE-907D-B5B88B1D1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145">
                  <a:extLst>
                    <a:ext uri="{FF2B5EF4-FFF2-40B4-BE49-F238E27FC236}">
                      <a16:creationId xmlns:a16="http://schemas.microsoft.com/office/drawing/2014/main" id="{3B868C81-B765-47D0-90C3-619AB8292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146">
                  <a:extLst>
                    <a:ext uri="{FF2B5EF4-FFF2-40B4-BE49-F238E27FC236}">
                      <a16:creationId xmlns:a16="http://schemas.microsoft.com/office/drawing/2014/main" id="{ACDB196E-221E-4F11-AA3B-F64951025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147">
                  <a:extLst>
                    <a:ext uri="{FF2B5EF4-FFF2-40B4-BE49-F238E27FC236}">
                      <a16:creationId xmlns:a16="http://schemas.microsoft.com/office/drawing/2014/main" id="{07EAEB9F-82D4-44B6-AFA4-D8B8C5489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Rectangle 148">
                  <a:extLst>
                    <a:ext uri="{FF2B5EF4-FFF2-40B4-BE49-F238E27FC236}">
                      <a16:creationId xmlns:a16="http://schemas.microsoft.com/office/drawing/2014/main" id="{0E7799AA-55F5-4A8F-9FC4-9241DF723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149">
                  <a:extLst>
                    <a:ext uri="{FF2B5EF4-FFF2-40B4-BE49-F238E27FC236}">
                      <a16:creationId xmlns:a16="http://schemas.microsoft.com/office/drawing/2014/main" id="{3F4EFDF2-C62D-453A-845E-07C12FC56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Rectangle 150">
                  <a:extLst>
                    <a:ext uri="{FF2B5EF4-FFF2-40B4-BE49-F238E27FC236}">
                      <a16:creationId xmlns:a16="http://schemas.microsoft.com/office/drawing/2014/main" id="{8DA47746-7C21-4E24-91DA-31C32D446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151">
                  <a:extLst>
                    <a:ext uri="{FF2B5EF4-FFF2-40B4-BE49-F238E27FC236}">
                      <a16:creationId xmlns:a16="http://schemas.microsoft.com/office/drawing/2014/main" id="{8FD89498-84FC-4BB7-83B8-A822C7303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152">
                  <a:extLst>
                    <a:ext uri="{FF2B5EF4-FFF2-40B4-BE49-F238E27FC236}">
                      <a16:creationId xmlns:a16="http://schemas.microsoft.com/office/drawing/2014/main" id="{8238677D-CD30-4DF2-BDA7-CE8679E01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153">
                  <a:extLst>
                    <a:ext uri="{FF2B5EF4-FFF2-40B4-BE49-F238E27FC236}">
                      <a16:creationId xmlns:a16="http://schemas.microsoft.com/office/drawing/2014/main" id="{22515EC9-54EA-4F6E-8CEA-9518C9655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154">
                  <a:extLst>
                    <a:ext uri="{FF2B5EF4-FFF2-40B4-BE49-F238E27FC236}">
                      <a16:creationId xmlns:a16="http://schemas.microsoft.com/office/drawing/2014/main" id="{7290D965-CACD-4A47-B608-2419B1BAB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155">
                  <a:extLst>
                    <a:ext uri="{FF2B5EF4-FFF2-40B4-BE49-F238E27FC236}">
                      <a16:creationId xmlns:a16="http://schemas.microsoft.com/office/drawing/2014/main" id="{6997F595-3528-44C3-9E07-EDE9D38C8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156">
                  <a:extLst>
                    <a:ext uri="{FF2B5EF4-FFF2-40B4-BE49-F238E27FC236}">
                      <a16:creationId xmlns:a16="http://schemas.microsoft.com/office/drawing/2014/main" id="{6897BE3B-A1D9-4269-A02E-41391C6B7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157">
                  <a:extLst>
                    <a:ext uri="{FF2B5EF4-FFF2-40B4-BE49-F238E27FC236}">
                      <a16:creationId xmlns:a16="http://schemas.microsoft.com/office/drawing/2014/main" id="{CC65EF8F-64E7-4E53-9B1A-30EDA15A1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158">
                  <a:extLst>
                    <a:ext uri="{FF2B5EF4-FFF2-40B4-BE49-F238E27FC236}">
                      <a16:creationId xmlns:a16="http://schemas.microsoft.com/office/drawing/2014/main" id="{CAF6E0BB-4A5E-488E-BDD6-C81851484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159">
                  <a:extLst>
                    <a:ext uri="{FF2B5EF4-FFF2-40B4-BE49-F238E27FC236}">
                      <a16:creationId xmlns:a16="http://schemas.microsoft.com/office/drawing/2014/main" id="{DD23F9EA-F830-49FE-85CF-EC3E345A5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160">
                  <a:extLst>
                    <a:ext uri="{FF2B5EF4-FFF2-40B4-BE49-F238E27FC236}">
                      <a16:creationId xmlns:a16="http://schemas.microsoft.com/office/drawing/2014/main" id="{6AFEDB37-A934-453A-8A36-AB6FCFD4E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161">
                  <a:extLst>
                    <a:ext uri="{FF2B5EF4-FFF2-40B4-BE49-F238E27FC236}">
                      <a16:creationId xmlns:a16="http://schemas.microsoft.com/office/drawing/2014/main" id="{7D5B2ED0-3F0E-42DE-B820-2690A63CC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Rectangle 162">
                  <a:extLst>
                    <a:ext uri="{FF2B5EF4-FFF2-40B4-BE49-F238E27FC236}">
                      <a16:creationId xmlns:a16="http://schemas.microsoft.com/office/drawing/2014/main" id="{E8DF7D15-1DF0-4D5D-A794-51969D82E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163">
                  <a:extLst>
                    <a:ext uri="{FF2B5EF4-FFF2-40B4-BE49-F238E27FC236}">
                      <a16:creationId xmlns:a16="http://schemas.microsoft.com/office/drawing/2014/main" id="{773ED4EA-0A88-484A-A8A3-4E2F07664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164">
                  <a:extLst>
                    <a:ext uri="{FF2B5EF4-FFF2-40B4-BE49-F238E27FC236}">
                      <a16:creationId xmlns:a16="http://schemas.microsoft.com/office/drawing/2014/main" id="{242D506B-03AE-4DB5-B4B6-5B8E3C5F4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165">
                  <a:extLst>
                    <a:ext uri="{FF2B5EF4-FFF2-40B4-BE49-F238E27FC236}">
                      <a16:creationId xmlns:a16="http://schemas.microsoft.com/office/drawing/2014/main" id="{0174CC95-27AB-4D21-96FC-19F0FE191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166">
                  <a:extLst>
                    <a:ext uri="{FF2B5EF4-FFF2-40B4-BE49-F238E27FC236}">
                      <a16:creationId xmlns:a16="http://schemas.microsoft.com/office/drawing/2014/main" id="{70AD96AD-285C-4512-AC13-2684EE9BD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167">
                  <a:extLst>
                    <a:ext uri="{FF2B5EF4-FFF2-40B4-BE49-F238E27FC236}">
                      <a16:creationId xmlns:a16="http://schemas.microsoft.com/office/drawing/2014/main" id="{0C874279-C346-4F83-A06C-26DCC033D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168">
                  <a:extLst>
                    <a:ext uri="{FF2B5EF4-FFF2-40B4-BE49-F238E27FC236}">
                      <a16:creationId xmlns:a16="http://schemas.microsoft.com/office/drawing/2014/main" id="{AE6CD00F-A1FB-4C8E-BA34-5EACD7821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69">
                  <a:extLst>
                    <a:ext uri="{FF2B5EF4-FFF2-40B4-BE49-F238E27FC236}">
                      <a16:creationId xmlns:a16="http://schemas.microsoft.com/office/drawing/2014/main" id="{FEDF10E7-DB49-4525-B5A5-B7D947A5F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70">
                  <a:extLst>
                    <a:ext uri="{FF2B5EF4-FFF2-40B4-BE49-F238E27FC236}">
                      <a16:creationId xmlns:a16="http://schemas.microsoft.com/office/drawing/2014/main" id="{E881C00B-8201-4264-A53E-6D854A342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71">
                  <a:extLst>
                    <a:ext uri="{FF2B5EF4-FFF2-40B4-BE49-F238E27FC236}">
                      <a16:creationId xmlns:a16="http://schemas.microsoft.com/office/drawing/2014/main" id="{DF56E206-EAB7-4097-91A0-7A888EE4F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72">
                  <a:extLst>
                    <a:ext uri="{FF2B5EF4-FFF2-40B4-BE49-F238E27FC236}">
                      <a16:creationId xmlns:a16="http://schemas.microsoft.com/office/drawing/2014/main" id="{46B1F443-5824-426F-85AF-48BE93635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173">
                  <a:extLst>
                    <a:ext uri="{FF2B5EF4-FFF2-40B4-BE49-F238E27FC236}">
                      <a16:creationId xmlns:a16="http://schemas.microsoft.com/office/drawing/2014/main" id="{9C477DCB-E891-4C81-9359-9D1C79CF3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174">
                  <a:extLst>
                    <a:ext uri="{FF2B5EF4-FFF2-40B4-BE49-F238E27FC236}">
                      <a16:creationId xmlns:a16="http://schemas.microsoft.com/office/drawing/2014/main" id="{341F2AEA-FDBE-41D5-A1A0-CEAF95BB6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175">
                  <a:extLst>
                    <a:ext uri="{FF2B5EF4-FFF2-40B4-BE49-F238E27FC236}">
                      <a16:creationId xmlns:a16="http://schemas.microsoft.com/office/drawing/2014/main" id="{59A83593-B8FD-4193-98D0-C789A259C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176">
                  <a:extLst>
                    <a:ext uri="{FF2B5EF4-FFF2-40B4-BE49-F238E27FC236}">
                      <a16:creationId xmlns:a16="http://schemas.microsoft.com/office/drawing/2014/main" id="{E7EB247F-ABE1-49E1-B76C-BBD6FBE9B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177">
                  <a:extLst>
                    <a:ext uri="{FF2B5EF4-FFF2-40B4-BE49-F238E27FC236}">
                      <a16:creationId xmlns:a16="http://schemas.microsoft.com/office/drawing/2014/main" id="{280DEF50-4D62-42BC-8405-D7C4EA3C8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178">
                  <a:extLst>
                    <a:ext uri="{FF2B5EF4-FFF2-40B4-BE49-F238E27FC236}">
                      <a16:creationId xmlns:a16="http://schemas.microsoft.com/office/drawing/2014/main" id="{B1ADA1EC-BD00-424F-82F6-55B3142D7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179">
                  <a:extLst>
                    <a:ext uri="{FF2B5EF4-FFF2-40B4-BE49-F238E27FC236}">
                      <a16:creationId xmlns:a16="http://schemas.microsoft.com/office/drawing/2014/main" id="{7BBDC02F-0966-44F9-A2E3-21AFFD541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180">
                  <a:extLst>
                    <a:ext uri="{FF2B5EF4-FFF2-40B4-BE49-F238E27FC236}">
                      <a16:creationId xmlns:a16="http://schemas.microsoft.com/office/drawing/2014/main" id="{7C2BBAAB-46A4-48EE-AA10-E14E5169D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181">
                  <a:extLst>
                    <a:ext uri="{FF2B5EF4-FFF2-40B4-BE49-F238E27FC236}">
                      <a16:creationId xmlns:a16="http://schemas.microsoft.com/office/drawing/2014/main" id="{22758917-27A6-4F52-845C-E11BC61E3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182">
                  <a:extLst>
                    <a:ext uri="{FF2B5EF4-FFF2-40B4-BE49-F238E27FC236}">
                      <a16:creationId xmlns:a16="http://schemas.microsoft.com/office/drawing/2014/main" id="{AD3DA148-5D1A-46A8-A3E2-F5745D1BB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183">
                  <a:extLst>
                    <a:ext uri="{FF2B5EF4-FFF2-40B4-BE49-F238E27FC236}">
                      <a16:creationId xmlns:a16="http://schemas.microsoft.com/office/drawing/2014/main" id="{C165D47A-6D8B-4C64-998A-B92EC3930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Rectangle 184">
                  <a:extLst>
                    <a:ext uri="{FF2B5EF4-FFF2-40B4-BE49-F238E27FC236}">
                      <a16:creationId xmlns:a16="http://schemas.microsoft.com/office/drawing/2014/main" id="{7287D753-B88D-44C0-9F0E-4AAB29DE0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185">
                  <a:extLst>
                    <a:ext uri="{FF2B5EF4-FFF2-40B4-BE49-F238E27FC236}">
                      <a16:creationId xmlns:a16="http://schemas.microsoft.com/office/drawing/2014/main" id="{BF27D5C2-CC2D-4BCF-9337-96A94793B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186">
                  <a:extLst>
                    <a:ext uri="{FF2B5EF4-FFF2-40B4-BE49-F238E27FC236}">
                      <a16:creationId xmlns:a16="http://schemas.microsoft.com/office/drawing/2014/main" id="{5952D80B-235F-4F1B-BF74-8AD0753E8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187">
                  <a:extLst>
                    <a:ext uri="{FF2B5EF4-FFF2-40B4-BE49-F238E27FC236}">
                      <a16:creationId xmlns:a16="http://schemas.microsoft.com/office/drawing/2014/main" id="{07686359-7A97-45EC-8115-10D73919F2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188">
                  <a:extLst>
                    <a:ext uri="{FF2B5EF4-FFF2-40B4-BE49-F238E27FC236}">
                      <a16:creationId xmlns:a16="http://schemas.microsoft.com/office/drawing/2014/main" id="{223BD578-C60F-4B96-9AA2-FF457DAB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189">
                  <a:extLst>
                    <a:ext uri="{FF2B5EF4-FFF2-40B4-BE49-F238E27FC236}">
                      <a16:creationId xmlns:a16="http://schemas.microsoft.com/office/drawing/2014/main" id="{2942557C-BC36-4761-85EB-C0BFF84B9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190">
                  <a:extLst>
                    <a:ext uri="{FF2B5EF4-FFF2-40B4-BE49-F238E27FC236}">
                      <a16:creationId xmlns:a16="http://schemas.microsoft.com/office/drawing/2014/main" id="{951E3604-6D54-4395-A542-055667060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191">
                  <a:extLst>
                    <a:ext uri="{FF2B5EF4-FFF2-40B4-BE49-F238E27FC236}">
                      <a16:creationId xmlns:a16="http://schemas.microsoft.com/office/drawing/2014/main" id="{A6305696-42D9-4520-9396-C4BCDF2EB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192">
                  <a:extLst>
                    <a:ext uri="{FF2B5EF4-FFF2-40B4-BE49-F238E27FC236}">
                      <a16:creationId xmlns:a16="http://schemas.microsoft.com/office/drawing/2014/main" id="{1CC1D3CC-1AE0-449E-A189-CBBCE2778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193">
                  <a:extLst>
                    <a:ext uri="{FF2B5EF4-FFF2-40B4-BE49-F238E27FC236}">
                      <a16:creationId xmlns:a16="http://schemas.microsoft.com/office/drawing/2014/main" id="{50C28B79-BBEA-400E-9CD1-2EFEF9275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194">
                  <a:extLst>
                    <a:ext uri="{FF2B5EF4-FFF2-40B4-BE49-F238E27FC236}">
                      <a16:creationId xmlns:a16="http://schemas.microsoft.com/office/drawing/2014/main" id="{034D25E0-865F-4F6F-9978-E9E0A13CD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195">
                  <a:extLst>
                    <a:ext uri="{FF2B5EF4-FFF2-40B4-BE49-F238E27FC236}">
                      <a16:creationId xmlns:a16="http://schemas.microsoft.com/office/drawing/2014/main" id="{1A12F524-5E1B-45FA-8265-480C57491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Rectangle 196">
                  <a:extLst>
                    <a:ext uri="{FF2B5EF4-FFF2-40B4-BE49-F238E27FC236}">
                      <a16:creationId xmlns:a16="http://schemas.microsoft.com/office/drawing/2014/main" id="{6F284AB0-1978-4095-93F6-AB664EDB9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197">
                  <a:extLst>
                    <a:ext uri="{FF2B5EF4-FFF2-40B4-BE49-F238E27FC236}">
                      <a16:creationId xmlns:a16="http://schemas.microsoft.com/office/drawing/2014/main" id="{2A33854C-E3E7-46C6-8217-96C4BD1C2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198">
                  <a:extLst>
                    <a:ext uri="{FF2B5EF4-FFF2-40B4-BE49-F238E27FC236}">
                      <a16:creationId xmlns:a16="http://schemas.microsoft.com/office/drawing/2014/main" id="{624966D7-264F-4AC8-8941-BF4D73C6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199">
                  <a:extLst>
                    <a:ext uri="{FF2B5EF4-FFF2-40B4-BE49-F238E27FC236}">
                      <a16:creationId xmlns:a16="http://schemas.microsoft.com/office/drawing/2014/main" id="{EE417CFF-563A-4C13-B369-5EC2E4C80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200">
                  <a:extLst>
                    <a:ext uri="{FF2B5EF4-FFF2-40B4-BE49-F238E27FC236}">
                      <a16:creationId xmlns:a16="http://schemas.microsoft.com/office/drawing/2014/main" id="{4715D2C7-FABD-46E9-BA80-462C0F40F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201">
                  <a:extLst>
                    <a:ext uri="{FF2B5EF4-FFF2-40B4-BE49-F238E27FC236}">
                      <a16:creationId xmlns:a16="http://schemas.microsoft.com/office/drawing/2014/main" id="{B2B3BF1D-5F73-4B46-99B9-114EEAB91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202">
                  <a:extLst>
                    <a:ext uri="{FF2B5EF4-FFF2-40B4-BE49-F238E27FC236}">
                      <a16:creationId xmlns:a16="http://schemas.microsoft.com/office/drawing/2014/main" id="{FFE2EECF-1B7D-41DE-90F0-9E451D9F2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203">
                  <a:extLst>
                    <a:ext uri="{FF2B5EF4-FFF2-40B4-BE49-F238E27FC236}">
                      <a16:creationId xmlns:a16="http://schemas.microsoft.com/office/drawing/2014/main" id="{17D909D8-2C74-4089-9011-5748695B4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204">
                  <a:extLst>
                    <a:ext uri="{FF2B5EF4-FFF2-40B4-BE49-F238E27FC236}">
                      <a16:creationId xmlns:a16="http://schemas.microsoft.com/office/drawing/2014/main" id="{4B5030B7-E0FC-4D7E-8B7F-9FE69BEBD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0" name="Freeform 206">
                <a:extLst>
                  <a:ext uri="{FF2B5EF4-FFF2-40B4-BE49-F238E27FC236}">
                    <a16:creationId xmlns:a16="http://schemas.microsoft.com/office/drawing/2014/main" id="{A5DD8ED0-7376-40CA-B85A-6B04EAA7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07">
                <a:extLst>
                  <a:ext uri="{FF2B5EF4-FFF2-40B4-BE49-F238E27FC236}">
                    <a16:creationId xmlns:a16="http://schemas.microsoft.com/office/drawing/2014/main" id="{44137020-7F97-4275-AFE2-83FB752C7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08">
                <a:extLst>
                  <a:ext uri="{FF2B5EF4-FFF2-40B4-BE49-F238E27FC236}">
                    <a16:creationId xmlns:a16="http://schemas.microsoft.com/office/drawing/2014/main" id="{C754CD42-4253-4142-A0A6-3C548E3D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209">
                <a:extLst>
                  <a:ext uri="{FF2B5EF4-FFF2-40B4-BE49-F238E27FC236}">
                    <a16:creationId xmlns:a16="http://schemas.microsoft.com/office/drawing/2014/main" id="{A5D87567-5E5B-4871-A665-03CBAD374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10">
                <a:extLst>
                  <a:ext uri="{FF2B5EF4-FFF2-40B4-BE49-F238E27FC236}">
                    <a16:creationId xmlns:a16="http://schemas.microsoft.com/office/drawing/2014/main" id="{8A884C07-1F0D-447F-8737-D23A24EF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11">
                <a:extLst>
                  <a:ext uri="{FF2B5EF4-FFF2-40B4-BE49-F238E27FC236}">
                    <a16:creationId xmlns:a16="http://schemas.microsoft.com/office/drawing/2014/main" id="{8FD112D1-7D53-4867-9517-10B8D2E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12">
                <a:extLst>
                  <a:ext uri="{FF2B5EF4-FFF2-40B4-BE49-F238E27FC236}">
                    <a16:creationId xmlns:a16="http://schemas.microsoft.com/office/drawing/2014/main" id="{DC626A87-6AF2-4A1B-A241-4F9BEF26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13">
                <a:extLst>
                  <a:ext uri="{FF2B5EF4-FFF2-40B4-BE49-F238E27FC236}">
                    <a16:creationId xmlns:a16="http://schemas.microsoft.com/office/drawing/2014/main" id="{E4DDE4DC-39FE-4450-8E03-11A8D3242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14">
                <a:extLst>
                  <a:ext uri="{FF2B5EF4-FFF2-40B4-BE49-F238E27FC236}">
                    <a16:creationId xmlns:a16="http://schemas.microsoft.com/office/drawing/2014/main" id="{B68DD3A0-3147-42DC-A961-8368CF95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215">
                <a:extLst>
                  <a:ext uri="{FF2B5EF4-FFF2-40B4-BE49-F238E27FC236}">
                    <a16:creationId xmlns:a16="http://schemas.microsoft.com/office/drawing/2014/main" id="{5AD1405B-952F-4412-9A6B-DF2FC1E7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216">
                <a:extLst>
                  <a:ext uri="{FF2B5EF4-FFF2-40B4-BE49-F238E27FC236}">
                    <a16:creationId xmlns:a16="http://schemas.microsoft.com/office/drawing/2014/main" id="{BCF629A8-6383-49C6-B0CA-7AE74666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217">
                <a:extLst>
                  <a:ext uri="{FF2B5EF4-FFF2-40B4-BE49-F238E27FC236}">
                    <a16:creationId xmlns:a16="http://schemas.microsoft.com/office/drawing/2014/main" id="{74A64B76-9D61-4855-89D5-9B833CF8F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218">
                <a:extLst>
                  <a:ext uri="{FF2B5EF4-FFF2-40B4-BE49-F238E27FC236}">
                    <a16:creationId xmlns:a16="http://schemas.microsoft.com/office/drawing/2014/main" id="{12F9923D-7629-4813-BEC2-7A617EB3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219">
                <a:extLst>
                  <a:ext uri="{FF2B5EF4-FFF2-40B4-BE49-F238E27FC236}">
                    <a16:creationId xmlns:a16="http://schemas.microsoft.com/office/drawing/2014/main" id="{74EEFB40-5368-46C4-A2BD-5B5FF6CCB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20">
                <a:extLst>
                  <a:ext uri="{FF2B5EF4-FFF2-40B4-BE49-F238E27FC236}">
                    <a16:creationId xmlns:a16="http://schemas.microsoft.com/office/drawing/2014/main" id="{C1CF4D2C-4C5A-429C-9FC0-FADE92B9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Rectangle 221">
                <a:extLst>
                  <a:ext uri="{FF2B5EF4-FFF2-40B4-BE49-F238E27FC236}">
                    <a16:creationId xmlns:a16="http://schemas.microsoft.com/office/drawing/2014/main" id="{93C4BC6F-5E86-43EB-8E67-0A31CC777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22">
                <a:extLst>
                  <a:ext uri="{FF2B5EF4-FFF2-40B4-BE49-F238E27FC236}">
                    <a16:creationId xmlns:a16="http://schemas.microsoft.com/office/drawing/2014/main" id="{A678D5AE-8626-4415-A048-8736A7D66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23">
                <a:extLst>
                  <a:ext uri="{FF2B5EF4-FFF2-40B4-BE49-F238E27FC236}">
                    <a16:creationId xmlns:a16="http://schemas.microsoft.com/office/drawing/2014/main" id="{84513D43-3471-4C74-A131-E1C98CE3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24">
                <a:extLst>
                  <a:ext uri="{FF2B5EF4-FFF2-40B4-BE49-F238E27FC236}">
                    <a16:creationId xmlns:a16="http://schemas.microsoft.com/office/drawing/2014/main" id="{E74D9639-D160-4F0F-A1C6-337B9A462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25">
                <a:extLst>
                  <a:ext uri="{FF2B5EF4-FFF2-40B4-BE49-F238E27FC236}">
                    <a16:creationId xmlns:a16="http://schemas.microsoft.com/office/drawing/2014/main" id="{6EDDD5F2-B068-423D-B559-E1C463E4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26">
                <a:extLst>
                  <a:ext uri="{FF2B5EF4-FFF2-40B4-BE49-F238E27FC236}">
                    <a16:creationId xmlns:a16="http://schemas.microsoft.com/office/drawing/2014/main" id="{117F7CC4-AFCA-497A-87CB-1A2D4460A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27">
                <a:extLst>
                  <a:ext uri="{FF2B5EF4-FFF2-40B4-BE49-F238E27FC236}">
                    <a16:creationId xmlns:a16="http://schemas.microsoft.com/office/drawing/2014/main" id="{FCAA2A46-C321-4D41-8383-4DB9E9BB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28">
                <a:extLst>
                  <a:ext uri="{FF2B5EF4-FFF2-40B4-BE49-F238E27FC236}">
                    <a16:creationId xmlns:a16="http://schemas.microsoft.com/office/drawing/2014/main" id="{C9BA69F9-D10F-44C5-8013-D9DB1FC1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29">
                <a:extLst>
                  <a:ext uri="{FF2B5EF4-FFF2-40B4-BE49-F238E27FC236}">
                    <a16:creationId xmlns:a16="http://schemas.microsoft.com/office/drawing/2014/main" id="{CF921DDA-8938-4D0F-91C4-57193E24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30">
                <a:extLst>
                  <a:ext uri="{FF2B5EF4-FFF2-40B4-BE49-F238E27FC236}">
                    <a16:creationId xmlns:a16="http://schemas.microsoft.com/office/drawing/2014/main" id="{05018893-8FAE-4B18-9561-8E01C3E1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31">
                <a:extLst>
                  <a:ext uri="{FF2B5EF4-FFF2-40B4-BE49-F238E27FC236}">
                    <a16:creationId xmlns:a16="http://schemas.microsoft.com/office/drawing/2014/main" id="{559A6067-A122-4E4B-BFEF-53E53436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32">
                <a:extLst>
                  <a:ext uri="{FF2B5EF4-FFF2-40B4-BE49-F238E27FC236}">
                    <a16:creationId xmlns:a16="http://schemas.microsoft.com/office/drawing/2014/main" id="{9892DBB6-0561-4280-A487-2137BFB20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Rectangle 233">
                <a:extLst>
                  <a:ext uri="{FF2B5EF4-FFF2-40B4-BE49-F238E27FC236}">
                    <a16:creationId xmlns:a16="http://schemas.microsoft.com/office/drawing/2014/main" id="{DDBD6DCE-EFEA-47BA-A155-9FF3DC877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34">
                <a:extLst>
                  <a:ext uri="{FF2B5EF4-FFF2-40B4-BE49-F238E27FC236}">
                    <a16:creationId xmlns:a16="http://schemas.microsoft.com/office/drawing/2014/main" id="{9FB60DA3-920A-4706-AE5A-3D85D37E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35">
                <a:extLst>
                  <a:ext uri="{FF2B5EF4-FFF2-40B4-BE49-F238E27FC236}">
                    <a16:creationId xmlns:a16="http://schemas.microsoft.com/office/drawing/2014/main" id="{35A713F4-39CF-4BA4-812E-02AA2775F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36">
                <a:extLst>
                  <a:ext uri="{FF2B5EF4-FFF2-40B4-BE49-F238E27FC236}">
                    <a16:creationId xmlns:a16="http://schemas.microsoft.com/office/drawing/2014/main" id="{5CD9AEE1-4E1E-4369-ABEE-551A610F9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37">
                <a:extLst>
                  <a:ext uri="{FF2B5EF4-FFF2-40B4-BE49-F238E27FC236}">
                    <a16:creationId xmlns:a16="http://schemas.microsoft.com/office/drawing/2014/main" id="{111746F9-9E16-4DF1-B2F7-51315FC41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38">
                <a:extLst>
                  <a:ext uri="{FF2B5EF4-FFF2-40B4-BE49-F238E27FC236}">
                    <a16:creationId xmlns:a16="http://schemas.microsoft.com/office/drawing/2014/main" id="{87C275BD-759A-46D2-B7B5-B92CEAC1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39">
                <a:extLst>
                  <a:ext uri="{FF2B5EF4-FFF2-40B4-BE49-F238E27FC236}">
                    <a16:creationId xmlns:a16="http://schemas.microsoft.com/office/drawing/2014/main" id="{D48DB9A9-254D-42AE-920A-BA4B5893E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40">
                <a:extLst>
                  <a:ext uri="{FF2B5EF4-FFF2-40B4-BE49-F238E27FC236}">
                    <a16:creationId xmlns:a16="http://schemas.microsoft.com/office/drawing/2014/main" id="{D1C75457-8003-4CE0-943D-DB7767BE2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241">
                <a:extLst>
                  <a:ext uri="{FF2B5EF4-FFF2-40B4-BE49-F238E27FC236}">
                    <a16:creationId xmlns:a16="http://schemas.microsoft.com/office/drawing/2014/main" id="{C8496AD8-8399-46D2-9EA0-BBC83A92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242">
                <a:extLst>
                  <a:ext uri="{FF2B5EF4-FFF2-40B4-BE49-F238E27FC236}">
                    <a16:creationId xmlns:a16="http://schemas.microsoft.com/office/drawing/2014/main" id="{7CBDAABF-79B8-4645-930C-44678BB97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243">
                <a:extLst>
                  <a:ext uri="{FF2B5EF4-FFF2-40B4-BE49-F238E27FC236}">
                    <a16:creationId xmlns:a16="http://schemas.microsoft.com/office/drawing/2014/main" id="{393727D7-6D46-443E-AAB3-1B2B8D1DD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244">
                <a:extLst>
                  <a:ext uri="{FF2B5EF4-FFF2-40B4-BE49-F238E27FC236}">
                    <a16:creationId xmlns:a16="http://schemas.microsoft.com/office/drawing/2014/main" id="{271489F3-FDF2-4D88-A6D7-AE04948DB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Rectangle 245">
                <a:extLst>
                  <a:ext uri="{FF2B5EF4-FFF2-40B4-BE49-F238E27FC236}">
                    <a16:creationId xmlns:a16="http://schemas.microsoft.com/office/drawing/2014/main" id="{6BCD7DFE-1F88-4E7B-9029-AAE2E4ED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246">
                <a:extLst>
                  <a:ext uri="{FF2B5EF4-FFF2-40B4-BE49-F238E27FC236}">
                    <a16:creationId xmlns:a16="http://schemas.microsoft.com/office/drawing/2014/main" id="{28326877-A65B-4CB8-B079-C767FB37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247">
                <a:extLst>
                  <a:ext uri="{FF2B5EF4-FFF2-40B4-BE49-F238E27FC236}">
                    <a16:creationId xmlns:a16="http://schemas.microsoft.com/office/drawing/2014/main" id="{5D1CD1BB-3B84-4F2F-9CAC-941BBB72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248">
                <a:extLst>
                  <a:ext uri="{FF2B5EF4-FFF2-40B4-BE49-F238E27FC236}">
                    <a16:creationId xmlns:a16="http://schemas.microsoft.com/office/drawing/2014/main" id="{4C12B1B2-3E4E-4E51-84B0-C91A2817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249">
                <a:extLst>
                  <a:ext uri="{FF2B5EF4-FFF2-40B4-BE49-F238E27FC236}">
                    <a16:creationId xmlns:a16="http://schemas.microsoft.com/office/drawing/2014/main" id="{F7D9A64C-1CE3-49B9-99C6-2B2EEE5AB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250">
                <a:extLst>
                  <a:ext uri="{FF2B5EF4-FFF2-40B4-BE49-F238E27FC236}">
                    <a16:creationId xmlns:a16="http://schemas.microsoft.com/office/drawing/2014/main" id="{EAF17771-09F5-4068-9FEF-C2F10C08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51">
                <a:extLst>
                  <a:ext uri="{FF2B5EF4-FFF2-40B4-BE49-F238E27FC236}">
                    <a16:creationId xmlns:a16="http://schemas.microsoft.com/office/drawing/2014/main" id="{B87463C8-3B6B-4BF9-91FA-8C1A994D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52">
                <a:extLst>
                  <a:ext uri="{FF2B5EF4-FFF2-40B4-BE49-F238E27FC236}">
                    <a16:creationId xmlns:a16="http://schemas.microsoft.com/office/drawing/2014/main" id="{7980D687-51F9-4EA2-A19E-9B8999850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53">
                <a:extLst>
                  <a:ext uri="{FF2B5EF4-FFF2-40B4-BE49-F238E27FC236}">
                    <a16:creationId xmlns:a16="http://schemas.microsoft.com/office/drawing/2014/main" id="{3BF73D73-86E5-412B-BCBE-0AEC35E8F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54">
                <a:extLst>
                  <a:ext uri="{FF2B5EF4-FFF2-40B4-BE49-F238E27FC236}">
                    <a16:creationId xmlns:a16="http://schemas.microsoft.com/office/drawing/2014/main" id="{650914DF-E206-4BBF-A6F5-4E5350AC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55">
                <a:extLst>
                  <a:ext uri="{FF2B5EF4-FFF2-40B4-BE49-F238E27FC236}">
                    <a16:creationId xmlns:a16="http://schemas.microsoft.com/office/drawing/2014/main" id="{4B6A41F1-7CD8-46C8-A6DB-BAF7F429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56">
                <a:extLst>
                  <a:ext uri="{FF2B5EF4-FFF2-40B4-BE49-F238E27FC236}">
                    <a16:creationId xmlns:a16="http://schemas.microsoft.com/office/drawing/2014/main" id="{80764AEB-BFD1-4312-80C8-96789A7E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Rectangle 257">
                <a:extLst>
                  <a:ext uri="{FF2B5EF4-FFF2-40B4-BE49-F238E27FC236}">
                    <a16:creationId xmlns:a16="http://schemas.microsoft.com/office/drawing/2014/main" id="{5795ADD7-D9CA-4B6D-9D28-68F0B05C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8">
                <a:extLst>
                  <a:ext uri="{FF2B5EF4-FFF2-40B4-BE49-F238E27FC236}">
                    <a16:creationId xmlns:a16="http://schemas.microsoft.com/office/drawing/2014/main" id="{32651DAF-C8CF-46AE-ACB4-2ECA716A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59">
                <a:extLst>
                  <a:ext uri="{FF2B5EF4-FFF2-40B4-BE49-F238E27FC236}">
                    <a16:creationId xmlns:a16="http://schemas.microsoft.com/office/drawing/2014/main" id="{B8FD3F2B-C218-4790-9FAD-E6AAA237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60">
                <a:extLst>
                  <a:ext uri="{FF2B5EF4-FFF2-40B4-BE49-F238E27FC236}">
                    <a16:creationId xmlns:a16="http://schemas.microsoft.com/office/drawing/2014/main" id="{90BF105F-7674-4A12-8383-992BE66EB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61">
                <a:extLst>
                  <a:ext uri="{FF2B5EF4-FFF2-40B4-BE49-F238E27FC236}">
                    <a16:creationId xmlns:a16="http://schemas.microsoft.com/office/drawing/2014/main" id="{3C9AEB10-3ED6-49B1-915E-81FEA2F9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62">
                <a:extLst>
                  <a:ext uri="{FF2B5EF4-FFF2-40B4-BE49-F238E27FC236}">
                    <a16:creationId xmlns:a16="http://schemas.microsoft.com/office/drawing/2014/main" id="{3908AF93-AFF8-4FEF-9217-14F0B3F3E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263">
                <a:extLst>
                  <a:ext uri="{FF2B5EF4-FFF2-40B4-BE49-F238E27FC236}">
                    <a16:creationId xmlns:a16="http://schemas.microsoft.com/office/drawing/2014/main" id="{DB94B34E-05B4-41A8-B1A0-04A4D462F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264">
                <a:extLst>
                  <a:ext uri="{FF2B5EF4-FFF2-40B4-BE49-F238E27FC236}">
                    <a16:creationId xmlns:a16="http://schemas.microsoft.com/office/drawing/2014/main" id="{0A20FC51-C77F-4BC4-8784-1E9DB498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265">
                <a:extLst>
                  <a:ext uri="{FF2B5EF4-FFF2-40B4-BE49-F238E27FC236}">
                    <a16:creationId xmlns:a16="http://schemas.microsoft.com/office/drawing/2014/main" id="{30BF0443-5A44-4078-9F46-A7389E36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266">
                <a:extLst>
                  <a:ext uri="{FF2B5EF4-FFF2-40B4-BE49-F238E27FC236}">
                    <a16:creationId xmlns:a16="http://schemas.microsoft.com/office/drawing/2014/main" id="{D492C50F-64B1-4E3C-8628-1D1FD330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67">
                <a:extLst>
                  <a:ext uri="{FF2B5EF4-FFF2-40B4-BE49-F238E27FC236}">
                    <a16:creationId xmlns:a16="http://schemas.microsoft.com/office/drawing/2014/main" id="{9ADF0C30-2BC7-456C-8BA7-4749997C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268">
                <a:extLst>
                  <a:ext uri="{FF2B5EF4-FFF2-40B4-BE49-F238E27FC236}">
                    <a16:creationId xmlns:a16="http://schemas.microsoft.com/office/drawing/2014/main" id="{0E3B525C-8725-467E-B7B6-4CD3FAD37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269">
                <a:extLst>
                  <a:ext uri="{FF2B5EF4-FFF2-40B4-BE49-F238E27FC236}">
                    <a16:creationId xmlns:a16="http://schemas.microsoft.com/office/drawing/2014/main" id="{691FB727-67A5-4FA0-9959-F648A8C0E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270">
                <a:extLst>
                  <a:ext uri="{FF2B5EF4-FFF2-40B4-BE49-F238E27FC236}">
                    <a16:creationId xmlns:a16="http://schemas.microsoft.com/office/drawing/2014/main" id="{A9CD828B-B3F0-43E4-A54A-BB02CA462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Rectangle 271">
                <a:extLst>
                  <a:ext uri="{FF2B5EF4-FFF2-40B4-BE49-F238E27FC236}">
                    <a16:creationId xmlns:a16="http://schemas.microsoft.com/office/drawing/2014/main" id="{1E851CED-9302-4A19-9693-3DE4D580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272">
                <a:extLst>
                  <a:ext uri="{FF2B5EF4-FFF2-40B4-BE49-F238E27FC236}">
                    <a16:creationId xmlns:a16="http://schemas.microsoft.com/office/drawing/2014/main" id="{ABD154C9-A212-40E3-8472-5B0510B3E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273">
                <a:extLst>
                  <a:ext uri="{FF2B5EF4-FFF2-40B4-BE49-F238E27FC236}">
                    <a16:creationId xmlns:a16="http://schemas.microsoft.com/office/drawing/2014/main" id="{412B78A2-011C-4DC5-A4A1-462236D05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74">
                <a:extLst>
                  <a:ext uri="{FF2B5EF4-FFF2-40B4-BE49-F238E27FC236}">
                    <a16:creationId xmlns:a16="http://schemas.microsoft.com/office/drawing/2014/main" id="{971227E3-8346-4DDE-BDE7-504816EE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75">
                <a:extLst>
                  <a:ext uri="{FF2B5EF4-FFF2-40B4-BE49-F238E27FC236}">
                    <a16:creationId xmlns:a16="http://schemas.microsoft.com/office/drawing/2014/main" id="{26ED6000-CBD6-4334-A0E0-ECF4CEEF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76">
                <a:extLst>
                  <a:ext uri="{FF2B5EF4-FFF2-40B4-BE49-F238E27FC236}">
                    <a16:creationId xmlns:a16="http://schemas.microsoft.com/office/drawing/2014/main" id="{6B972568-5FB0-4F9B-BF71-85977DFC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77">
                <a:extLst>
                  <a:ext uri="{FF2B5EF4-FFF2-40B4-BE49-F238E27FC236}">
                    <a16:creationId xmlns:a16="http://schemas.microsoft.com/office/drawing/2014/main" id="{6C4304CA-03B5-4DE2-9F11-ABAF3704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78">
                <a:extLst>
                  <a:ext uri="{FF2B5EF4-FFF2-40B4-BE49-F238E27FC236}">
                    <a16:creationId xmlns:a16="http://schemas.microsoft.com/office/drawing/2014/main" id="{0B6FF62F-80E4-46A1-90B8-E2D8B3B7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79">
                <a:extLst>
                  <a:ext uri="{FF2B5EF4-FFF2-40B4-BE49-F238E27FC236}">
                    <a16:creationId xmlns:a16="http://schemas.microsoft.com/office/drawing/2014/main" id="{15E1E3DD-98AD-4054-9F5E-AAA493E91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80">
                <a:extLst>
                  <a:ext uri="{FF2B5EF4-FFF2-40B4-BE49-F238E27FC236}">
                    <a16:creationId xmlns:a16="http://schemas.microsoft.com/office/drawing/2014/main" id="{687BB28B-BB21-4979-833D-C53427C7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281">
                <a:extLst>
                  <a:ext uri="{FF2B5EF4-FFF2-40B4-BE49-F238E27FC236}">
                    <a16:creationId xmlns:a16="http://schemas.microsoft.com/office/drawing/2014/main" id="{9084E045-4C61-4BA4-87D8-8085DFD15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282">
                <a:extLst>
                  <a:ext uri="{FF2B5EF4-FFF2-40B4-BE49-F238E27FC236}">
                    <a16:creationId xmlns:a16="http://schemas.microsoft.com/office/drawing/2014/main" id="{55C649CB-86C2-4DD8-BBAF-D7A680C3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Rectangle 283">
                <a:extLst>
                  <a:ext uri="{FF2B5EF4-FFF2-40B4-BE49-F238E27FC236}">
                    <a16:creationId xmlns:a16="http://schemas.microsoft.com/office/drawing/2014/main" id="{8AF8A8DA-92DB-4E14-A3CE-1DB34F3AB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284">
                <a:extLst>
                  <a:ext uri="{FF2B5EF4-FFF2-40B4-BE49-F238E27FC236}">
                    <a16:creationId xmlns:a16="http://schemas.microsoft.com/office/drawing/2014/main" id="{3A9E9870-40C3-4F74-8464-D1C4C824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285">
                <a:extLst>
                  <a:ext uri="{FF2B5EF4-FFF2-40B4-BE49-F238E27FC236}">
                    <a16:creationId xmlns:a16="http://schemas.microsoft.com/office/drawing/2014/main" id="{221FF858-28F8-43C8-9672-CEE878E5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286">
                <a:extLst>
                  <a:ext uri="{FF2B5EF4-FFF2-40B4-BE49-F238E27FC236}">
                    <a16:creationId xmlns:a16="http://schemas.microsoft.com/office/drawing/2014/main" id="{592903E8-FE33-4F55-AC88-8D5C4EE7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287">
                <a:extLst>
                  <a:ext uri="{FF2B5EF4-FFF2-40B4-BE49-F238E27FC236}">
                    <a16:creationId xmlns:a16="http://schemas.microsoft.com/office/drawing/2014/main" id="{FB861A3C-55E9-4711-B2C4-73ECAFCF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288">
                <a:extLst>
                  <a:ext uri="{FF2B5EF4-FFF2-40B4-BE49-F238E27FC236}">
                    <a16:creationId xmlns:a16="http://schemas.microsoft.com/office/drawing/2014/main" id="{C7034FCF-89C3-47DA-B634-6E1F1FD7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89">
                <a:extLst>
                  <a:ext uri="{FF2B5EF4-FFF2-40B4-BE49-F238E27FC236}">
                    <a16:creationId xmlns:a16="http://schemas.microsoft.com/office/drawing/2014/main" id="{C9A80E4F-D458-4174-8C15-3A8A0CEEB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90">
                <a:extLst>
                  <a:ext uri="{FF2B5EF4-FFF2-40B4-BE49-F238E27FC236}">
                    <a16:creationId xmlns:a16="http://schemas.microsoft.com/office/drawing/2014/main" id="{5BF7BE49-B74D-4149-8B5C-A54C5C64C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91">
                <a:extLst>
                  <a:ext uri="{FF2B5EF4-FFF2-40B4-BE49-F238E27FC236}">
                    <a16:creationId xmlns:a16="http://schemas.microsoft.com/office/drawing/2014/main" id="{4122A70B-FEFA-475F-AA77-C2DF18CA0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292">
                <a:extLst>
                  <a:ext uri="{FF2B5EF4-FFF2-40B4-BE49-F238E27FC236}">
                    <a16:creationId xmlns:a16="http://schemas.microsoft.com/office/drawing/2014/main" id="{E12E6031-FB59-4A99-8039-53605760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293">
                <a:extLst>
                  <a:ext uri="{FF2B5EF4-FFF2-40B4-BE49-F238E27FC236}">
                    <a16:creationId xmlns:a16="http://schemas.microsoft.com/office/drawing/2014/main" id="{C8E9BC63-D26D-4115-9447-3743D66E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294">
                <a:extLst>
                  <a:ext uri="{FF2B5EF4-FFF2-40B4-BE49-F238E27FC236}">
                    <a16:creationId xmlns:a16="http://schemas.microsoft.com/office/drawing/2014/main" id="{A929A1CE-8F25-485A-B5B4-6FBAD6DC0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295">
                <a:extLst>
                  <a:ext uri="{FF2B5EF4-FFF2-40B4-BE49-F238E27FC236}">
                    <a16:creationId xmlns:a16="http://schemas.microsoft.com/office/drawing/2014/main" id="{5C77A236-7654-4C19-B61F-D053B9360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96">
                <a:extLst>
                  <a:ext uri="{FF2B5EF4-FFF2-40B4-BE49-F238E27FC236}">
                    <a16:creationId xmlns:a16="http://schemas.microsoft.com/office/drawing/2014/main" id="{8F07F227-AC8D-489C-B155-F04BAA1F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97">
                <a:extLst>
                  <a:ext uri="{FF2B5EF4-FFF2-40B4-BE49-F238E27FC236}">
                    <a16:creationId xmlns:a16="http://schemas.microsoft.com/office/drawing/2014/main" id="{6BEDEFA6-BC21-4B6D-95BA-1F70BFC1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98">
                <a:extLst>
                  <a:ext uri="{FF2B5EF4-FFF2-40B4-BE49-F238E27FC236}">
                    <a16:creationId xmlns:a16="http://schemas.microsoft.com/office/drawing/2014/main" id="{6052D6A7-7761-4869-9D61-3CDF05C3E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99">
                <a:extLst>
                  <a:ext uri="{FF2B5EF4-FFF2-40B4-BE49-F238E27FC236}">
                    <a16:creationId xmlns:a16="http://schemas.microsoft.com/office/drawing/2014/main" id="{43789C37-4B24-431E-BEDF-D78E8F2F6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300">
                <a:extLst>
                  <a:ext uri="{FF2B5EF4-FFF2-40B4-BE49-F238E27FC236}">
                    <a16:creationId xmlns:a16="http://schemas.microsoft.com/office/drawing/2014/main" id="{B6F48A5A-AA6B-4FAA-9D80-02B5CA81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301">
                <a:extLst>
                  <a:ext uri="{FF2B5EF4-FFF2-40B4-BE49-F238E27FC236}">
                    <a16:creationId xmlns:a16="http://schemas.microsoft.com/office/drawing/2014/main" id="{D405F6AA-C9D1-43D3-B6EA-25E5AB54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302">
                <a:extLst>
                  <a:ext uri="{FF2B5EF4-FFF2-40B4-BE49-F238E27FC236}">
                    <a16:creationId xmlns:a16="http://schemas.microsoft.com/office/drawing/2014/main" id="{9BDD8AE8-207A-42D4-ADEC-187E16BF3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303">
                <a:extLst>
                  <a:ext uri="{FF2B5EF4-FFF2-40B4-BE49-F238E27FC236}">
                    <a16:creationId xmlns:a16="http://schemas.microsoft.com/office/drawing/2014/main" id="{5703DEA4-D6D3-432E-A34E-BE4F9BF2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304">
                <a:extLst>
                  <a:ext uri="{FF2B5EF4-FFF2-40B4-BE49-F238E27FC236}">
                    <a16:creationId xmlns:a16="http://schemas.microsoft.com/office/drawing/2014/main" id="{5C9725ED-86BA-495D-B6D6-85010570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305">
                <a:extLst>
                  <a:ext uri="{FF2B5EF4-FFF2-40B4-BE49-F238E27FC236}">
                    <a16:creationId xmlns:a16="http://schemas.microsoft.com/office/drawing/2014/main" id="{83858487-80FB-4D7F-AE53-334D1FFBA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06">
                <a:extLst>
                  <a:ext uri="{FF2B5EF4-FFF2-40B4-BE49-F238E27FC236}">
                    <a16:creationId xmlns:a16="http://schemas.microsoft.com/office/drawing/2014/main" id="{BA5309D2-0098-476C-B071-2BE14A32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307">
                <a:extLst>
                  <a:ext uri="{FF2B5EF4-FFF2-40B4-BE49-F238E27FC236}">
                    <a16:creationId xmlns:a16="http://schemas.microsoft.com/office/drawing/2014/main" id="{8E448887-B32C-4CA4-968B-AA7D5EC5F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8">
                <a:extLst>
                  <a:ext uri="{FF2B5EF4-FFF2-40B4-BE49-F238E27FC236}">
                    <a16:creationId xmlns:a16="http://schemas.microsoft.com/office/drawing/2014/main" id="{6EC46AAA-747D-4B6D-91CA-F66C519D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09">
                <a:extLst>
                  <a:ext uri="{FF2B5EF4-FFF2-40B4-BE49-F238E27FC236}">
                    <a16:creationId xmlns:a16="http://schemas.microsoft.com/office/drawing/2014/main" id="{F507C44F-38E4-4AB5-AA95-83250453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10">
                <a:extLst>
                  <a:ext uri="{FF2B5EF4-FFF2-40B4-BE49-F238E27FC236}">
                    <a16:creationId xmlns:a16="http://schemas.microsoft.com/office/drawing/2014/main" id="{E2BDE95F-05CB-4D44-85BD-F262D6D03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11">
                <a:extLst>
                  <a:ext uri="{FF2B5EF4-FFF2-40B4-BE49-F238E27FC236}">
                    <a16:creationId xmlns:a16="http://schemas.microsoft.com/office/drawing/2014/main" id="{B506B0EE-9C28-42D4-A407-01E10807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12">
                <a:extLst>
                  <a:ext uri="{FF2B5EF4-FFF2-40B4-BE49-F238E27FC236}">
                    <a16:creationId xmlns:a16="http://schemas.microsoft.com/office/drawing/2014/main" id="{8F1E8F72-E7F6-4344-84A2-200744A3E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13">
                <a:extLst>
                  <a:ext uri="{FF2B5EF4-FFF2-40B4-BE49-F238E27FC236}">
                    <a16:creationId xmlns:a16="http://schemas.microsoft.com/office/drawing/2014/main" id="{13723482-DDB5-4425-B868-B5505ADB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14">
                <a:extLst>
                  <a:ext uri="{FF2B5EF4-FFF2-40B4-BE49-F238E27FC236}">
                    <a16:creationId xmlns:a16="http://schemas.microsoft.com/office/drawing/2014/main" id="{F3461EAD-2A73-4B2F-94B6-152D352A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15">
                <a:extLst>
                  <a:ext uri="{FF2B5EF4-FFF2-40B4-BE49-F238E27FC236}">
                    <a16:creationId xmlns:a16="http://schemas.microsoft.com/office/drawing/2014/main" id="{7D7B8025-5183-47D7-905A-AC14B184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16">
                <a:extLst>
                  <a:ext uri="{FF2B5EF4-FFF2-40B4-BE49-F238E27FC236}">
                    <a16:creationId xmlns:a16="http://schemas.microsoft.com/office/drawing/2014/main" id="{096A1108-76A9-4112-A245-9D3B967F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17">
                <a:extLst>
                  <a:ext uri="{FF2B5EF4-FFF2-40B4-BE49-F238E27FC236}">
                    <a16:creationId xmlns:a16="http://schemas.microsoft.com/office/drawing/2014/main" id="{F2DFDF4E-1AAD-48EE-B3A6-F4AD9246E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318">
                <a:extLst>
                  <a:ext uri="{FF2B5EF4-FFF2-40B4-BE49-F238E27FC236}">
                    <a16:creationId xmlns:a16="http://schemas.microsoft.com/office/drawing/2014/main" id="{FA509C46-E47E-464A-8BFF-2FD6BA06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319">
                <a:extLst>
                  <a:ext uri="{FF2B5EF4-FFF2-40B4-BE49-F238E27FC236}">
                    <a16:creationId xmlns:a16="http://schemas.microsoft.com/office/drawing/2014/main" id="{B7CC0D05-5216-435D-BF1B-164F6472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320">
                <a:extLst>
                  <a:ext uri="{FF2B5EF4-FFF2-40B4-BE49-F238E27FC236}">
                    <a16:creationId xmlns:a16="http://schemas.microsoft.com/office/drawing/2014/main" id="{7BA11451-4227-4316-BBFA-B29A699C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321">
                <a:extLst>
                  <a:ext uri="{FF2B5EF4-FFF2-40B4-BE49-F238E27FC236}">
                    <a16:creationId xmlns:a16="http://schemas.microsoft.com/office/drawing/2014/main" id="{FB179B19-6BE1-4D23-A6DF-0481A9BB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322">
                <a:extLst>
                  <a:ext uri="{FF2B5EF4-FFF2-40B4-BE49-F238E27FC236}">
                    <a16:creationId xmlns:a16="http://schemas.microsoft.com/office/drawing/2014/main" id="{0F385C97-1557-410C-BFF3-202FD97B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323">
                <a:extLst>
                  <a:ext uri="{FF2B5EF4-FFF2-40B4-BE49-F238E27FC236}">
                    <a16:creationId xmlns:a16="http://schemas.microsoft.com/office/drawing/2014/main" id="{11B73A29-F361-4F0B-9A36-84671904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324">
                <a:extLst>
                  <a:ext uri="{FF2B5EF4-FFF2-40B4-BE49-F238E27FC236}">
                    <a16:creationId xmlns:a16="http://schemas.microsoft.com/office/drawing/2014/main" id="{E769F725-3961-4E53-B06A-25D3E5A3B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325">
                <a:extLst>
                  <a:ext uri="{FF2B5EF4-FFF2-40B4-BE49-F238E27FC236}">
                    <a16:creationId xmlns:a16="http://schemas.microsoft.com/office/drawing/2014/main" id="{BF78476C-4BB6-4EEC-91E8-118BE1EA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326">
                <a:extLst>
                  <a:ext uri="{FF2B5EF4-FFF2-40B4-BE49-F238E27FC236}">
                    <a16:creationId xmlns:a16="http://schemas.microsoft.com/office/drawing/2014/main" id="{1E9107FE-193F-4295-B3C9-768DA5D4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327">
                <a:extLst>
                  <a:ext uri="{FF2B5EF4-FFF2-40B4-BE49-F238E27FC236}">
                    <a16:creationId xmlns:a16="http://schemas.microsoft.com/office/drawing/2014/main" id="{8377F2A2-5673-4B2B-BFB5-3E2A9BE01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328">
                <a:extLst>
                  <a:ext uri="{FF2B5EF4-FFF2-40B4-BE49-F238E27FC236}">
                    <a16:creationId xmlns:a16="http://schemas.microsoft.com/office/drawing/2014/main" id="{8A81CE26-B613-4361-8C9A-F814A572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29">
                <a:extLst>
                  <a:ext uri="{FF2B5EF4-FFF2-40B4-BE49-F238E27FC236}">
                    <a16:creationId xmlns:a16="http://schemas.microsoft.com/office/drawing/2014/main" id="{F2D21A2E-0C4D-4705-AB6B-5204A055E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30">
                <a:extLst>
                  <a:ext uri="{FF2B5EF4-FFF2-40B4-BE49-F238E27FC236}">
                    <a16:creationId xmlns:a16="http://schemas.microsoft.com/office/drawing/2014/main" id="{B7383E15-324E-47B9-A04C-02A13627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Rectangle 331">
                <a:extLst>
                  <a:ext uri="{FF2B5EF4-FFF2-40B4-BE49-F238E27FC236}">
                    <a16:creationId xmlns:a16="http://schemas.microsoft.com/office/drawing/2014/main" id="{E1FA08CC-C257-4783-A89C-3DF18ED87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332">
                <a:extLst>
                  <a:ext uri="{FF2B5EF4-FFF2-40B4-BE49-F238E27FC236}">
                    <a16:creationId xmlns:a16="http://schemas.microsoft.com/office/drawing/2014/main" id="{D2037694-3E85-44E1-A8B0-824727855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333">
                <a:extLst>
                  <a:ext uri="{FF2B5EF4-FFF2-40B4-BE49-F238E27FC236}">
                    <a16:creationId xmlns:a16="http://schemas.microsoft.com/office/drawing/2014/main" id="{0B743D98-E01F-41BD-A54A-08F27BEC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334">
                <a:extLst>
                  <a:ext uri="{FF2B5EF4-FFF2-40B4-BE49-F238E27FC236}">
                    <a16:creationId xmlns:a16="http://schemas.microsoft.com/office/drawing/2014/main" id="{C7115AB2-F71A-4D59-B443-F95A41D84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335">
                <a:extLst>
                  <a:ext uri="{FF2B5EF4-FFF2-40B4-BE49-F238E27FC236}">
                    <a16:creationId xmlns:a16="http://schemas.microsoft.com/office/drawing/2014/main" id="{CDEC2155-7D75-413F-A209-C18EB278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336">
                <a:extLst>
                  <a:ext uri="{FF2B5EF4-FFF2-40B4-BE49-F238E27FC236}">
                    <a16:creationId xmlns:a16="http://schemas.microsoft.com/office/drawing/2014/main" id="{6693DBF5-C645-4574-9059-C4D28CB2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337">
                <a:extLst>
                  <a:ext uri="{FF2B5EF4-FFF2-40B4-BE49-F238E27FC236}">
                    <a16:creationId xmlns:a16="http://schemas.microsoft.com/office/drawing/2014/main" id="{587CFC8F-0282-43B3-A6EE-9874CC4D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338">
                <a:extLst>
                  <a:ext uri="{FF2B5EF4-FFF2-40B4-BE49-F238E27FC236}">
                    <a16:creationId xmlns:a16="http://schemas.microsoft.com/office/drawing/2014/main" id="{F43C459D-3C68-4C2B-BEF8-DBF64CA53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339">
                <a:extLst>
                  <a:ext uri="{FF2B5EF4-FFF2-40B4-BE49-F238E27FC236}">
                    <a16:creationId xmlns:a16="http://schemas.microsoft.com/office/drawing/2014/main" id="{11126B48-71F7-4DF4-929C-9276F389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340">
                <a:extLst>
                  <a:ext uri="{FF2B5EF4-FFF2-40B4-BE49-F238E27FC236}">
                    <a16:creationId xmlns:a16="http://schemas.microsoft.com/office/drawing/2014/main" id="{9ABD20FC-E1BA-42F2-94A4-8F169697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341">
                <a:extLst>
                  <a:ext uri="{FF2B5EF4-FFF2-40B4-BE49-F238E27FC236}">
                    <a16:creationId xmlns:a16="http://schemas.microsoft.com/office/drawing/2014/main" id="{C8006B8E-48A6-4112-8DAB-1EC35710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342">
                <a:extLst>
                  <a:ext uri="{FF2B5EF4-FFF2-40B4-BE49-F238E27FC236}">
                    <a16:creationId xmlns:a16="http://schemas.microsoft.com/office/drawing/2014/main" id="{84EDF5B5-59F5-40FC-862C-463C4951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343">
                <a:extLst>
                  <a:ext uri="{FF2B5EF4-FFF2-40B4-BE49-F238E27FC236}">
                    <a16:creationId xmlns:a16="http://schemas.microsoft.com/office/drawing/2014/main" id="{3D34E100-B177-46BF-BF6C-A14CACD8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344">
                <a:extLst>
                  <a:ext uri="{FF2B5EF4-FFF2-40B4-BE49-F238E27FC236}">
                    <a16:creationId xmlns:a16="http://schemas.microsoft.com/office/drawing/2014/main" id="{7D856E4B-5E33-47DF-9845-899424CA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345">
                <a:extLst>
                  <a:ext uri="{FF2B5EF4-FFF2-40B4-BE49-F238E27FC236}">
                    <a16:creationId xmlns:a16="http://schemas.microsoft.com/office/drawing/2014/main" id="{181702B6-B858-443D-9F4C-D8F116CC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346">
                <a:extLst>
                  <a:ext uri="{FF2B5EF4-FFF2-40B4-BE49-F238E27FC236}">
                    <a16:creationId xmlns:a16="http://schemas.microsoft.com/office/drawing/2014/main" id="{78036ECA-CBE9-4BCB-8FBA-A19AF179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347">
                <a:extLst>
                  <a:ext uri="{FF2B5EF4-FFF2-40B4-BE49-F238E27FC236}">
                    <a16:creationId xmlns:a16="http://schemas.microsoft.com/office/drawing/2014/main" id="{13316BB9-8A05-4456-BFE9-268AC15A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348">
                <a:extLst>
                  <a:ext uri="{FF2B5EF4-FFF2-40B4-BE49-F238E27FC236}">
                    <a16:creationId xmlns:a16="http://schemas.microsoft.com/office/drawing/2014/main" id="{052DFCA6-457F-4379-8614-6354FEC3D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349">
                <a:extLst>
                  <a:ext uri="{FF2B5EF4-FFF2-40B4-BE49-F238E27FC236}">
                    <a16:creationId xmlns:a16="http://schemas.microsoft.com/office/drawing/2014/main" id="{3D123D0E-3093-4215-AEC8-35AFDE19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350">
                <a:extLst>
                  <a:ext uri="{FF2B5EF4-FFF2-40B4-BE49-F238E27FC236}">
                    <a16:creationId xmlns:a16="http://schemas.microsoft.com/office/drawing/2014/main" id="{C5678A2C-EA38-4CCE-AC59-FE8B70A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351">
                <a:extLst>
                  <a:ext uri="{FF2B5EF4-FFF2-40B4-BE49-F238E27FC236}">
                    <a16:creationId xmlns:a16="http://schemas.microsoft.com/office/drawing/2014/main" id="{FE503851-9386-47C2-9C44-CB83B689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352">
                <a:extLst>
                  <a:ext uri="{FF2B5EF4-FFF2-40B4-BE49-F238E27FC236}">
                    <a16:creationId xmlns:a16="http://schemas.microsoft.com/office/drawing/2014/main" id="{B3075457-A466-4CD2-8491-02FF7C84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353">
                <a:extLst>
                  <a:ext uri="{FF2B5EF4-FFF2-40B4-BE49-F238E27FC236}">
                    <a16:creationId xmlns:a16="http://schemas.microsoft.com/office/drawing/2014/main" id="{CEEEA9E6-35A9-46C7-86A4-4E74A613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354">
                <a:extLst>
                  <a:ext uri="{FF2B5EF4-FFF2-40B4-BE49-F238E27FC236}">
                    <a16:creationId xmlns:a16="http://schemas.microsoft.com/office/drawing/2014/main" id="{C0FB1E2B-A760-41CD-88A2-AEFADF632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355">
                <a:extLst>
                  <a:ext uri="{FF2B5EF4-FFF2-40B4-BE49-F238E27FC236}">
                    <a16:creationId xmlns:a16="http://schemas.microsoft.com/office/drawing/2014/main" id="{A8AA120E-C1E2-4181-AE15-33CA23FA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78" name="文本框 429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BD25C665-0C61-4ABF-8865-C276C0FC974C}"/>
                </a:ext>
              </a:extLst>
            </p:cNvPr>
            <p:cNvSpPr txBox="1"/>
            <p:nvPr/>
          </p:nvSpPr>
          <p:spPr>
            <a:xfrm>
              <a:off x="5192077" y="3898328"/>
              <a:ext cx="3057247" cy="465405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sz="2600" dirty="0"/>
                <a:t>使用態度</a:t>
              </a:r>
            </a:p>
          </p:txBody>
        </p:sp>
      </p:grpSp>
      <p:sp>
        <p:nvSpPr>
          <p:cNvPr id="1185" name="椭圆 1">
            <a:extLst>
              <a:ext uri="{FF2B5EF4-FFF2-40B4-BE49-F238E27FC236}">
                <a16:creationId xmlns:a16="http://schemas.microsoft.com/office/drawing/2014/main" id="{1839E22E-1E28-4FA8-A97D-CCF491897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31" y="3100247"/>
            <a:ext cx="2255578" cy="1320836"/>
          </a:xfrm>
          <a:prstGeom prst="roundRect">
            <a:avLst/>
          </a:prstGeom>
          <a:solidFill>
            <a:srgbClr val="B5213B"/>
          </a:solidFill>
          <a:ln w="28575">
            <a:noFill/>
          </a:ln>
          <a:effec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dirty="0">
              <a:solidFill>
                <a:srgbClr val="FCEFD7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86" name="Text Box 21">
            <a:extLst>
              <a:ext uri="{FF2B5EF4-FFF2-40B4-BE49-F238E27FC236}">
                <a16:creationId xmlns:a16="http://schemas.microsoft.com/office/drawing/2014/main" id="{918F2175-236D-443C-989B-60AD9A25F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85" y="3318827"/>
            <a:ext cx="2123557" cy="101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環保吸管</a:t>
            </a:r>
            <a:endParaRPr lang="en-US" altLang="zh-TW" sz="3000" b="1" kern="0" dirty="0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方面</a:t>
            </a:r>
          </a:p>
        </p:txBody>
      </p:sp>
      <p:grpSp>
        <p:nvGrpSpPr>
          <p:cNvPr id="1209" name="组合 781">
            <a:extLst>
              <a:ext uri="{FF2B5EF4-FFF2-40B4-BE49-F238E27FC236}">
                <a16:creationId xmlns:a16="http://schemas.microsoft.com/office/drawing/2014/main" id="{C830ABCF-FA8A-4F29-B517-099549EADD27}"/>
              </a:ext>
            </a:extLst>
          </p:cNvPr>
          <p:cNvGrpSpPr/>
          <p:nvPr/>
        </p:nvGrpSpPr>
        <p:grpSpPr>
          <a:xfrm>
            <a:off x="3141465" y="5865105"/>
            <a:ext cx="1805639" cy="1029819"/>
            <a:chOff x="5027234" y="5412432"/>
            <a:chExt cx="2942615" cy="1100137"/>
          </a:xfrm>
        </p:grpSpPr>
        <p:grpSp>
          <p:nvGrpSpPr>
            <p:cNvPr id="1210" name="组合 782">
              <a:extLst>
                <a:ext uri="{FF2B5EF4-FFF2-40B4-BE49-F238E27FC236}">
                  <a16:creationId xmlns:a16="http://schemas.microsoft.com/office/drawing/2014/main" id="{7F80AC68-661C-47FB-A57B-A1C5FB3454DA}"/>
                </a:ext>
              </a:extLst>
            </p:cNvPr>
            <p:cNvGrpSpPr/>
            <p:nvPr/>
          </p:nvGrpSpPr>
          <p:grpSpPr>
            <a:xfrm>
              <a:off x="5027234" y="5412432"/>
              <a:ext cx="2882901" cy="1100137"/>
              <a:chOff x="3925888" y="1790700"/>
              <a:chExt cx="2882901" cy="1100137"/>
            </a:xfrm>
          </p:grpSpPr>
          <p:grpSp>
            <p:nvGrpSpPr>
              <p:cNvPr id="1212" name="Group 205">
                <a:extLst>
                  <a:ext uri="{FF2B5EF4-FFF2-40B4-BE49-F238E27FC236}">
                    <a16:creationId xmlns:a16="http://schemas.microsoft.com/office/drawing/2014/main" id="{9399B0AC-6511-40FF-BDE1-C260539AA9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790700"/>
                <a:ext cx="2878138" cy="1085849"/>
                <a:chOff x="2476" y="1128"/>
                <a:chExt cx="1813" cy="684"/>
              </a:xfrm>
            </p:grpSpPr>
            <p:sp>
              <p:nvSpPr>
                <p:cNvPr id="1363" name="Freeform 5">
                  <a:extLst>
                    <a:ext uri="{FF2B5EF4-FFF2-40B4-BE49-F238E27FC236}">
                      <a16:creationId xmlns:a16="http://schemas.microsoft.com/office/drawing/2014/main" id="{D8537732-2F44-44E7-98F0-E74BA6F40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28"/>
                  <a:ext cx="1813" cy="613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4" name="Freeform 6">
                  <a:extLst>
                    <a:ext uri="{FF2B5EF4-FFF2-40B4-BE49-F238E27FC236}">
                      <a16:creationId xmlns:a16="http://schemas.microsoft.com/office/drawing/2014/main" id="{60C3CB60-4836-4799-A793-A9CA2590B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5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5" name="Freeform 7">
                  <a:extLst>
                    <a:ext uri="{FF2B5EF4-FFF2-40B4-BE49-F238E27FC236}">
                      <a16:creationId xmlns:a16="http://schemas.microsoft.com/office/drawing/2014/main" id="{ED7F0339-9EFA-43AF-9A91-20D1A80A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8">
                  <a:extLst>
                    <a:ext uri="{FF2B5EF4-FFF2-40B4-BE49-F238E27FC236}">
                      <a16:creationId xmlns:a16="http://schemas.microsoft.com/office/drawing/2014/main" id="{F2C2595E-0F14-4CED-B77E-964E275CB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9">
                  <a:extLst>
                    <a:ext uri="{FF2B5EF4-FFF2-40B4-BE49-F238E27FC236}">
                      <a16:creationId xmlns:a16="http://schemas.microsoft.com/office/drawing/2014/main" id="{79A42BCB-1A11-4E99-8B7A-09E4E5EAD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">
                  <a:extLst>
                    <a:ext uri="{FF2B5EF4-FFF2-40B4-BE49-F238E27FC236}">
                      <a16:creationId xmlns:a16="http://schemas.microsoft.com/office/drawing/2014/main" id="{14E3EEC4-3596-4A15-865F-AAA50F36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1">
                  <a:extLst>
                    <a:ext uri="{FF2B5EF4-FFF2-40B4-BE49-F238E27FC236}">
                      <a16:creationId xmlns:a16="http://schemas.microsoft.com/office/drawing/2014/main" id="{A726E788-7FC3-46DA-A00F-694BD885B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2">
                  <a:extLst>
                    <a:ext uri="{FF2B5EF4-FFF2-40B4-BE49-F238E27FC236}">
                      <a16:creationId xmlns:a16="http://schemas.microsoft.com/office/drawing/2014/main" id="{581BC753-0807-4688-B70B-B7FC9FF9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3">
                  <a:extLst>
                    <a:ext uri="{FF2B5EF4-FFF2-40B4-BE49-F238E27FC236}">
                      <a16:creationId xmlns:a16="http://schemas.microsoft.com/office/drawing/2014/main" id="{2DB3466C-F339-401C-A354-1AA85F709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4">
                  <a:extLst>
                    <a:ext uri="{FF2B5EF4-FFF2-40B4-BE49-F238E27FC236}">
                      <a16:creationId xmlns:a16="http://schemas.microsoft.com/office/drawing/2014/main" id="{96589A4A-0E1A-4289-AE4E-1E25E5F3A9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5">
                  <a:extLst>
                    <a:ext uri="{FF2B5EF4-FFF2-40B4-BE49-F238E27FC236}">
                      <a16:creationId xmlns:a16="http://schemas.microsoft.com/office/drawing/2014/main" id="{BF8EFA84-D82B-4C7A-9243-6E1AE4AE0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6">
                  <a:extLst>
                    <a:ext uri="{FF2B5EF4-FFF2-40B4-BE49-F238E27FC236}">
                      <a16:creationId xmlns:a16="http://schemas.microsoft.com/office/drawing/2014/main" id="{F3742CBE-D8F2-43D0-A861-84817970D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7">
                  <a:extLst>
                    <a:ext uri="{FF2B5EF4-FFF2-40B4-BE49-F238E27FC236}">
                      <a16:creationId xmlns:a16="http://schemas.microsoft.com/office/drawing/2014/main" id="{1ECE9267-5ACB-4F29-A298-03103F1A2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8">
                  <a:extLst>
                    <a:ext uri="{FF2B5EF4-FFF2-40B4-BE49-F238E27FC236}">
                      <a16:creationId xmlns:a16="http://schemas.microsoft.com/office/drawing/2014/main" id="{2B113174-F75D-4333-908C-3A67B77F4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9">
                  <a:extLst>
                    <a:ext uri="{FF2B5EF4-FFF2-40B4-BE49-F238E27FC236}">
                      <a16:creationId xmlns:a16="http://schemas.microsoft.com/office/drawing/2014/main" id="{3C14C60C-A863-4C87-A0E2-23A3621EA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20">
                  <a:extLst>
                    <a:ext uri="{FF2B5EF4-FFF2-40B4-BE49-F238E27FC236}">
                      <a16:creationId xmlns:a16="http://schemas.microsoft.com/office/drawing/2014/main" id="{98DA1B09-9CE0-42F3-B5ED-564A79E5A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21">
                  <a:extLst>
                    <a:ext uri="{FF2B5EF4-FFF2-40B4-BE49-F238E27FC236}">
                      <a16:creationId xmlns:a16="http://schemas.microsoft.com/office/drawing/2014/main" id="{4971F66F-4E7F-47CC-AC19-31655C1FD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22">
                  <a:extLst>
                    <a:ext uri="{FF2B5EF4-FFF2-40B4-BE49-F238E27FC236}">
                      <a16:creationId xmlns:a16="http://schemas.microsoft.com/office/drawing/2014/main" id="{3C667D0C-A56F-4F73-80EC-2E182EC81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23">
                  <a:extLst>
                    <a:ext uri="{FF2B5EF4-FFF2-40B4-BE49-F238E27FC236}">
                      <a16:creationId xmlns:a16="http://schemas.microsoft.com/office/drawing/2014/main" id="{57B97A07-7FCE-4705-AE41-89C687411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24">
                  <a:extLst>
                    <a:ext uri="{FF2B5EF4-FFF2-40B4-BE49-F238E27FC236}">
                      <a16:creationId xmlns:a16="http://schemas.microsoft.com/office/drawing/2014/main" id="{789F3AE6-48B7-4F58-93FC-0A179C1D1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25">
                  <a:extLst>
                    <a:ext uri="{FF2B5EF4-FFF2-40B4-BE49-F238E27FC236}">
                      <a16:creationId xmlns:a16="http://schemas.microsoft.com/office/drawing/2014/main" id="{F65E46AF-1BF3-45EA-B2F6-0B032FC19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26">
                  <a:extLst>
                    <a:ext uri="{FF2B5EF4-FFF2-40B4-BE49-F238E27FC236}">
                      <a16:creationId xmlns:a16="http://schemas.microsoft.com/office/drawing/2014/main" id="{9919EADA-A160-4458-9866-E023C6CA5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27">
                  <a:extLst>
                    <a:ext uri="{FF2B5EF4-FFF2-40B4-BE49-F238E27FC236}">
                      <a16:creationId xmlns:a16="http://schemas.microsoft.com/office/drawing/2014/main" id="{DE01475F-B531-4C81-BE2C-E553B17A9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28">
                  <a:extLst>
                    <a:ext uri="{FF2B5EF4-FFF2-40B4-BE49-F238E27FC236}">
                      <a16:creationId xmlns:a16="http://schemas.microsoft.com/office/drawing/2014/main" id="{C1945DD7-8D6B-4CCB-941E-75F0B5FF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29">
                  <a:extLst>
                    <a:ext uri="{FF2B5EF4-FFF2-40B4-BE49-F238E27FC236}">
                      <a16:creationId xmlns:a16="http://schemas.microsoft.com/office/drawing/2014/main" id="{37D3595A-6F0C-4880-8DBD-B0D2D38AE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30">
                  <a:extLst>
                    <a:ext uri="{FF2B5EF4-FFF2-40B4-BE49-F238E27FC236}">
                      <a16:creationId xmlns:a16="http://schemas.microsoft.com/office/drawing/2014/main" id="{3CBDD7E9-2690-454E-AD91-EE01E827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31">
                  <a:extLst>
                    <a:ext uri="{FF2B5EF4-FFF2-40B4-BE49-F238E27FC236}">
                      <a16:creationId xmlns:a16="http://schemas.microsoft.com/office/drawing/2014/main" id="{053B9EEF-9393-4215-8065-CADEFAC73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32">
                  <a:extLst>
                    <a:ext uri="{FF2B5EF4-FFF2-40B4-BE49-F238E27FC236}">
                      <a16:creationId xmlns:a16="http://schemas.microsoft.com/office/drawing/2014/main" id="{C48D4941-4734-4E86-91AB-B430B49F8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33">
                  <a:extLst>
                    <a:ext uri="{FF2B5EF4-FFF2-40B4-BE49-F238E27FC236}">
                      <a16:creationId xmlns:a16="http://schemas.microsoft.com/office/drawing/2014/main" id="{53EDE4B2-0E1A-4DCF-BA57-FBE39BA67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34">
                  <a:extLst>
                    <a:ext uri="{FF2B5EF4-FFF2-40B4-BE49-F238E27FC236}">
                      <a16:creationId xmlns:a16="http://schemas.microsoft.com/office/drawing/2014/main" id="{B26FE151-EB64-4177-893C-70378F535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35">
                  <a:extLst>
                    <a:ext uri="{FF2B5EF4-FFF2-40B4-BE49-F238E27FC236}">
                      <a16:creationId xmlns:a16="http://schemas.microsoft.com/office/drawing/2014/main" id="{5137061E-AEFE-4BF9-8252-DA6CFB590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Freeform 36">
                  <a:extLst>
                    <a:ext uri="{FF2B5EF4-FFF2-40B4-BE49-F238E27FC236}">
                      <a16:creationId xmlns:a16="http://schemas.microsoft.com/office/drawing/2014/main" id="{3D33E01E-5646-4DC5-83FA-43BFA150B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37">
                  <a:extLst>
                    <a:ext uri="{FF2B5EF4-FFF2-40B4-BE49-F238E27FC236}">
                      <a16:creationId xmlns:a16="http://schemas.microsoft.com/office/drawing/2014/main" id="{F70D841E-47C8-470D-8FCA-683386E11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38">
                  <a:extLst>
                    <a:ext uri="{FF2B5EF4-FFF2-40B4-BE49-F238E27FC236}">
                      <a16:creationId xmlns:a16="http://schemas.microsoft.com/office/drawing/2014/main" id="{9372C53F-5AC8-4D57-AF06-84B621CA8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39">
                  <a:extLst>
                    <a:ext uri="{FF2B5EF4-FFF2-40B4-BE49-F238E27FC236}">
                      <a16:creationId xmlns:a16="http://schemas.microsoft.com/office/drawing/2014/main" id="{01EE86A4-03C1-46E1-A5C2-1895F65FB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40">
                  <a:extLst>
                    <a:ext uri="{FF2B5EF4-FFF2-40B4-BE49-F238E27FC236}">
                      <a16:creationId xmlns:a16="http://schemas.microsoft.com/office/drawing/2014/main" id="{C1D01987-7606-46A1-BD5F-A111F62C7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41">
                  <a:extLst>
                    <a:ext uri="{FF2B5EF4-FFF2-40B4-BE49-F238E27FC236}">
                      <a16:creationId xmlns:a16="http://schemas.microsoft.com/office/drawing/2014/main" id="{830CC2A7-D0DF-4DEC-A211-C81CA7A400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42">
                  <a:extLst>
                    <a:ext uri="{FF2B5EF4-FFF2-40B4-BE49-F238E27FC236}">
                      <a16:creationId xmlns:a16="http://schemas.microsoft.com/office/drawing/2014/main" id="{94030083-2490-4970-AE8A-E75196CBE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43">
                  <a:extLst>
                    <a:ext uri="{FF2B5EF4-FFF2-40B4-BE49-F238E27FC236}">
                      <a16:creationId xmlns:a16="http://schemas.microsoft.com/office/drawing/2014/main" id="{A6647399-8511-435E-AAAF-A8A699D24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44">
                  <a:extLst>
                    <a:ext uri="{FF2B5EF4-FFF2-40B4-BE49-F238E27FC236}">
                      <a16:creationId xmlns:a16="http://schemas.microsoft.com/office/drawing/2014/main" id="{9FC2F97D-AEC1-49D6-AC00-668030240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45">
                  <a:extLst>
                    <a:ext uri="{FF2B5EF4-FFF2-40B4-BE49-F238E27FC236}">
                      <a16:creationId xmlns:a16="http://schemas.microsoft.com/office/drawing/2014/main" id="{368EA716-9764-4746-B5BD-2A690D20E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46">
                  <a:extLst>
                    <a:ext uri="{FF2B5EF4-FFF2-40B4-BE49-F238E27FC236}">
                      <a16:creationId xmlns:a16="http://schemas.microsoft.com/office/drawing/2014/main" id="{B8FA54C6-E929-4CB8-9C21-9C3A27F8A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47">
                  <a:extLst>
                    <a:ext uri="{FF2B5EF4-FFF2-40B4-BE49-F238E27FC236}">
                      <a16:creationId xmlns:a16="http://schemas.microsoft.com/office/drawing/2014/main" id="{0273909F-D6E8-4648-BA36-13EAC6B9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48">
                  <a:extLst>
                    <a:ext uri="{FF2B5EF4-FFF2-40B4-BE49-F238E27FC236}">
                      <a16:creationId xmlns:a16="http://schemas.microsoft.com/office/drawing/2014/main" id="{5315DD9A-E588-452F-B49D-05F95AA13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49">
                  <a:extLst>
                    <a:ext uri="{FF2B5EF4-FFF2-40B4-BE49-F238E27FC236}">
                      <a16:creationId xmlns:a16="http://schemas.microsoft.com/office/drawing/2014/main" id="{683D3CDA-98BD-42B1-AC46-F9A4E2D4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50">
                  <a:extLst>
                    <a:ext uri="{FF2B5EF4-FFF2-40B4-BE49-F238E27FC236}">
                      <a16:creationId xmlns:a16="http://schemas.microsoft.com/office/drawing/2014/main" id="{C88B0FB0-D531-48EB-A268-27E900773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51">
                  <a:extLst>
                    <a:ext uri="{FF2B5EF4-FFF2-40B4-BE49-F238E27FC236}">
                      <a16:creationId xmlns:a16="http://schemas.microsoft.com/office/drawing/2014/main" id="{D0A25406-9AC2-496D-8D36-5FE2EA0E1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52">
                  <a:extLst>
                    <a:ext uri="{FF2B5EF4-FFF2-40B4-BE49-F238E27FC236}">
                      <a16:creationId xmlns:a16="http://schemas.microsoft.com/office/drawing/2014/main" id="{062E84EF-12A0-4C63-8F3C-33AD3B994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53">
                  <a:extLst>
                    <a:ext uri="{FF2B5EF4-FFF2-40B4-BE49-F238E27FC236}">
                      <a16:creationId xmlns:a16="http://schemas.microsoft.com/office/drawing/2014/main" id="{A78A253C-DDCA-4416-9AB9-65BA0E43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54">
                  <a:extLst>
                    <a:ext uri="{FF2B5EF4-FFF2-40B4-BE49-F238E27FC236}">
                      <a16:creationId xmlns:a16="http://schemas.microsoft.com/office/drawing/2014/main" id="{C9EDCD4B-E5DD-46D9-A848-38D4030D0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55">
                  <a:extLst>
                    <a:ext uri="{FF2B5EF4-FFF2-40B4-BE49-F238E27FC236}">
                      <a16:creationId xmlns:a16="http://schemas.microsoft.com/office/drawing/2014/main" id="{361CAC33-5395-4D65-9D1E-9606D2AE4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56">
                  <a:extLst>
                    <a:ext uri="{FF2B5EF4-FFF2-40B4-BE49-F238E27FC236}">
                      <a16:creationId xmlns:a16="http://schemas.microsoft.com/office/drawing/2014/main" id="{746816AC-B99F-42DC-8CAA-DCCFF6338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57">
                  <a:extLst>
                    <a:ext uri="{FF2B5EF4-FFF2-40B4-BE49-F238E27FC236}">
                      <a16:creationId xmlns:a16="http://schemas.microsoft.com/office/drawing/2014/main" id="{A8576312-2D6C-44EB-9DAF-F9034B05C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58">
                  <a:extLst>
                    <a:ext uri="{FF2B5EF4-FFF2-40B4-BE49-F238E27FC236}">
                      <a16:creationId xmlns:a16="http://schemas.microsoft.com/office/drawing/2014/main" id="{1FB2EFFB-D88C-4F5A-8512-F6AC0E63B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59">
                  <a:extLst>
                    <a:ext uri="{FF2B5EF4-FFF2-40B4-BE49-F238E27FC236}">
                      <a16:creationId xmlns:a16="http://schemas.microsoft.com/office/drawing/2014/main" id="{97FB5743-56DD-40DD-A2EF-0888DF394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60">
                  <a:extLst>
                    <a:ext uri="{FF2B5EF4-FFF2-40B4-BE49-F238E27FC236}">
                      <a16:creationId xmlns:a16="http://schemas.microsoft.com/office/drawing/2014/main" id="{DC22FD6F-4DED-433C-95D8-1115C1C0C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61">
                  <a:extLst>
                    <a:ext uri="{FF2B5EF4-FFF2-40B4-BE49-F238E27FC236}">
                      <a16:creationId xmlns:a16="http://schemas.microsoft.com/office/drawing/2014/main" id="{E2C89424-72EB-4D3B-957C-CD0721F00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62">
                  <a:extLst>
                    <a:ext uri="{FF2B5EF4-FFF2-40B4-BE49-F238E27FC236}">
                      <a16:creationId xmlns:a16="http://schemas.microsoft.com/office/drawing/2014/main" id="{E198EB40-54FB-4235-BCFC-F5209B8EF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63">
                  <a:extLst>
                    <a:ext uri="{FF2B5EF4-FFF2-40B4-BE49-F238E27FC236}">
                      <a16:creationId xmlns:a16="http://schemas.microsoft.com/office/drawing/2014/main" id="{EC3352AC-8EF1-4F61-9629-9FC7697C7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64">
                  <a:extLst>
                    <a:ext uri="{FF2B5EF4-FFF2-40B4-BE49-F238E27FC236}">
                      <a16:creationId xmlns:a16="http://schemas.microsoft.com/office/drawing/2014/main" id="{7EACCE8F-D518-46CF-8209-4285C5DC2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65">
                  <a:extLst>
                    <a:ext uri="{FF2B5EF4-FFF2-40B4-BE49-F238E27FC236}">
                      <a16:creationId xmlns:a16="http://schemas.microsoft.com/office/drawing/2014/main" id="{60DD67F4-4A8E-4AA1-B15B-EAF2C7BA5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66">
                  <a:extLst>
                    <a:ext uri="{FF2B5EF4-FFF2-40B4-BE49-F238E27FC236}">
                      <a16:creationId xmlns:a16="http://schemas.microsoft.com/office/drawing/2014/main" id="{6EB5B680-EACC-4E4B-BFB9-EE4DE400B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67">
                  <a:extLst>
                    <a:ext uri="{FF2B5EF4-FFF2-40B4-BE49-F238E27FC236}">
                      <a16:creationId xmlns:a16="http://schemas.microsoft.com/office/drawing/2014/main" id="{EE5BCACB-78FC-411B-8D9A-5679E61B9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68">
                  <a:extLst>
                    <a:ext uri="{FF2B5EF4-FFF2-40B4-BE49-F238E27FC236}">
                      <a16:creationId xmlns:a16="http://schemas.microsoft.com/office/drawing/2014/main" id="{0E7F31D9-4E1A-4C75-BC35-0D7FE5ECE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69">
                  <a:extLst>
                    <a:ext uri="{FF2B5EF4-FFF2-40B4-BE49-F238E27FC236}">
                      <a16:creationId xmlns:a16="http://schemas.microsoft.com/office/drawing/2014/main" id="{C5E81AA4-719E-4F2D-BE3D-36831A5CC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70">
                  <a:extLst>
                    <a:ext uri="{FF2B5EF4-FFF2-40B4-BE49-F238E27FC236}">
                      <a16:creationId xmlns:a16="http://schemas.microsoft.com/office/drawing/2014/main" id="{BF0DFA9C-83A7-45D3-ADF9-E14DD9A09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71">
                  <a:extLst>
                    <a:ext uri="{FF2B5EF4-FFF2-40B4-BE49-F238E27FC236}">
                      <a16:creationId xmlns:a16="http://schemas.microsoft.com/office/drawing/2014/main" id="{2EB4846C-9F95-413E-A3A9-9124A2BA9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72">
                  <a:extLst>
                    <a:ext uri="{FF2B5EF4-FFF2-40B4-BE49-F238E27FC236}">
                      <a16:creationId xmlns:a16="http://schemas.microsoft.com/office/drawing/2014/main" id="{C503D3CF-6556-4D61-8CBD-9F171B9AC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73">
                  <a:extLst>
                    <a:ext uri="{FF2B5EF4-FFF2-40B4-BE49-F238E27FC236}">
                      <a16:creationId xmlns:a16="http://schemas.microsoft.com/office/drawing/2014/main" id="{82F24A4E-651F-453B-91F7-E1D844552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74">
                  <a:extLst>
                    <a:ext uri="{FF2B5EF4-FFF2-40B4-BE49-F238E27FC236}">
                      <a16:creationId xmlns:a16="http://schemas.microsoft.com/office/drawing/2014/main" id="{6520E689-58F6-4F2A-AA98-EE5CF3069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75">
                  <a:extLst>
                    <a:ext uri="{FF2B5EF4-FFF2-40B4-BE49-F238E27FC236}">
                      <a16:creationId xmlns:a16="http://schemas.microsoft.com/office/drawing/2014/main" id="{554ABA53-78A1-4B91-BF46-06734E7B9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Rectangle 76">
                  <a:extLst>
                    <a:ext uri="{FF2B5EF4-FFF2-40B4-BE49-F238E27FC236}">
                      <a16:creationId xmlns:a16="http://schemas.microsoft.com/office/drawing/2014/main" id="{F7D0830F-FCF2-4823-BBE1-ADA61F9FAA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77">
                  <a:extLst>
                    <a:ext uri="{FF2B5EF4-FFF2-40B4-BE49-F238E27FC236}">
                      <a16:creationId xmlns:a16="http://schemas.microsoft.com/office/drawing/2014/main" id="{390637DB-E82F-41D5-85B2-DF626AF07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78">
                  <a:extLst>
                    <a:ext uri="{FF2B5EF4-FFF2-40B4-BE49-F238E27FC236}">
                      <a16:creationId xmlns:a16="http://schemas.microsoft.com/office/drawing/2014/main" id="{D0808C30-C9AC-46F7-884D-C9CC47176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79">
                  <a:extLst>
                    <a:ext uri="{FF2B5EF4-FFF2-40B4-BE49-F238E27FC236}">
                      <a16:creationId xmlns:a16="http://schemas.microsoft.com/office/drawing/2014/main" id="{009696AC-BDE2-4C6F-B9D2-C5561C423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0">
                  <a:extLst>
                    <a:ext uri="{FF2B5EF4-FFF2-40B4-BE49-F238E27FC236}">
                      <a16:creationId xmlns:a16="http://schemas.microsoft.com/office/drawing/2014/main" id="{F77D5837-2F0B-4DE6-9423-80648D0B2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1">
                  <a:extLst>
                    <a:ext uri="{FF2B5EF4-FFF2-40B4-BE49-F238E27FC236}">
                      <a16:creationId xmlns:a16="http://schemas.microsoft.com/office/drawing/2014/main" id="{6883848D-7913-4272-B11A-289BAB526D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">
                  <a:extLst>
                    <a:ext uri="{FF2B5EF4-FFF2-40B4-BE49-F238E27FC236}">
                      <a16:creationId xmlns:a16="http://schemas.microsoft.com/office/drawing/2014/main" id="{B4DF257B-120E-42BB-8E52-D6C1A116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3">
                  <a:extLst>
                    <a:ext uri="{FF2B5EF4-FFF2-40B4-BE49-F238E27FC236}">
                      <a16:creationId xmlns:a16="http://schemas.microsoft.com/office/drawing/2014/main" id="{BC3073CC-F517-41E9-AE13-9135198D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4">
                  <a:extLst>
                    <a:ext uri="{FF2B5EF4-FFF2-40B4-BE49-F238E27FC236}">
                      <a16:creationId xmlns:a16="http://schemas.microsoft.com/office/drawing/2014/main" id="{D8A196D3-AC71-4B56-B1A4-2C167C8D50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5">
                  <a:extLst>
                    <a:ext uri="{FF2B5EF4-FFF2-40B4-BE49-F238E27FC236}">
                      <a16:creationId xmlns:a16="http://schemas.microsoft.com/office/drawing/2014/main" id="{7EB4A7A0-E697-48D6-9AA8-48BF7536B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6">
                  <a:extLst>
                    <a:ext uri="{FF2B5EF4-FFF2-40B4-BE49-F238E27FC236}">
                      <a16:creationId xmlns:a16="http://schemas.microsoft.com/office/drawing/2014/main" id="{1E662660-0A65-4BC4-A0EF-186B47A83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7">
                  <a:extLst>
                    <a:ext uri="{FF2B5EF4-FFF2-40B4-BE49-F238E27FC236}">
                      <a16:creationId xmlns:a16="http://schemas.microsoft.com/office/drawing/2014/main" id="{7BE8452C-F905-4CE7-A7DE-7AC2CB09D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8">
                  <a:extLst>
                    <a:ext uri="{FF2B5EF4-FFF2-40B4-BE49-F238E27FC236}">
                      <a16:creationId xmlns:a16="http://schemas.microsoft.com/office/drawing/2014/main" id="{8AFBAC28-5AEC-4FC4-A89F-A52B3434A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9">
                  <a:extLst>
                    <a:ext uri="{FF2B5EF4-FFF2-40B4-BE49-F238E27FC236}">
                      <a16:creationId xmlns:a16="http://schemas.microsoft.com/office/drawing/2014/main" id="{72C74EFE-06E6-4742-9E65-9C7311E35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90">
                  <a:extLst>
                    <a:ext uri="{FF2B5EF4-FFF2-40B4-BE49-F238E27FC236}">
                      <a16:creationId xmlns:a16="http://schemas.microsoft.com/office/drawing/2014/main" id="{7EDBEB99-D1F9-49E6-9384-6C7654DBA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91">
                  <a:extLst>
                    <a:ext uri="{FF2B5EF4-FFF2-40B4-BE49-F238E27FC236}">
                      <a16:creationId xmlns:a16="http://schemas.microsoft.com/office/drawing/2014/main" id="{01901087-5BF8-458E-9350-4119F5658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92">
                  <a:extLst>
                    <a:ext uri="{FF2B5EF4-FFF2-40B4-BE49-F238E27FC236}">
                      <a16:creationId xmlns:a16="http://schemas.microsoft.com/office/drawing/2014/main" id="{288F1E9A-1164-4029-BF3D-F880152CB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93">
                  <a:extLst>
                    <a:ext uri="{FF2B5EF4-FFF2-40B4-BE49-F238E27FC236}">
                      <a16:creationId xmlns:a16="http://schemas.microsoft.com/office/drawing/2014/main" id="{19F74CB8-7138-43DB-9115-0D75B2536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94">
                  <a:extLst>
                    <a:ext uri="{FF2B5EF4-FFF2-40B4-BE49-F238E27FC236}">
                      <a16:creationId xmlns:a16="http://schemas.microsoft.com/office/drawing/2014/main" id="{615E733F-4C78-41DF-BD1D-96818DC2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95">
                  <a:extLst>
                    <a:ext uri="{FF2B5EF4-FFF2-40B4-BE49-F238E27FC236}">
                      <a16:creationId xmlns:a16="http://schemas.microsoft.com/office/drawing/2014/main" id="{9C61CBAC-20FD-475F-8874-5E3E959BD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96">
                  <a:extLst>
                    <a:ext uri="{FF2B5EF4-FFF2-40B4-BE49-F238E27FC236}">
                      <a16:creationId xmlns:a16="http://schemas.microsoft.com/office/drawing/2014/main" id="{19D0EA80-8DF4-4B7D-A9C6-9535A7B15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97">
                  <a:extLst>
                    <a:ext uri="{FF2B5EF4-FFF2-40B4-BE49-F238E27FC236}">
                      <a16:creationId xmlns:a16="http://schemas.microsoft.com/office/drawing/2014/main" id="{7D95E53B-92F7-4713-840E-93206D50D6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98">
                  <a:extLst>
                    <a:ext uri="{FF2B5EF4-FFF2-40B4-BE49-F238E27FC236}">
                      <a16:creationId xmlns:a16="http://schemas.microsoft.com/office/drawing/2014/main" id="{A16E379C-B4E8-40CA-A7BC-2B188E85C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99">
                  <a:extLst>
                    <a:ext uri="{FF2B5EF4-FFF2-40B4-BE49-F238E27FC236}">
                      <a16:creationId xmlns:a16="http://schemas.microsoft.com/office/drawing/2014/main" id="{DC4DDBBF-3EBF-41A3-B782-C19919ED8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Rectangle 100">
                  <a:extLst>
                    <a:ext uri="{FF2B5EF4-FFF2-40B4-BE49-F238E27FC236}">
                      <a16:creationId xmlns:a16="http://schemas.microsoft.com/office/drawing/2014/main" id="{A83AAA24-3721-4505-B2C0-E197D2A76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101">
                  <a:extLst>
                    <a:ext uri="{FF2B5EF4-FFF2-40B4-BE49-F238E27FC236}">
                      <a16:creationId xmlns:a16="http://schemas.microsoft.com/office/drawing/2014/main" id="{2A60E155-451E-49DD-B64A-B38545ABE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102">
                  <a:extLst>
                    <a:ext uri="{FF2B5EF4-FFF2-40B4-BE49-F238E27FC236}">
                      <a16:creationId xmlns:a16="http://schemas.microsoft.com/office/drawing/2014/main" id="{AA972520-F052-4CC6-ADB3-F3F4FCFFF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103">
                  <a:extLst>
                    <a:ext uri="{FF2B5EF4-FFF2-40B4-BE49-F238E27FC236}">
                      <a16:creationId xmlns:a16="http://schemas.microsoft.com/office/drawing/2014/main" id="{3499700B-D10A-4AB6-BBF4-96F7E9764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104">
                  <a:extLst>
                    <a:ext uri="{FF2B5EF4-FFF2-40B4-BE49-F238E27FC236}">
                      <a16:creationId xmlns:a16="http://schemas.microsoft.com/office/drawing/2014/main" id="{8D4AA40F-5E7B-46A2-9A62-78960D6E8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105">
                  <a:extLst>
                    <a:ext uri="{FF2B5EF4-FFF2-40B4-BE49-F238E27FC236}">
                      <a16:creationId xmlns:a16="http://schemas.microsoft.com/office/drawing/2014/main" id="{1E49074E-01DF-40C7-8C77-0264B990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464" name="Freeform 106">
                  <a:extLst>
                    <a:ext uri="{FF2B5EF4-FFF2-40B4-BE49-F238E27FC236}">
                      <a16:creationId xmlns:a16="http://schemas.microsoft.com/office/drawing/2014/main" id="{7704BB5E-B323-43CA-A071-F2EB6F499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107">
                  <a:extLst>
                    <a:ext uri="{FF2B5EF4-FFF2-40B4-BE49-F238E27FC236}">
                      <a16:creationId xmlns:a16="http://schemas.microsoft.com/office/drawing/2014/main" id="{81DC8318-D056-406A-A431-F9095D223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108">
                  <a:extLst>
                    <a:ext uri="{FF2B5EF4-FFF2-40B4-BE49-F238E27FC236}">
                      <a16:creationId xmlns:a16="http://schemas.microsoft.com/office/drawing/2014/main" id="{1FBAEA41-CBC9-466D-983D-8ED862F9F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109">
                  <a:extLst>
                    <a:ext uri="{FF2B5EF4-FFF2-40B4-BE49-F238E27FC236}">
                      <a16:creationId xmlns:a16="http://schemas.microsoft.com/office/drawing/2014/main" id="{46E637E5-EE09-46E6-B346-934568F70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110">
                  <a:extLst>
                    <a:ext uri="{FF2B5EF4-FFF2-40B4-BE49-F238E27FC236}">
                      <a16:creationId xmlns:a16="http://schemas.microsoft.com/office/drawing/2014/main" id="{6B694A58-259A-4A7C-8CD6-13B359A59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111">
                  <a:extLst>
                    <a:ext uri="{FF2B5EF4-FFF2-40B4-BE49-F238E27FC236}">
                      <a16:creationId xmlns:a16="http://schemas.microsoft.com/office/drawing/2014/main" id="{05FAF876-4B0B-4FF5-AB88-5D386C06A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Rectangle 112">
                  <a:extLst>
                    <a:ext uri="{FF2B5EF4-FFF2-40B4-BE49-F238E27FC236}">
                      <a16:creationId xmlns:a16="http://schemas.microsoft.com/office/drawing/2014/main" id="{2435C4C3-2AC4-4151-A9D5-59BBEBEC9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113">
                  <a:extLst>
                    <a:ext uri="{FF2B5EF4-FFF2-40B4-BE49-F238E27FC236}">
                      <a16:creationId xmlns:a16="http://schemas.microsoft.com/office/drawing/2014/main" id="{25147D3C-340E-46A4-9BF1-6D8FE523E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114">
                  <a:extLst>
                    <a:ext uri="{FF2B5EF4-FFF2-40B4-BE49-F238E27FC236}">
                      <a16:creationId xmlns:a16="http://schemas.microsoft.com/office/drawing/2014/main" id="{79EF2560-9AE0-47E3-8E19-981508DBD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115">
                  <a:extLst>
                    <a:ext uri="{FF2B5EF4-FFF2-40B4-BE49-F238E27FC236}">
                      <a16:creationId xmlns:a16="http://schemas.microsoft.com/office/drawing/2014/main" id="{2246B88A-0006-4528-A8AE-15A8A0379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116">
                  <a:extLst>
                    <a:ext uri="{FF2B5EF4-FFF2-40B4-BE49-F238E27FC236}">
                      <a16:creationId xmlns:a16="http://schemas.microsoft.com/office/drawing/2014/main" id="{B55EA945-19B3-4426-B75A-15EE95ADA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117">
                  <a:extLst>
                    <a:ext uri="{FF2B5EF4-FFF2-40B4-BE49-F238E27FC236}">
                      <a16:creationId xmlns:a16="http://schemas.microsoft.com/office/drawing/2014/main" id="{5452E1AF-F19E-42EA-8867-3328FC451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118">
                  <a:extLst>
                    <a:ext uri="{FF2B5EF4-FFF2-40B4-BE49-F238E27FC236}">
                      <a16:creationId xmlns:a16="http://schemas.microsoft.com/office/drawing/2014/main" id="{B529D8D1-1563-4BB1-95D9-242012051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119">
                  <a:extLst>
                    <a:ext uri="{FF2B5EF4-FFF2-40B4-BE49-F238E27FC236}">
                      <a16:creationId xmlns:a16="http://schemas.microsoft.com/office/drawing/2014/main" id="{15C88035-BBDE-4F6A-876A-E8541A396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120">
                  <a:extLst>
                    <a:ext uri="{FF2B5EF4-FFF2-40B4-BE49-F238E27FC236}">
                      <a16:creationId xmlns:a16="http://schemas.microsoft.com/office/drawing/2014/main" id="{48DBAE1F-17A1-464F-AA9F-37E23820B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121">
                  <a:extLst>
                    <a:ext uri="{FF2B5EF4-FFF2-40B4-BE49-F238E27FC236}">
                      <a16:creationId xmlns:a16="http://schemas.microsoft.com/office/drawing/2014/main" id="{569AFBC8-7A9C-4231-A34C-F538F0101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122">
                  <a:extLst>
                    <a:ext uri="{FF2B5EF4-FFF2-40B4-BE49-F238E27FC236}">
                      <a16:creationId xmlns:a16="http://schemas.microsoft.com/office/drawing/2014/main" id="{5FA37AD4-8BF9-42C4-B561-AB61A58CD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123">
                  <a:extLst>
                    <a:ext uri="{FF2B5EF4-FFF2-40B4-BE49-F238E27FC236}">
                      <a16:creationId xmlns:a16="http://schemas.microsoft.com/office/drawing/2014/main" id="{C878957B-F69F-4776-B14A-3306685CD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Rectangle 124">
                  <a:extLst>
                    <a:ext uri="{FF2B5EF4-FFF2-40B4-BE49-F238E27FC236}">
                      <a16:creationId xmlns:a16="http://schemas.microsoft.com/office/drawing/2014/main" id="{71FDD53E-521A-45DB-855E-71725F5FF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125">
                  <a:extLst>
                    <a:ext uri="{FF2B5EF4-FFF2-40B4-BE49-F238E27FC236}">
                      <a16:creationId xmlns:a16="http://schemas.microsoft.com/office/drawing/2014/main" id="{15FD15F4-989B-431C-9A32-8EACB5079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Rectangle 126">
                  <a:extLst>
                    <a:ext uri="{FF2B5EF4-FFF2-40B4-BE49-F238E27FC236}">
                      <a16:creationId xmlns:a16="http://schemas.microsoft.com/office/drawing/2014/main" id="{F11410F3-98FF-442F-91BE-99E24D0B2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127">
                  <a:extLst>
                    <a:ext uri="{FF2B5EF4-FFF2-40B4-BE49-F238E27FC236}">
                      <a16:creationId xmlns:a16="http://schemas.microsoft.com/office/drawing/2014/main" id="{6C7CA342-733E-4E6C-AB52-1863197E0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128">
                  <a:extLst>
                    <a:ext uri="{FF2B5EF4-FFF2-40B4-BE49-F238E27FC236}">
                      <a16:creationId xmlns:a16="http://schemas.microsoft.com/office/drawing/2014/main" id="{1E7ABDD1-9732-488C-9298-BDB85B6B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129">
                  <a:extLst>
                    <a:ext uri="{FF2B5EF4-FFF2-40B4-BE49-F238E27FC236}">
                      <a16:creationId xmlns:a16="http://schemas.microsoft.com/office/drawing/2014/main" id="{8E8DEDDF-B9C4-4F22-ACD3-F4BC1E286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130">
                  <a:extLst>
                    <a:ext uri="{FF2B5EF4-FFF2-40B4-BE49-F238E27FC236}">
                      <a16:creationId xmlns:a16="http://schemas.microsoft.com/office/drawing/2014/main" id="{F1A8DC1F-0D5F-4412-878B-8C0D1D160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131">
                  <a:extLst>
                    <a:ext uri="{FF2B5EF4-FFF2-40B4-BE49-F238E27FC236}">
                      <a16:creationId xmlns:a16="http://schemas.microsoft.com/office/drawing/2014/main" id="{587F8977-A758-45F1-85DE-B47A38DAD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132">
                  <a:extLst>
                    <a:ext uri="{FF2B5EF4-FFF2-40B4-BE49-F238E27FC236}">
                      <a16:creationId xmlns:a16="http://schemas.microsoft.com/office/drawing/2014/main" id="{C9599785-3438-4249-802D-92EF771A5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133">
                  <a:extLst>
                    <a:ext uri="{FF2B5EF4-FFF2-40B4-BE49-F238E27FC236}">
                      <a16:creationId xmlns:a16="http://schemas.microsoft.com/office/drawing/2014/main" id="{349BF868-C525-4B8F-B3D9-3AD01F042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134">
                  <a:extLst>
                    <a:ext uri="{FF2B5EF4-FFF2-40B4-BE49-F238E27FC236}">
                      <a16:creationId xmlns:a16="http://schemas.microsoft.com/office/drawing/2014/main" id="{29E0E262-3DB6-43F6-8C88-1AAC415AF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135">
                  <a:extLst>
                    <a:ext uri="{FF2B5EF4-FFF2-40B4-BE49-F238E27FC236}">
                      <a16:creationId xmlns:a16="http://schemas.microsoft.com/office/drawing/2014/main" id="{65D1C7E3-A351-4F26-AA20-A22979389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136">
                  <a:extLst>
                    <a:ext uri="{FF2B5EF4-FFF2-40B4-BE49-F238E27FC236}">
                      <a16:creationId xmlns:a16="http://schemas.microsoft.com/office/drawing/2014/main" id="{5044193A-38CA-4DF7-AB52-A1D7EF89F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137">
                  <a:extLst>
                    <a:ext uri="{FF2B5EF4-FFF2-40B4-BE49-F238E27FC236}">
                      <a16:creationId xmlns:a16="http://schemas.microsoft.com/office/drawing/2014/main" id="{A1774B6D-D836-499D-A487-30DAFDA96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138">
                  <a:extLst>
                    <a:ext uri="{FF2B5EF4-FFF2-40B4-BE49-F238E27FC236}">
                      <a16:creationId xmlns:a16="http://schemas.microsoft.com/office/drawing/2014/main" id="{354919D3-FC30-4732-95EE-9C6AE2C6EB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139">
                  <a:extLst>
                    <a:ext uri="{FF2B5EF4-FFF2-40B4-BE49-F238E27FC236}">
                      <a16:creationId xmlns:a16="http://schemas.microsoft.com/office/drawing/2014/main" id="{508610D4-6DF5-4AE2-AD00-5332E4A48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140">
                  <a:extLst>
                    <a:ext uri="{FF2B5EF4-FFF2-40B4-BE49-F238E27FC236}">
                      <a16:creationId xmlns:a16="http://schemas.microsoft.com/office/drawing/2014/main" id="{F9E23E93-59C1-4582-8556-B9841051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141">
                  <a:extLst>
                    <a:ext uri="{FF2B5EF4-FFF2-40B4-BE49-F238E27FC236}">
                      <a16:creationId xmlns:a16="http://schemas.microsoft.com/office/drawing/2014/main" id="{AB68719F-F100-4E3F-A7DB-6095AA492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142">
                  <a:extLst>
                    <a:ext uri="{FF2B5EF4-FFF2-40B4-BE49-F238E27FC236}">
                      <a16:creationId xmlns:a16="http://schemas.microsoft.com/office/drawing/2014/main" id="{E8B1F7A4-7A26-42C9-A2E5-56B7436FD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143">
                  <a:extLst>
                    <a:ext uri="{FF2B5EF4-FFF2-40B4-BE49-F238E27FC236}">
                      <a16:creationId xmlns:a16="http://schemas.microsoft.com/office/drawing/2014/main" id="{B5DFE0B2-D929-42F8-B6E7-221B5DF9E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144">
                  <a:extLst>
                    <a:ext uri="{FF2B5EF4-FFF2-40B4-BE49-F238E27FC236}">
                      <a16:creationId xmlns:a16="http://schemas.microsoft.com/office/drawing/2014/main" id="{19666F20-42C0-4BC0-95F1-EEFB8D7E2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145">
                  <a:extLst>
                    <a:ext uri="{FF2B5EF4-FFF2-40B4-BE49-F238E27FC236}">
                      <a16:creationId xmlns:a16="http://schemas.microsoft.com/office/drawing/2014/main" id="{97EEA882-8512-4C94-ADA4-D872F4268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146">
                  <a:extLst>
                    <a:ext uri="{FF2B5EF4-FFF2-40B4-BE49-F238E27FC236}">
                      <a16:creationId xmlns:a16="http://schemas.microsoft.com/office/drawing/2014/main" id="{20ED9EEB-2BDE-471A-8464-C34E7489C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147">
                  <a:extLst>
                    <a:ext uri="{FF2B5EF4-FFF2-40B4-BE49-F238E27FC236}">
                      <a16:creationId xmlns:a16="http://schemas.microsoft.com/office/drawing/2014/main" id="{CD21AFD9-4424-44EE-846A-5DBC93919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148">
                  <a:extLst>
                    <a:ext uri="{FF2B5EF4-FFF2-40B4-BE49-F238E27FC236}">
                      <a16:creationId xmlns:a16="http://schemas.microsoft.com/office/drawing/2014/main" id="{CC73386A-5EF3-4710-B142-B1DA55EB1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149">
                  <a:extLst>
                    <a:ext uri="{FF2B5EF4-FFF2-40B4-BE49-F238E27FC236}">
                      <a16:creationId xmlns:a16="http://schemas.microsoft.com/office/drawing/2014/main" id="{94451936-52BF-4E82-8BC2-F65773C25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150">
                  <a:extLst>
                    <a:ext uri="{FF2B5EF4-FFF2-40B4-BE49-F238E27FC236}">
                      <a16:creationId xmlns:a16="http://schemas.microsoft.com/office/drawing/2014/main" id="{7CF013D6-D701-4E3C-8166-5759AD936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151">
                  <a:extLst>
                    <a:ext uri="{FF2B5EF4-FFF2-40B4-BE49-F238E27FC236}">
                      <a16:creationId xmlns:a16="http://schemas.microsoft.com/office/drawing/2014/main" id="{0C02F19F-A492-48DE-A5E7-DEF10FCCF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152">
                  <a:extLst>
                    <a:ext uri="{FF2B5EF4-FFF2-40B4-BE49-F238E27FC236}">
                      <a16:creationId xmlns:a16="http://schemas.microsoft.com/office/drawing/2014/main" id="{889BA5CA-CDFD-4555-8BA8-DEBB38FEA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153">
                  <a:extLst>
                    <a:ext uri="{FF2B5EF4-FFF2-40B4-BE49-F238E27FC236}">
                      <a16:creationId xmlns:a16="http://schemas.microsoft.com/office/drawing/2014/main" id="{1D703B42-E50B-493A-A045-F8D415741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154">
                  <a:extLst>
                    <a:ext uri="{FF2B5EF4-FFF2-40B4-BE49-F238E27FC236}">
                      <a16:creationId xmlns:a16="http://schemas.microsoft.com/office/drawing/2014/main" id="{5CCAF0B4-DC87-43D5-9E0A-F46FC10A0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155">
                  <a:extLst>
                    <a:ext uri="{FF2B5EF4-FFF2-40B4-BE49-F238E27FC236}">
                      <a16:creationId xmlns:a16="http://schemas.microsoft.com/office/drawing/2014/main" id="{70C3C3D7-C944-40C0-B92C-EDE8E904C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156">
                  <a:extLst>
                    <a:ext uri="{FF2B5EF4-FFF2-40B4-BE49-F238E27FC236}">
                      <a16:creationId xmlns:a16="http://schemas.microsoft.com/office/drawing/2014/main" id="{FB8F5001-BC2A-4C6E-BDE0-48158FD25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157">
                  <a:extLst>
                    <a:ext uri="{FF2B5EF4-FFF2-40B4-BE49-F238E27FC236}">
                      <a16:creationId xmlns:a16="http://schemas.microsoft.com/office/drawing/2014/main" id="{EDA8BFAC-CF6F-4722-A9D5-1B925A482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158">
                  <a:extLst>
                    <a:ext uri="{FF2B5EF4-FFF2-40B4-BE49-F238E27FC236}">
                      <a16:creationId xmlns:a16="http://schemas.microsoft.com/office/drawing/2014/main" id="{DDC8AA8B-E7B4-4521-8599-A4ADFF56B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159">
                  <a:extLst>
                    <a:ext uri="{FF2B5EF4-FFF2-40B4-BE49-F238E27FC236}">
                      <a16:creationId xmlns:a16="http://schemas.microsoft.com/office/drawing/2014/main" id="{825C72EB-93FB-49FA-96B0-E1990184D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160">
                  <a:extLst>
                    <a:ext uri="{FF2B5EF4-FFF2-40B4-BE49-F238E27FC236}">
                      <a16:creationId xmlns:a16="http://schemas.microsoft.com/office/drawing/2014/main" id="{FEB5F680-6A7F-4C14-B733-D6E3EA2E9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161">
                  <a:extLst>
                    <a:ext uri="{FF2B5EF4-FFF2-40B4-BE49-F238E27FC236}">
                      <a16:creationId xmlns:a16="http://schemas.microsoft.com/office/drawing/2014/main" id="{48FF5AB6-0F2B-47BD-9EA9-936C4CF66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Rectangle 162">
                  <a:extLst>
                    <a:ext uri="{FF2B5EF4-FFF2-40B4-BE49-F238E27FC236}">
                      <a16:creationId xmlns:a16="http://schemas.microsoft.com/office/drawing/2014/main" id="{25615914-F0B8-49B0-91A4-310B6639A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163">
                  <a:extLst>
                    <a:ext uri="{FF2B5EF4-FFF2-40B4-BE49-F238E27FC236}">
                      <a16:creationId xmlns:a16="http://schemas.microsoft.com/office/drawing/2014/main" id="{6710598D-829D-4340-853B-14D0A7575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164">
                  <a:extLst>
                    <a:ext uri="{FF2B5EF4-FFF2-40B4-BE49-F238E27FC236}">
                      <a16:creationId xmlns:a16="http://schemas.microsoft.com/office/drawing/2014/main" id="{EFBDDFDF-D10F-4B06-A7BC-EC8BAF0C1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165">
                  <a:extLst>
                    <a:ext uri="{FF2B5EF4-FFF2-40B4-BE49-F238E27FC236}">
                      <a16:creationId xmlns:a16="http://schemas.microsoft.com/office/drawing/2014/main" id="{A2C08ED3-2964-41C0-9755-BD30104A3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166">
                  <a:extLst>
                    <a:ext uri="{FF2B5EF4-FFF2-40B4-BE49-F238E27FC236}">
                      <a16:creationId xmlns:a16="http://schemas.microsoft.com/office/drawing/2014/main" id="{71F4D5AE-9D39-4055-AD29-9F474D1EF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167">
                  <a:extLst>
                    <a:ext uri="{FF2B5EF4-FFF2-40B4-BE49-F238E27FC236}">
                      <a16:creationId xmlns:a16="http://schemas.microsoft.com/office/drawing/2014/main" id="{E033397A-0C50-4CBF-9748-B3E06CE58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168">
                  <a:extLst>
                    <a:ext uri="{FF2B5EF4-FFF2-40B4-BE49-F238E27FC236}">
                      <a16:creationId xmlns:a16="http://schemas.microsoft.com/office/drawing/2014/main" id="{67B1EB8B-4858-4BFD-8E00-AD5B36CCE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169">
                  <a:extLst>
                    <a:ext uri="{FF2B5EF4-FFF2-40B4-BE49-F238E27FC236}">
                      <a16:creationId xmlns:a16="http://schemas.microsoft.com/office/drawing/2014/main" id="{FD782D91-2060-457E-AFE1-12E414B71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170">
                  <a:extLst>
                    <a:ext uri="{FF2B5EF4-FFF2-40B4-BE49-F238E27FC236}">
                      <a16:creationId xmlns:a16="http://schemas.microsoft.com/office/drawing/2014/main" id="{26C83E62-1CA3-49D8-8715-3145B0E0C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171">
                  <a:extLst>
                    <a:ext uri="{FF2B5EF4-FFF2-40B4-BE49-F238E27FC236}">
                      <a16:creationId xmlns:a16="http://schemas.microsoft.com/office/drawing/2014/main" id="{63D4400B-B00F-4DDA-AF2F-208CA10E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172">
                  <a:extLst>
                    <a:ext uri="{FF2B5EF4-FFF2-40B4-BE49-F238E27FC236}">
                      <a16:creationId xmlns:a16="http://schemas.microsoft.com/office/drawing/2014/main" id="{7B71954E-7F77-455F-BF78-7E8F67188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173">
                  <a:extLst>
                    <a:ext uri="{FF2B5EF4-FFF2-40B4-BE49-F238E27FC236}">
                      <a16:creationId xmlns:a16="http://schemas.microsoft.com/office/drawing/2014/main" id="{1588F9C7-BEF7-40B8-A124-1061FAA3E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174">
                  <a:extLst>
                    <a:ext uri="{FF2B5EF4-FFF2-40B4-BE49-F238E27FC236}">
                      <a16:creationId xmlns:a16="http://schemas.microsoft.com/office/drawing/2014/main" id="{DD1250B7-7AB9-40AE-AAA4-245A7D4C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175">
                  <a:extLst>
                    <a:ext uri="{FF2B5EF4-FFF2-40B4-BE49-F238E27FC236}">
                      <a16:creationId xmlns:a16="http://schemas.microsoft.com/office/drawing/2014/main" id="{2C9FE2D7-40B6-4708-B129-64C8BD412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176">
                  <a:extLst>
                    <a:ext uri="{FF2B5EF4-FFF2-40B4-BE49-F238E27FC236}">
                      <a16:creationId xmlns:a16="http://schemas.microsoft.com/office/drawing/2014/main" id="{C5C2E292-1F31-4A13-BEAB-6F848C925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177">
                  <a:extLst>
                    <a:ext uri="{FF2B5EF4-FFF2-40B4-BE49-F238E27FC236}">
                      <a16:creationId xmlns:a16="http://schemas.microsoft.com/office/drawing/2014/main" id="{8B16C4E3-4642-48F1-BF80-9C6282614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178">
                  <a:extLst>
                    <a:ext uri="{FF2B5EF4-FFF2-40B4-BE49-F238E27FC236}">
                      <a16:creationId xmlns:a16="http://schemas.microsoft.com/office/drawing/2014/main" id="{609B23B2-0ACD-45E5-8995-2749A0A7D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179">
                  <a:extLst>
                    <a:ext uri="{FF2B5EF4-FFF2-40B4-BE49-F238E27FC236}">
                      <a16:creationId xmlns:a16="http://schemas.microsoft.com/office/drawing/2014/main" id="{C119630F-AFAF-4B8A-9D14-E6E103C3C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180">
                  <a:extLst>
                    <a:ext uri="{FF2B5EF4-FFF2-40B4-BE49-F238E27FC236}">
                      <a16:creationId xmlns:a16="http://schemas.microsoft.com/office/drawing/2014/main" id="{16548D76-1128-4725-ABA9-3D02AFD4F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181">
                  <a:extLst>
                    <a:ext uri="{FF2B5EF4-FFF2-40B4-BE49-F238E27FC236}">
                      <a16:creationId xmlns:a16="http://schemas.microsoft.com/office/drawing/2014/main" id="{F001DFAB-83D1-4A41-88F2-0736FCD03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182">
                  <a:extLst>
                    <a:ext uri="{FF2B5EF4-FFF2-40B4-BE49-F238E27FC236}">
                      <a16:creationId xmlns:a16="http://schemas.microsoft.com/office/drawing/2014/main" id="{C7D631B2-37EF-44DC-9F4B-ED2908CD7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183">
                  <a:extLst>
                    <a:ext uri="{FF2B5EF4-FFF2-40B4-BE49-F238E27FC236}">
                      <a16:creationId xmlns:a16="http://schemas.microsoft.com/office/drawing/2014/main" id="{69991358-991B-4312-A7E8-13B1A7950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Rectangle 184">
                  <a:extLst>
                    <a:ext uri="{FF2B5EF4-FFF2-40B4-BE49-F238E27FC236}">
                      <a16:creationId xmlns:a16="http://schemas.microsoft.com/office/drawing/2014/main" id="{085880E3-6683-4C19-A4F2-FB0F246FD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185">
                  <a:extLst>
                    <a:ext uri="{FF2B5EF4-FFF2-40B4-BE49-F238E27FC236}">
                      <a16:creationId xmlns:a16="http://schemas.microsoft.com/office/drawing/2014/main" id="{5461335E-993B-4E43-A19F-FD907F8B2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186">
                  <a:extLst>
                    <a:ext uri="{FF2B5EF4-FFF2-40B4-BE49-F238E27FC236}">
                      <a16:creationId xmlns:a16="http://schemas.microsoft.com/office/drawing/2014/main" id="{DB790530-870E-4A5B-A0A6-7391B34FB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187">
                  <a:extLst>
                    <a:ext uri="{FF2B5EF4-FFF2-40B4-BE49-F238E27FC236}">
                      <a16:creationId xmlns:a16="http://schemas.microsoft.com/office/drawing/2014/main" id="{170C06DB-1C1B-4A85-A36F-ABD93B3C0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188">
                  <a:extLst>
                    <a:ext uri="{FF2B5EF4-FFF2-40B4-BE49-F238E27FC236}">
                      <a16:creationId xmlns:a16="http://schemas.microsoft.com/office/drawing/2014/main" id="{E2914804-575F-48EF-8D2B-CAE2BD927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189">
                  <a:extLst>
                    <a:ext uri="{FF2B5EF4-FFF2-40B4-BE49-F238E27FC236}">
                      <a16:creationId xmlns:a16="http://schemas.microsoft.com/office/drawing/2014/main" id="{7B713030-23FC-4C8B-8D7B-93E0CDB44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190">
                  <a:extLst>
                    <a:ext uri="{FF2B5EF4-FFF2-40B4-BE49-F238E27FC236}">
                      <a16:creationId xmlns:a16="http://schemas.microsoft.com/office/drawing/2014/main" id="{BAD139C2-475D-4AE4-B802-C29B18029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191">
                  <a:extLst>
                    <a:ext uri="{FF2B5EF4-FFF2-40B4-BE49-F238E27FC236}">
                      <a16:creationId xmlns:a16="http://schemas.microsoft.com/office/drawing/2014/main" id="{AC6F1154-942A-4B4C-B5D4-9BDFF2C07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192">
                  <a:extLst>
                    <a:ext uri="{FF2B5EF4-FFF2-40B4-BE49-F238E27FC236}">
                      <a16:creationId xmlns:a16="http://schemas.microsoft.com/office/drawing/2014/main" id="{8E74B738-6974-457B-AE63-8BDF42F25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193">
                  <a:extLst>
                    <a:ext uri="{FF2B5EF4-FFF2-40B4-BE49-F238E27FC236}">
                      <a16:creationId xmlns:a16="http://schemas.microsoft.com/office/drawing/2014/main" id="{C3F209E3-ADDB-437D-864F-4BA53BF8B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194">
                  <a:extLst>
                    <a:ext uri="{FF2B5EF4-FFF2-40B4-BE49-F238E27FC236}">
                      <a16:creationId xmlns:a16="http://schemas.microsoft.com/office/drawing/2014/main" id="{812F9800-A156-4EC5-BE27-3FCADF638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195">
                  <a:extLst>
                    <a:ext uri="{FF2B5EF4-FFF2-40B4-BE49-F238E27FC236}">
                      <a16:creationId xmlns:a16="http://schemas.microsoft.com/office/drawing/2014/main" id="{2CA1F9DB-F09B-45FC-BE07-ECF3A733E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Rectangle 196">
                  <a:extLst>
                    <a:ext uri="{FF2B5EF4-FFF2-40B4-BE49-F238E27FC236}">
                      <a16:creationId xmlns:a16="http://schemas.microsoft.com/office/drawing/2014/main" id="{3CD1F8A2-3E05-40B0-B1EC-02790821F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197">
                  <a:extLst>
                    <a:ext uri="{FF2B5EF4-FFF2-40B4-BE49-F238E27FC236}">
                      <a16:creationId xmlns:a16="http://schemas.microsoft.com/office/drawing/2014/main" id="{AFF57022-7DD7-4576-9C4B-C8DDA6AE0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198">
                  <a:extLst>
                    <a:ext uri="{FF2B5EF4-FFF2-40B4-BE49-F238E27FC236}">
                      <a16:creationId xmlns:a16="http://schemas.microsoft.com/office/drawing/2014/main" id="{E01C13FF-710A-427C-9331-19223FAA7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199">
                  <a:extLst>
                    <a:ext uri="{FF2B5EF4-FFF2-40B4-BE49-F238E27FC236}">
                      <a16:creationId xmlns:a16="http://schemas.microsoft.com/office/drawing/2014/main" id="{1B67B4BE-FCCF-46C0-A831-14AF8BA47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200">
                  <a:extLst>
                    <a:ext uri="{FF2B5EF4-FFF2-40B4-BE49-F238E27FC236}">
                      <a16:creationId xmlns:a16="http://schemas.microsoft.com/office/drawing/2014/main" id="{90A4F20D-5C0E-4675-9F66-0C44076F8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201">
                  <a:extLst>
                    <a:ext uri="{FF2B5EF4-FFF2-40B4-BE49-F238E27FC236}">
                      <a16:creationId xmlns:a16="http://schemas.microsoft.com/office/drawing/2014/main" id="{E05C0AD9-96C5-464E-85BA-C0E104305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202">
                  <a:extLst>
                    <a:ext uri="{FF2B5EF4-FFF2-40B4-BE49-F238E27FC236}">
                      <a16:creationId xmlns:a16="http://schemas.microsoft.com/office/drawing/2014/main" id="{6D4B8AFA-D69F-445A-99EA-235574DD2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203">
                  <a:extLst>
                    <a:ext uri="{FF2B5EF4-FFF2-40B4-BE49-F238E27FC236}">
                      <a16:creationId xmlns:a16="http://schemas.microsoft.com/office/drawing/2014/main" id="{A5EA6737-0347-437B-AE94-A7DAEF61D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204">
                  <a:extLst>
                    <a:ext uri="{FF2B5EF4-FFF2-40B4-BE49-F238E27FC236}">
                      <a16:creationId xmlns:a16="http://schemas.microsoft.com/office/drawing/2014/main" id="{E120F045-09E8-43E1-9572-4AEB8C143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213" name="Freeform 206">
                <a:extLst>
                  <a:ext uri="{FF2B5EF4-FFF2-40B4-BE49-F238E27FC236}">
                    <a16:creationId xmlns:a16="http://schemas.microsoft.com/office/drawing/2014/main" id="{ADED0C47-998A-4D11-8ECF-629CC373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7">
                <a:extLst>
                  <a:ext uri="{FF2B5EF4-FFF2-40B4-BE49-F238E27FC236}">
                    <a16:creationId xmlns:a16="http://schemas.microsoft.com/office/drawing/2014/main" id="{2106B975-CA8A-4BBB-A2C9-FB813916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8">
                <a:extLst>
                  <a:ext uri="{FF2B5EF4-FFF2-40B4-BE49-F238E27FC236}">
                    <a16:creationId xmlns:a16="http://schemas.microsoft.com/office/drawing/2014/main" id="{F8789A52-8BC2-44C9-9D30-6DA4C754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Rectangle 209">
                <a:extLst>
                  <a:ext uri="{FF2B5EF4-FFF2-40B4-BE49-F238E27FC236}">
                    <a16:creationId xmlns:a16="http://schemas.microsoft.com/office/drawing/2014/main" id="{06818C2F-9CAF-4CD8-B198-B0C1454D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10">
                <a:extLst>
                  <a:ext uri="{FF2B5EF4-FFF2-40B4-BE49-F238E27FC236}">
                    <a16:creationId xmlns:a16="http://schemas.microsoft.com/office/drawing/2014/main" id="{37F32949-C272-4113-A471-6FD4A3AD7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211">
                <a:extLst>
                  <a:ext uri="{FF2B5EF4-FFF2-40B4-BE49-F238E27FC236}">
                    <a16:creationId xmlns:a16="http://schemas.microsoft.com/office/drawing/2014/main" id="{17E82728-DCF1-4829-9B79-1A40E03B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212">
                <a:extLst>
                  <a:ext uri="{FF2B5EF4-FFF2-40B4-BE49-F238E27FC236}">
                    <a16:creationId xmlns:a16="http://schemas.microsoft.com/office/drawing/2014/main" id="{BF9AC97D-DE0A-4762-884B-7DF107155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213">
                <a:extLst>
                  <a:ext uri="{FF2B5EF4-FFF2-40B4-BE49-F238E27FC236}">
                    <a16:creationId xmlns:a16="http://schemas.microsoft.com/office/drawing/2014/main" id="{80FEE9D6-CE6D-45ED-A71B-FEFBAE35B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214">
                <a:extLst>
                  <a:ext uri="{FF2B5EF4-FFF2-40B4-BE49-F238E27FC236}">
                    <a16:creationId xmlns:a16="http://schemas.microsoft.com/office/drawing/2014/main" id="{1A1DDDFF-EB6D-4611-B57C-E3FBB0143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215">
                <a:extLst>
                  <a:ext uri="{FF2B5EF4-FFF2-40B4-BE49-F238E27FC236}">
                    <a16:creationId xmlns:a16="http://schemas.microsoft.com/office/drawing/2014/main" id="{FD57F620-0B7A-4847-8705-4968777CC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216">
                <a:extLst>
                  <a:ext uri="{FF2B5EF4-FFF2-40B4-BE49-F238E27FC236}">
                    <a16:creationId xmlns:a16="http://schemas.microsoft.com/office/drawing/2014/main" id="{03CBF383-6698-4397-99D4-F064435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217">
                <a:extLst>
                  <a:ext uri="{FF2B5EF4-FFF2-40B4-BE49-F238E27FC236}">
                    <a16:creationId xmlns:a16="http://schemas.microsoft.com/office/drawing/2014/main" id="{65406896-32E2-40F4-83CB-8E32FE1DE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218">
                <a:extLst>
                  <a:ext uri="{FF2B5EF4-FFF2-40B4-BE49-F238E27FC236}">
                    <a16:creationId xmlns:a16="http://schemas.microsoft.com/office/drawing/2014/main" id="{C946F3A7-05B4-4C13-9937-C547DB03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219">
                <a:extLst>
                  <a:ext uri="{FF2B5EF4-FFF2-40B4-BE49-F238E27FC236}">
                    <a16:creationId xmlns:a16="http://schemas.microsoft.com/office/drawing/2014/main" id="{C2580FFF-FDF9-4622-92F9-A536685E0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220">
                <a:extLst>
                  <a:ext uri="{FF2B5EF4-FFF2-40B4-BE49-F238E27FC236}">
                    <a16:creationId xmlns:a16="http://schemas.microsoft.com/office/drawing/2014/main" id="{45DAA4A3-3FAD-4663-A835-1729FCEE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Rectangle 221">
                <a:extLst>
                  <a:ext uri="{FF2B5EF4-FFF2-40B4-BE49-F238E27FC236}">
                    <a16:creationId xmlns:a16="http://schemas.microsoft.com/office/drawing/2014/main" id="{E244E82F-3650-4C8C-ABEF-00E4BF68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222">
                <a:extLst>
                  <a:ext uri="{FF2B5EF4-FFF2-40B4-BE49-F238E27FC236}">
                    <a16:creationId xmlns:a16="http://schemas.microsoft.com/office/drawing/2014/main" id="{ACC48C1F-520B-4692-AEC6-C605481E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223">
                <a:extLst>
                  <a:ext uri="{FF2B5EF4-FFF2-40B4-BE49-F238E27FC236}">
                    <a16:creationId xmlns:a16="http://schemas.microsoft.com/office/drawing/2014/main" id="{E9C4F25C-7DF6-4D1C-9237-24E099D45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224">
                <a:extLst>
                  <a:ext uri="{FF2B5EF4-FFF2-40B4-BE49-F238E27FC236}">
                    <a16:creationId xmlns:a16="http://schemas.microsoft.com/office/drawing/2014/main" id="{18F82DCA-1724-422D-B07C-1191B326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225">
                <a:extLst>
                  <a:ext uri="{FF2B5EF4-FFF2-40B4-BE49-F238E27FC236}">
                    <a16:creationId xmlns:a16="http://schemas.microsoft.com/office/drawing/2014/main" id="{C8FDEBFA-19A7-4830-A1DB-7A772B24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226">
                <a:extLst>
                  <a:ext uri="{FF2B5EF4-FFF2-40B4-BE49-F238E27FC236}">
                    <a16:creationId xmlns:a16="http://schemas.microsoft.com/office/drawing/2014/main" id="{1601CF8C-F452-4E93-826A-FD77724C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227">
                <a:extLst>
                  <a:ext uri="{FF2B5EF4-FFF2-40B4-BE49-F238E27FC236}">
                    <a16:creationId xmlns:a16="http://schemas.microsoft.com/office/drawing/2014/main" id="{D122A928-1FF7-4E51-B8BE-41D0755F1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228">
                <a:extLst>
                  <a:ext uri="{FF2B5EF4-FFF2-40B4-BE49-F238E27FC236}">
                    <a16:creationId xmlns:a16="http://schemas.microsoft.com/office/drawing/2014/main" id="{A0CFDE37-228C-4B18-81D7-200D8164C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229">
                <a:extLst>
                  <a:ext uri="{FF2B5EF4-FFF2-40B4-BE49-F238E27FC236}">
                    <a16:creationId xmlns:a16="http://schemas.microsoft.com/office/drawing/2014/main" id="{2274E1AB-4196-4DC8-97F8-7F8F658E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230">
                <a:extLst>
                  <a:ext uri="{FF2B5EF4-FFF2-40B4-BE49-F238E27FC236}">
                    <a16:creationId xmlns:a16="http://schemas.microsoft.com/office/drawing/2014/main" id="{8F12079E-F39E-49EC-A23A-6A4B7EC9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231">
                <a:extLst>
                  <a:ext uri="{FF2B5EF4-FFF2-40B4-BE49-F238E27FC236}">
                    <a16:creationId xmlns:a16="http://schemas.microsoft.com/office/drawing/2014/main" id="{67E15ADA-D141-40FF-B409-F99569F5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232">
                <a:extLst>
                  <a:ext uri="{FF2B5EF4-FFF2-40B4-BE49-F238E27FC236}">
                    <a16:creationId xmlns:a16="http://schemas.microsoft.com/office/drawing/2014/main" id="{7D3A7E1A-21B2-4684-9051-234DC9F6F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233">
                <a:extLst>
                  <a:ext uri="{FF2B5EF4-FFF2-40B4-BE49-F238E27FC236}">
                    <a16:creationId xmlns:a16="http://schemas.microsoft.com/office/drawing/2014/main" id="{8F84DEB0-2508-4ECB-AA0E-6AE555EF0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234">
                <a:extLst>
                  <a:ext uri="{FF2B5EF4-FFF2-40B4-BE49-F238E27FC236}">
                    <a16:creationId xmlns:a16="http://schemas.microsoft.com/office/drawing/2014/main" id="{E697A1FC-D9C4-44A7-96DC-A9CB51A1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235">
                <a:extLst>
                  <a:ext uri="{FF2B5EF4-FFF2-40B4-BE49-F238E27FC236}">
                    <a16:creationId xmlns:a16="http://schemas.microsoft.com/office/drawing/2014/main" id="{595F6DC7-91BA-415E-94AB-63229B7A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236">
                <a:extLst>
                  <a:ext uri="{FF2B5EF4-FFF2-40B4-BE49-F238E27FC236}">
                    <a16:creationId xmlns:a16="http://schemas.microsoft.com/office/drawing/2014/main" id="{C42C653E-3F93-429C-B7C9-E27D11EB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237">
                <a:extLst>
                  <a:ext uri="{FF2B5EF4-FFF2-40B4-BE49-F238E27FC236}">
                    <a16:creationId xmlns:a16="http://schemas.microsoft.com/office/drawing/2014/main" id="{2A0ED574-CA82-48DD-987A-6450D6FF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238">
                <a:extLst>
                  <a:ext uri="{FF2B5EF4-FFF2-40B4-BE49-F238E27FC236}">
                    <a16:creationId xmlns:a16="http://schemas.microsoft.com/office/drawing/2014/main" id="{E3A3AEB0-895B-4461-AD70-658FC4CFA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239">
                <a:extLst>
                  <a:ext uri="{FF2B5EF4-FFF2-40B4-BE49-F238E27FC236}">
                    <a16:creationId xmlns:a16="http://schemas.microsoft.com/office/drawing/2014/main" id="{ED9A1EE0-3F19-4D68-B84F-90D6A9A8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240">
                <a:extLst>
                  <a:ext uri="{FF2B5EF4-FFF2-40B4-BE49-F238E27FC236}">
                    <a16:creationId xmlns:a16="http://schemas.microsoft.com/office/drawing/2014/main" id="{E10ABCDE-59D5-4A5B-B6F8-68A7F376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241">
                <a:extLst>
                  <a:ext uri="{FF2B5EF4-FFF2-40B4-BE49-F238E27FC236}">
                    <a16:creationId xmlns:a16="http://schemas.microsoft.com/office/drawing/2014/main" id="{F495FE47-53BE-426A-BE47-E59200911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242">
                <a:extLst>
                  <a:ext uri="{FF2B5EF4-FFF2-40B4-BE49-F238E27FC236}">
                    <a16:creationId xmlns:a16="http://schemas.microsoft.com/office/drawing/2014/main" id="{1E5D557B-C755-4408-9A5D-DAEB2EE8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243">
                <a:extLst>
                  <a:ext uri="{FF2B5EF4-FFF2-40B4-BE49-F238E27FC236}">
                    <a16:creationId xmlns:a16="http://schemas.microsoft.com/office/drawing/2014/main" id="{0407048C-728B-41A9-BA4D-01266DFD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244">
                <a:extLst>
                  <a:ext uri="{FF2B5EF4-FFF2-40B4-BE49-F238E27FC236}">
                    <a16:creationId xmlns:a16="http://schemas.microsoft.com/office/drawing/2014/main" id="{17EC6543-1C92-4DF5-9C0D-E5C991DD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Rectangle 245">
                <a:extLst>
                  <a:ext uri="{FF2B5EF4-FFF2-40B4-BE49-F238E27FC236}">
                    <a16:creationId xmlns:a16="http://schemas.microsoft.com/office/drawing/2014/main" id="{E255448A-030A-4887-97DF-E87FD37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246">
                <a:extLst>
                  <a:ext uri="{FF2B5EF4-FFF2-40B4-BE49-F238E27FC236}">
                    <a16:creationId xmlns:a16="http://schemas.microsoft.com/office/drawing/2014/main" id="{F13B4BE6-1EEC-435E-948C-E6F5D79E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247">
                <a:extLst>
                  <a:ext uri="{FF2B5EF4-FFF2-40B4-BE49-F238E27FC236}">
                    <a16:creationId xmlns:a16="http://schemas.microsoft.com/office/drawing/2014/main" id="{FD406444-C932-49EA-B917-81F1B8A1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248">
                <a:extLst>
                  <a:ext uri="{FF2B5EF4-FFF2-40B4-BE49-F238E27FC236}">
                    <a16:creationId xmlns:a16="http://schemas.microsoft.com/office/drawing/2014/main" id="{20F31EBF-A136-4D2A-B967-063904056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249">
                <a:extLst>
                  <a:ext uri="{FF2B5EF4-FFF2-40B4-BE49-F238E27FC236}">
                    <a16:creationId xmlns:a16="http://schemas.microsoft.com/office/drawing/2014/main" id="{AB07B945-7B5C-4661-A4EC-BF36FD74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250">
                <a:extLst>
                  <a:ext uri="{FF2B5EF4-FFF2-40B4-BE49-F238E27FC236}">
                    <a16:creationId xmlns:a16="http://schemas.microsoft.com/office/drawing/2014/main" id="{17083C65-8966-47BD-AEDB-83CF2F5B6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251">
                <a:extLst>
                  <a:ext uri="{FF2B5EF4-FFF2-40B4-BE49-F238E27FC236}">
                    <a16:creationId xmlns:a16="http://schemas.microsoft.com/office/drawing/2014/main" id="{4DA21FAD-8B8B-4116-AFBA-3184B034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252">
                <a:extLst>
                  <a:ext uri="{FF2B5EF4-FFF2-40B4-BE49-F238E27FC236}">
                    <a16:creationId xmlns:a16="http://schemas.microsoft.com/office/drawing/2014/main" id="{274C408E-9561-4F58-98DF-83A73811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253">
                <a:extLst>
                  <a:ext uri="{FF2B5EF4-FFF2-40B4-BE49-F238E27FC236}">
                    <a16:creationId xmlns:a16="http://schemas.microsoft.com/office/drawing/2014/main" id="{71DA054B-63C8-4882-9086-64F32B105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254">
                <a:extLst>
                  <a:ext uri="{FF2B5EF4-FFF2-40B4-BE49-F238E27FC236}">
                    <a16:creationId xmlns:a16="http://schemas.microsoft.com/office/drawing/2014/main" id="{BE8C8B3E-087B-4265-AEE2-5812AD7A4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255">
                <a:extLst>
                  <a:ext uri="{FF2B5EF4-FFF2-40B4-BE49-F238E27FC236}">
                    <a16:creationId xmlns:a16="http://schemas.microsoft.com/office/drawing/2014/main" id="{E272E4C3-FA54-4711-A56B-CF2A2B64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256">
                <a:extLst>
                  <a:ext uri="{FF2B5EF4-FFF2-40B4-BE49-F238E27FC236}">
                    <a16:creationId xmlns:a16="http://schemas.microsoft.com/office/drawing/2014/main" id="{108167B8-8E4E-430F-B470-531FE94EC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257">
                <a:extLst>
                  <a:ext uri="{FF2B5EF4-FFF2-40B4-BE49-F238E27FC236}">
                    <a16:creationId xmlns:a16="http://schemas.microsoft.com/office/drawing/2014/main" id="{E229936D-3655-4091-BD72-80464074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258">
                <a:extLst>
                  <a:ext uri="{FF2B5EF4-FFF2-40B4-BE49-F238E27FC236}">
                    <a16:creationId xmlns:a16="http://schemas.microsoft.com/office/drawing/2014/main" id="{E5FE9B42-7FA1-46EB-90C2-8951859C2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259">
                <a:extLst>
                  <a:ext uri="{FF2B5EF4-FFF2-40B4-BE49-F238E27FC236}">
                    <a16:creationId xmlns:a16="http://schemas.microsoft.com/office/drawing/2014/main" id="{37233921-E7BB-45C2-8904-D6670B6D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260">
                <a:extLst>
                  <a:ext uri="{FF2B5EF4-FFF2-40B4-BE49-F238E27FC236}">
                    <a16:creationId xmlns:a16="http://schemas.microsoft.com/office/drawing/2014/main" id="{FAED489D-6891-48EA-BCFA-126BB015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261">
                <a:extLst>
                  <a:ext uri="{FF2B5EF4-FFF2-40B4-BE49-F238E27FC236}">
                    <a16:creationId xmlns:a16="http://schemas.microsoft.com/office/drawing/2014/main" id="{1519C590-2FD1-4C37-9219-56EFF2BEE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262">
                <a:extLst>
                  <a:ext uri="{FF2B5EF4-FFF2-40B4-BE49-F238E27FC236}">
                    <a16:creationId xmlns:a16="http://schemas.microsoft.com/office/drawing/2014/main" id="{CF97B151-D2B6-4C98-B73D-3C6FE7E5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263">
                <a:extLst>
                  <a:ext uri="{FF2B5EF4-FFF2-40B4-BE49-F238E27FC236}">
                    <a16:creationId xmlns:a16="http://schemas.microsoft.com/office/drawing/2014/main" id="{5DA39C25-1720-4896-B65B-6D36840B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264">
                <a:extLst>
                  <a:ext uri="{FF2B5EF4-FFF2-40B4-BE49-F238E27FC236}">
                    <a16:creationId xmlns:a16="http://schemas.microsoft.com/office/drawing/2014/main" id="{765D2D64-23BC-4EAF-A2B4-169E10B4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265">
                <a:extLst>
                  <a:ext uri="{FF2B5EF4-FFF2-40B4-BE49-F238E27FC236}">
                    <a16:creationId xmlns:a16="http://schemas.microsoft.com/office/drawing/2014/main" id="{CABF5B4B-4C8B-42BC-88F4-AE03FB72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266">
                <a:extLst>
                  <a:ext uri="{FF2B5EF4-FFF2-40B4-BE49-F238E27FC236}">
                    <a16:creationId xmlns:a16="http://schemas.microsoft.com/office/drawing/2014/main" id="{AE7989B3-7565-4776-BE2F-F2099C71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267">
                <a:extLst>
                  <a:ext uri="{FF2B5EF4-FFF2-40B4-BE49-F238E27FC236}">
                    <a16:creationId xmlns:a16="http://schemas.microsoft.com/office/drawing/2014/main" id="{4B5623F1-A163-4236-B664-19CCAAC06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268">
                <a:extLst>
                  <a:ext uri="{FF2B5EF4-FFF2-40B4-BE49-F238E27FC236}">
                    <a16:creationId xmlns:a16="http://schemas.microsoft.com/office/drawing/2014/main" id="{33C58C0C-985A-4601-B4A6-7823F3BFC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269">
                <a:extLst>
                  <a:ext uri="{FF2B5EF4-FFF2-40B4-BE49-F238E27FC236}">
                    <a16:creationId xmlns:a16="http://schemas.microsoft.com/office/drawing/2014/main" id="{5D12C2E5-37BF-4CAF-A254-41F8B7A02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270">
                <a:extLst>
                  <a:ext uri="{FF2B5EF4-FFF2-40B4-BE49-F238E27FC236}">
                    <a16:creationId xmlns:a16="http://schemas.microsoft.com/office/drawing/2014/main" id="{A335A10D-6265-40B8-B7F7-68AB39C7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Rectangle 271">
                <a:extLst>
                  <a:ext uri="{FF2B5EF4-FFF2-40B4-BE49-F238E27FC236}">
                    <a16:creationId xmlns:a16="http://schemas.microsoft.com/office/drawing/2014/main" id="{22C15FBC-6123-424D-AC0A-16C53E31B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272">
                <a:extLst>
                  <a:ext uri="{FF2B5EF4-FFF2-40B4-BE49-F238E27FC236}">
                    <a16:creationId xmlns:a16="http://schemas.microsoft.com/office/drawing/2014/main" id="{7BC793B6-5E40-4E98-814C-E353C48E1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273">
                <a:extLst>
                  <a:ext uri="{FF2B5EF4-FFF2-40B4-BE49-F238E27FC236}">
                    <a16:creationId xmlns:a16="http://schemas.microsoft.com/office/drawing/2014/main" id="{F8EBE4B0-4C8F-4F0A-8BA1-DF380424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274">
                <a:extLst>
                  <a:ext uri="{FF2B5EF4-FFF2-40B4-BE49-F238E27FC236}">
                    <a16:creationId xmlns:a16="http://schemas.microsoft.com/office/drawing/2014/main" id="{AB62D77A-234B-4F20-A837-9F733441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275">
                <a:extLst>
                  <a:ext uri="{FF2B5EF4-FFF2-40B4-BE49-F238E27FC236}">
                    <a16:creationId xmlns:a16="http://schemas.microsoft.com/office/drawing/2014/main" id="{38136946-FE46-4215-9584-D96FC8061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276">
                <a:extLst>
                  <a:ext uri="{FF2B5EF4-FFF2-40B4-BE49-F238E27FC236}">
                    <a16:creationId xmlns:a16="http://schemas.microsoft.com/office/drawing/2014/main" id="{3F51B542-6435-4919-B5B7-2C97676F6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277">
                <a:extLst>
                  <a:ext uri="{FF2B5EF4-FFF2-40B4-BE49-F238E27FC236}">
                    <a16:creationId xmlns:a16="http://schemas.microsoft.com/office/drawing/2014/main" id="{FE315B61-42C9-4805-B283-558FF3C0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278">
                <a:extLst>
                  <a:ext uri="{FF2B5EF4-FFF2-40B4-BE49-F238E27FC236}">
                    <a16:creationId xmlns:a16="http://schemas.microsoft.com/office/drawing/2014/main" id="{B878ED43-5648-47A7-8E0B-F105B658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279">
                <a:extLst>
                  <a:ext uri="{FF2B5EF4-FFF2-40B4-BE49-F238E27FC236}">
                    <a16:creationId xmlns:a16="http://schemas.microsoft.com/office/drawing/2014/main" id="{FFBF7406-10AA-430C-B5E5-82F1098C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280">
                <a:extLst>
                  <a:ext uri="{FF2B5EF4-FFF2-40B4-BE49-F238E27FC236}">
                    <a16:creationId xmlns:a16="http://schemas.microsoft.com/office/drawing/2014/main" id="{C307E8C0-4097-45D5-9AD3-61C45A10E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281">
                <a:extLst>
                  <a:ext uri="{FF2B5EF4-FFF2-40B4-BE49-F238E27FC236}">
                    <a16:creationId xmlns:a16="http://schemas.microsoft.com/office/drawing/2014/main" id="{9A30C314-7D55-4F96-8E5B-601EA9A40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282">
                <a:extLst>
                  <a:ext uri="{FF2B5EF4-FFF2-40B4-BE49-F238E27FC236}">
                    <a16:creationId xmlns:a16="http://schemas.microsoft.com/office/drawing/2014/main" id="{D09C6E72-28FB-4042-B2E6-8C2F4FC4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Rectangle 283">
                <a:extLst>
                  <a:ext uri="{FF2B5EF4-FFF2-40B4-BE49-F238E27FC236}">
                    <a16:creationId xmlns:a16="http://schemas.microsoft.com/office/drawing/2014/main" id="{4AA0550C-4BC7-48E6-A483-617345431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284">
                <a:extLst>
                  <a:ext uri="{FF2B5EF4-FFF2-40B4-BE49-F238E27FC236}">
                    <a16:creationId xmlns:a16="http://schemas.microsoft.com/office/drawing/2014/main" id="{AE2A3044-9F42-47CB-BCA4-3C68D431B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285">
                <a:extLst>
                  <a:ext uri="{FF2B5EF4-FFF2-40B4-BE49-F238E27FC236}">
                    <a16:creationId xmlns:a16="http://schemas.microsoft.com/office/drawing/2014/main" id="{A9A4BFE2-B01C-4ECD-9448-404228346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286">
                <a:extLst>
                  <a:ext uri="{FF2B5EF4-FFF2-40B4-BE49-F238E27FC236}">
                    <a16:creationId xmlns:a16="http://schemas.microsoft.com/office/drawing/2014/main" id="{308339EF-5F87-43B3-B6C3-61DE3113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287">
                <a:extLst>
                  <a:ext uri="{FF2B5EF4-FFF2-40B4-BE49-F238E27FC236}">
                    <a16:creationId xmlns:a16="http://schemas.microsoft.com/office/drawing/2014/main" id="{AA5DBD0A-87B7-4CED-B940-8690B8E3B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288">
                <a:extLst>
                  <a:ext uri="{FF2B5EF4-FFF2-40B4-BE49-F238E27FC236}">
                    <a16:creationId xmlns:a16="http://schemas.microsoft.com/office/drawing/2014/main" id="{3361EFCF-2E1E-4015-B150-12A2628D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289">
                <a:extLst>
                  <a:ext uri="{FF2B5EF4-FFF2-40B4-BE49-F238E27FC236}">
                    <a16:creationId xmlns:a16="http://schemas.microsoft.com/office/drawing/2014/main" id="{68ECC9E2-8B11-45EF-B220-4B114C7D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290">
                <a:extLst>
                  <a:ext uri="{FF2B5EF4-FFF2-40B4-BE49-F238E27FC236}">
                    <a16:creationId xmlns:a16="http://schemas.microsoft.com/office/drawing/2014/main" id="{8A79C3B7-0274-4414-B0F3-B71FCC8A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91">
                <a:extLst>
                  <a:ext uri="{FF2B5EF4-FFF2-40B4-BE49-F238E27FC236}">
                    <a16:creationId xmlns:a16="http://schemas.microsoft.com/office/drawing/2014/main" id="{0DA0896F-F3EF-4350-B609-B2D82C25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92">
                <a:extLst>
                  <a:ext uri="{FF2B5EF4-FFF2-40B4-BE49-F238E27FC236}">
                    <a16:creationId xmlns:a16="http://schemas.microsoft.com/office/drawing/2014/main" id="{FF757765-EDEB-4648-A395-5AE2AC48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Rectangle 293">
                <a:extLst>
                  <a:ext uri="{FF2B5EF4-FFF2-40B4-BE49-F238E27FC236}">
                    <a16:creationId xmlns:a16="http://schemas.microsoft.com/office/drawing/2014/main" id="{9CDCA352-E13A-463A-A19F-F9B60607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294">
                <a:extLst>
                  <a:ext uri="{FF2B5EF4-FFF2-40B4-BE49-F238E27FC236}">
                    <a16:creationId xmlns:a16="http://schemas.microsoft.com/office/drawing/2014/main" id="{A9E640DF-61F2-4475-BB45-48D41BD2F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295">
                <a:extLst>
                  <a:ext uri="{FF2B5EF4-FFF2-40B4-BE49-F238E27FC236}">
                    <a16:creationId xmlns:a16="http://schemas.microsoft.com/office/drawing/2014/main" id="{895E2878-1550-4F88-A540-631F3000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296">
                <a:extLst>
                  <a:ext uri="{FF2B5EF4-FFF2-40B4-BE49-F238E27FC236}">
                    <a16:creationId xmlns:a16="http://schemas.microsoft.com/office/drawing/2014/main" id="{AFFD8AEF-8384-46B7-8CFB-4F475628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297">
                <a:extLst>
                  <a:ext uri="{FF2B5EF4-FFF2-40B4-BE49-F238E27FC236}">
                    <a16:creationId xmlns:a16="http://schemas.microsoft.com/office/drawing/2014/main" id="{03A8E2C7-6235-4C2A-9648-AA8F02BDE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98">
                <a:extLst>
                  <a:ext uri="{FF2B5EF4-FFF2-40B4-BE49-F238E27FC236}">
                    <a16:creationId xmlns:a16="http://schemas.microsoft.com/office/drawing/2014/main" id="{2AF97124-3EF6-4BEC-95FF-A21C77C0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99">
                <a:extLst>
                  <a:ext uri="{FF2B5EF4-FFF2-40B4-BE49-F238E27FC236}">
                    <a16:creationId xmlns:a16="http://schemas.microsoft.com/office/drawing/2014/main" id="{9FE7E12C-70DA-432C-AFF1-838BD82C1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300">
                <a:extLst>
                  <a:ext uri="{FF2B5EF4-FFF2-40B4-BE49-F238E27FC236}">
                    <a16:creationId xmlns:a16="http://schemas.microsoft.com/office/drawing/2014/main" id="{76F1E2DD-F761-4A76-966D-05CC4FF8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301">
                <a:extLst>
                  <a:ext uri="{FF2B5EF4-FFF2-40B4-BE49-F238E27FC236}">
                    <a16:creationId xmlns:a16="http://schemas.microsoft.com/office/drawing/2014/main" id="{F978FD11-DC21-43B7-8D78-53226171A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302">
                <a:extLst>
                  <a:ext uri="{FF2B5EF4-FFF2-40B4-BE49-F238E27FC236}">
                    <a16:creationId xmlns:a16="http://schemas.microsoft.com/office/drawing/2014/main" id="{280F1EAF-EAEE-4CF8-89E3-8371F968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303">
                <a:extLst>
                  <a:ext uri="{FF2B5EF4-FFF2-40B4-BE49-F238E27FC236}">
                    <a16:creationId xmlns:a16="http://schemas.microsoft.com/office/drawing/2014/main" id="{4CC21C5A-E9BD-4663-B7CC-F65B7BED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304">
                <a:extLst>
                  <a:ext uri="{FF2B5EF4-FFF2-40B4-BE49-F238E27FC236}">
                    <a16:creationId xmlns:a16="http://schemas.microsoft.com/office/drawing/2014/main" id="{79A0C491-D27F-4105-AE8E-F8F0E8D3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305">
                <a:extLst>
                  <a:ext uri="{FF2B5EF4-FFF2-40B4-BE49-F238E27FC236}">
                    <a16:creationId xmlns:a16="http://schemas.microsoft.com/office/drawing/2014/main" id="{48DA22E9-DA4E-4E58-9CB2-6409CFA9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306">
                <a:extLst>
                  <a:ext uri="{FF2B5EF4-FFF2-40B4-BE49-F238E27FC236}">
                    <a16:creationId xmlns:a16="http://schemas.microsoft.com/office/drawing/2014/main" id="{3FF08400-D23F-4B92-91D2-8E82EF51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307">
                <a:extLst>
                  <a:ext uri="{FF2B5EF4-FFF2-40B4-BE49-F238E27FC236}">
                    <a16:creationId xmlns:a16="http://schemas.microsoft.com/office/drawing/2014/main" id="{7923F197-BD6C-4C90-AE7E-CD0DDA31E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308">
                <a:extLst>
                  <a:ext uri="{FF2B5EF4-FFF2-40B4-BE49-F238E27FC236}">
                    <a16:creationId xmlns:a16="http://schemas.microsoft.com/office/drawing/2014/main" id="{170BB8F6-8AEF-404F-B31A-7E632FD62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309">
                <a:extLst>
                  <a:ext uri="{FF2B5EF4-FFF2-40B4-BE49-F238E27FC236}">
                    <a16:creationId xmlns:a16="http://schemas.microsoft.com/office/drawing/2014/main" id="{B2BB5320-1F77-4B59-9EB5-87AE80CAF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310">
                <a:extLst>
                  <a:ext uri="{FF2B5EF4-FFF2-40B4-BE49-F238E27FC236}">
                    <a16:creationId xmlns:a16="http://schemas.microsoft.com/office/drawing/2014/main" id="{86FE9B71-3A05-4149-981D-70BB1568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311">
                <a:extLst>
                  <a:ext uri="{FF2B5EF4-FFF2-40B4-BE49-F238E27FC236}">
                    <a16:creationId xmlns:a16="http://schemas.microsoft.com/office/drawing/2014/main" id="{7A5D3F0A-11F6-4B97-90C6-ADBABBC62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312">
                <a:extLst>
                  <a:ext uri="{FF2B5EF4-FFF2-40B4-BE49-F238E27FC236}">
                    <a16:creationId xmlns:a16="http://schemas.microsoft.com/office/drawing/2014/main" id="{53C0CCB3-6B2B-4E33-96FA-EDB4711C1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313">
                <a:extLst>
                  <a:ext uri="{FF2B5EF4-FFF2-40B4-BE49-F238E27FC236}">
                    <a16:creationId xmlns:a16="http://schemas.microsoft.com/office/drawing/2014/main" id="{180F46C5-1BA9-4885-9CFF-ADDF5B7E5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314">
                <a:extLst>
                  <a:ext uri="{FF2B5EF4-FFF2-40B4-BE49-F238E27FC236}">
                    <a16:creationId xmlns:a16="http://schemas.microsoft.com/office/drawing/2014/main" id="{FFD19756-0F1F-4461-BF18-E7A0CF60F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315">
                <a:extLst>
                  <a:ext uri="{FF2B5EF4-FFF2-40B4-BE49-F238E27FC236}">
                    <a16:creationId xmlns:a16="http://schemas.microsoft.com/office/drawing/2014/main" id="{EC2826F8-600A-4C2D-AF8E-B9C0CCC6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316">
                <a:extLst>
                  <a:ext uri="{FF2B5EF4-FFF2-40B4-BE49-F238E27FC236}">
                    <a16:creationId xmlns:a16="http://schemas.microsoft.com/office/drawing/2014/main" id="{8BEB1E91-B331-44FE-BFB6-1F4BD2D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317">
                <a:extLst>
                  <a:ext uri="{FF2B5EF4-FFF2-40B4-BE49-F238E27FC236}">
                    <a16:creationId xmlns:a16="http://schemas.microsoft.com/office/drawing/2014/main" id="{B48A49F7-6CE1-492E-BB4A-FA75419AB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318">
                <a:extLst>
                  <a:ext uri="{FF2B5EF4-FFF2-40B4-BE49-F238E27FC236}">
                    <a16:creationId xmlns:a16="http://schemas.microsoft.com/office/drawing/2014/main" id="{E0886C77-FFB3-4153-B78C-57ADE208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319">
                <a:extLst>
                  <a:ext uri="{FF2B5EF4-FFF2-40B4-BE49-F238E27FC236}">
                    <a16:creationId xmlns:a16="http://schemas.microsoft.com/office/drawing/2014/main" id="{C0B20DB8-CB23-4AEF-A3A0-1D0240C8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320">
                <a:extLst>
                  <a:ext uri="{FF2B5EF4-FFF2-40B4-BE49-F238E27FC236}">
                    <a16:creationId xmlns:a16="http://schemas.microsoft.com/office/drawing/2014/main" id="{E2E65367-4197-4A9F-BA3F-652F06C25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321">
                <a:extLst>
                  <a:ext uri="{FF2B5EF4-FFF2-40B4-BE49-F238E27FC236}">
                    <a16:creationId xmlns:a16="http://schemas.microsoft.com/office/drawing/2014/main" id="{5812AB97-0F75-45BD-82C8-24EE672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322">
                <a:extLst>
                  <a:ext uri="{FF2B5EF4-FFF2-40B4-BE49-F238E27FC236}">
                    <a16:creationId xmlns:a16="http://schemas.microsoft.com/office/drawing/2014/main" id="{D400C5D8-B509-4B23-B76B-F9F41F27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323">
                <a:extLst>
                  <a:ext uri="{FF2B5EF4-FFF2-40B4-BE49-F238E27FC236}">
                    <a16:creationId xmlns:a16="http://schemas.microsoft.com/office/drawing/2014/main" id="{26AFB3FC-9DB1-4EE8-B364-E51572DF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324">
                <a:extLst>
                  <a:ext uri="{FF2B5EF4-FFF2-40B4-BE49-F238E27FC236}">
                    <a16:creationId xmlns:a16="http://schemas.microsoft.com/office/drawing/2014/main" id="{9DD2FE96-F9CA-43F8-8E35-C5BF89043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325">
                <a:extLst>
                  <a:ext uri="{FF2B5EF4-FFF2-40B4-BE49-F238E27FC236}">
                    <a16:creationId xmlns:a16="http://schemas.microsoft.com/office/drawing/2014/main" id="{E8436990-FDD6-45A2-B1F2-6610A27DC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326">
                <a:extLst>
                  <a:ext uri="{FF2B5EF4-FFF2-40B4-BE49-F238E27FC236}">
                    <a16:creationId xmlns:a16="http://schemas.microsoft.com/office/drawing/2014/main" id="{7F3F8919-8D6E-4D1F-BE08-C5FC9697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327">
                <a:extLst>
                  <a:ext uri="{FF2B5EF4-FFF2-40B4-BE49-F238E27FC236}">
                    <a16:creationId xmlns:a16="http://schemas.microsoft.com/office/drawing/2014/main" id="{AAF701A6-618D-4518-ADA5-7BEE99C9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328">
                <a:extLst>
                  <a:ext uri="{FF2B5EF4-FFF2-40B4-BE49-F238E27FC236}">
                    <a16:creationId xmlns:a16="http://schemas.microsoft.com/office/drawing/2014/main" id="{5643AB96-CC1C-4930-A67F-1A5F9E64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329">
                <a:extLst>
                  <a:ext uri="{FF2B5EF4-FFF2-40B4-BE49-F238E27FC236}">
                    <a16:creationId xmlns:a16="http://schemas.microsoft.com/office/drawing/2014/main" id="{2A3A98D7-7E45-4CCE-B24D-B5E54509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330">
                <a:extLst>
                  <a:ext uri="{FF2B5EF4-FFF2-40B4-BE49-F238E27FC236}">
                    <a16:creationId xmlns:a16="http://schemas.microsoft.com/office/drawing/2014/main" id="{8CBB3094-79E8-4D4F-99FA-898B53502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331">
                <a:extLst>
                  <a:ext uri="{FF2B5EF4-FFF2-40B4-BE49-F238E27FC236}">
                    <a16:creationId xmlns:a16="http://schemas.microsoft.com/office/drawing/2014/main" id="{A387B54E-2A0D-45EB-B34D-DE7093DF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332">
                <a:extLst>
                  <a:ext uri="{FF2B5EF4-FFF2-40B4-BE49-F238E27FC236}">
                    <a16:creationId xmlns:a16="http://schemas.microsoft.com/office/drawing/2014/main" id="{2E9B4857-44B7-4131-B5F2-65C8A969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333">
                <a:extLst>
                  <a:ext uri="{FF2B5EF4-FFF2-40B4-BE49-F238E27FC236}">
                    <a16:creationId xmlns:a16="http://schemas.microsoft.com/office/drawing/2014/main" id="{7FA27A8E-4396-4D86-92B4-AB8F3C9F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334">
                <a:extLst>
                  <a:ext uri="{FF2B5EF4-FFF2-40B4-BE49-F238E27FC236}">
                    <a16:creationId xmlns:a16="http://schemas.microsoft.com/office/drawing/2014/main" id="{5B76797C-D704-4623-AA0A-10E5ED57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335">
                <a:extLst>
                  <a:ext uri="{FF2B5EF4-FFF2-40B4-BE49-F238E27FC236}">
                    <a16:creationId xmlns:a16="http://schemas.microsoft.com/office/drawing/2014/main" id="{A9D3EE98-B059-484A-8ED1-9B1C3D47F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336">
                <a:extLst>
                  <a:ext uri="{FF2B5EF4-FFF2-40B4-BE49-F238E27FC236}">
                    <a16:creationId xmlns:a16="http://schemas.microsoft.com/office/drawing/2014/main" id="{918C0027-6381-44A9-AD5B-8C3809457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337">
                <a:extLst>
                  <a:ext uri="{FF2B5EF4-FFF2-40B4-BE49-F238E27FC236}">
                    <a16:creationId xmlns:a16="http://schemas.microsoft.com/office/drawing/2014/main" id="{34B81643-ED11-4C8B-8183-655B7FCD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338">
                <a:extLst>
                  <a:ext uri="{FF2B5EF4-FFF2-40B4-BE49-F238E27FC236}">
                    <a16:creationId xmlns:a16="http://schemas.microsoft.com/office/drawing/2014/main" id="{DBE992BF-2219-4325-94DA-3E0F5E0B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339">
                <a:extLst>
                  <a:ext uri="{FF2B5EF4-FFF2-40B4-BE49-F238E27FC236}">
                    <a16:creationId xmlns:a16="http://schemas.microsoft.com/office/drawing/2014/main" id="{C1411FB3-5CF4-47EF-B109-CA43BC681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340">
                <a:extLst>
                  <a:ext uri="{FF2B5EF4-FFF2-40B4-BE49-F238E27FC236}">
                    <a16:creationId xmlns:a16="http://schemas.microsoft.com/office/drawing/2014/main" id="{6569FE1E-9B58-4F1B-BC45-B496DA59A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341">
                <a:extLst>
                  <a:ext uri="{FF2B5EF4-FFF2-40B4-BE49-F238E27FC236}">
                    <a16:creationId xmlns:a16="http://schemas.microsoft.com/office/drawing/2014/main" id="{2E037A91-B49D-4D79-85FD-31C73B61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342">
                <a:extLst>
                  <a:ext uri="{FF2B5EF4-FFF2-40B4-BE49-F238E27FC236}">
                    <a16:creationId xmlns:a16="http://schemas.microsoft.com/office/drawing/2014/main" id="{33D55B11-A097-482D-B132-0F0BC075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343">
                <a:extLst>
                  <a:ext uri="{FF2B5EF4-FFF2-40B4-BE49-F238E27FC236}">
                    <a16:creationId xmlns:a16="http://schemas.microsoft.com/office/drawing/2014/main" id="{93951B92-3887-4AAD-AEDF-67004378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344">
                <a:extLst>
                  <a:ext uri="{FF2B5EF4-FFF2-40B4-BE49-F238E27FC236}">
                    <a16:creationId xmlns:a16="http://schemas.microsoft.com/office/drawing/2014/main" id="{4B14D778-DD8D-46C2-816C-CF216A39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345">
                <a:extLst>
                  <a:ext uri="{FF2B5EF4-FFF2-40B4-BE49-F238E27FC236}">
                    <a16:creationId xmlns:a16="http://schemas.microsoft.com/office/drawing/2014/main" id="{07A03456-FCDE-41BD-90EB-1A6B3D48E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346">
                <a:extLst>
                  <a:ext uri="{FF2B5EF4-FFF2-40B4-BE49-F238E27FC236}">
                    <a16:creationId xmlns:a16="http://schemas.microsoft.com/office/drawing/2014/main" id="{5A2958D3-05D0-4DF1-8117-73BB747B5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347">
                <a:extLst>
                  <a:ext uri="{FF2B5EF4-FFF2-40B4-BE49-F238E27FC236}">
                    <a16:creationId xmlns:a16="http://schemas.microsoft.com/office/drawing/2014/main" id="{8F1CDCD4-DD80-4242-B8B2-26A286B2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348">
                <a:extLst>
                  <a:ext uri="{FF2B5EF4-FFF2-40B4-BE49-F238E27FC236}">
                    <a16:creationId xmlns:a16="http://schemas.microsoft.com/office/drawing/2014/main" id="{D2FEF658-28A6-44C2-8A30-342308B3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349">
                <a:extLst>
                  <a:ext uri="{FF2B5EF4-FFF2-40B4-BE49-F238E27FC236}">
                    <a16:creationId xmlns:a16="http://schemas.microsoft.com/office/drawing/2014/main" id="{00616CA6-AD53-475D-94D5-78494CDE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350">
                <a:extLst>
                  <a:ext uri="{FF2B5EF4-FFF2-40B4-BE49-F238E27FC236}">
                    <a16:creationId xmlns:a16="http://schemas.microsoft.com/office/drawing/2014/main" id="{B783E144-EF82-4B4D-9CA5-28CDF26A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351">
                <a:extLst>
                  <a:ext uri="{FF2B5EF4-FFF2-40B4-BE49-F238E27FC236}">
                    <a16:creationId xmlns:a16="http://schemas.microsoft.com/office/drawing/2014/main" id="{E955F2CB-2629-4870-BAD1-6DB768E2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352">
                <a:extLst>
                  <a:ext uri="{FF2B5EF4-FFF2-40B4-BE49-F238E27FC236}">
                    <a16:creationId xmlns:a16="http://schemas.microsoft.com/office/drawing/2014/main" id="{0B0C2780-DB04-4512-9358-5C4B8473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353">
                <a:extLst>
                  <a:ext uri="{FF2B5EF4-FFF2-40B4-BE49-F238E27FC236}">
                    <a16:creationId xmlns:a16="http://schemas.microsoft.com/office/drawing/2014/main" id="{5B41B770-B56C-47A8-8D5C-6C4603D2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354">
                <a:extLst>
                  <a:ext uri="{FF2B5EF4-FFF2-40B4-BE49-F238E27FC236}">
                    <a16:creationId xmlns:a16="http://schemas.microsoft.com/office/drawing/2014/main" id="{AA3972CE-7018-4894-822C-3413B285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355">
                <a:extLst>
                  <a:ext uri="{FF2B5EF4-FFF2-40B4-BE49-F238E27FC236}">
                    <a16:creationId xmlns:a16="http://schemas.microsoft.com/office/drawing/2014/main" id="{829E409C-C0DA-4167-AD47-289CF0F8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11" name="文本框 783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C7AB9E68-B25E-44A3-B5F8-8700A38CE113}"/>
                </a:ext>
              </a:extLst>
            </p:cNvPr>
            <p:cNvSpPr txBox="1"/>
            <p:nvPr/>
          </p:nvSpPr>
          <p:spPr>
            <a:xfrm>
              <a:off x="5068510" y="5695429"/>
              <a:ext cx="2901339" cy="574356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sz="2600" dirty="0"/>
                <a:t>政府政策</a:t>
              </a:r>
            </a:p>
          </p:txBody>
        </p:sp>
      </p:grpSp>
      <p:cxnSp>
        <p:nvCxnSpPr>
          <p:cNvPr id="9" name="直線接點 8">
            <a:extLst>
              <a:ext uri="{FF2B5EF4-FFF2-40B4-BE49-F238E27FC236}">
                <a16:creationId xmlns:a16="http://schemas.microsoft.com/office/drawing/2014/main" id="{C4923324-7A14-42A0-8634-CBD938DBF67D}"/>
              </a:ext>
            </a:extLst>
          </p:cNvPr>
          <p:cNvCxnSpPr>
            <a:cxnSpLocks/>
          </p:cNvCxnSpPr>
          <p:nvPr/>
        </p:nvCxnSpPr>
        <p:spPr>
          <a:xfrm>
            <a:off x="2695817" y="1358182"/>
            <a:ext cx="489165" cy="0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8" name="直線接點 1567">
            <a:extLst>
              <a:ext uri="{FF2B5EF4-FFF2-40B4-BE49-F238E27FC236}">
                <a16:creationId xmlns:a16="http://schemas.microsoft.com/office/drawing/2014/main" id="{CBF77595-B6A0-47DB-ACF6-BB9D537EF8E4}"/>
              </a:ext>
            </a:extLst>
          </p:cNvPr>
          <p:cNvCxnSpPr>
            <a:cxnSpLocks/>
          </p:cNvCxnSpPr>
          <p:nvPr/>
        </p:nvCxnSpPr>
        <p:spPr>
          <a:xfrm>
            <a:off x="2684445" y="3576463"/>
            <a:ext cx="468000" cy="0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0" name="直線接點 1569">
            <a:extLst>
              <a:ext uri="{FF2B5EF4-FFF2-40B4-BE49-F238E27FC236}">
                <a16:creationId xmlns:a16="http://schemas.microsoft.com/office/drawing/2014/main" id="{BF9CAD08-A55E-43E7-9529-11D613438761}"/>
              </a:ext>
            </a:extLst>
          </p:cNvPr>
          <p:cNvCxnSpPr>
            <a:cxnSpLocks/>
          </p:cNvCxnSpPr>
          <p:nvPr/>
        </p:nvCxnSpPr>
        <p:spPr>
          <a:xfrm>
            <a:off x="2673927" y="6364399"/>
            <a:ext cx="489165" cy="0"/>
          </a:xfrm>
          <a:prstGeom prst="lin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接點 11">
            <a:extLst>
              <a:ext uri="{FF2B5EF4-FFF2-40B4-BE49-F238E27FC236}">
                <a16:creationId xmlns:a16="http://schemas.microsoft.com/office/drawing/2014/main" id="{3C517AE6-3290-47FA-86F6-5D768DD8040B}"/>
              </a:ext>
            </a:extLst>
          </p:cNvPr>
          <p:cNvCxnSpPr>
            <a:cxnSpLocks/>
          </p:cNvCxnSpPr>
          <p:nvPr/>
        </p:nvCxnSpPr>
        <p:spPr>
          <a:xfrm flipH="1">
            <a:off x="2673926" y="1333875"/>
            <a:ext cx="8315" cy="5047857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1" name="直線接點 1570">
            <a:extLst>
              <a:ext uri="{FF2B5EF4-FFF2-40B4-BE49-F238E27FC236}">
                <a16:creationId xmlns:a16="http://schemas.microsoft.com/office/drawing/2014/main" id="{93E53FF4-E0C3-40FA-AF06-60B9F68EF9A6}"/>
              </a:ext>
            </a:extLst>
          </p:cNvPr>
          <p:cNvCxnSpPr>
            <a:cxnSpLocks/>
          </p:cNvCxnSpPr>
          <p:nvPr/>
        </p:nvCxnSpPr>
        <p:spPr>
          <a:xfrm>
            <a:off x="2193076" y="3769627"/>
            <a:ext cx="489165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2" name="標題 1">
            <a:extLst>
              <a:ext uri="{FF2B5EF4-FFF2-40B4-BE49-F238E27FC236}">
                <a16:creationId xmlns:a16="http://schemas.microsoft.com/office/drawing/2014/main" id="{7C2B8344-39D6-48D9-B436-D4DCD028D827}"/>
              </a:ext>
            </a:extLst>
          </p:cNvPr>
          <p:cNvSpPr txBox="1">
            <a:spLocks/>
          </p:cNvSpPr>
          <p:nvPr/>
        </p:nvSpPr>
        <p:spPr>
          <a:xfrm>
            <a:off x="1617283" y="-384395"/>
            <a:ext cx="9498020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zh-TW" altLang="en-US" sz="2800" b="1" dirty="0">
                <a:solidFill>
                  <a:prstClr val="black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三、學校附近店家提供吸管問卷調查結果</a:t>
            </a:r>
            <a:endParaRPr lang="zh-TW" altLang="en-US" sz="54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15" name="矩形 47">
            <a:extLst>
              <a:ext uri="{FF2B5EF4-FFF2-40B4-BE49-F238E27FC236}">
                <a16:creationId xmlns:a16="http://schemas.microsoft.com/office/drawing/2014/main" id="{B2FA92E1-A82A-42E4-B756-C8A88E81F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749" y="2519123"/>
            <a:ext cx="1496699" cy="415490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1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材質認知</a:t>
            </a:r>
          </a:p>
        </p:txBody>
      </p:sp>
      <p:cxnSp>
        <p:nvCxnSpPr>
          <p:cNvPr id="1119" name="直線接點 1118">
            <a:extLst>
              <a:ext uri="{FF2B5EF4-FFF2-40B4-BE49-F238E27FC236}">
                <a16:creationId xmlns:a16="http://schemas.microsoft.com/office/drawing/2014/main" id="{A7BBC86D-15C4-46D8-BC70-8F5DFB010241}"/>
              </a:ext>
            </a:extLst>
          </p:cNvPr>
          <p:cNvCxnSpPr>
            <a:cxnSpLocks/>
          </p:cNvCxnSpPr>
          <p:nvPr/>
        </p:nvCxnSpPr>
        <p:spPr>
          <a:xfrm>
            <a:off x="5114561" y="3846317"/>
            <a:ext cx="311820" cy="0"/>
          </a:xfrm>
          <a:prstGeom prst="line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0" name="直線接點 1119">
            <a:extLst>
              <a:ext uri="{FF2B5EF4-FFF2-40B4-BE49-F238E27FC236}">
                <a16:creationId xmlns:a16="http://schemas.microsoft.com/office/drawing/2014/main" id="{0F575442-2D2C-4C7B-938E-4002A67C211F}"/>
              </a:ext>
            </a:extLst>
          </p:cNvPr>
          <p:cNvCxnSpPr>
            <a:cxnSpLocks/>
          </p:cNvCxnSpPr>
          <p:nvPr/>
        </p:nvCxnSpPr>
        <p:spPr>
          <a:xfrm flipH="1">
            <a:off x="5126538" y="2769853"/>
            <a:ext cx="21564" cy="2948159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1" name="直線接點 1120">
            <a:extLst>
              <a:ext uri="{FF2B5EF4-FFF2-40B4-BE49-F238E27FC236}">
                <a16:creationId xmlns:a16="http://schemas.microsoft.com/office/drawing/2014/main" id="{D308F462-BD86-4502-96EF-A750F900D560}"/>
              </a:ext>
            </a:extLst>
          </p:cNvPr>
          <p:cNvCxnSpPr>
            <a:cxnSpLocks/>
          </p:cNvCxnSpPr>
          <p:nvPr/>
        </p:nvCxnSpPr>
        <p:spPr>
          <a:xfrm>
            <a:off x="4809271" y="3576463"/>
            <a:ext cx="31182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2" name="直線接點 1121">
            <a:extLst>
              <a:ext uri="{FF2B5EF4-FFF2-40B4-BE49-F238E27FC236}">
                <a16:creationId xmlns:a16="http://schemas.microsoft.com/office/drawing/2014/main" id="{9E5EC100-135F-40DF-B6BF-6F487FD6B1E8}"/>
              </a:ext>
            </a:extLst>
          </p:cNvPr>
          <p:cNvCxnSpPr>
            <a:cxnSpLocks/>
          </p:cNvCxnSpPr>
          <p:nvPr/>
        </p:nvCxnSpPr>
        <p:spPr>
          <a:xfrm>
            <a:off x="5126537" y="2769853"/>
            <a:ext cx="344225" cy="0"/>
          </a:xfrm>
          <a:prstGeom prst="line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8" name="直線接點 1117">
            <a:extLst>
              <a:ext uri="{FF2B5EF4-FFF2-40B4-BE49-F238E27FC236}">
                <a16:creationId xmlns:a16="http://schemas.microsoft.com/office/drawing/2014/main" id="{583A2C0E-D41A-4C65-BDB6-F3E4AC1BDC25}"/>
              </a:ext>
            </a:extLst>
          </p:cNvPr>
          <p:cNvCxnSpPr>
            <a:cxnSpLocks/>
          </p:cNvCxnSpPr>
          <p:nvPr/>
        </p:nvCxnSpPr>
        <p:spPr>
          <a:xfrm flipV="1">
            <a:off x="5110327" y="5696504"/>
            <a:ext cx="347834" cy="0"/>
          </a:xfrm>
          <a:prstGeom prst="line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4" name="矩形 47">
            <a:extLst>
              <a:ext uri="{FF2B5EF4-FFF2-40B4-BE49-F238E27FC236}">
                <a16:creationId xmlns:a16="http://schemas.microsoft.com/office/drawing/2014/main" id="{41B692EE-CDFD-4CBE-89C2-B4194A13A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316" y="3623497"/>
            <a:ext cx="1496699" cy="415490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1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提供優惠</a:t>
            </a:r>
          </a:p>
        </p:txBody>
      </p:sp>
      <p:sp>
        <p:nvSpPr>
          <p:cNvPr id="1125" name="左大括弧 1124">
            <a:extLst>
              <a:ext uri="{FF2B5EF4-FFF2-40B4-BE49-F238E27FC236}">
                <a16:creationId xmlns:a16="http://schemas.microsoft.com/office/drawing/2014/main" id="{2A043D12-6573-42AA-881C-FD356700D22E}"/>
              </a:ext>
            </a:extLst>
          </p:cNvPr>
          <p:cNvSpPr/>
          <p:nvPr/>
        </p:nvSpPr>
        <p:spPr>
          <a:xfrm>
            <a:off x="7121588" y="3401528"/>
            <a:ext cx="129488" cy="1008577"/>
          </a:xfrm>
          <a:prstGeom prst="leftBrac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26" name="矩形 47">
            <a:extLst>
              <a:ext uri="{FF2B5EF4-FFF2-40B4-BE49-F238E27FC236}">
                <a16:creationId xmlns:a16="http://schemas.microsoft.com/office/drawing/2014/main" id="{3EC8A056-49AE-4C48-9713-FD73FD1FE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6285" y="3246675"/>
            <a:ext cx="1308308" cy="353935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都不願意</a:t>
            </a:r>
          </a:p>
        </p:txBody>
      </p:sp>
      <p:sp>
        <p:nvSpPr>
          <p:cNvPr id="1127" name="矩形 47">
            <a:extLst>
              <a:ext uri="{FF2B5EF4-FFF2-40B4-BE49-F238E27FC236}">
                <a16:creationId xmlns:a16="http://schemas.microsoft.com/office/drawing/2014/main" id="{E9CCF848-A3E5-4679-A988-2D71808F0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9878" y="3731266"/>
            <a:ext cx="2129129" cy="374838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lnSpc>
                <a:spcPts val="2400"/>
              </a:lnSpc>
              <a:spcBef>
                <a:spcPts val="0"/>
              </a:spcBef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會增加成本</a:t>
            </a:r>
          </a:p>
        </p:txBody>
      </p:sp>
      <p:sp>
        <p:nvSpPr>
          <p:cNvPr id="1128" name="矩形 47">
            <a:extLst>
              <a:ext uri="{FF2B5EF4-FFF2-40B4-BE49-F238E27FC236}">
                <a16:creationId xmlns:a16="http://schemas.microsoft.com/office/drawing/2014/main" id="{1D3CB4BE-12E7-4C7C-AEB5-E8D0C59A9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8010" y="5454124"/>
            <a:ext cx="2371026" cy="415490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1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一次性可分解材質</a:t>
            </a:r>
          </a:p>
        </p:txBody>
      </p:sp>
      <p:sp>
        <p:nvSpPr>
          <p:cNvPr id="1129" name="左大括弧 1128">
            <a:extLst>
              <a:ext uri="{FF2B5EF4-FFF2-40B4-BE49-F238E27FC236}">
                <a16:creationId xmlns:a16="http://schemas.microsoft.com/office/drawing/2014/main" id="{79D27C0C-6989-456D-9C42-85B24FD8F85C}"/>
              </a:ext>
            </a:extLst>
          </p:cNvPr>
          <p:cNvSpPr/>
          <p:nvPr/>
        </p:nvSpPr>
        <p:spPr>
          <a:xfrm>
            <a:off x="7991672" y="5418382"/>
            <a:ext cx="223929" cy="570581"/>
          </a:xfrm>
          <a:prstGeom prst="leftBrac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30" name="矩形 47">
            <a:extLst>
              <a:ext uri="{FF2B5EF4-FFF2-40B4-BE49-F238E27FC236}">
                <a16:creationId xmlns:a16="http://schemas.microsoft.com/office/drawing/2014/main" id="{AF6165AA-384A-4A38-8B62-7E0B0E42E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8423" y="5228667"/>
            <a:ext cx="1621892" cy="353935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成本在</a:t>
            </a:r>
            <a:r>
              <a:rPr lang="en-US" altLang="zh-TW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</a:t>
            </a: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元以下</a:t>
            </a:r>
          </a:p>
        </p:txBody>
      </p:sp>
      <p:sp>
        <p:nvSpPr>
          <p:cNvPr id="1131" name="矩形 47">
            <a:extLst>
              <a:ext uri="{FF2B5EF4-FFF2-40B4-BE49-F238E27FC236}">
                <a16:creationId xmlns:a16="http://schemas.microsoft.com/office/drawing/2014/main" id="{3E8E33B6-F4AE-47A0-AD36-DEF361D81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8566" y="5718012"/>
            <a:ext cx="1015277" cy="353935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最支持</a:t>
            </a:r>
          </a:p>
        </p:txBody>
      </p:sp>
      <p:sp>
        <p:nvSpPr>
          <p:cNvPr id="1136" name="左大括弧 1135">
            <a:extLst>
              <a:ext uri="{FF2B5EF4-FFF2-40B4-BE49-F238E27FC236}">
                <a16:creationId xmlns:a16="http://schemas.microsoft.com/office/drawing/2014/main" id="{6A702525-0CFB-48E8-9D5A-7D3CBA7B2CC4}"/>
              </a:ext>
            </a:extLst>
          </p:cNvPr>
          <p:cNvSpPr/>
          <p:nvPr/>
        </p:nvSpPr>
        <p:spPr>
          <a:xfrm>
            <a:off x="7733539" y="1575887"/>
            <a:ext cx="169482" cy="526147"/>
          </a:xfrm>
          <a:prstGeom prst="leftBrace">
            <a:avLst>
              <a:gd name="adj1" fmla="val 8333"/>
              <a:gd name="adj2" fmla="val 49285"/>
            </a:avLst>
          </a:prstGeom>
          <a:ln w="38100">
            <a:solidFill>
              <a:srgbClr val="FF5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 dirty="0">
              <a:solidFill>
                <a:srgbClr val="00B0F0"/>
              </a:solidFill>
            </a:endParaRPr>
          </a:p>
        </p:txBody>
      </p:sp>
      <p:sp>
        <p:nvSpPr>
          <p:cNvPr id="1137" name="矩形 47">
            <a:extLst>
              <a:ext uri="{FF2B5EF4-FFF2-40B4-BE49-F238E27FC236}">
                <a16:creationId xmlns:a16="http://schemas.microsoft.com/office/drawing/2014/main" id="{B86E080D-3C1F-4500-BE05-CACF061A7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1062" y="844168"/>
            <a:ext cx="2713094" cy="430879"/>
          </a:xfrm>
          <a:prstGeom prst="rect">
            <a:avLst/>
          </a:prstGeom>
          <a:ln w="38100">
            <a:solidFill>
              <a:srgbClr val="FF5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21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12﹪</a:t>
            </a:r>
            <a:r>
              <a:rPr lang="zh-TW" altLang="en-US" sz="21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曾提供環保吸管</a:t>
            </a:r>
          </a:p>
        </p:txBody>
      </p:sp>
      <p:sp>
        <p:nvSpPr>
          <p:cNvPr id="1138" name="矩形 47">
            <a:extLst>
              <a:ext uri="{FF2B5EF4-FFF2-40B4-BE49-F238E27FC236}">
                <a16:creationId xmlns:a16="http://schemas.microsoft.com/office/drawing/2014/main" id="{A04A45E2-34E7-4B4A-B34F-E5C5A89C1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1062" y="1571600"/>
            <a:ext cx="2129128" cy="430879"/>
          </a:xfrm>
          <a:prstGeom prst="rect">
            <a:avLst/>
          </a:prstGeom>
          <a:ln w="38100">
            <a:solidFill>
              <a:srgbClr val="FF5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en-US" altLang="zh-TW" sz="21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80﹪</a:t>
            </a:r>
            <a:r>
              <a:rPr lang="zh-TW" altLang="en-US" sz="21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不曾提供</a:t>
            </a:r>
          </a:p>
        </p:txBody>
      </p:sp>
      <p:sp>
        <p:nvSpPr>
          <p:cNvPr id="1139" name="矩形 47">
            <a:extLst>
              <a:ext uri="{FF2B5EF4-FFF2-40B4-BE49-F238E27FC236}">
                <a16:creationId xmlns:a16="http://schemas.microsoft.com/office/drawing/2014/main" id="{8F4A81F7-4194-414E-9F20-F6B14E623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143" y="1368510"/>
            <a:ext cx="944696" cy="353935"/>
          </a:xfrm>
          <a:prstGeom prst="rect">
            <a:avLst/>
          </a:prstGeom>
          <a:ln w="38100">
            <a:solidFill>
              <a:srgbClr val="FF5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太貴</a:t>
            </a:r>
          </a:p>
        </p:txBody>
      </p:sp>
      <p:sp>
        <p:nvSpPr>
          <p:cNvPr id="1140" name="矩形 47">
            <a:extLst>
              <a:ext uri="{FF2B5EF4-FFF2-40B4-BE49-F238E27FC236}">
                <a16:creationId xmlns:a16="http://schemas.microsoft.com/office/drawing/2014/main" id="{514CF7A3-9C3C-4A93-B497-0D96F3582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142" y="1842888"/>
            <a:ext cx="2129128" cy="353935"/>
          </a:xfrm>
          <a:prstGeom prst="rect">
            <a:avLst/>
          </a:prstGeom>
          <a:ln w="38100">
            <a:solidFill>
              <a:srgbClr val="FF5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會增加成本</a:t>
            </a:r>
          </a:p>
        </p:txBody>
      </p:sp>
      <p:cxnSp>
        <p:nvCxnSpPr>
          <p:cNvPr id="1141" name="直線單箭頭接點 1140">
            <a:extLst>
              <a:ext uri="{FF2B5EF4-FFF2-40B4-BE49-F238E27FC236}">
                <a16:creationId xmlns:a16="http://schemas.microsoft.com/office/drawing/2014/main" id="{41F66D46-06E4-4477-9A2E-DC2AE4C65D12}"/>
              </a:ext>
            </a:extLst>
          </p:cNvPr>
          <p:cNvCxnSpPr>
            <a:cxnSpLocks/>
          </p:cNvCxnSpPr>
          <p:nvPr/>
        </p:nvCxnSpPr>
        <p:spPr>
          <a:xfrm>
            <a:off x="8165268" y="1060944"/>
            <a:ext cx="329274" cy="0"/>
          </a:xfrm>
          <a:prstGeom prst="straightConnector1">
            <a:avLst/>
          </a:prstGeom>
          <a:ln w="38100">
            <a:solidFill>
              <a:srgbClr val="FF505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42" name="矩形 47">
            <a:extLst>
              <a:ext uri="{FF2B5EF4-FFF2-40B4-BE49-F238E27FC236}">
                <a16:creationId xmlns:a16="http://schemas.microsoft.com/office/drawing/2014/main" id="{39915719-4400-417A-B4F0-3F66B86BC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542" y="885665"/>
            <a:ext cx="1160597" cy="353935"/>
          </a:xfrm>
          <a:prstGeom prst="rect">
            <a:avLst/>
          </a:prstGeom>
          <a:noFill/>
          <a:ln w="38100">
            <a:solidFill>
              <a:srgbClr val="FF505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賠錢賣出</a:t>
            </a:r>
          </a:p>
        </p:txBody>
      </p:sp>
      <p:cxnSp>
        <p:nvCxnSpPr>
          <p:cNvPr id="1144" name="直線單箭頭接點 1143">
            <a:extLst>
              <a:ext uri="{FF2B5EF4-FFF2-40B4-BE49-F238E27FC236}">
                <a16:creationId xmlns:a16="http://schemas.microsoft.com/office/drawing/2014/main" id="{25A8E0C8-73C1-4591-808D-F65021281B67}"/>
              </a:ext>
            </a:extLst>
          </p:cNvPr>
          <p:cNvCxnSpPr>
            <a:cxnSpLocks/>
          </p:cNvCxnSpPr>
          <p:nvPr/>
        </p:nvCxnSpPr>
        <p:spPr>
          <a:xfrm>
            <a:off x="4765643" y="6397847"/>
            <a:ext cx="568178" cy="0"/>
          </a:xfrm>
          <a:prstGeom prst="straightConnector1">
            <a:avLst/>
          </a:prstGeom>
          <a:ln w="381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1145" name="矩形 47">
            <a:extLst>
              <a:ext uri="{FF2B5EF4-FFF2-40B4-BE49-F238E27FC236}">
                <a16:creationId xmlns:a16="http://schemas.microsoft.com/office/drawing/2014/main" id="{1F713D65-E3D3-4907-A52B-E488EA6F2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888" y="6171700"/>
            <a:ext cx="3955220" cy="430879"/>
          </a:xfrm>
          <a:prstGeom prst="rect">
            <a:avLst/>
          </a:prstGeom>
          <a:noFill/>
          <a:ln w="38100">
            <a:solidFill>
              <a:srgbClr val="7030A0"/>
            </a:solidFill>
          </a:ln>
          <a:extLst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1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研發一次性可分解材質</a:t>
            </a:r>
            <a:endParaRPr lang="zh-TW" altLang="en-US" sz="21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53" name="左大括弧 1152">
            <a:extLst>
              <a:ext uri="{FF2B5EF4-FFF2-40B4-BE49-F238E27FC236}">
                <a16:creationId xmlns:a16="http://schemas.microsoft.com/office/drawing/2014/main" id="{0F69F454-666B-47E5-93ED-B1E8098F0701}"/>
              </a:ext>
            </a:extLst>
          </p:cNvPr>
          <p:cNvSpPr/>
          <p:nvPr/>
        </p:nvSpPr>
        <p:spPr>
          <a:xfrm>
            <a:off x="7151070" y="2485112"/>
            <a:ext cx="129491" cy="526147"/>
          </a:xfrm>
          <a:prstGeom prst="leftBrace">
            <a:avLst>
              <a:gd name="adj1" fmla="val 8333"/>
              <a:gd name="adj2" fmla="val 49285"/>
            </a:avLst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 dirty="0">
              <a:solidFill>
                <a:srgbClr val="00B0F0"/>
              </a:solidFill>
            </a:endParaRPr>
          </a:p>
        </p:txBody>
      </p:sp>
      <p:sp>
        <p:nvSpPr>
          <p:cNvPr id="1154" name="矩形 47">
            <a:extLst>
              <a:ext uri="{FF2B5EF4-FFF2-40B4-BE49-F238E27FC236}">
                <a16:creationId xmlns:a16="http://schemas.microsoft.com/office/drawing/2014/main" id="{ABA6B8E8-083E-4F39-9E0A-200BB6C04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6284" y="2295475"/>
            <a:ext cx="1483284" cy="353935"/>
          </a:xfrm>
          <a:prstGeom prst="rect">
            <a:avLst/>
          </a:prstGeom>
          <a:ln w="38100">
            <a:solidFill>
              <a:srgbClr val="007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en-US" altLang="zh-TW" sz="1700" b="1" dirty="0">
                <a:latin typeface="Times New Roman" panose="02020603050405020304" pitchFamily="18" charset="0"/>
                <a:ea typeface="微軟正黑體 Light" pitchFamily="34" charset="-120"/>
                <a:cs typeface="Times New Roman" panose="02020603050405020304" pitchFamily="18" charset="0"/>
              </a:rPr>
              <a:t>100﹪</a:t>
            </a: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不鏽鋼</a:t>
            </a:r>
          </a:p>
        </p:txBody>
      </p:sp>
      <p:sp>
        <p:nvSpPr>
          <p:cNvPr id="1155" name="矩形 47">
            <a:extLst>
              <a:ext uri="{FF2B5EF4-FFF2-40B4-BE49-F238E27FC236}">
                <a16:creationId xmlns:a16="http://schemas.microsoft.com/office/drawing/2014/main" id="{D9DFD0BD-BFFE-4AA2-A3A8-376650BC8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6284" y="2769853"/>
            <a:ext cx="2129128" cy="353935"/>
          </a:xfrm>
          <a:prstGeom prst="rect">
            <a:avLst/>
          </a:prstGeom>
          <a:ln w="38100">
            <a:solidFill>
              <a:srgbClr val="007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可分解材質最不足</a:t>
            </a:r>
          </a:p>
        </p:txBody>
      </p:sp>
      <p:cxnSp>
        <p:nvCxnSpPr>
          <p:cNvPr id="1159" name="直線接點 1158">
            <a:extLst>
              <a:ext uri="{FF2B5EF4-FFF2-40B4-BE49-F238E27FC236}">
                <a16:creationId xmlns:a16="http://schemas.microsoft.com/office/drawing/2014/main" id="{A9A7AE2A-6696-4317-8A96-A1B238142C31}"/>
              </a:ext>
            </a:extLst>
          </p:cNvPr>
          <p:cNvCxnSpPr>
            <a:cxnSpLocks/>
          </p:cNvCxnSpPr>
          <p:nvPr/>
        </p:nvCxnSpPr>
        <p:spPr>
          <a:xfrm>
            <a:off x="7339185" y="4412415"/>
            <a:ext cx="194400" cy="0"/>
          </a:xfrm>
          <a:prstGeom prst="line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0" name="直線接點 1159">
            <a:extLst>
              <a:ext uri="{FF2B5EF4-FFF2-40B4-BE49-F238E27FC236}">
                <a16:creationId xmlns:a16="http://schemas.microsoft.com/office/drawing/2014/main" id="{DF9B9245-2571-4986-AE1E-A65F74D17B7F}"/>
              </a:ext>
            </a:extLst>
          </p:cNvPr>
          <p:cNvCxnSpPr>
            <a:cxnSpLocks/>
          </p:cNvCxnSpPr>
          <p:nvPr/>
        </p:nvCxnSpPr>
        <p:spPr>
          <a:xfrm>
            <a:off x="7344664" y="3936136"/>
            <a:ext cx="0" cy="936821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1" name="直線接點 1160">
            <a:extLst>
              <a:ext uri="{FF2B5EF4-FFF2-40B4-BE49-F238E27FC236}">
                <a16:creationId xmlns:a16="http://schemas.microsoft.com/office/drawing/2014/main" id="{A8C00036-D3F7-4ABD-8E86-E99F5B7C9920}"/>
              </a:ext>
            </a:extLst>
          </p:cNvPr>
          <p:cNvCxnSpPr>
            <a:cxnSpLocks/>
          </p:cNvCxnSpPr>
          <p:nvPr/>
        </p:nvCxnSpPr>
        <p:spPr>
          <a:xfrm>
            <a:off x="7194652" y="4404122"/>
            <a:ext cx="144534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2" name="直線接點 1161">
            <a:extLst>
              <a:ext uri="{FF2B5EF4-FFF2-40B4-BE49-F238E27FC236}">
                <a16:creationId xmlns:a16="http://schemas.microsoft.com/office/drawing/2014/main" id="{575D6AF0-7596-4F19-B640-782FED555706}"/>
              </a:ext>
            </a:extLst>
          </p:cNvPr>
          <p:cNvCxnSpPr>
            <a:cxnSpLocks/>
          </p:cNvCxnSpPr>
          <p:nvPr/>
        </p:nvCxnSpPr>
        <p:spPr>
          <a:xfrm flipV="1">
            <a:off x="7324026" y="3926052"/>
            <a:ext cx="211279" cy="0"/>
          </a:xfrm>
          <a:prstGeom prst="line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8" name="直線接點 1157">
            <a:extLst>
              <a:ext uri="{FF2B5EF4-FFF2-40B4-BE49-F238E27FC236}">
                <a16:creationId xmlns:a16="http://schemas.microsoft.com/office/drawing/2014/main" id="{ADB0EFD7-4C94-44D8-B52C-D05ED770D9B0}"/>
              </a:ext>
            </a:extLst>
          </p:cNvPr>
          <p:cNvCxnSpPr>
            <a:cxnSpLocks/>
          </p:cNvCxnSpPr>
          <p:nvPr/>
        </p:nvCxnSpPr>
        <p:spPr>
          <a:xfrm>
            <a:off x="7325283" y="4859103"/>
            <a:ext cx="242756" cy="0"/>
          </a:xfrm>
          <a:prstGeom prst="line">
            <a:avLst/>
          </a:prstGeom>
          <a:ln w="381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3" name="矩形 47">
            <a:extLst>
              <a:ext uri="{FF2B5EF4-FFF2-40B4-BE49-F238E27FC236}">
                <a16:creationId xmlns:a16="http://schemas.microsoft.com/office/drawing/2014/main" id="{BFA5293C-A89C-4B45-855D-64696331A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9878" y="4205728"/>
            <a:ext cx="2129129" cy="374838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lnSpc>
                <a:spcPts val="2400"/>
              </a:lnSpc>
              <a:spcBef>
                <a:spcPts val="0"/>
              </a:spcBef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是顧客應盡的責任</a:t>
            </a:r>
          </a:p>
        </p:txBody>
      </p:sp>
      <p:sp>
        <p:nvSpPr>
          <p:cNvPr id="1164" name="矩形 47">
            <a:extLst>
              <a:ext uri="{FF2B5EF4-FFF2-40B4-BE49-F238E27FC236}">
                <a16:creationId xmlns:a16="http://schemas.microsoft.com/office/drawing/2014/main" id="{1CD65E66-5611-43B6-9015-21AC6032A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7258" y="4678634"/>
            <a:ext cx="2129129" cy="374838"/>
          </a:xfrm>
          <a:prstGeom prst="rect">
            <a:avLst/>
          </a:prstGeom>
          <a:noFill/>
          <a:ln w="38100">
            <a:solidFill>
              <a:srgbClr val="0070C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lnSpc>
                <a:spcPts val="2400"/>
              </a:lnSpc>
              <a:spcBef>
                <a:spcPts val="0"/>
              </a:spcBef>
              <a:buNone/>
            </a:pPr>
            <a:r>
              <a:rPr lang="zh-TW" altLang="en-US" sz="17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對減量沒有幫助</a:t>
            </a:r>
          </a:p>
        </p:txBody>
      </p:sp>
    </p:spTree>
    <p:extLst>
      <p:ext uri="{BB962C8B-B14F-4D97-AF65-F5344CB8AC3E}">
        <p14:creationId xmlns:p14="http://schemas.microsoft.com/office/powerpoint/2010/main" val="8575909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500"/>
                                        <p:tgtEl>
                                          <p:spTgt spid="1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1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5" grpId="0" animBg="1"/>
      <p:bldP spid="1124" grpId="0" animBg="1"/>
      <p:bldP spid="1125" grpId="0" animBg="1"/>
      <p:bldP spid="1126" grpId="0" animBg="1"/>
      <p:bldP spid="1127" grpId="0" animBg="1"/>
      <p:bldP spid="1128" grpId="0" animBg="1"/>
      <p:bldP spid="1129" grpId="0" animBg="1"/>
      <p:bldP spid="1130" grpId="0" animBg="1"/>
      <p:bldP spid="1131" grpId="0" animBg="1"/>
      <p:bldP spid="1145" grpId="0" animBg="1"/>
      <p:bldP spid="1153" grpId="0" animBg="1"/>
      <p:bldP spid="1154" grpId="0" animBg="1"/>
      <p:bldP spid="1155" grpId="0" animBg="1"/>
      <p:bldP spid="1163" grpId="0" animBg="1"/>
      <p:bldP spid="116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圖片 4">
            <a:extLst>
              <a:ext uri="{FF2B5EF4-FFF2-40B4-BE49-F238E27FC236}">
                <a16:creationId xmlns:a16="http://schemas.microsoft.com/office/drawing/2014/main" id="{F40214DC-FD5B-4542-8CB9-83F9C1D294D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6582400" y="4603728"/>
            <a:ext cx="2549427" cy="19120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" name="圖片 2">
            <a:extLst>
              <a:ext uri="{FF2B5EF4-FFF2-40B4-BE49-F238E27FC236}">
                <a16:creationId xmlns:a16="http://schemas.microsoft.com/office/drawing/2014/main" id="{B6376D64-8A5E-45C0-9C1A-B559A713595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1998048" y="4711863"/>
            <a:ext cx="2525039" cy="189377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498541" y="244988"/>
            <a:ext cx="9794669" cy="76944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行動方案</a:t>
            </a:r>
            <a:r>
              <a:rPr lang="en-US" altLang="zh-TW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1-</a:t>
            </a:r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學校塑膠吸管垃圾數量調查</a:t>
            </a:r>
            <a:endParaRPr lang="en-US" altLang="zh-CN" sz="4400" b="1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 flipH="1">
            <a:off x="9642699" y="2588738"/>
            <a:ext cx="1140764" cy="2174633"/>
            <a:chOff x="7313614" y="5424488"/>
            <a:chExt cx="363538" cy="6413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2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1" name="任意多边形 90"/>
          <p:cNvSpPr/>
          <p:nvPr/>
        </p:nvSpPr>
        <p:spPr>
          <a:xfrm>
            <a:off x="1248385" y="3911155"/>
            <a:ext cx="8505371" cy="356397"/>
          </a:xfrm>
          <a:custGeom>
            <a:avLst/>
            <a:gdLst>
              <a:gd name="connsiteX0" fmla="*/ 0 w 8505371"/>
              <a:gd name="connsiteY0" fmla="*/ 566124 h 638728"/>
              <a:gd name="connsiteX1" fmla="*/ 1436914 w 8505371"/>
              <a:gd name="connsiteY1" fmla="*/ 116181 h 638728"/>
              <a:gd name="connsiteX2" fmla="*/ 2931885 w 8505371"/>
              <a:gd name="connsiteY2" fmla="*/ 595153 h 638728"/>
              <a:gd name="connsiteX3" fmla="*/ 4601028 w 8505371"/>
              <a:gd name="connsiteY3" fmla="*/ 67 h 638728"/>
              <a:gd name="connsiteX4" fmla="*/ 6270171 w 8505371"/>
              <a:gd name="connsiteY4" fmla="*/ 638696 h 638728"/>
              <a:gd name="connsiteX5" fmla="*/ 7736114 w 8505371"/>
              <a:gd name="connsiteY5" fmla="*/ 29096 h 638728"/>
              <a:gd name="connsiteX6" fmla="*/ 8505371 w 8505371"/>
              <a:gd name="connsiteY6" fmla="*/ 217781 h 638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05371" h="638728">
                <a:moveTo>
                  <a:pt x="0" y="566124"/>
                </a:moveTo>
                <a:cubicBezTo>
                  <a:pt x="474133" y="338733"/>
                  <a:pt x="948267" y="111343"/>
                  <a:pt x="1436914" y="116181"/>
                </a:cubicBezTo>
                <a:cubicBezTo>
                  <a:pt x="1925561" y="121019"/>
                  <a:pt x="2404533" y="614505"/>
                  <a:pt x="2931885" y="595153"/>
                </a:cubicBezTo>
                <a:cubicBezTo>
                  <a:pt x="3459237" y="575801"/>
                  <a:pt x="4044647" y="-7190"/>
                  <a:pt x="4601028" y="67"/>
                </a:cubicBezTo>
                <a:cubicBezTo>
                  <a:pt x="5157409" y="7324"/>
                  <a:pt x="5747657" y="633858"/>
                  <a:pt x="6270171" y="638696"/>
                </a:cubicBezTo>
                <a:cubicBezTo>
                  <a:pt x="6792685" y="643534"/>
                  <a:pt x="7363581" y="99248"/>
                  <a:pt x="7736114" y="29096"/>
                </a:cubicBezTo>
                <a:cubicBezTo>
                  <a:pt x="8108647" y="-41056"/>
                  <a:pt x="8362647" y="271000"/>
                  <a:pt x="8505371" y="217781"/>
                </a:cubicBezTo>
              </a:path>
            </a:pathLst>
          </a:custGeom>
          <a:noFill/>
          <a:ln w="349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2" name="组合 91"/>
          <p:cNvGrpSpPr/>
          <p:nvPr/>
        </p:nvGrpSpPr>
        <p:grpSpPr>
          <a:xfrm>
            <a:off x="2320920" y="3653059"/>
            <a:ext cx="615743" cy="585108"/>
            <a:chOff x="2166261" y="3682901"/>
            <a:chExt cx="615743" cy="585108"/>
          </a:xfrm>
        </p:grpSpPr>
        <p:sp>
          <p:nvSpPr>
            <p:cNvPr id="93" name="椭圆 92"/>
            <p:cNvSpPr/>
            <p:nvPr/>
          </p:nvSpPr>
          <p:spPr>
            <a:xfrm>
              <a:off x="2166261" y="3682901"/>
              <a:ext cx="585108" cy="585108"/>
            </a:xfrm>
            <a:prstGeom prst="ellipse">
              <a:avLst/>
            </a:prstGeom>
            <a:solidFill>
              <a:srgbClr val="F7B6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文本框 93"/>
            <p:cNvSpPr txBox="1"/>
            <p:nvPr/>
          </p:nvSpPr>
          <p:spPr>
            <a:xfrm>
              <a:off x="2189986" y="3768247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01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3856798" y="3881675"/>
            <a:ext cx="626185" cy="585108"/>
            <a:chOff x="3814339" y="4173407"/>
            <a:chExt cx="626185" cy="585108"/>
          </a:xfrm>
        </p:grpSpPr>
        <p:sp>
          <p:nvSpPr>
            <p:cNvPr id="96" name="椭圆 95"/>
            <p:cNvSpPr/>
            <p:nvPr/>
          </p:nvSpPr>
          <p:spPr>
            <a:xfrm>
              <a:off x="3814339" y="4173407"/>
              <a:ext cx="585108" cy="585108"/>
            </a:xfrm>
            <a:prstGeom prst="ellipse">
              <a:avLst/>
            </a:prstGeom>
            <a:solidFill>
              <a:srgbClr val="FF3E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文本框 96"/>
            <p:cNvSpPr txBox="1"/>
            <p:nvPr/>
          </p:nvSpPr>
          <p:spPr>
            <a:xfrm>
              <a:off x="3848506" y="426832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02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5435725" y="3621585"/>
            <a:ext cx="633095" cy="585108"/>
            <a:chOff x="5435725" y="3693130"/>
            <a:chExt cx="633095" cy="585108"/>
          </a:xfrm>
        </p:grpSpPr>
        <p:sp>
          <p:nvSpPr>
            <p:cNvPr id="99" name="椭圆 98"/>
            <p:cNvSpPr/>
            <p:nvPr/>
          </p:nvSpPr>
          <p:spPr>
            <a:xfrm>
              <a:off x="5435725" y="3693130"/>
              <a:ext cx="585108" cy="585108"/>
            </a:xfrm>
            <a:prstGeom prst="ellipse">
              <a:avLst/>
            </a:prstGeom>
            <a:solidFill>
              <a:srgbClr val="76AADB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文本框 99"/>
            <p:cNvSpPr txBox="1"/>
            <p:nvPr/>
          </p:nvSpPr>
          <p:spPr>
            <a:xfrm>
              <a:off x="5476802" y="3817103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03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01" name="组合 100"/>
          <p:cNvGrpSpPr/>
          <p:nvPr/>
        </p:nvGrpSpPr>
        <p:grpSpPr>
          <a:xfrm>
            <a:off x="7398490" y="3902628"/>
            <a:ext cx="592018" cy="585108"/>
            <a:chOff x="7227985" y="4192442"/>
            <a:chExt cx="592018" cy="585108"/>
          </a:xfrm>
        </p:grpSpPr>
        <p:sp>
          <p:nvSpPr>
            <p:cNvPr id="102" name="椭圆 101"/>
            <p:cNvSpPr/>
            <p:nvPr/>
          </p:nvSpPr>
          <p:spPr>
            <a:xfrm>
              <a:off x="7227985" y="4192442"/>
              <a:ext cx="585108" cy="585108"/>
            </a:xfrm>
            <a:prstGeom prst="ellipse">
              <a:avLst/>
            </a:prstGeom>
            <a:solidFill>
              <a:srgbClr val="70AD47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文本框 102"/>
            <p:cNvSpPr txBox="1"/>
            <p:nvPr/>
          </p:nvSpPr>
          <p:spPr>
            <a:xfrm>
              <a:off x="7227985" y="433317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04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sp>
        <p:nvSpPr>
          <p:cNvPr id="105" name="矩形 104"/>
          <p:cNvSpPr>
            <a:spLocks noChangeArrowheads="1"/>
          </p:cNvSpPr>
          <p:nvPr/>
        </p:nvSpPr>
        <p:spPr bwMode="auto">
          <a:xfrm>
            <a:off x="7918307" y="1598780"/>
            <a:ext cx="2684043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檢查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會議室垃圾桶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6" name="矩形 105"/>
          <p:cNvSpPr>
            <a:spLocks noChangeArrowheads="1"/>
          </p:cNvSpPr>
          <p:nvPr/>
        </p:nvSpPr>
        <p:spPr bwMode="auto">
          <a:xfrm>
            <a:off x="2984287" y="1670567"/>
            <a:ext cx="2382955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檢查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辦公室垃圾桶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108" name="Picture 3">
            <a:extLst>
              <a:ext uri="{FF2B5EF4-FFF2-40B4-BE49-F238E27FC236}">
                <a16:creationId xmlns:a16="http://schemas.microsoft.com/office/drawing/2014/main" id="{727FBA5F-D1EC-49A7-BAFF-99DD4E98F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 rot="5400000">
            <a:off x="723949" y="1465183"/>
            <a:ext cx="2394718" cy="17960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矩形 108">
            <a:extLst>
              <a:ext uri="{FF2B5EF4-FFF2-40B4-BE49-F238E27FC236}">
                <a16:creationId xmlns:a16="http://schemas.microsoft.com/office/drawing/2014/main" id="{44C2A209-778C-4534-A5C3-6D7D9A1EA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1068" y="5259220"/>
            <a:ext cx="2348418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檢查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教室垃圾桶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7" name="矩形 106"/>
          <p:cNvSpPr>
            <a:spLocks noChangeArrowheads="1"/>
          </p:cNvSpPr>
          <p:nvPr/>
        </p:nvSpPr>
        <p:spPr bwMode="auto">
          <a:xfrm>
            <a:off x="4346338" y="5227902"/>
            <a:ext cx="2761785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檢查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校長室垃圾桶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8" name="圖片 7">
            <a:extLst>
              <a:ext uri="{FF2B5EF4-FFF2-40B4-BE49-F238E27FC236}">
                <a16:creationId xmlns:a16="http://schemas.microsoft.com/office/drawing/2014/main" id="{C2450FDF-F35E-420A-91EF-97B8CBE9CBA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5312700" y="1374859"/>
            <a:ext cx="2497945" cy="187345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401703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 animBg="1"/>
      <p:bldP spid="105" grpId="0"/>
      <p:bldP spid="106" grpId="0"/>
      <p:bldP spid="109" grpId="0"/>
      <p:bldP spid="10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4"/>
          <p:cNvSpPr>
            <a:spLocks noEditPoints="1"/>
          </p:cNvSpPr>
          <p:nvPr/>
        </p:nvSpPr>
        <p:spPr bwMode="auto">
          <a:xfrm>
            <a:off x="10855607" y="642689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F7B6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6811194" y="824865"/>
            <a:ext cx="3975213" cy="317376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>
                <a:lumMod val="85000"/>
                <a:lumOff val="15000"/>
              </a:schemeClr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/>
          <p:cNvSpPr txBox="1"/>
          <p:nvPr/>
        </p:nvSpPr>
        <p:spPr>
          <a:xfrm>
            <a:off x="7604761" y="563255"/>
            <a:ext cx="28270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dist">
              <a:defRPr/>
            </a:pPr>
            <a:r>
              <a:rPr lang="zh-TW" altLang="en-US" sz="27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研究動機</a:t>
            </a:r>
            <a:endParaRPr lang="zh-CN" altLang="en-US" sz="2700" b="1" kern="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6" name="任意多边形 5"/>
          <p:cNvSpPr/>
          <p:nvPr/>
        </p:nvSpPr>
        <p:spPr>
          <a:xfrm>
            <a:off x="6842231" y="1718966"/>
            <a:ext cx="3975213" cy="317376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>
                <a:lumMod val="85000"/>
                <a:lumOff val="15000"/>
              </a:schemeClr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7626041" y="1457356"/>
            <a:ext cx="27800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dist">
              <a:defRPr sz="2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研究方法</a:t>
            </a:r>
            <a:endParaRPr lang="zh-CN" altLang="en-US" dirty="0"/>
          </a:p>
        </p:txBody>
      </p:sp>
      <p:sp>
        <p:nvSpPr>
          <p:cNvPr id="9" name="任意多边形 8"/>
          <p:cNvSpPr/>
          <p:nvPr/>
        </p:nvSpPr>
        <p:spPr>
          <a:xfrm>
            <a:off x="6880394" y="2644384"/>
            <a:ext cx="3975213" cy="317376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>
                <a:lumMod val="85000"/>
                <a:lumOff val="15000"/>
              </a:schemeClr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/>
          <p:cNvSpPr txBox="1"/>
          <p:nvPr/>
        </p:nvSpPr>
        <p:spPr>
          <a:xfrm>
            <a:off x="7626040" y="2383690"/>
            <a:ext cx="27800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dist">
              <a:defRPr sz="2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研究目的</a:t>
            </a:r>
            <a:endParaRPr lang="zh-CN" altLang="en-US" dirty="0"/>
          </a:p>
        </p:txBody>
      </p:sp>
      <p:sp>
        <p:nvSpPr>
          <p:cNvPr id="12" name="任意多边形 11"/>
          <p:cNvSpPr/>
          <p:nvPr/>
        </p:nvSpPr>
        <p:spPr>
          <a:xfrm>
            <a:off x="6823466" y="3713892"/>
            <a:ext cx="3975213" cy="317376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>
                <a:lumMod val="85000"/>
                <a:lumOff val="15000"/>
              </a:schemeClr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7626042" y="3467522"/>
            <a:ext cx="2868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dist">
              <a:defRPr sz="2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文獻探討</a:t>
            </a:r>
            <a:endParaRPr lang="zh-CN" altLang="en-US" dirty="0"/>
          </a:p>
        </p:txBody>
      </p:sp>
      <p:sp>
        <p:nvSpPr>
          <p:cNvPr id="14" name="Freeform 197"/>
          <p:cNvSpPr>
            <a:spLocks noEditPoints="1"/>
          </p:cNvSpPr>
          <p:nvPr/>
        </p:nvSpPr>
        <p:spPr bwMode="auto">
          <a:xfrm>
            <a:off x="1887576" y="2393122"/>
            <a:ext cx="3063024" cy="1508543"/>
          </a:xfrm>
          <a:custGeom>
            <a:avLst/>
            <a:gdLst>
              <a:gd name="T0" fmla="*/ 238 w 1347"/>
              <a:gd name="T1" fmla="*/ 94 h 671"/>
              <a:gd name="T2" fmla="*/ 264 w 1347"/>
              <a:gd name="T3" fmla="*/ 254 h 671"/>
              <a:gd name="T4" fmla="*/ 296 w 1347"/>
              <a:gd name="T5" fmla="*/ 275 h 671"/>
              <a:gd name="T6" fmla="*/ 85 w 1347"/>
              <a:gd name="T7" fmla="*/ 295 h 671"/>
              <a:gd name="T8" fmla="*/ 89 w 1347"/>
              <a:gd name="T9" fmla="*/ 658 h 671"/>
              <a:gd name="T10" fmla="*/ 599 w 1347"/>
              <a:gd name="T11" fmla="*/ 658 h 671"/>
              <a:gd name="T12" fmla="*/ 1159 w 1347"/>
              <a:gd name="T13" fmla="*/ 608 h 671"/>
              <a:gd name="T14" fmla="*/ 1287 w 1347"/>
              <a:gd name="T15" fmla="*/ 397 h 671"/>
              <a:gd name="T16" fmla="*/ 948 w 1347"/>
              <a:gd name="T17" fmla="*/ 248 h 671"/>
              <a:gd name="T18" fmla="*/ 940 w 1347"/>
              <a:gd name="T19" fmla="*/ 85 h 671"/>
              <a:gd name="T20" fmla="*/ 1148 w 1347"/>
              <a:gd name="T21" fmla="*/ 64 h 671"/>
              <a:gd name="T22" fmla="*/ 1115 w 1347"/>
              <a:gd name="T23" fmla="*/ 14 h 671"/>
              <a:gd name="T24" fmla="*/ 755 w 1347"/>
              <a:gd name="T25" fmla="*/ 23 h 671"/>
              <a:gd name="T26" fmla="*/ 268 w 1347"/>
              <a:gd name="T27" fmla="*/ 8 h 671"/>
              <a:gd name="T28" fmla="*/ 19 w 1347"/>
              <a:gd name="T29" fmla="*/ 29 h 671"/>
              <a:gd name="T30" fmla="*/ 1201 w 1347"/>
              <a:gd name="T31" fmla="*/ 47 h 671"/>
              <a:gd name="T32" fmla="*/ 1190 w 1347"/>
              <a:gd name="T33" fmla="*/ 21 h 671"/>
              <a:gd name="T34" fmla="*/ 1140 w 1347"/>
              <a:gd name="T35" fmla="*/ 42 h 671"/>
              <a:gd name="T36" fmla="*/ 1110 w 1347"/>
              <a:gd name="T37" fmla="*/ 31 h 671"/>
              <a:gd name="T38" fmla="*/ 270 w 1347"/>
              <a:gd name="T39" fmla="*/ 190 h 671"/>
              <a:gd name="T40" fmla="*/ 77 w 1347"/>
              <a:gd name="T41" fmla="*/ 339 h 671"/>
              <a:gd name="T42" fmla="*/ 95 w 1347"/>
              <a:gd name="T43" fmla="*/ 651 h 671"/>
              <a:gd name="T44" fmla="*/ 100 w 1347"/>
              <a:gd name="T45" fmla="*/ 578 h 671"/>
              <a:gd name="T46" fmla="*/ 146 w 1347"/>
              <a:gd name="T47" fmla="*/ 643 h 671"/>
              <a:gd name="T48" fmla="*/ 243 w 1347"/>
              <a:gd name="T49" fmla="*/ 636 h 671"/>
              <a:gd name="T50" fmla="*/ 416 w 1347"/>
              <a:gd name="T51" fmla="*/ 654 h 671"/>
              <a:gd name="T52" fmla="*/ 590 w 1347"/>
              <a:gd name="T53" fmla="*/ 639 h 671"/>
              <a:gd name="T54" fmla="*/ 693 w 1347"/>
              <a:gd name="T55" fmla="*/ 644 h 671"/>
              <a:gd name="T56" fmla="*/ 764 w 1347"/>
              <a:gd name="T57" fmla="*/ 644 h 671"/>
              <a:gd name="T58" fmla="*/ 1069 w 1347"/>
              <a:gd name="T59" fmla="*/ 636 h 671"/>
              <a:gd name="T60" fmla="*/ 1202 w 1347"/>
              <a:gd name="T61" fmla="*/ 548 h 671"/>
              <a:gd name="T62" fmla="*/ 1317 w 1347"/>
              <a:gd name="T63" fmla="*/ 474 h 671"/>
              <a:gd name="T64" fmla="*/ 1318 w 1347"/>
              <a:gd name="T65" fmla="*/ 460 h 671"/>
              <a:gd name="T66" fmla="*/ 879 w 1347"/>
              <a:gd name="T67" fmla="*/ 615 h 671"/>
              <a:gd name="T68" fmla="*/ 219 w 1347"/>
              <a:gd name="T69" fmla="*/ 628 h 671"/>
              <a:gd name="T70" fmla="*/ 87 w 1347"/>
              <a:gd name="T71" fmla="*/ 347 h 671"/>
              <a:gd name="T72" fmla="*/ 278 w 1347"/>
              <a:gd name="T73" fmla="*/ 301 h 671"/>
              <a:gd name="T74" fmla="*/ 313 w 1347"/>
              <a:gd name="T75" fmla="*/ 320 h 671"/>
              <a:gd name="T76" fmla="*/ 899 w 1347"/>
              <a:gd name="T77" fmla="*/ 298 h 671"/>
              <a:gd name="T78" fmla="*/ 826 w 1347"/>
              <a:gd name="T79" fmla="*/ 330 h 671"/>
              <a:gd name="T80" fmla="*/ 889 w 1347"/>
              <a:gd name="T81" fmla="*/ 296 h 671"/>
              <a:gd name="T82" fmla="*/ 791 w 1347"/>
              <a:gd name="T83" fmla="*/ 343 h 671"/>
              <a:gd name="T84" fmla="*/ 1030 w 1347"/>
              <a:gd name="T85" fmla="*/ 327 h 671"/>
              <a:gd name="T86" fmla="*/ 1000 w 1347"/>
              <a:gd name="T87" fmla="*/ 307 h 671"/>
              <a:gd name="T88" fmla="*/ 951 w 1347"/>
              <a:gd name="T89" fmla="*/ 280 h 671"/>
              <a:gd name="T90" fmla="*/ 288 w 1347"/>
              <a:gd name="T91" fmla="*/ 342 h 671"/>
              <a:gd name="T92" fmla="*/ 905 w 1347"/>
              <a:gd name="T93" fmla="*/ 318 h 671"/>
              <a:gd name="T94" fmla="*/ 908 w 1347"/>
              <a:gd name="T95" fmla="*/ 243 h 671"/>
              <a:gd name="T96" fmla="*/ 927 w 1347"/>
              <a:gd name="T97" fmla="*/ 178 h 671"/>
              <a:gd name="T98" fmla="*/ 914 w 1347"/>
              <a:gd name="T99" fmla="*/ 184 h 671"/>
              <a:gd name="T100" fmla="*/ 905 w 1347"/>
              <a:gd name="T101" fmla="*/ 24 h 671"/>
              <a:gd name="T102" fmla="*/ 923 w 1347"/>
              <a:gd name="T103" fmla="*/ 71 h 671"/>
              <a:gd name="T104" fmla="*/ 900 w 1347"/>
              <a:gd name="T105" fmla="*/ 115 h 671"/>
              <a:gd name="T106" fmla="*/ 791 w 1347"/>
              <a:gd name="T107" fmla="*/ 35 h 671"/>
              <a:gd name="T108" fmla="*/ 881 w 1347"/>
              <a:gd name="T109" fmla="*/ 71 h 671"/>
              <a:gd name="T110" fmla="*/ 903 w 1347"/>
              <a:gd name="T111" fmla="*/ 232 h 671"/>
              <a:gd name="T112" fmla="*/ 295 w 1347"/>
              <a:gd name="T113" fmla="*/ 189 h 671"/>
              <a:gd name="T114" fmla="*/ 272 w 1347"/>
              <a:gd name="T115" fmla="*/ 24 h 671"/>
              <a:gd name="T116" fmla="*/ 271 w 1347"/>
              <a:gd name="T117" fmla="*/ 68 h 671"/>
              <a:gd name="T118" fmla="*/ 265 w 1347"/>
              <a:gd name="T119" fmla="*/ 133 h 671"/>
              <a:gd name="T120" fmla="*/ 266 w 1347"/>
              <a:gd name="T121" fmla="*/ 85 h 671"/>
              <a:gd name="T122" fmla="*/ 18 w 1347"/>
              <a:gd name="T123" fmla="*/ 43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47" h="671">
                <a:moveTo>
                  <a:pt x="4" y="49"/>
                </a:moveTo>
                <a:lnTo>
                  <a:pt x="4" y="49"/>
                </a:lnTo>
                <a:lnTo>
                  <a:pt x="11" y="51"/>
                </a:lnTo>
                <a:lnTo>
                  <a:pt x="18" y="53"/>
                </a:lnTo>
                <a:lnTo>
                  <a:pt x="32" y="54"/>
                </a:lnTo>
                <a:lnTo>
                  <a:pt x="48" y="54"/>
                </a:lnTo>
                <a:lnTo>
                  <a:pt x="63" y="51"/>
                </a:lnTo>
                <a:lnTo>
                  <a:pt x="63" y="51"/>
                </a:lnTo>
                <a:lnTo>
                  <a:pt x="75" y="54"/>
                </a:lnTo>
                <a:lnTo>
                  <a:pt x="85" y="54"/>
                </a:lnTo>
                <a:lnTo>
                  <a:pt x="108" y="53"/>
                </a:lnTo>
                <a:lnTo>
                  <a:pt x="108" y="53"/>
                </a:lnTo>
                <a:lnTo>
                  <a:pt x="111" y="54"/>
                </a:lnTo>
                <a:lnTo>
                  <a:pt x="114" y="55"/>
                </a:lnTo>
                <a:lnTo>
                  <a:pt x="130" y="58"/>
                </a:lnTo>
                <a:lnTo>
                  <a:pt x="153" y="58"/>
                </a:lnTo>
                <a:lnTo>
                  <a:pt x="178" y="58"/>
                </a:lnTo>
                <a:lnTo>
                  <a:pt x="229" y="55"/>
                </a:lnTo>
                <a:lnTo>
                  <a:pt x="259" y="54"/>
                </a:lnTo>
                <a:lnTo>
                  <a:pt x="259" y="54"/>
                </a:lnTo>
                <a:lnTo>
                  <a:pt x="252" y="58"/>
                </a:lnTo>
                <a:lnTo>
                  <a:pt x="245" y="62"/>
                </a:lnTo>
                <a:lnTo>
                  <a:pt x="242" y="70"/>
                </a:lnTo>
                <a:lnTo>
                  <a:pt x="239" y="77"/>
                </a:lnTo>
                <a:lnTo>
                  <a:pt x="238" y="85"/>
                </a:lnTo>
                <a:lnTo>
                  <a:pt x="238" y="94"/>
                </a:lnTo>
                <a:lnTo>
                  <a:pt x="239" y="101"/>
                </a:lnTo>
                <a:lnTo>
                  <a:pt x="242" y="108"/>
                </a:lnTo>
                <a:lnTo>
                  <a:pt x="242" y="108"/>
                </a:lnTo>
                <a:lnTo>
                  <a:pt x="244" y="120"/>
                </a:lnTo>
                <a:lnTo>
                  <a:pt x="249" y="132"/>
                </a:lnTo>
                <a:lnTo>
                  <a:pt x="252" y="137"/>
                </a:lnTo>
                <a:lnTo>
                  <a:pt x="256" y="142"/>
                </a:lnTo>
                <a:lnTo>
                  <a:pt x="260" y="144"/>
                </a:lnTo>
                <a:lnTo>
                  <a:pt x="266" y="147"/>
                </a:lnTo>
                <a:lnTo>
                  <a:pt x="266" y="147"/>
                </a:lnTo>
                <a:lnTo>
                  <a:pt x="266" y="159"/>
                </a:lnTo>
                <a:lnTo>
                  <a:pt x="266" y="159"/>
                </a:lnTo>
                <a:lnTo>
                  <a:pt x="262" y="162"/>
                </a:lnTo>
                <a:lnTo>
                  <a:pt x="259" y="166"/>
                </a:lnTo>
                <a:lnTo>
                  <a:pt x="258" y="171"/>
                </a:lnTo>
                <a:lnTo>
                  <a:pt x="255" y="176"/>
                </a:lnTo>
                <a:lnTo>
                  <a:pt x="254" y="188"/>
                </a:lnTo>
                <a:lnTo>
                  <a:pt x="255" y="200"/>
                </a:lnTo>
                <a:lnTo>
                  <a:pt x="258" y="212"/>
                </a:lnTo>
                <a:lnTo>
                  <a:pt x="261" y="224"/>
                </a:lnTo>
                <a:lnTo>
                  <a:pt x="266" y="235"/>
                </a:lnTo>
                <a:lnTo>
                  <a:pt x="270" y="242"/>
                </a:lnTo>
                <a:lnTo>
                  <a:pt x="270" y="242"/>
                </a:lnTo>
                <a:lnTo>
                  <a:pt x="267" y="245"/>
                </a:lnTo>
                <a:lnTo>
                  <a:pt x="265" y="249"/>
                </a:lnTo>
                <a:lnTo>
                  <a:pt x="264" y="254"/>
                </a:lnTo>
                <a:lnTo>
                  <a:pt x="262" y="259"/>
                </a:lnTo>
                <a:lnTo>
                  <a:pt x="262" y="263"/>
                </a:lnTo>
                <a:lnTo>
                  <a:pt x="264" y="268"/>
                </a:lnTo>
                <a:lnTo>
                  <a:pt x="265" y="272"/>
                </a:lnTo>
                <a:lnTo>
                  <a:pt x="268" y="274"/>
                </a:lnTo>
                <a:lnTo>
                  <a:pt x="268" y="274"/>
                </a:lnTo>
                <a:lnTo>
                  <a:pt x="272" y="274"/>
                </a:lnTo>
                <a:lnTo>
                  <a:pt x="273" y="273"/>
                </a:lnTo>
                <a:lnTo>
                  <a:pt x="274" y="269"/>
                </a:lnTo>
                <a:lnTo>
                  <a:pt x="274" y="265"/>
                </a:lnTo>
                <a:lnTo>
                  <a:pt x="274" y="256"/>
                </a:lnTo>
                <a:lnTo>
                  <a:pt x="274" y="253"/>
                </a:lnTo>
                <a:lnTo>
                  <a:pt x="276" y="250"/>
                </a:lnTo>
                <a:lnTo>
                  <a:pt x="276" y="250"/>
                </a:lnTo>
                <a:lnTo>
                  <a:pt x="278" y="251"/>
                </a:lnTo>
                <a:lnTo>
                  <a:pt x="278" y="251"/>
                </a:lnTo>
                <a:lnTo>
                  <a:pt x="282" y="254"/>
                </a:lnTo>
                <a:lnTo>
                  <a:pt x="285" y="255"/>
                </a:lnTo>
                <a:lnTo>
                  <a:pt x="289" y="256"/>
                </a:lnTo>
                <a:lnTo>
                  <a:pt x="294" y="255"/>
                </a:lnTo>
                <a:lnTo>
                  <a:pt x="294" y="255"/>
                </a:lnTo>
                <a:lnTo>
                  <a:pt x="295" y="260"/>
                </a:lnTo>
                <a:lnTo>
                  <a:pt x="296" y="265"/>
                </a:lnTo>
                <a:lnTo>
                  <a:pt x="296" y="271"/>
                </a:lnTo>
                <a:lnTo>
                  <a:pt x="296" y="275"/>
                </a:lnTo>
                <a:lnTo>
                  <a:pt x="296" y="275"/>
                </a:lnTo>
                <a:lnTo>
                  <a:pt x="268" y="275"/>
                </a:lnTo>
                <a:lnTo>
                  <a:pt x="242" y="275"/>
                </a:lnTo>
                <a:lnTo>
                  <a:pt x="189" y="277"/>
                </a:lnTo>
                <a:lnTo>
                  <a:pt x="189" y="277"/>
                </a:lnTo>
                <a:lnTo>
                  <a:pt x="165" y="275"/>
                </a:lnTo>
                <a:lnTo>
                  <a:pt x="153" y="274"/>
                </a:lnTo>
                <a:lnTo>
                  <a:pt x="141" y="272"/>
                </a:lnTo>
                <a:lnTo>
                  <a:pt x="141" y="272"/>
                </a:lnTo>
                <a:lnTo>
                  <a:pt x="136" y="271"/>
                </a:lnTo>
                <a:lnTo>
                  <a:pt x="130" y="272"/>
                </a:lnTo>
                <a:lnTo>
                  <a:pt x="128" y="273"/>
                </a:lnTo>
                <a:lnTo>
                  <a:pt x="126" y="274"/>
                </a:lnTo>
                <a:lnTo>
                  <a:pt x="128" y="275"/>
                </a:lnTo>
                <a:lnTo>
                  <a:pt x="130" y="278"/>
                </a:lnTo>
                <a:lnTo>
                  <a:pt x="130" y="278"/>
                </a:lnTo>
                <a:lnTo>
                  <a:pt x="124" y="280"/>
                </a:lnTo>
                <a:lnTo>
                  <a:pt x="118" y="282"/>
                </a:lnTo>
                <a:lnTo>
                  <a:pt x="111" y="284"/>
                </a:lnTo>
                <a:lnTo>
                  <a:pt x="105" y="286"/>
                </a:lnTo>
                <a:lnTo>
                  <a:pt x="105" y="286"/>
                </a:lnTo>
                <a:lnTo>
                  <a:pt x="102" y="285"/>
                </a:lnTo>
                <a:lnTo>
                  <a:pt x="100" y="284"/>
                </a:lnTo>
                <a:lnTo>
                  <a:pt x="99" y="284"/>
                </a:lnTo>
                <a:lnTo>
                  <a:pt x="96" y="285"/>
                </a:lnTo>
                <a:lnTo>
                  <a:pt x="90" y="289"/>
                </a:lnTo>
                <a:lnTo>
                  <a:pt x="85" y="295"/>
                </a:lnTo>
                <a:lnTo>
                  <a:pt x="76" y="308"/>
                </a:lnTo>
                <a:lnTo>
                  <a:pt x="71" y="316"/>
                </a:lnTo>
                <a:lnTo>
                  <a:pt x="71" y="316"/>
                </a:lnTo>
                <a:lnTo>
                  <a:pt x="69" y="318"/>
                </a:lnTo>
                <a:lnTo>
                  <a:pt x="66" y="320"/>
                </a:lnTo>
                <a:lnTo>
                  <a:pt x="63" y="327"/>
                </a:lnTo>
                <a:lnTo>
                  <a:pt x="61" y="337"/>
                </a:lnTo>
                <a:lnTo>
                  <a:pt x="61" y="349"/>
                </a:lnTo>
                <a:lnTo>
                  <a:pt x="61" y="372"/>
                </a:lnTo>
                <a:lnTo>
                  <a:pt x="64" y="387"/>
                </a:lnTo>
                <a:lnTo>
                  <a:pt x="64" y="387"/>
                </a:lnTo>
                <a:lnTo>
                  <a:pt x="66" y="409"/>
                </a:lnTo>
                <a:lnTo>
                  <a:pt x="70" y="431"/>
                </a:lnTo>
                <a:lnTo>
                  <a:pt x="70" y="431"/>
                </a:lnTo>
                <a:lnTo>
                  <a:pt x="75" y="471"/>
                </a:lnTo>
                <a:lnTo>
                  <a:pt x="77" y="510"/>
                </a:lnTo>
                <a:lnTo>
                  <a:pt x="77" y="550"/>
                </a:lnTo>
                <a:lnTo>
                  <a:pt x="76" y="589"/>
                </a:lnTo>
                <a:lnTo>
                  <a:pt x="76" y="589"/>
                </a:lnTo>
                <a:lnTo>
                  <a:pt x="75" y="607"/>
                </a:lnTo>
                <a:lnTo>
                  <a:pt x="75" y="616"/>
                </a:lnTo>
                <a:lnTo>
                  <a:pt x="75" y="626"/>
                </a:lnTo>
                <a:lnTo>
                  <a:pt x="77" y="636"/>
                </a:lnTo>
                <a:lnTo>
                  <a:pt x="79" y="644"/>
                </a:lnTo>
                <a:lnTo>
                  <a:pt x="83" y="652"/>
                </a:lnTo>
                <a:lnTo>
                  <a:pt x="89" y="658"/>
                </a:lnTo>
                <a:lnTo>
                  <a:pt x="89" y="658"/>
                </a:lnTo>
                <a:lnTo>
                  <a:pt x="90" y="661"/>
                </a:lnTo>
                <a:lnTo>
                  <a:pt x="91" y="662"/>
                </a:lnTo>
                <a:lnTo>
                  <a:pt x="93" y="663"/>
                </a:lnTo>
                <a:lnTo>
                  <a:pt x="95" y="663"/>
                </a:lnTo>
                <a:lnTo>
                  <a:pt x="95" y="663"/>
                </a:lnTo>
                <a:lnTo>
                  <a:pt x="101" y="666"/>
                </a:lnTo>
                <a:lnTo>
                  <a:pt x="108" y="668"/>
                </a:lnTo>
                <a:lnTo>
                  <a:pt x="124" y="671"/>
                </a:lnTo>
                <a:lnTo>
                  <a:pt x="141" y="671"/>
                </a:lnTo>
                <a:lnTo>
                  <a:pt x="158" y="671"/>
                </a:lnTo>
                <a:lnTo>
                  <a:pt x="193" y="667"/>
                </a:lnTo>
                <a:lnTo>
                  <a:pt x="223" y="663"/>
                </a:lnTo>
                <a:lnTo>
                  <a:pt x="223" y="663"/>
                </a:lnTo>
                <a:lnTo>
                  <a:pt x="260" y="662"/>
                </a:lnTo>
                <a:lnTo>
                  <a:pt x="297" y="663"/>
                </a:lnTo>
                <a:lnTo>
                  <a:pt x="335" y="664"/>
                </a:lnTo>
                <a:lnTo>
                  <a:pt x="373" y="666"/>
                </a:lnTo>
                <a:lnTo>
                  <a:pt x="373" y="666"/>
                </a:lnTo>
                <a:lnTo>
                  <a:pt x="410" y="663"/>
                </a:lnTo>
                <a:lnTo>
                  <a:pt x="448" y="661"/>
                </a:lnTo>
                <a:lnTo>
                  <a:pt x="485" y="657"/>
                </a:lnTo>
                <a:lnTo>
                  <a:pt x="504" y="657"/>
                </a:lnTo>
                <a:lnTo>
                  <a:pt x="524" y="657"/>
                </a:lnTo>
                <a:lnTo>
                  <a:pt x="524" y="657"/>
                </a:lnTo>
                <a:lnTo>
                  <a:pt x="599" y="658"/>
                </a:lnTo>
                <a:lnTo>
                  <a:pt x="675" y="657"/>
                </a:lnTo>
                <a:lnTo>
                  <a:pt x="675" y="657"/>
                </a:lnTo>
                <a:lnTo>
                  <a:pt x="693" y="658"/>
                </a:lnTo>
                <a:lnTo>
                  <a:pt x="711" y="660"/>
                </a:lnTo>
                <a:lnTo>
                  <a:pt x="729" y="662"/>
                </a:lnTo>
                <a:lnTo>
                  <a:pt x="747" y="662"/>
                </a:lnTo>
                <a:lnTo>
                  <a:pt x="747" y="662"/>
                </a:lnTo>
                <a:lnTo>
                  <a:pt x="764" y="661"/>
                </a:lnTo>
                <a:lnTo>
                  <a:pt x="782" y="660"/>
                </a:lnTo>
                <a:lnTo>
                  <a:pt x="799" y="658"/>
                </a:lnTo>
                <a:lnTo>
                  <a:pt x="816" y="657"/>
                </a:lnTo>
                <a:lnTo>
                  <a:pt x="816" y="657"/>
                </a:lnTo>
                <a:lnTo>
                  <a:pt x="891" y="657"/>
                </a:lnTo>
                <a:lnTo>
                  <a:pt x="927" y="656"/>
                </a:lnTo>
                <a:lnTo>
                  <a:pt x="964" y="654"/>
                </a:lnTo>
                <a:lnTo>
                  <a:pt x="964" y="654"/>
                </a:lnTo>
                <a:lnTo>
                  <a:pt x="998" y="652"/>
                </a:lnTo>
                <a:lnTo>
                  <a:pt x="1033" y="650"/>
                </a:lnTo>
                <a:lnTo>
                  <a:pt x="1051" y="649"/>
                </a:lnTo>
                <a:lnTo>
                  <a:pt x="1068" y="646"/>
                </a:lnTo>
                <a:lnTo>
                  <a:pt x="1085" y="643"/>
                </a:lnTo>
                <a:lnTo>
                  <a:pt x="1100" y="637"/>
                </a:lnTo>
                <a:lnTo>
                  <a:pt x="1100" y="637"/>
                </a:lnTo>
                <a:lnTo>
                  <a:pt x="1116" y="631"/>
                </a:lnTo>
                <a:lnTo>
                  <a:pt x="1130" y="624"/>
                </a:lnTo>
                <a:lnTo>
                  <a:pt x="1159" y="608"/>
                </a:lnTo>
                <a:lnTo>
                  <a:pt x="1215" y="573"/>
                </a:lnTo>
                <a:lnTo>
                  <a:pt x="1215" y="573"/>
                </a:lnTo>
                <a:lnTo>
                  <a:pt x="1224" y="571"/>
                </a:lnTo>
                <a:lnTo>
                  <a:pt x="1234" y="566"/>
                </a:lnTo>
                <a:lnTo>
                  <a:pt x="1243" y="561"/>
                </a:lnTo>
                <a:lnTo>
                  <a:pt x="1253" y="555"/>
                </a:lnTo>
                <a:lnTo>
                  <a:pt x="1271" y="540"/>
                </a:lnTo>
                <a:lnTo>
                  <a:pt x="1286" y="527"/>
                </a:lnTo>
                <a:lnTo>
                  <a:pt x="1286" y="527"/>
                </a:lnTo>
                <a:lnTo>
                  <a:pt x="1306" y="510"/>
                </a:lnTo>
                <a:lnTo>
                  <a:pt x="1323" y="495"/>
                </a:lnTo>
                <a:lnTo>
                  <a:pt x="1330" y="487"/>
                </a:lnTo>
                <a:lnTo>
                  <a:pt x="1336" y="480"/>
                </a:lnTo>
                <a:lnTo>
                  <a:pt x="1340" y="472"/>
                </a:lnTo>
                <a:lnTo>
                  <a:pt x="1343" y="466"/>
                </a:lnTo>
                <a:lnTo>
                  <a:pt x="1343" y="466"/>
                </a:lnTo>
                <a:lnTo>
                  <a:pt x="1346" y="460"/>
                </a:lnTo>
                <a:lnTo>
                  <a:pt x="1347" y="455"/>
                </a:lnTo>
                <a:lnTo>
                  <a:pt x="1347" y="449"/>
                </a:lnTo>
                <a:lnTo>
                  <a:pt x="1345" y="444"/>
                </a:lnTo>
                <a:lnTo>
                  <a:pt x="1342" y="438"/>
                </a:lnTo>
                <a:lnTo>
                  <a:pt x="1338" y="433"/>
                </a:lnTo>
                <a:lnTo>
                  <a:pt x="1329" y="425"/>
                </a:lnTo>
                <a:lnTo>
                  <a:pt x="1318" y="416"/>
                </a:lnTo>
                <a:lnTo>
                  <a:pt x="1306" y="408"/>
                </a:lnTo>
                <a:lnTo>
                  <a:pt x="1287" y="397"/>
                </a:lnTo>
                <a:lnTo>
                  <a:pt x="1287" y="397"/>
                </a:lnTo>
                <a:lnTo>
                  <a:pt x="1275" y="389"/>
                </a:lnTo>
                <a:lnTo>
                  <a:pt x="1264" y="379"/>
                </a:lnTo>
                <a:lnTo>
                  <a:pt x="1243" y="360"/>
                </a:lnTo>
                <a:lnTo>
                  <a:pt x="1223" y="339"/>
                </a:lnTo>
                <a:lnTo>
                  <a:pt x="1212" y="330"/>
                </a:lnTo>
                <a:lnTo>
                  <a:pt x="1201" y="320"/>
                </a:lnTo>
                <a:lnTo>
                  <a:pt x="1201" y="320"/>
                </a:lnTo>
                <a:lnTo>
                  <a:pt x="1181" y="306"/>
                </a:lnTo>
                <a:lnTo>
                  <a:pt x="1159" y="291"/>
                </a:lnTo>
                <a:lnTo>
                  <a:pt x="1137" y="277"/>
                </a:lnTo>
                <a:lnTo>
                  <a:pt x="1115" y="266"/>
                </a:lnTo>
                <a:lnTo>
                  <a:pt x="1115" y="266"/>
                </a:lnTo>
                <a:lnTo>
                  <a:pt x="1105" y="262"/>
                </a:lnTo>
                <a:lnTo>
                  <a:pt x="1088" y="257"/>
                </a:lnTo>
                <a:lnTo>
                  <a:pt x="1080" y="256"/>
                </a:lnTo>
                <a:lnTo>
                  <a:pt x="1072" y="256"/>
                </a:lnTo>
                <a:lnTo>
                  <a:pt x="1070" y="256"/>
                </a:lnTo>
                <a:lnTo>
                  <a:pt x="1069" y="257"/>
                </a:lnTo>
                <a:lnTo>
                  <a:pt x="1068" y="260"/>
                </a:lnTo>
                <a:lnTo>
                  <a:pt x="1069" y="262"/>
                </a:lnTo>
                <a:lnTo>
                  <a:pt x="1069" y="262"/>
                </a:lnTo>
                <a:lnTo>
                  <a:pt x="952" y="263"/>
                </a:lnTo>
                <a:lnTo>
                  <a:pt x="952" y="263"/>
                </a:lnTo>
                <a:lnTo>
                  <a:pt x="951" y="256"/>
                </a:lnTo>
                <a:lnTo>
                  <a:pt x="948" y="248"/>
                </a:lnTo>
                <a:lnTo>
                  <a:pt x="944" y="241"/>
                </a:lnTo>
                <a:lnTo>
                  <a:pt x="939" y="235"/>
                </a:lnTo>
                <a:lnTo>
                  <a:pt x="939" y="235"/>
                </a:lnTo>
                <a:lnTo>
                  <a:pt x="944" y="226"/>
                </a:lnTo>
                <a:lnTo>
                  <a:pt x="948" y="214"/>
                </a:lnTo>
                <a:lnTo>
                  <a:pt x="951" y="202"/>
                </a:lnTo>
                <a:lnTo>
                  <a:pt x="952" y="190"/>
                </a:lnTo>
                <a:lnTo>
                  <a:pt x="951" y="178"/>
                </a:lnTo>
                <a:lnTo>
                  <a:pt x="948" y="172"/>
                </a:lnTo>
                <a:lnTo>
                  <a:pt x="946" y="167"/>
                </a:lnTo>
                <a:lnTo>
                  <a:pt x="942" y="163"/>
                </a:lnTo>
                <a:lnTo>
                  <a:pt x="939" y="160"/>
                </a:lnTo>
                <a:lnTo>
                  <a:pt x="933" y="157"/>
                </a:lnTo>
                <a:lnTo>
                  <a:pt x="927" y="155"/>
                </a:lnTo>
                <a:lnTo>
                  <a:pt x="927" y="155"/>
                </a:lnTo>
                <a:lnTo>
                  <a:pt x="926" y="141"/>
                </a:lnTo>
                <a:lnTo>
                  <a:pt x="924" y="133"/>
                </a:lnTo>
                <a:lnTo>
                  <a:pt x="922" y="126"/>
                </a:lnTo>
                <a:lnTo>
                  <a:pt x="922" y="126"/>
                </a:lnTo>
                <a:lnTo>
                  <a:pt x="927" y="123"/>
                </a:lnTo>
                <a:lnTo>
                  <a:pt x="930" y="118"/>
                </a:lnTo>
                <a:lnTo>
                  <a:pt x="934" y="114"/>
                </a:lnTo>
                <a:lnTo>
                  <a:pt x="936" y="108"/>
                </a:lnTo>
                <a:lnTo>
                  <a:pt x="939" y="103"/>
                </a:lnTo>
                <a:lnTo>
                  <a:pt x="940" y="97"/>
                </a:lnTo>
                <a:lnTo>
                  <a:pt x="940" y="85"/>
                </a:lnTo>
                <a:lnTo>
                  <a:pt x="939" y="80"/>
                </a:lnTo>
                <a:lnTo>
                  <a:pt x="938" y="74"/>
                </a:lnTo>
                <a:lnTo>
                  <a:pt x="935" y="70"/>
                </a:lnTo>
                <a:lnTo>
                  <a:pt x="932" y="65"/>
                </a:lnTo>
                <a:lnTo>
                  <a:pt x="928" y="61"/>
                </a:lnTo>
                <a:lnTo>
                  <a:pt x="924" y="58"/>
                </a:lnTo>
                <a:lnTo>
                  <a:pt x="918" y="54"/>
                </a:lnTo>
                <a:lnTo>
                  <a:pt x="914" y="53"/>
                </a:lnTo>
                <a:lnTo>
                  <a:pt x="914" y="53"/>
                </a:lnTo>
                <a:lnTo>
                  <a:pt x="914" y="43"/>
                </a:lnTo>
                <a:lnTo>
                  <a:pt x="914" y="43"/>
                </a:lnTo>
                <a:lnTo>
                  <a:pt x="965" y="41"/>
                </a:lnTo>
                <a:lnTo>
                  <a:pt x="1018" y="38"/>
                </a:lnTo>
                <a:lnTo>
                  <a:pt x="1018" y="38"/>
                </a:lnTo>
                <a:lnTo>
                  <a:pt x="1044" y="38"/>
                </a:lnTo>
                <a:lnTo>
                  <a:pt x="1070" y="41"/>
                </a:lnTo>
                <a:lnTo>
                  <a:pt x="1095" y="42"/>
                </a:lnTo>
                <a:lnTo>
                  <a:pt x="1109" y="41"/>
                </a:lnTo>
                <a:lnTo>
                  <a:pt x="1121" y="39"/>
                </a:lnTo>
                <a:lnTo>
                  <a:pt x="1121" y="39"/>
                </a:lnTo>
                <a:lnTo>
                  <a:pt x="1123" y="44"/>
                </a:lnTo>
                <a:lnTo>
                  <a:pt x="1125" y="49"/>
                </a:lnTo>
                <a:lnTo>
                  <a:pt x="1128" y="53"/>
                </a:lnTo>
                <a:lnTo>
                  <a:pt x="1131" y="56"/>
                </a:lnTo>
                <a:lnTo>
                  <a:pt x="1140" y="61"/>
                </a:lnTo>
                <a:lnTo>
                  <a:pt x="1148" y="64"/>
                </a:lnTo>
                <a:lnTo>
                  <a:pt x="1159" y="65"/>
                </a:lnTo>
                <a:lnTo>
                  <a:pt x="1169" y="65"/>
                </a:lnTo>
                <a:lnTo>
                  <a:pt x="1178" y="64"/>
                </a:lnTo>
                <a:lnTo>
                  <a:pt x="1188" y="61"/>
                </a:lnTo>
                <a:lnTo>
                  <a:pt x="1188" y="61"/>
                </a:lnTo>
                <a:lnTo>
                  <a:pt x="1202" y="55"/>
                </a:lnTo>
                <a:lnTo>
                  <a:pt x="1224" y="45"/>
                </a:lnTo>
                <a:lnTo>
                  <a:pt x="1234" y="39"/>
                </a:lnTo>
                <a:lnTo>
                  <a:pt x="1241" y="33"/>
                </a:lnTo>
                <a:lnTo>
                  <a:pt x="1242" y="31"/>
                </a:lnTo>
                <a:lnTo>
                  <a:pt x="1242" y="29"/>
                </a:lnTo>
                <a:lnTo>
                  <a:pt x="1241" y="26"/>
                </a:lnTo>
                <a:lnTo>
                  <a:pt x="1239" y="24"/>
                </a:lnTo>
                <a:lnTo>
                  <a:pt x="1239" y="24"/>
                </a:lnTo>
                <a:lnTo>
                  <a:pt x="1213" y="14"/>
                </a:lnTo>
                <a:lnTo>
                  <a:pt x="1196" y="8"/>
                </a:lnTo>
                <a:lnTo>
                  <a:pt x="1177" y="3"/>
                </a:lnTo>
                <a:lnTo>
                  <a:pt x="1160" y="0"/>
                </a:lnTo>
                <a:lnTo>
                  <a:pt x="1152" y="0"/>
                </a:lnTo>
                <a:lnTo>
                  <a:pt x="1143" y="0"/>
                </a:lnTo>
                <a:lnTo>
                  <a:pt x="1137" y="2"/>
                </a:lnTo>
                <a:lnTo>
                  <a:pt x="1131" y="5"/>
                </a:lnTo>
                <a:lnTo>
                  <a:pt x="1128" y="9"/>
                </a:lnTo>
                <a:lnTo>
                  <a:pt x="1124" y="15"/>
                </a:lnTo>
                <a:lnTo>
                  <a:pt x="1124" y="15"/>
                </a:lnTo>
                <a:lnTo>
                  <a:pt x="1115" y="14"/>
                </a:lnTo>
                <a:lnTo>
                  <a:pt x="1115" y="14"/>
                </a:lnTo>
                <a:lnTo>
                  <a:pt x="1089" y="11"/>
                </a:lnTo>
                <a:lnTo>
                  <a:pt x="1065" y="11"/>
                </a:lnTo>
                <a:lnTo>
                  <a:pt x="1040" y="12"/>
                </a:lnTo>
                <a:lnTo>
                  <a:pt x="1015" y="14"/>
                </a:lnTo>
                <a:lnTo>
                  <a:pt x="965" y="20"/>
                </a:lnTo>
                <a:lnTo>
                  <a:pt x="940" y="23"/>
                </a:lnTo>
                <a:lnTo>
                  <a:pt x="915" y="24"/>
                </a:lnTo>
                <a:lnTo>
                  <a:pt x="915" y="24"/>
                </a:lnTo>
                <a:lnTo>
                  <a:pt x="916" y="20"/>
                </a:lnTo>
                <a:lnTo>
                  <a:pt x="917" y="12"/>
                </a:lnTo>
                <a:lnTo>
                  <a:pt x="916" y="8"/>
                </a:lnTo>
                <a:lnTo>
                  <a:pt x="915" y="6"/>
                </a:lnTo>
                <a:lnTo>
                  <a:pt x="914" y="5"/>
                </a:lnTo>
                <a:lnTo>
                  <a:pt x="910" y="6"/>
                </a:lnTo>
                <a:lnTo>
                  <a:pt x="910" y="6"/>
                </a:lnTo>
                <a:lnTo>
                  <a:pt x="906" y="1"/>
                </a:lnTo>
                <a:lnTo>
                  <a:pt x="904" y="1"/>
                </a:lnTo>
                <a:lnTo>
                  <a:pt x="903" y="1"/>
                </a:lnTo>
                <a:lnTo>
                  <a:pt x="900" y="2"/>
                </a:lnTo>
                <a:lnTo>
                  <a:pt x="898" y="7"/>
                </a:lnTo>
                <a:lnTo>
                  <a:pt x="896" y="17"/>
                </a:lnTo>
                <a:lnTo>
                  <a:pt x="894" y="24"/>
                </a:lnTo>
                <a:lnTo>
                  <a:pt x="894" y="24"/>
                </a:lnTo>
                <a:lnTo>
                  <a:pt x="824" y="24"/>
                </a:lnTo>
                <a:lnTo>
                  <a:pt x="755" y="23"/>
                </a:lnTo>
                <a:lnTo>
                  <a:pt x="616" y="18"/>
                </a:lnTo>
                <a:lnTo>
                  <a:pt x="616" y="18"/>
                </a:lnTo>
                <a:lnTo>
                  <a:pt x="583" y="17"/>
                </a:lnTo>
                <a:lnTo>
                  <a:pt x="549" y="17"/>
                </a:lnTo>
                <a:lnTo>
                  <a:pt x="481" y="18"/>
                </a:lnTo>
                <a:lnTo>
                  <a:pt x="345" y="24"/>
                </a:lnTo>
                <a:lnTo>
                  <a:pt x="345" y="24"/>
                </a:lnTo>
                <a:lnTo>
                  <a:pt x="343" y="21"/>
                </a:lnTo>
                <a:lnTo>
                  <a:pt x="341" y="21"/>
                </a:lnTo>
                <a:lnTo>
                  <a:pt x="333" y="21"/>
                </a:lnTo>
                <a:lnTo>
                  <a:pt x="320" y="25"/>
                </a:lnTo>
                <a:lnTo>
                  <a:pt x="320" y="25"/>
                </a:lnTo>
                <a:lnTo>
                  <a:pt x="284" y="26"/>
                </a:lnTo>
                <a:lnTo>
                  <a:pt x="284" y="26"/>
                </a:lnTo>
                <a:lnTo>
                  <a:pt x="280" y="19"/>
                </a:lnTo>
                <a:lnTo>
                  <a:pt x="277" y="13"/>
                </a:lnTo>
                <a:lnTo>
                  <a:pt x="277" y="13"/>
                </a:lnTo>
                <a:lnTo>
                  <a:pt x="278" y="11"/>
                </a:lnTo>
                <a:lnTo>
                  <a:pt x="278" y="9"/>
                </a:lnTo>
                <a:lnTo>
                  <a:pt x="278" y="7"/>
                </a:lnTo>
                <a:lnTo>
                  <a:pt x="277" y="6"/>
                </a:lnTo>
                <a:lnTo>
                  <a:pt x="274" y="6"/>
                </a:lnTo>
                <a:lnTo>
                  <a:pt x="272" y="6"/>
                </a:lnTo>
                <a:lnTo>
                  <a:pt x="271" y="7"/>
                </a:lnTo>
                <a:lnTo>
                  <a:pt x="268" y="8"/>
                </a:lnTo>
                <a:lnTo>
                  <a:pt x="268" y="8"/>
                </a:lnTo>
                <a:lnTo>
                  <a:pt x="267" y="9"/>
                </a:lnTo>
                <a:lnTo>
                  <a:pt x="266" y="12"/>
                </a:lnTo>
                <a:lnTo>
                  <a:pt x="264" y="17"/>
                </a:lnTo>
                <a:lnTo>
                  <a:pt x="261" y="27"/>
                </a:lnTo>
                <a:lnTo>
                  <a:pt x="261" y="27"/>
                </a:lnTo>
                <a:lnTo>
                  <a:pt x="235" y="27"/>
                </a:lnTo>
                <a:lnTo>
                  <a:pt x="208" y="29"/>
                </a:lnTo>
                <a:lnTo>
                  <a:pt x="182" y="30"/>
                </a:lnTo>
                <a:lnTo>
                  <a:pt x="155" y="30"/>
                </a:lnTo>
                <a:lnTo>
                  <a:pt x="155" y="30"/>
                </a:lnTo>
                <a:lnTo>
                  <a:pt x="153" y="27"/>
                </a:lnTo>
                <a:lnTo>
                  <a:pt x="149" y="26"/>
                </a:lnTo>
                <a:lnTo>
                  <a:pt x="140" y="25"/>
                </a:lnTo>
                <a:lnTo>
                  <a:pt x="129" y="25"/>
                </a:lnTo>
                <a:lnTo>
                  <a:pt x="122" y="26"/>
                </a:lnTo>
                <a:lnTo>
                  <a:pt x="122" y="26"/>
                </a:lnTo>
                <a:lnTo>
                  <a:pt x="115" y="23"/>
                </a:lnTo>
                <a:lnTo>
                  <a:pt x="108" y="21"/>
                </a:lnTo>
                <a:lnTo>
                  <a:pt x="99" y="20"/>
                </a:lnTo>
                <a:lnTo>
                  <a:pt x="88" y="20"/>
                </a:lnTo>
                <a:lnTo>
                  <a:pt x="67" y="20"/>
                </a:lnTo>
                <a:lnTo>
                  <a:pt x="53" y="21"/>
                </a:lnTo>
                <a:lnTo>
                  <a:pt x="53" y="21"/>
                </a:lnTo>
                <a:lnTo>
                  <a:pt x="35" y="24"/>
                </a:lnTo>
                <a:lnTo>
                  <a:pt x="26" y="25"/>
                </a:lnTo>
                <a:lnTo>
                  <a:pt x="19" y="29"/>
                </a:lnTo>
                <a:lnTo>
                  <a:pt x="19" y="29"/>
                </a:lnTo>
                <a:lnTo>
                  <a:pt x="13" y="32"/>
                </a:lnTo>
                <a:lnTo>
                  <a:pt x="5" y="38"/>
                </a:lnTo>
                <a:lnTo>
                  <a:pt x="2" y="41"/>
                </a:lnTo>
                <a:lnTo>
                  <a:pt x="0" y="44"/>
                </a:lnTo>
                <a:lnTo>
                  <a:pt x="0" y="48"/>
                </a:lnTo>
                <a:lnTo>
                  <a:pt x="4" y="49"/>
                </a:lnTo>
                <a:lnTo>
                  <a:pt x="4" y="49"/>
                </a:lnTo>
                <a:close/>
                <a:moveTo>
                  <a:pt x="1196" y="37"/>
                </a:moveTo>
                <a:lnTo>
                  <a:pt x="1196" y="37"/>
                </a:lnTo>
                <a:lnTo>
                  <a:pt x="1193" y="37"/>
                </a:lnTo>
                <a:lnTo>
                  <a:pt x="1193" y="37"/>
                </a:lnTo>
                <a:lnTo>
                  <a:pt x="1192" y="35"/>
                </a:lnTo>
                <a:lnTo>
                  <a:pt x="1192" y="35"/>
                </a:lnTo>
                <a:lnTo>
                  <a:pt x="1192" y="35"/>
                </a:lnTo>
                <a:lnTo>
                  <a:pt x="1192" y="35"/>
                </a:lnTo>
                <a:lnTo>
                  <a:pt x="1195" y="35"/>
                </a:lnTo>
                <a:lnTo>
                  <a:pt x="1198" y="36"/>
                </a:lnTo>
                <a:lnTo>
                  <a:pt x="1198" y="36"/>
                </a:lnTo>
                <a:lnTo>
                  <a:pt x="1196" y="37"/>
                </a:lnTo>
                <a:lnTo>
                  <a:pt x="1196" y="37"/>
                </a:lnTo>
                <a:close/>
                <a:moveTo>
                  <a:pt x="1199" y="48"/>
                </a:moveTo>
                <a:lnTo>
                  <a:pt x="1199" y="48"/>
                </a:lnTo>
                <a:lnTo>
                  <a:pt x="1200" y="47"/>
                </a:lnTo>
                <a:lnTo>
                  <a:pt x="1200" y="47"/>
                </a:lnTo>
                <a:lnTo>
                  <a:pt x="1201" y="47"/>
                </a:lnTo>
                <a:lnTo>
                  <a:pt x="1201" y="47"/>
                </a:lnTo>
                <a:lnTo>
                  <a:pt x="1199" y="48"/>
                </a:lnTo>
                <a:lnTo>
                  <a:pt x="1199" y="48"/>
                </a:lnTo>
                <a:close/>
                <a:moveTo>
                  <a:pt x="1210" y="35"/>
                </a:moveTo>
                <a:lnTo>
                  <a:pt x="1210" y="35"/>
                </a:lnTo>
                <a:lnTo>
                  <a:pt x="1210" y="33"/>
                </a:lnTo>
                <a:lnTo>
                  <a:pt x="1210" y="33"/>
                </a:lnTo>
                <a:lnTo>
                  <a:pt x="1212" y="35"/>
                </a:lnTo>
                <a:lnTo>
                  <a:pt x="1212" y="35"/>
                </a:lnTo>
                <a:lnTo>
                  <a:pt x="1210" y="35"/>
                </a:lnTo>
                <a:lnTo>
                  <a:pt x="1210" y="35"/>
                </a:lnTo>
                <a:close/>
                <a:moveTo>
                  <a:pt x="1227" y="33"/>
                </a:moveTo>
                <a:lnTo>
                  <a:pt x="1227" y="33"/>
                </a:lnTo>
                <a:lnTo>
                  <a:pt x="1225" y="31"/>
                </a:lnTo>
                <a:lnTo>
                  <a:pt x="1223" y="29"/>
                </a:lnTo>
                <a:lnTo>
                  <a:pt x="1217" y="26"/>
                </a:lnTo>
                <a:lnTo>
                  <a:pt x="1217" y="26"/>
                </a:lnTo>
                <a:lnTo>
                  <a:pt x="1230" y="31"/>
                </a:lnTo>
                <a:lnTo>
                  <a:pt x="1230" y="31"/>
                </a:lnTo>
                <a:lnTo>
                  <a:pt x="1227" y="33"/>
                </a:lnTo>
                <a:lnTo>
                  <a:pt x="1227" y="33"/>
                </a:lnTo>
                <a:close/>
                <a:moveTo>
                  <a:pt x="1210" y="24"/>
                </a:moveTo>
                <a:lnTo>
                  <a:pt x="1210" y="24"/>
                </a:lnTo>
                <a:lnTo>
                  <a:pt x="1200" y="21"/>
                </a:lnTo>
                <a:lnTo>
                  <a:pt x="1190" y="21"/>
                </a:lnTo>
                <a:lnTo>
                  <a:pt x="1190" y="21"/>
                </a:lnTo>
                <a:lnTo>
                  <a:pt x="1183" y="15"/>
                </a:lnTo>
                <a:lnTo>
                  <a:pt x="1183" y="15"/>
                </a:lnTo>
                <a:lnTo>
                  <a:pt x="1210" y="24"/>
                </a:lnTo>
                <a:lnTo>
                  <a:pt x="1210" y="24"/>
                </a:lnTo>
                <a:close/>
                <a:moveTo>
                  <a:pt x="1180" y="54"/>
                </a:moveTo>
                <a:lnTo>
                  <a:pt x="1180" y="54"/>
                </a:lnTo>
                <a:lnTo>
                  <a:pt x="1176" y="54"/>
                </a:lnTo>
                <a:lnTo>
                  <a:pt x="1176" y="54"/>
                </a:lnTo>
                <a:lnTo>
                  <a:pt x="1177" y="54"/>
                </a:lnTo>
                <a:lnTo>
                  <a:pt x="1177" y="54"/>
                </a:lnTo>
                <a:lnTo>
                  <a:pt x="1180" y="54"/>
                </a:lnTo>
                <a:lnTo>
                  <a:pt x="1180" y="54"/>
                </a:lnTo>
                <a:close/>
                <a:moveTo>
                  <a:pt x="1176" y="43"/>
                </a:moveTo>
                <a:lnTo>
                  <a:pt x="1176" y="43"/>
                </a:lnTo>
                <a:lnTo>
                  <a:pt x="1177" y="43"/>
                </a:lnTo>
                <a:lnTo>
                  <a:pt x="1177" y="43"/>
                </a:lnTo>
                <a:lnTo>
                  <a:pt x="1177" y="43"/>
                </a:lnTo>
                <a:lnTo>
                  <a:pt x="1177" y="43"/>
                </a:lnTo>
                <a:lnTo>
                  <a:pt x="1176" y="44"/>
                </a:lnTo>
                <a:lnTo>
                  <a:pt x="1176" y="44"/>
                </a:lnTo>
                <a:lnTo>
                  <a:pt x="1172" y="44"/>
                </a:lnTo>
                <a:lnTo>
                  <a:pt x="1172" y="44"/>
                </a:lnTo>
                <a:lnTo>
                  <a:pt x="1176" y="43"/>
                </a:lnTo>
                <a:lnTo>
                  <a:pt x="1176" y="43"/>
                </a:lnTo>
                <a:close/>
                <a:moveTo>
                  <a:pt x="1140" y="42"/>
                </a:moveTo>
                <a:lnTo>
                  <a:pt x="1140" y="42"/>
                </a:lnTo>
                <a:lnTo>
                  <a:pt x="1145" y="45"/>
                </a:lnTo>
                <a:lnTo>
                  <a:pt x="1150" y="47"/>
                </a:lnTo>
                <a:lnTo>
                  <a:pt x="1150" y="47"/>
                </a:lnTo>
                <a:lnTo>
                  <a:pt x="1145" y="45"/>
                </a:lnTo>
                <a:lnTo>
                  <a:pt x="1140" y="42"/>
                </a:lnTo>
                <a:lnTo>
                  <a:pt x="1140" y="42"/>
                </a:lnTo>
                <a:close/>
                <a:moveTo>
                  <a:pt x="1157" y="11"/>
                </a:moveTo>
                <a:lnTo>
                  <a:pt x="1157" y="11"/>
                </a:lnTo>
                <a:lnTo>
                  <a:pt x="1156" y="12"/>
                </a:lnTo>
                <a:lnTo>
                  <a:pt x="1156" y="12"/>
                </a:lnTo>
                <a:lnTo>
                  <a:pt x="1145" y="13"/>
                </a:lnTo>
                <a:lnTo>
                  <a:pt x="1140" y="14"/>
                </a:lnTo>
                <a:lnTo>
                  <a:pt x="1136" y="18"/>
                </a:lnTo>
                <a:lnTo>
                  <a:pt x="1136" y="18"/>
                </a:lnTo>
                <a:lnTo>
                  <a:pt x="1134" y="18"/>
                </a:lnTo>
                <a:lnTo>
                  <a:pt x="1134" y="18"/>
                </a:lnTo>
                <a:lnTo>
                  <a:pt x="1135" y="14"/>
                </a:lnTo>
                <a:lnTo>
                  <a:pt x="1137" y="13"/>
                </a:lnTo>
                <a:lnTo>
                  <a:pt x="1145" y="11"/>
                </a:lnTo>
                <a:lnTo>
                  <a:pt x="1151" y="11"/>
                </a:lnTo>
                <a:lnTo>
                  <a:pt x="1157" y="11"/>
                </a:lnTo>
                <a:lnTo>
                  <a:pt x="1157" y="11"/>
                </a:lnTo>
                <a:close/>
                <a:moveTo>
                  <a:pt x="1106" y="31"/>
                </a:moveTo>
                <a:lnTo>
                  <a:pt x="1106" y="31"/>
                </a:lnTo>
                <a:lnTo>
                  <a:pt x="1110" y="31"/>
                </a:lnTo>
                <a:lnTo>
                  <a:pt x="1110" y="31"/>
                </a:lnTo>
                <a:lnTo>
                  <a:pt x="1104" y="31"/>
                </a:lnTo>
                <a:lnTo>
                  <a:pt x="1104" y="31"/>
                </a:lnTo>
                <a:lnTo>
                  <a:pt x="1106" y="31"/>
                </a:lnTo>
                <a:lnTo>
                  <a:pt x="1106" y="31"/>
                </a:lnTo>
                <a:close/>
                <a:moveTo>
                  <a:pt x="915" y="33"/>
                </a:moveTo>
                <a:lnTo>
                  <a:pt x="915" y="33"/>
                </a:lnTo>
                <a:lnTo>
                  <a:pt x="927" y="32"/>
                </a:lnTo>
                <a:lnTo>
                  <a:pt x="940" y="32"/>
                </a:lnTo>
                <a:lnTo>
                  <a:pt x="940" y="32"/>
                </a:lnTo>
                <a:lnTo>
                  <a:pt x="915" y="33"/>
                </a:lnTo>
                <a:lnTo>
                  <a:pt x="915" y="33"/>
                </a:lnTo>
                <a:lnTo>
                  <a:pt x="915" y="33"/>
                </a:lnTo>
                <a:lnTo>
                  <a:pt x="915" y="33"/>
                </a:lnTo>
                <a:close/>
                <a:moveTo>
                  <a:pt x="282" y="238"/>
                </a:moveTo>
                <a:lnTo>
                  <a:pt x="282" y="238"/>
                </a:lnTo>
                <a:lnTo>
                  <a:pt x="279" y="238"/>
                </a:lnTo>
                <a:lnTo>
                  <a:pt x="279" y="238"/>
                </a:lnTo>
                <a:lnTo>
                  <a:pt x="279" y="238"/>
                </a:lnTo>
                <a:lnTo>
                  <a:pt x="279" y="238"/>
                </a:lnTo>
                <a:lnTo>
                  <a:pt x="273" y="227"/>
                </a:lnTo>
                <a:lnTo>
                  <a:pt x="270" y="215"/>
                </a:lnTo>
                <a:lnTo>
                  <a:pt x="267" y="203"/>
                </a:lnTo>
                <a:lnTo>
                  <a:pt x="265" y="191"/>
                </a:lnTo>
                <a:lnTo>
                  <a:pt x="265" y="191"/>
                </a:lnTo>
                <a:lnTo>
                  <a:pt x="267" y="191"/>
                </a:lnTo>
                <a:lnTo>
                  <a:pt x="270" y="190"/>
                </a:lnTo>
                <a:lnTo>
                  <a:pt x="272" y="188"/>
                </a:lnTo>
                <a:lnTo>
                  <a:pt x="272" y="188"/>
                </a:lnTo>
                <a:lnTo>
                  <a:pt x="272" y="191"/>
                </a:lnTo>
                <a:lnTo>
                  <a:pt x="273" y="194"/>
                </a:lnTo>
                <a:lnTo>
                  <a:pt x="274" y="194"/>
                </a:lnTo>
                <a:lnTo>
                  <a:pt x="277" y="192"/>
                </a:lnTo>
                <a:lnTo>
                  <a:pt x="280" y="188"/>
                </a:lnTo>
                <a:lnTo>
                  <a:pt x="282" y="180"/>
                </a:lnTo>
                <a:lnTo>
                  <a:pt x="282" y="180"/>
                </a:lnTo>
                <a:lnTo>
                  <a:pt x="285" y="195"/>
                </a:lnTo>
                <a:lnTo>
                  <a:pt x="286" y="209"/>
                </a:lnTo>
                <a:lnTo>
                  <a:pt x="285" y="224"/>
                </a:lnTo>
                <a:lnTo>
                  <a:pt x="284" y="231"/>
                </a:lnTo>
                <a:lnTo>
                  <a:pt x="282" y="238"/>
                </a:lnTo>
                <a:lnTo>
                  <a:pt x="282" y="238"/>
                </a:lnTo>
                <a:close/>
                <a:moveTo>
                  <a:pt x="72" y="386"/>
                </a:moveTo>
                <a:lnTo>
                  <a:pt x="72" y="386"/>
                </a:lnTo>
                <a:lnTo>
                  <a:pt x="71" y="363"/>
                </a:lnTo>
                <a:lnTo>
                  <a:pt x="71" y="363"/>
                </a:lnTo>
                <a:lnTo>
                  <a:pt x="73" y="385"/>
                </a:lnTo>
                <a:lnTo>
                  <a:pt x="76" y="398"/>
                </a:lnTo>
                <a:lnTo>
                  <a:pt x="76" y="398"/>
                </a:lnTo>
                <a:lnTo>
                  <a:pt x="72" y="386"/>
                </a:lnTo>
                <a:lnTo>
                  <a:pt x="72" y="386"/>
                </a:lnTo>
                <a:close/>
                <a:moveTo>
                  <a:pt x="77" y="339"/>
                </a:moveTo>
                <a:lnTo>
                  <a:pt x="77" y="339"/>
                </a:lnTo>
                <a:lnTo>
                  <a:pt x="76" y="339"/>
                </a:lnTo>
                <a:lnTo>
                  <a:pt x="75" y="341"/>
                </a:lnTo>
                <a:lnTo>
                  <a:pt x="72" y="345"/>
                </a:lnTo>
                <a:lnTo>
                  <a:pt x="72" y="345"/>
                </a:lnTo>
                <a:lnTo>
                  <a:pt x="76" y="331"/>
                </a:lnTo>
                <a:lnTo>
                  <a:pt x="78" y="324"/>
                </a:lnTo>
                <a:lnTo>
                  <a:pt x="81" y="316"/>
                </a:lnTo>
                <a:lnTo>
                  <a:pt x="81" y="316"/>
                </a:lnTo>
                <a:lnTo>
                  <a:pt x="78" y="327"/>
                </a:lnTo>
                <a:lnTo>
                  <a:pt x="77" y="339"/>
                </a:lnTo>
                <a:lnTo>
                  <a:pt x="77" y="339"/>
                </a:lnTo>
                <a:close/>
                <a:moveTo>
                  <a:pt x="87" y="503"/>
                </a:moveTo>
                <a:lnTo>
                  <a:pt x="87" y="503"/>
                </a:lnTo>
                <a:lnTo>
                  <a:pt x="84" y="471"/>
                </a:lnTo>
                <a:lnTo>
                  <a:pt x="81" y="440"/>
                </a:lnTo>
                <a:lnTo>
                  <a:pt x="81" y="440"/>
                </a:lnTo>
                <a:lnTo>
                  <a:pt x="82" y="443"/>
                </a:lnTo>
                <a:lnTo>
                  <a:pt x="82" y="443"/>
                </a:lnTo>
                <a:lnTo>
                  <a:pt x="85" y="473"/>
                </a:lnTo>
                <a:lnTo>
                  <a:pt x="87" y="487"/>
                </a:lnTo>
                <a:lnTo>
                  <a:pt x="87" y="503"/>
                </a:lnTo>
                <a:lnTo>
                  <a:pt x="87" y="503"/>
                </a:lnTo>
                <a:close/>
                <a:moveTo>
                  <a:pt x="95" y="651"/>
                </a:moveTo>
                <a:lnTo>
                  <a:pt x="95" y="651"/>
                </a:lnTo>
                <a:lnTo>
                  <a:pt x="95" y="651"/>
                </a:lnTo>
                <a:lnTo>
                  <a:pt x="95" y="651"/>
                </a:lnTo>
                <a:lnTo>
                  <a:pt x="91" y="646"/>
                </a:lnTo>
                <a:lnTo>
                  <a:pt x="91" y="646"/>
                </a:lnTo>
                <a:lnTo>
                  <a:pt x="93" y="646"/>
                </a:lnTo>
                <a:lnTo>
                  <a:pt x="93" y="646"/>
                </a:lnTo>
                <a:lnTo>
                  <a:pt x="96" y="649"/>
                </a:lnTo>
                <a:lnTo>
                  <a:pt x="96" y="649"/>
                </a:lnTo>
                <a:lnTo>
                  <a:pt x="95" y="651"/>
                </a:lnTo>
                <a:lnTo>
                  <a:pt x="95" y="651"/>
                </a:lnTo>
                <a:close/>
                <a:moveTo>
                  <a:pt x="96" y="493"/>
                </a:moveTo>
                <a:lnTo>
                  <a:pt x="96" y="493"/>
                </a:lnTo>
                <a:lnTo>
                  <a:pt x="95" y="480"/>
                </a:lnTo>
                <a:lnTo>
                  <a:pt x="95" y="480"/>
                </a:lnTo>
                <a:lnTo>
                  <a:pt x="97" y="495"/>
                </a:lnTo>
                <a:lnTo>
                  <a:pt x="97" y="495"/>
                </a:lnTo>
                <a:lnTo>
                  <a:pt x="96" y="493"/>
                </a:lnTo>
                <a:lnTo>
                  <a:pt x="96" y="493"/>
                </a:lnTo>
                <a:close/>
                <a:moveTo>
                  <a:pt x="100" y="578"/>
                </a:moveTo>
                <a:lnTo>
                  <a:pt x="100" y="578"/>
                </a:lnTo>
                <a:lnTo>
                  <a:pt x="99" y="540"/>
                </a:lnTo>
                <a:lnTo>
                  <a:pt x="99" y="522"/>
                </a:lnTo>
                <a:lnTo>
                  <a:pt x="99" y="503"/>
                </a:lnTo>
                <a:lnTo>
                  <a:pt x="99" y="503"/>
                </a:lnTo>
                <a:lnTo>
                  <a:pt x="101" y="534"/>
                </a:lnTo>
                <a:lnTo>
                  <a:pt x="102" y="567"/>
                </a:lnTo>
                <a:lnTo>
                  <a:pt x="102" y="567"/>
                </a:lnTo>
                <a:lnTo>
                  <a:pt x="100" y="578"/>
                </a:lnTo>
                <a:lnTo>
                  <a:pt x="100" y="578"/>
                </a:lnTo>
                <a:close/>
                <a:moveTo>
                  <a:pt x="103" y="656"/>
                </a:moveTo>
                <a:lnTo>
                  <a:pt x="103" y="656"/>
                </a:lnTo>
                <a:lnTo>
                  <a:pt x="105" y="654"/>
                </a:lnTo>
                <a:lnTo>
                  <a:pt x="105" y="654"/>
                </a:lnTo>
                <a:lnTo>
                  <a:pt x="117" y="657"/>
                </a:lnTo>
                <a:lnTo>
                  <a:pt x="129" y="660"/>
                </a:lnTo>
                <a:lnTo>
                  <a:pt x="129" y="660"/>
                </a:lnTo>
                <a:lnTo>
                  <a:pt x="115" y="658"/>
                </a:lnTo>
                <a:lnTo>
                  <a:pt x="108" y="657"/>
                </a:lnTo>
                <a:lnTo>
                  <a:pt x="103" y="656"/>
                </a:lnTo>
                <a:lnTo>
                  <a:pt x="103" y="656"/>
                </a:lnTo>
                <a:close/>
                <a:moveTo>
                  <a:pt x="102" y="619"/>
                </a:moveTo>
                <a:lnTo>
                  <a:pt x="102" y="619"/>
                </a:lnTo>
                <a:lnTo>
                  <a:pt x="102" y="616"/>
                </a:lnTo>
                <a:lnTo>
                  <a:pt x="102" y="616"/>
                </a:lnTo>
                <a:lnTo>
                  <a:pt x="103" y="620"/>
                </a:lnTo>
                <a:lnTo>
                  <a:pt x="103" y="620"/>
                </a:lnTo>
                <a:lnTo>
                  <a:pt x="102" y="619"/>
                </a:lnTo>
                <a:lnTo>
                  <a:pt x="102" y="619"/>
                </a:lnTo>
                <a:close/>
                <a:moveTo>
                  <a:pt x="142" y="644"/>
                </a:moveTo>
                <a:lnTo>
                  <a:pt x="142" y="644"/>
                </a:lnTo>
                <a:lnTo>
                  <a:pt x="140" y="642"/>
                </a:lnTo>
                <a:lnTo>
                  <a:pt x="140" y="642"/>
                </a:lnTo>
                <a:lnTo>
                  <a:pt x="146" y="643"/>
                </a:lnTo>
                <a:lnTo>
                  <a:pt x="146" y="643"/>
                </a:lnTo>
                <a:lnTo>
                  <a:pt x="142" y="644"/>
                </a:lnTo>
                <a:lnTo>
                  <a:pt x="142" y="644"/>
                </a:lnTo>
                <a:close/>
                <a:moveTo>
                  <a:pt x="209" y="655"/>
                </a:moveTo>
                <a:lnTo>
                  <a:pt x="209" y="655"/>
                </a:lnTo>
                <a:lnTo>
                  <a:pt x="182" y="656"/>
                </a:lnTo>
                <a:lnTo>
                  <a:pt x="182" y="656"/>
                </a:lnTo>
                <a:lnTo>
                  <a:pt x="214" y="654"/>
                </a:lnTo>
                <a:lnTo>
                  <a:pt x="245" y="651"/>
                </a:lnTo>
                <a:lnTo>
                  <a:pt x="309" y="651"/>
                </a:lnTo>
                <a:lnTo>
                  <a:pt x="309" y="651"/>
                </a:lnTo>
                <a:lnTo>
                  <a:pt x="313" y="652"/>
                </a:lnTo>
                <a:lnTo>
                  <a:pt x="313" y="652"/>
                </a:lnTo>
                <a:lnTo>
                  <a:pt x="286" y="651"/>
                </a:lnTo>
                <a:lnTo>
                  <a:pt x="261" y="651"/>
                </a:lnTo>
                <a:lnTo>
                  <a:pt x="209" y="655"/>
                </a:lnTo>
                <a:lnTo>
                  <a:pt x="209" y="655"/>
                </a:lnTo>
                <a:close/>
                <a:moveTo>
                  <a:pt x="220" y="637"/>
                </a:moveTo>
                <a:lnTo>
                  <a:pt x="220" y="637"/>
                </a:lnTo>
                <a:lnTo>
                  <a:pt x="238" y="634"/>
                </a:lnTo>
                <a:lnTo>
                  <a:pt x="254" y="633"/>
                </a:lnTo>
                <a:lnTo>
                  <a:pt x="271" y="632"/>
                </a:lnTo>
                <a:lnTo>
                  <a:pt x="289" y="632"/>
                </a:lnTo>
                <a:lnTo>
                  <a:pt x="289" y="632"/>
                </a:lnTo>
                <a:lnTo>
                  <a:pt x="266" y="634"/>
                </a:lnTo>
                <a:lnTo>
                  <a:pt x="266" y="634"/>
                </a:lnTo>
                <a:lnTo>
                  <a:pt x="243" y="636"/>
                </a:lnTo>
                <a:lnTo>
                  <a:pt x="220" y="637"/>
                </a:lnTo>
                <a:lnTo>
                  <a:pt x="220" y="637"/>
                </a:lnTo>
                <a:close/>
                <a:moveTo>
                  <a:pt x="318" y="654"/>
                </a:moveTo>
                <a:lnTo>
                  <a:pt x="318" y="654"/>
                </a:lnTo>
                <a:lnTo>
                  <a:pt x="320" y="651"/>
                </a:lnTo>
                <a:lnTo>
                  <a:pt x="320" y="651"/>
                </a:lnTo>
                <a:lnTo>
                  <a:pt x="337" y="651"/>
                </a:lnTo>
                <a:lnTo>
                  <a:pt x="337" y="651"/>
                </a:lnTo>
                <a:lnTo>
                  <a:pt x="338" y="655"/>
                </a:lnTo>
                <a:lnTo>
                  <a:pt x="338" y="655"/>
                </a:lnTo>
                <a:lnTo>
                  <a:pt x="318" y="654"/>
                </a:lnTo>
                <a:lnTo>
                  <a:pt x="318" y="654"/>
                </a:lnTo>
                <a:close/>
                <a:moveTo>
                  <a:pt x="363" y="640"/>
                </a:moveTo>
                <a:lnTo>
                  <a:pt x="363" y="640"/>
                </a:lnTo>
                <a:lnTo>
                  <a:pt x="341" y="640"/>
                </a:lnTo>
                <a:lnTo>
                  <a:pt x="341" y="640"/>
                </a:lnTo>
                <a:lnTo>
                  <a:pt x="354" y="639"/>
                </a:lnTo>
                <a:lnTo>
                  <a:pt x="368" y="638"/>
                </a:lnTo>
                <a:lnTo>
                  <a:pt x="368" y="638"/>
                </a:lnTo>
                <a:lnTo>
                  <a:pt x="363" y="640"/>
                </a:lnTo>
                <a:lnTo>
                  <a:pt x="363" y="640"/>
                </a:lnTo>
                <a:close/>
                <a:moveTo>
                  <a:pt x="382" y="656"/>
                </a:moveTo>
                <a:lnTo>
                  <a:pt x="382" y="656"/>
                </a:lnTo>
                <a:lnTo>
                  <a:pt x="398" y="654"/>
                </a:lnTo>
                <a:lnTo>
                  <a:pt x="398" y="654"/>
                </a:lnTo>
                <a:lnTo>
                  <a:pt x="416" y="654"/>
                </a:lnTo>
                <a:lnTo>
                  <a:pt x="416" y="654"/>
                </a:lnTo>
                <a:lnTo>
                  <a:pt x="382" y="656"/>
                </a:lnTo>
                <a:lnTo>
                  <a:pt x="382" y="656"/>
                </a:lnTo>
                <a:close/>
                <a:moveTo>
                  <a:pt x="507" y="628"/>
                </a:moveTo>
                <a:lnTo>
                  <a:pt x="507" y="628"/>
                </a:lnTo>
                <a:lnTo>
                  <a:pt x="473" y="630"/>
                </a:lnTo>
                <a:lnTo>
                  <a:pt x="438" y="632"/>
                </a:lnTo>
                <a:lnTo>
                  <a:pt x="438" y="632"/>
                </a:lnTo>
                <a:lnTo>
                  <a:pt x="438" y="631"/>
                </a:lnTo>
                <a:lnTo>
                  <a:pt x="438" y="631"/>
                </a:lnTo>
                <a:lnTo>
                  <a:pt x="512" y="628"/>
                </a:lnTo>
                <a:lnTo>
                  <a:pt x="512" y="628"/>
                </a:lnTo>
                <a:lnTo>
                  <a:pt x="507" y="628"/>
                </a:lnTo>
                <a:lnTo>
                  <a:pt x="507" y="628"/>
                </a:lnTo>
                <a:close/>
                <a:moveTo>
                  <a:pt x="534" y="642"/>
                </a:moveTo>
                <a:lnTo>
                  <a:pt x="534" y="642"/>
                </a:lnTo>
                <a:lnTo>
                  <a:pt x="557" y="640"/>
                </a:lnTo>
                <a:lnTo>
                  <a:pt x="557" y="640"/>
                </a:lnTo>
                <a:lnTo>
                  <a:pt x="534" y="642"/>
                </a:lnTo>
                <a:lnTo>
                  <a:pt x="534" y="642"/>
                </a:lnTo>
                <a:close/>
                <a:moveTo>
                  <a:pt x="615" y="640"/>
                </a:moveTo>
                <a:lnTo>
                  <a:pt x="615" y="640"/>
                </a:lnTo>
                <a:lnTo>
                  <a:pt x="587" y="640"/>
                </a:lnTo>
                <a:lnTo>
                  <a:pt x="587" y="640"/>
                </a:lnTo>
                <a:lnTo>
                  <a:pt x="590" y="639"/>
                </a:lnTo>
                <a:lnTo>
                  <a:pt x="590" y="639"/>
                </a:lnTo>
                <a:lnTo>
                  <a:pt x="591" y="638"/>
                </a:lnTo>
                <a:lnTo>
                  <a:pt x="591" y="638"/>
                </a:lnTo>
                <a:lnTo>
                  <a:pt x="616" y="638"/>
                </a:lnTo>
                <a:lnTo>
                  <a:pt x="616" y="638"/>
                </a:lnTo>
                <a:lnTo>
                  <a:pt x="615" y="640"/>
                </a:lnTo>
                <a:lnTo>
                  <a:pt x="615" y="640"/>
                </a:lnTo>
                <a:close/>
                <a:moveTo>
                  <a:pt x="674" y="643"/>
                </a:moveTo>
                <a:lnTo>
                  <a:pt x="674" y="643"/>
                </a:lnTo>
                <a:lnTo>
                  <a:pt x="631" y="640"/>
                </a:lnTo>
                <a:lnTo>
                  <a:pt x="631" y="640"/>
                </a:lnTo>
                <a:lnTo>
                  <a:pt x="626" y="638"/>
                </a:lnTo>
                <a:lnTo>
                  <a:pt x="626" y="638"/>
                </a:lnTo>
                <a:lnTo>
                  <a:pt x="675" y="638"/>
                </a:lnTo>
                <a:lnTo>
                  <a:pt x="675" y="638"/>
                </a:lnTo>
                <a:lnTo>
                  <a:pt x="674" y="640"/>
                </a:lnTo>
                <a:lnTo>
                  <a:pt x="674" y="643"/>
                </a:lnTo>
                <a:lnTo>
                  <a:pt x="674" y="643"/>
                </a:lnTo>
                <a:close/>
                <a:moveTo>
                  <a:pt x="693" y="644"/>
                </a:moveTo>
                <a:lnTo>
                  <a:pt x="693" y="644"/>
                </a:lnTo>
                <a:lnTo>
                  <a:pt x="688" y="642"/>
                </a:lnTo>
                <a:lnTo>
                  <a:pt x="688" y="642"/>
                </a:lnTo>
                <a:lnTo>
                  <a:pt x="694" y="639"/>
                </a:lnTo>
                <a:lnTo>
                  <a:pt x="694" y="639"/>
                </a:lnTo>
                <a:lnTo>
                  <a:pt x="709" y="645"/>
                </a:lnTo>
                <a:lnTo>
                  <a:pt x="709" y="645"/>
                </a:lnTo>
                <a:lnTo>
                  <a:pt x="693" y="644"/>
                </a:lnTo>
                <a:lnTo>
                  <a:pt x="693" y="644"/>
                </a:lnTo>
                <a:close/>
                <a:moveTo>
                  <a:pt x="723" y="628"/>
                </a:moveTo>
                <a:lnTo>
                  <a:pt x="723" y="628"/>
                </a:lnTo>
                <a:lnTo>
                  <a:pt x="817" y="626"/>
                </a:lnTo>
                <a:lnTo>
                  <a:pt x="817" y="626"/>
                </a:lnTo>
                <a:lnTo>
                  <a:pt x="815" y="626"/>
                </a:lnTo>
                <a:lnTo>
                  <a:pt x="815" y="626"/>
                </a:lnTo>
                <a:lnTo>
                  <a:pt x="800" y="627"/>
                </a:lnTo>
                <a:lnTo>
                  <a:pt x="786" y="630"/>
                </a:lnTo>
                <a:lnTo>
                  <a:pt x="786" y="630"/>
                </a:lnTo>
                <a:lnTo>
                  <a:pt x="755" y="630"/>
                </a:lnTo>
                <a:lnTo>
                  <a:pt x="723" y="628"/>
                </a:lnTo>
                <a:lnTo>
                  <a:pt x="723" y="628"/>
                </a:lnTo>
                <a:close/>
                <a:moveTo>
                  <a:pt x="764" y="644"/>
                </a:moveTo>
                <a:lnTo>
                  <a:pt x="764" y="644"/>
                </a:lnTo>
                <a:lnTo>
                  <a:pt x="775" y="642"/>
                </a:lnTo>
                <a:lnTo>
                  <a:pt x="775" y="642"/>
                </a:lnTo>
                <a:lnTo>
                  <a:pt x="784" y="640"/>
                </a:lnTo>
                <a:lnTo>
                  <a:pt x="784" y="640"/>
                </a:lnTo>
                <a:lnTo>
                  <a:pt x="815" y="637"/>
                </a:lnTo>
                <a:lnTo>
                  <a:pt x="831" y="637"/>
                </a:lnTo>
                <a:lnTo>
                  <a:pt x="845" y="638"/>
                </a:lnTo>
                <a:lnTo>
                  <a:pt x="845" y="638"/>
                </a:lnTo>
                <a:lnTo>
                  <a:pt x="805" y="643"/>
                </a:lnTo>
                <a:lnTo>
                  <a:pt x="785" y="644"/>
                </a:lnTo>
                <a:lnTo>
                  <a:pt x="764" y="644"/>
                </a:lnTo>
                <a:lnTo>
                  <a:pt x="764" y="644"/>
                </a:lnTo>
                <a:close/>
                <a:moveTo>
                  <a:pt x="880" y="628"/>
                </a:moveTo>
                <a:lnTo>
                  <a:pt x="880" y="628"/>
                </a:lnTo>
                <a:lnTo>
                  <a:pt x="881" y="626"/>
                </a:lnTo>
                <a:lnTo>
                  <a:pt x="881" y="625"/>
                </a:lnTo>
                <a:lnTo>
                  <a:pt x="881" y="625"/>
                </a:lnTo>
                <a:lnTo>
                  <a:pt x="920" y="625"/>
                </a:lnTo>
                <a:lnTo>
                  <a:pt x="959" y="627"/>
                </a:lnTo>
                <a:lnTo>
                  <a:pt x="959" y="627"/>
                </a:lnTo>
                <a:lnTo>
                  <a:pt x="920" y="628"/>
                </a:lnTo>
                <a:lnTo>
                  <a:pt x="880" y="628"/>
                </a:lnTo>
                <a:lnTo>
                  <a:pt x="880" y="628"/>
                </a:lnTo>
                <a:close/>
                <a:moveTo>
                  <a:pt x="1029" y="633"/>
                </a:moveTo>
                <a:lnTo>
                  <a:pt x="1029" y="633"/>
                </a:lnTo>
                <a:lnTo>
                  <a:pt x="1027" y="632"/>
                </a:lnTo>
                <a:lnTo>
                  <a:pt x="1024" y="631"/>
                </a:lnTo>
                <a:lnTo>
                  <a:pt x="1024" y="631"/>
                </a:lnTo>
                <a:lnTo>
                  <a:pt x="1038" y="630"/>
                </a:lnTo>
                <a:lnTo>
                  <a:pt x="1052" y="630"/>
                </a:lnTo>
                <a:lnTo>
                  <a:pt x="1052" y="630"/>
                </a:lnTo>
                <a:lnTo>
                  <a:pt x="1029" y="633"/>
                </a:lnTo>
                <a:lnTo>
                  <a:pt x="1029" y="633"/>
                </a:lnTo>
                <a:close/>
                <a:moveTo>
                  <a:pt x="1097" y="628"/>
                </a:moveTo>
                <a:lnTo>
                  <a:pt x="1097" y="628"/>
                </a:lnTo>
                <a:lnTo>
                  <a:pt x="1083" y="633"/>
                </a:lnTo>
                <a:lnTo>
                  <a:pt x="1069" y="636"/>
                </a:lnTo>
                <a:lnTo>
                  <a:pt x="1069" y="636"/>
                </a:lnTo>
                <a:lnTo>
                  <a:pt x="1087" y="630"/>
                </a:lnTo>
                <a:lnTo>
                  <a:pt x="1104" y="624"/>
                </a:lnTo>
                <a:lnTo>
                  <a:pt x="1137" y="608"/>
                </a:lnTo>
                <a:lnTo>
                  <a:pt x="1137" y="608"/>
                </a:lnTo>
                <a:lnTo>
                  <a:pt x="1117" y="619"/>
                </a:lnTo>
                <a:lnTo>
                  <a:pt x="1097" y="628"/>
                </a:lnTo>
                <a:lnTo>
                  <a:pt x="1097" y="628"/>
                </a:lnTo>
                <a:close/>
                <a:moveTo>
                  <a:pt x="1064" y="621"/>
                </a:moveTo>
                <a:lnTo>
                  <a:pt x="1064" y="621"/>
                </a:lnTo>
                <a:lnTo>
                  <a:pt x="1071" y="619"/>
                </a:lnTo>
                <a:lnTo>
                  <a:pt x="1071" y="619"/>
                </a:lnTo>
                <a:lnTo>
                  <a:pt x="1071" y="621"/>
                </a:lnTo>
                <a:lnTo>
                  <a:pt x="1071" y="621"/>
                </a:lnTo>
                <a:lnTo>
                  <a:pt x="1064" y="621"/>
                </a:lnTo>
                <a:lnTo>
                  <a:pt x="1064" y="621"/>
                </a:lnTo>
                <a:close/>
                <a:moveTo>
                  <a:pt x="1202" y="548"/>
                </a:moveTo>
                <a:lnTo>
                  <a:pt x="1202" y="548"/>
                </a:lnTo>
                <a:lnTo>
                  <a:pt x="1231" y="528"/>
                </a:lnTo>
                <a:lnTo>
                  <a:pt x="1246" y="519"/>
                </a:lnTo>
                <a:lnTo>
                  <a:pt x="1260" y="510"/>
                </a:lnTo>
                <a:lnTo>
                  <a:pt x="1260" y="510"/>
                </a:lnTo>
                <a:lnTo>
                  <a:pt x="1224" y="533"/>
                </a:lnTo>
                <a:lnTo>
                  <a:pt x="1224" y="533"/>
                </a:lnTo>
                <a:lnTo>
                  <a:pt x="1202" y="548"/>
                </a:lnTo>
                <a:lnTo>
                  <a:pt x="1202" y="548"/>
                </a:lnTo>
                <a:close/>
                <a:moveTo>
                  <a:pt x="1254" y="527"/>
                </a:moveTo>
                <a:lnTo>
                  <a:pt x="1254" y="527"/>
                </a:lnTo>
                <a:lnTo>
                  <a:pt x="1233" y="539"/>
                </a:lnTo>
                <a:lnTo>
                  <a:pt x="1233" y="539"/>
                </a:lnTo>
                <a:lnTo>
                  <a:pt x="1264" y="519"/>
                </a:lnTo>
                <a:lnTo>
                  <a:pt x="1264" y="519"/>
                </a:lnTo>
                <a:lnTo>
                  <a:pt x="1254" y="527"/>
                </a:lnTo>
                <a:lnTo>
                  <a:pt x="1254" y="527"/>
                </a:lnTo>
                <a:close/>
                <a:moveTo>
                  <a:pt x="1290" y="504"/>
                </a:moveTo>
                <a:lnTo>
                  <a:pt x="1290" y="504"/>
                </a:lnTo>
                <a:lnTo>
                  <a:pt x="1278" y="510"/>
                </a:lnTo>
                <a:lnTo>
                  <a:pt x="1278" y="510"/>
                </a:lnTo>
                <a:lnTo>
                  <a:pt x="1294" y="500"/>
                </a:lnTo>
                <a:lnTo>
                  <a:pt x="1294" y="500"/>
                </a:lnTo>
                <a:lnTo>
                  <a:pt x="1290" y="504"/>
                </a:lnTo>
                <a:lnTo>
                  <a:pt x="1290" y="504"/>
                </a:lnTo>
                <a:close/>
                <a:moveTo>
                  <a:pt x="1310" y="495"/>
                </a:moveTo>
                <a:lnTo>
                  <a:pt x="1310" y="495"/>
                </a:lnTo>
                <a:lnTo>
                  <a:pt x="1314" y="487"/>
                </a:lnTo>
                <a:lnTo>
                  <a:pt x="1314" y="487"/>
                </a:lnTo>
                <a:lnTo>
                  <a:pt x="1320" y="484"/>
                </a:lnTo>
                <a:lnTo>
                  <a:pt x="1320" y="484"/>
                </a:lnTo>
                <a:lnTo>
                  <a:pt x="1310" y="495"/>
                </a:lnTo>
                <a:lnTo>
                  <a:pt x="1310" y="495"/>
                </a:lnTo>
                <a:close/>
                <a:moveTo>
                  <a:pt x="1317" y="474"/>
                </a:moveTo>
                <a:lnTo>
                  <a:pt x="1317" y="474"/>
                </a:lnTo>
                <a:lnTo>
                  <a:pt x="1319" y="473"/>
                </a:lnTo>
                <a:lnTo>
                  <a:pt x="1319" y="473"/>
                </a:lnTo>
                <a:lnTo>
                  <a:pt x="1319" y="473"/>
                </a:lnTo>
                <a:lnTo>
                  <a:pt x="1319" y="473"/>
                </a:lnTo>
                <a:lnTo>
                  <a:pt x="1317" y="474"/>
                </a:lnTo>
                <a:lnTo>
                  <a:pt x="1317" y="474"/>
                </a:lnTo>
                <a:close/>
                <a:moveTo>
                  <a:pt x="1094" y="267"/>
                </a:moveTo>
                <a:lnTo>
                  <a:pt x="1094" y="267"/>
                </a:lnTo>
                <a:lnTo>
                  <a:pt x="1112" y="274"/>
                </a:lnTo>
                <a:lnTo>
                  <a:pt x="1131" y="283"/>
                </a:lnTo>
                <a:lnTo>
                  <a:pt x="1150" y="294"/>
                </a:lnTo>
                <a:lnTo>
                  <a:pt x="1168" y="306"/>
                </a:lnTo>
                <a:lnTo>
                  <a:pt x="1184" y="319"/>
                </a:lnTo>
                <a:lnTo>
                  <a:pt x="1200" y="332"/>
                </a:lnTo>
                <a:lnTo>
                  <a:pt x="1216" y="347"/>
                </a:lnTo>
                <a:lnTo>
                  <a:pt x="1230" y="361"/>
                </a:lnTo>
                <a:lnTo>
                  <a:pt x="1230" y="361"/>
                </a:lnTo>
                <a:lnTo>
                  <a:pt x="1241" y="372"/>
                </a:lnTo>
                <a:lnTo>
                  <a:pt x="1253" y="381"/>
                </a:lnTo>
                <a:lnTo>
                  <a:pt x="1280" y="400"/>
                </a:lnTo>
                <a:lnTo>
                  <a:pt x="1305" y="418"/>
                </a:lnTo>
                <a:lnTo>
                  <a:pt x="1317" y="427"/>
                </a:lnTo>
                <a:lnTo>
                  <a:pt x="1329" y="438"/>
                </a:lnTo>
                <a:lnTo>
                  <a:pt x="1329" y="438"/>
                </a:lnTo>
                <a:lnTo>
                  <a:pt x="1322" y="454"/>
                </a:lnTo>
                <a:lnTo>
                  <a:pt x="1318" y="460"/>
                </a:lnTo>
                <a:lnTo>
                  <a:pt x="1311" y="467"/>
                </a:lnTo>
                <a:lnTo>
                  <a:pt x="1311" y="467"/>
                </a:lnTo>
                <a:lnTo>
                  <a:pt x="1292" y="478"/>
                </a:lnTo>
                <a:lnTo>
                  <a:pt x="1281" y="485"/>
                </a:lnTo>
                <a:lnTo>
                  <a:pt x="1278" y="489"/>
                </a:lnTo>
                <a:lnTo>
                  <a:pt x="1277" y="491"/>
                </a:lnTo>
                <a:lnTo>
                  <a:pt x="1277" y="491"/>
                </a:lnTo>
                <a:lnTo>
                  <a:pt x="1260" y="500"/>
                </a:lnTo>
                <a:lnTo>
                  <a:pt x="1243" y="508"/>
                </a:lnTo>
                <a:lnTo>
                  <a:pt x="1228" y="518"/>
                </a:lnTo>
                <a:lnTo>
                  <a:pt x="1213" y="528"/>
                </a:lnTo>
                <a:lnTo>
                  <a:pt x="1183" y="550"/>
                </a:lnTo>
                <a:lnTo>
                  <a:pt x="1153" y="571"/>
                </a:lnTo>
                <a:lnTo>
                  <a:pt x="1153" y="571"/>
                </a:lnTo>
                <a:lnTo>
                  <a:pt x="1135" y="581"/>
                </a:lnTo>
                <a:lnTo>
                  <a:pt x="1117" y="591"/>
                </a:lnTo>
                <a:lnTo>
                  <a:pt x="1098" y="599"/>
                </a:lnTo>
                <a:lnTo>
                  <a:pt x="1080" y="605"/>
                </a:lnTo>
                <a:lnTo>
                  <a:pt x="1060" y="610"/>
                </a:lnTo>
                <a:lnTo>
                  <a:pt x="1040" y="614"/>
                </a:lnTo>
                <a:lnTo>
                  <a:pt x="1020" y="616"/>
                </a:lnTo>
                <a:lnTo>
                  <a:pt x="999" y="618"/>
                </a:lnTo>
                <a:lnTo>
                  <a:pt x="999" y="618"/>
                </a:lnTo>
                <a:lnTo>
                  <a:pt x="959" y="618"/>
                </a:lnTo>
                <a:lnTo>
                  <a:pt x="920" y="616"/>
                </a:lnTo>
                <a:lnTo>
                  <a:pt x="879" y="615"/>
                </a:lnTo>
                <a:lnTo>
                  <a:pt x="839" y="615"/>
                </a:lnTo>
                <a:lnTo>
                  <a:pt x="839" y="615"/>
                </a:lnTo>
                <a:lnTo>
                  <a:pt x="753" y="619"/>
                </a:lnTo>
                <a:lnTo>
                  <a:pt x="711" y="620"/>
                </a:lnTo>
                <a:lnTo>
                  <a:pt x="668" y="620"/>
                </a:lnTo>
                <a:lnTo>
                  <a:pt x="668" y="620"/>
                </a:lnTo>
                <a:lnTo>
                  <a:pt x="655" y="618"/>
                </a:lnTo>
                <a:lnTo>
                  <a:pt x="642" y="616"/>
                </a:lnTo>
                <a:lnTo>
                  <a:pt x="613" y="616"/>
                </a:lnTo>
                <a:lnTo>
                  <a:pt x="583" y="618"/>
                </a:lnTo>
                <a:lnTo>
                  <a:pt x="555" y="618"/>
                </a:lnTo>
                <a:lnTo>
                  <a:pt x="555" y="618"/>
                </a:lnTo>
                <a:lnTo>
                  <a:pt x="487" y="619"/>
                </a:lnTo>
                <a:lnTo>
                  <a:pt x="420" y="621"/>
                </a:lnTo>
                <a:lnTo>
                  <a:pt x="420" y="621"/>
                </a:lnTo>
                <a:lnTo>
                  <a:pt x="406" y="620"/>
                </a:lnTo>
                <a:lnTo>
                  <a:pt x="391" y="620"/>
                </a:lnTo>
                <a:lnTo>
                  <a:pt x="377" y="621"/>
                </a:lnTo>
                <a:lnTo>
                  <a:pt x="362" y="622"/>
                </a:lnTo>
                <a:lnTo>
                  <a:pt x="362" y="622"/>
                </a:lnTo>
                <a:lnTo>
                  <a:pt x="324" y="624"/>
                </a:lnTo>
                <a:lnTo>
                  <a:pt x="284" y="622"/>
                </a:lnTo>
                <a:lnTo>
                  <a:pt x="284" y="622"/>
                </a:lnTo>
                <a:lnTo>
                  <a:pt x="268" y="622"/>
                </a:lnTo>
                <a:lnTo>
                  <a:pt x="252" y="624"/>
                </a:lnTo>
                <a:lnTo>
                  <a:pt x="219" y="628"/>
                </a:lnTo>
                <a:lnTo>
                  <a:pt x="188" y="632"/>
                </a:lnTo>
                <a:lnTo>
                  <a:pt x="171" y="633"/>
                </a:lnTo>
                <a:lnTo>
                  <a:pt x="155" y="634"/>
                </a:lnTo>
                <a:lnTo>
                  <a:pt x="155" y="634"/>
                </a:lnTo>
                <a:lnTo>
                  <a:pt x="141" y="633"/>
                </a:lnTo>
                <a:lnTo>
                  <a:pt x="131" y="630"/>
                </a:lnTo>
                <a:lnTo>
                  <a:pt x="123" y="626"/>
                </a:lnTo>
                <a:lnTo>
                  <a:pt x="118" y="620"/>
                </a:lnTo>
                <a:lnTo>
                  <a:pt x="114" y="613"/>
                </a:lnTo>
                <a:lnTo>
                  <a:pt x="112" y="603"/>
                </a:lnTo>
                <a:lnTo>
                  <a:pt x="111" y="592"/>
                </a:lnTo>
                <a:lnTo>
                  <a:pt x="112" y="580"/>
                </a:lnTo>
                <a:lnTo>
                  <a:pt x="112" y="580"/>
                </a:lnTo>
                <a:lnTo>
                  <a:pt x="113" y="554"/>
                </a:lnTo>
                <a:lnTo>
                  <a:pt x="114" y="527"/>
                </a:lnTo>
                <a:lnTo>
                  <a:pt x="114" y="514"/>
                </a:lnTo>
                <a:lnTo>
                  <a:pt x="113" y="500"/>
                </a:lnTo>
                <a:lnTo>
                  <a:pt x="111" y="486"/>
                </a:lnTo>
                <a:lnTo>
                  <a:pt x="107" y="474"/>
                </a:lnTo>
                <a:lnTo>
                  <a:pt x="107" y="474"/>
                </a:lnTo>
                <a:lnTo>
                  <a:pt x="102" y="460"/>
                </a:lnTo>
                <a:lnTo>
                  <a:pt x="99" y="444"/>
                </a:lnTo>
                <a:lnTo>
                  <a:pt x="91" y="412"/>
                </a:lnTo>
                <a:lnTo>
                  <a:pt x="88" y="378"/>
                </a:lnTo>
                <a:lnTo>
                  <a:pt x="87" y="347"/>
                </a:lnTo>
                <a:lnTo>
                  <a:pt x="87" y="347"/>
                </a:lnTo>
                <a:lnTo>
                  <a:pt x="88" y="333"/>
                </a:lnTo>
                <a:lnTo>
                  <a:pt x="90" y="320"/>
                </a:lnTo>
                <a:lnTo>
                  <a:pt x="93" y="313"/>
                </a:lnTo>
                <a:lnTo>
                  <a:pt x="95" y="307"/>
                </a:lnTo>
                <a:lnTo>
                  <a:pt x="99" y="302"/>
                </a:lnTo>
                <a:lnTo>
                  <a:pt x="105" y="297"/>
                </a:lnTo>
                <a:lnTo>
                  <a:pt x="105" y="297"/>
                </a:lnTo>
                <a:lnTo>
                  <a:pt x="108" y="295"/>
                </a:lnTo>
                <a:lnTo>
                  <a:pt x="114" y="294"/>
                </a:lnTo>
                <a:lnTo>
                  <a:pt x="126" y="290"/>
                </a:lnTo>
                <a:lnTo>
                  <a:pt x="137" y="288"/>
                </a:lnTo>
                <a:lnTo>
                  <a:pt x="142" y="285"/>
                </a:lnTo>
                <a:lnTo>
                  <a:pt x="146" y="283"/>
                </a:lnTo>
                <a:lnTo>
                  <a:pt x="146" y="283"/>
                </a:lnTo>
                <a:lnTo>
                  <a:pt x="164" y="285"/>
                </a:lnTo>
                <a:lnTo>
                  <a:pt x="182" y="288"/>
                </a:lnTo>
                <a:lnTo>
                  <a:pt x="201" y="288"/>
                </a:lnTo>
                <a:lnTo>
                  <a:pt x="219" y="288"/>
                </a:lnTo>
                <a:lnTo>
                  <a:pt x="256" y="285"/>
                </a:lnTo>
                <a:lnTo>
                  <a:pt x="276" y="285"/>
                </a:lnTo>
                <a:lnTo>
                  <a:pt x="294" y="285"/>
                </a:lnTo>
                <a:lnTo>
                  <a:pt x="294" y="285"/>
                </a:lnTo>
                <a:lnTo>
                  <a:pt x="290" y="292"/>
                </a:lnTo>
                <a:lnTo>
                  <a:pt x="286" y="301"/>
                </a:lnTo>
                <a:lnTo>
                  <a:pt x="286" y="301"/>
                </a:lnTo>
                <a:lnTo>
                  <a:pt x="278" y="301"/>
                </a:lnTo>
                <a:lnTo>
                  <a:pt x="266" y="304"/>
                </a:lnTo>
                <a:lnTo>
                  <a:pt x="261" y="307"/>
                </a:lnTo>
                <a:lnTo>
                  <a:pt x="256" y="309"/>
                </a:lnTo>
                <a:lnTo>
                  <a:pt x="253" y="313"/>
                </a:lnTo>
                <a:lnTo>
                  <a:pt x="253" y="314"/>
                </a:lnTo>
                <a:lnTo>
                  <a:pt x="253" y="316"/>
                </a:lnTo>
                <a:lnTo>
                  <a:pt x="253" y="316"/>
                </a:lnTo>
                <a:lnTo>
                  <a:pt x="252" y="321"/>
                </a:lnTo>
                <a:lnTo>
                  <a:pt x="250" y="325"/>
                </a:lnTo>
                <a:lnTo>
                  <a:pt x="250" y="328"/>
                </a:lnTo>
                <a:lnTo>
                  <a:pt x="252" y="332"/>
                </a:lnTo>
                <a:lnTo>
                  <a:pt x="253" y="336"/>
                </a:lnTo>
                <a:lnTo>
                  <a:pt x="255" y="339"/>
                </a:lnTo>
                <a:lnTo>
                  <a:pt x="261" y="344"/>
                </a:lnTo>
                <a:lnTo>
                  <a:pt x="270" y="348"/>
                </a:lnTo>
                <a:lnTo>
                  <a:pt x="278" y="350"/>
                </a:lnTo>
                <a:lnTo>
                  <a:pt x="286" y="351"/>
                </a:lnTo>
                <a:lnTo>
                  <a:pt x="294" y="350"/>
                </a:lnTo>
                <a:lnTo>
                  <a:pt x="294" y="350"/>
                </a:lnTo>
                <a:lnTo>
                  <a:pt x="298" y="349"/>
                </a:lnTo>
                <a:lnTo>
                  <a:pt x="302" y="348"/>
                </a:lnTo>
                <a:lnTo>
                  <a:pt x="306" y="345"/>
                </a:lnTo>
                <a:lnTo>
                  <a:pt x="308" y="342"/>
                </a:lnTo>
                <a:lnTo>
                  <a:pt x="312" y="336"/>
                </a:lnTo>
                <a:lnTo>
                  <a:pt x="314" y="327"/>
                </a:lnTo>
                <a:lnTo>
                  <a:pt x="313" y="320"/>
                </a:lnTo>
                <a:lnTo>
                  <a:pt x="309" y="313"/>
                </a:lnTo>
                <a:lnTo>
                  <a:pt x="304" y="307"/>
                </a:lnTo>
                <a:lnTo>
                  <a:pt x="301" y="304"/>
                </a:lnTo>
                <a:lnTo>
                  <a:pt x="296" y="302"/>
                </a:lnTo>
                <a:lnTo>
                  <a:pt x="296" y="302"/>
                </a:lnTo>
                <a:lnTo>
                  <a:pt x="300" y="294"/>
                </a:lnTo>
                <a:lnTo>
                  <a:pt x="303" y="285"/>
                </a:lnTo>
                <a:lnTo>
                  <a:pt x="303" y="285"/>
                </a:lnTo>
                <a:lnTo>
                  <a:pt x="383" y="286"/>
                </a:lnTo>
                <a:lnTo>
                  <a:pt x="463" y="285"/>
                </a:lnTo>
                <a:lnTo>
                  <a:pt x="622" y="282"/>
                </a:lnTo>
                <a:lnTo>
                  <a:pt x="782" y="278"/>
                </a:lnTo>
                <a:lnTo>
                  <a:pt x="942" y="274"/>
                </a:lnTo>
                <a:lnTo>
                  <a:pt x="942" y="274"/>
                </a:lnTo>
                <a:lnTo>
                  <a:pt x="939" y="284"/>
                </a:lnTo>
                <a:lnTo>
                  <a:pt x="934" y="294"/>
                </a:lnTo>
                <a:lnTo>
                  <a:pt x="934" y="294"/>
                </a:lnTo>
                <a:lnTo>
                  <a:pt x="926" y="291"/>
                </a:lnTo>
                <a:lnTo>
                  <a:pt x="912" y="291"/>
                </a:lnTo>
                <a:lnTo>
                  <a:pt x="905" y="291"/>
                </a:lnTo>
                <a:lnTo>
                  <a:pt x="900" y="292"/>
                </a:lnTo>
                <a:lnTo>
                  <a:pt x="898" y="294"/>
                </a:lnTo>
                <a:lnTo>
                  <a:pt x="898" y="295"/>
                </a:lnTo>
                <a:lnTo>
                  <a:pt x="898" y="296"/>
                </a:lnTo>
                <a:lnTo>
                  <a:pt x="899" y="298"/>
                </a:lnTo>
                <a:lnTo>
                  <a:pt x="899" y="298"/>
                </a:lnTo>
                <a:lnTo>
                  <a:pt x="896" y="303"/>
                </a:lnTo>
                <a:lnTo>
                  <a:pt x="896" y="303"/>
                </a:lnTo>
                <a:lnTo>
                  <a:pt x="894" y="304"/>
                </a:lnTo>
                <a:lnTo>
                  <a:pt x="892" y="306"/>
                </a:lnTo>
                <a:lnTo>
                  <a:pt x="892" y="309"/>
                </a:lnTo>
                <a:lnTo>
                  <a:pt x="892" y="314"/>
                </a:lnTo>
                <a:lnTo>
                  <a:pt x="893" y="318"/>
                </a:lnTo>
                <a:lnTo>
                  <a:pt x="893" y="318"/>
                </a:lnTo>
                <a:lnTo>
                  <a:pt x="896" y="321"/>
                </a:lnTo>
                <a:lnTo>
                  <a:pt x="898" y="325"/>
                </a:lnTo>
                <a:lnTo>
                  <a:pt x="902" y="328"/>
                </a:lnTo>
                <a:lnTo>
                  <a:pt x="906" y="331"/>
                </a:lnTo>
                <a:lnTo>
                  <a:pt x="915" y="335"/>
                </a:lnTo>
                <a:lnTo>
                  <a:pt x="924" y="336"/>
                </a:lnTo>
                <a:lnTo>
                  <a:pt x="924" y="336"/>
                </a:lnTo>
                <a:lnTo>
                  <a:pt x="909" y="339"/>
                </a:lnTo>
                <a:lnTo>
                  <a:pt x="893" y="343"/>
                </a:lnTo>
                <a:lnTo>
                  <a:pt x="877" y="344"/>
                </a:lnTo>
                <a:lnTo>
                  <a:pt x="870" y="344"/>
                </a:lnTo>
                <a:lnTo>
                  <a:pt x="862" y="343"/>
                </a:lnTo>
                <a:lnTo>
                  <a:pt x="862" y="343"/>
                </a:lnTo>
                <a:lnTo>
                  <a:pt x="852" y="339"/>
                </a:lnTo>
                <a:lnTo>
                  <a:pt x="844" y="336"/>
                </a:lnTo>
                <a:lnTo>
                  <a:pt x="835" y="332"/>
                </a:lnTo>
                <a:lnTo>
                  <a:pt x="826" y="330"/>
                </a:lnTo>
                <a:lnTo>
                  <a:pt x="826" y="330"/>
                </a:lnTo>
                <a:lnTo>
                  <a:pt x="821" y="330"/>
                </a:lnTo>
                <a:lnTo>
                  <a:pt x="817" y="331"/>
                </a:lnTo>
                <a:lnTo>
                  <a:pt x="808" y="333"/>
                </a:lnTo>
                <a:lnTo>
                  <a:pt x="799" y="335"/>
                </a:lnTo>
                <a:lnTo>
                  <a:pt x="796" y="335"/>
                </a:lnTo>
                <a:lnTo>
                  <a:pt x="792" y="332"/>
                </a:lnTo>
                <a:lnTo>
                  <a:pt x="792" y="332"/>
                </a:lnTo>
                <a:lnTo>
                  <a:pt x="787" y="328"/>
                </a:lnTo>
                <a:lnTo>
                  <a:pt x="786" y="325"/>
                </a:lnTo>
                <a:lnTo>
                  <a:pt x="787" y="322"/>
                </a:lnTo>
                <a:lnTo>
                  <a:pt x="790" y="320"/>
                </a:lnTo>
                <a:lnTo>
                  <a:pt x="793" y="318"/>
                </a:lnTo>
                <a:lnTo>
                  <a:pt x="797" y="315"/>
                </a:lnTo>
                <a:lnTo>
                  <a:pt x="804" y="314"/>
                </a:lnTo>
                <a:lnTo>
                  <a:pt x="804" y="314"/>
                </a:lnTo>
                <a:lnTo>
                  <a:pt x="812" y="314"/>
                </a:lnTo>
                <a:lnTo>
                  <a:pt x="821" y="315"/>
                </a:lnTo>
                <a:lnTo>
                  <a:pt x="838" y="319"/>
                </a:lnTo>
                <a:lnTo>
                  <a:pt x="846" y="319"/>
                </a:lnTo>
                <a:lnTo>
                  <a:pt x="853" y="319"/>
                </a:lnTo>
                <a:lnTo>
                  <a:pt x="861" y="316"/>
                </a:lnTo>
                <a:lnTo>
                  <a:pt x="867" y="313"/>
                </a:lnTo>
                <a:lnTo>
                  <a:pt x="867" y="313"/>
                </a:lnTo>
                <a:lnTo>
                  <a:pt x="873" y="308"/>
                </a:lnTo>
                <a:lnTo>
                  <a:pt x="881" y="302"/>
                </a:lnTo>
                <a:lnTo>
                  <a:pt x="889" y="296"/>
                </a:lnTo>
                <a:lnTo>
                  <a:pt x="891" y="294"/>
                </a:lnTo>
                <a:lnTo>
                  <a:pt x="891" y="290"/>
                </a:lnTo>
                <a:lnTo>
                  <a:pt x="891" y="290"/>
                </a:lnTo>
                <a:lnTo>
                  <a:pt x="889" y="289"/>
                </a:lnTo>
                <a:lnTo>
                  <a:pt x="888" y="288"/>
                </a:lnTo>
                <a:lnTo>
                  <a:pt x="883" y="288"/>
                </a:lnTo>
                <a:lnTo>
                  <a:pt x="879" y="290"/>
                </a:lnTo>
                <a:lnTo>
                  <a:pt x="873" y="295"/>
                </a:lnTo>
                <a:lnTo>
                  <a:pt x="862" y="304"/>
                </a:lnTo>
                <a:lnTo>
                  <a:pt x="856" y="310"/>
                </a:lnTo>
                <a:lnTo>
                  <a:pt x="856" y="310"/>
                </a:lnTo>
                <a:lnTo>
                  <a:pt x="840" y="307"/>
                </a:lnTo>
                <a:lnTo>
                  <a:pt x="826" y="304"/>
                </a:lnTo>
                <a:lnTo>
                  <a:pt x="809" y="303"/>
                </a:lnTo>
                <a:lnTo>
                  <a:pt x="802" y="304"/>
                </a:lnTo>
                <a:lnTo>
                  <a:pt x="794" y="306"/>
                </a:lnTo>
                <a:lnTo>
                  <a:pt x="794" y="306"/>
                </a:lnTo>
                <a:lnTo>
                  <a:pt x="791" y="307"/>
                </a:lnTo>
                <a:lnTo>
                  <a:pt x="787" y="309"/>
                </a:lnTo>
                <a:lnTo>
                  <a:pt x="782" y="314"/>
                </a:lnTo>
                <a:lnTo>
                  <a:pt x="779" y="320"/>
                </a:lnTo>
                <a:lnTo>
                  <a:pt x="779" y="327"/>
                </a:lnTo>
                <a:lnTo>
                  <a:pt x="781" y="333"/>
                </a:lnTo>
                <a:lnTo>
                  <a:pt x="785" y="339"/>
                </a:lnTo>
                <a:lnTo>
                  <a:pt x="787" y="341"/>
                </a:lnTo>
                <a:lnTo>
                  <a:pt x="791" y="343"/>
                </a:lnTo>
                <a:lnTo>
                  <a:pt x="794" y="343"/>
                </a:lnTo>
                <a:lnTo>
                  <a:pt x="799" y="344"/>
                </a:lnTo>
                <a:lnTo>
                  <a:pt x="799" y="344"/>
                </a:lnTo>
                <a:lnTo>
                  <a:pt x="808" y="343"/>
                </a:lnTo>
                <a:lnTo>
                  <a:pt x="816" y="341"/>
                </a:lnTo>
                <a:lnTo>
                  <a:pt x="824" y="341"/>
                </a:lnTo>
                <a:lnTo>
                  <a:pt x="833" y="341"/>
                </a:lnTo>
                <a:lnTo>
                  <a:pt x="833" y="341"/>
                </a:lnTo>
                <a:lnTo>
                  <a:pt x="840" y="343"/>
                </a:lnTo>
                <a:lnTo>
                  <a:pt x="846" y="347"/>
                </a:lnTo>
                <a:lnTo>
                  <a:pt x="853" y="350"/>
                </a:lnTo>
                <a:lnTo>
                  <a:pt x="859" y="353"/>
                </a:lnTo>
                <a:lnTo>
                  <a:pt x="859" y="353"/>
                </a:lnTo>
                <a:lnTo>
                  <a:pt x="871" y="354"/>
                </a:lnTo>
                <a:lnTo>
                  <a:pt x="882" y="354"/>
                </a:lnTo>
                <a:lnTo>
                  <a:pt x="894" y="353"/>
                </a:lnTo>
                <a:lnTo>
                  <a:pt x="905" y="351"/>
                </a:lnTo>
                <a:lnTo>
                  <a:pt x="927" y="344"/>
                </a:lnTo>
                <a:lnTo>
                  <a:pt x="948" y="338"/>
                </a:lnTo>
                <a:lnTo>
                  <a:pt x="948" y="338"/>
                </a:lnTo>
                <a:lnTo>
                  <a:pt x="959" y="336"/>
                </a:lnTo>
                <a:lnTo>
                  <a:pt x="969" y="335"/>
                </a:lnTo>
                <a:lnTo>
                  <a:pt x="989" y="333"/>
                </a:lnTo>
                <a:lnTo>
                  <a:pt x="1010" y="332"/>
                </a:lnTo>
                <a:lnTo>
                  <a:pt x="1021" y="330"/>
                </a:lnTo>
                <a:lnTo>
                  <a:pt x="1030" y="327"/>
                </a:lnTo>
                <a:lnTo>
                  <a:pt x="1030" y="327"/>
                </a:lnTo>
                <a:lnTo>
                  <a:pt x="1036" y="325"/>
                </a:lnTo>
                <a:lnTo>
                  <a:pt x="1041" y="322"/>
                </a:lnTo>
                <a:lnTo>
                  <a:pt x="1045" y="320"/>
                </a:lnTo>
                <a:lnTo>
                  <a:pt x="1047" y="316"/>
                </a:lnTo>
                <a:lnTo>
                  <a:pt x="1048" y="314"/>
                </a:lnTo>
                <a:lnTo>
                  <a:pt x="1048" y="312"/>
                </a:lnTo>
                <a:lnTo>
                  <a:pt x="1047" y="308"/>
                </a:lnTo>
                <a:lnTo>
                  <a:pt x="1046" y="306"/>
                </a:lnTo>
                <a:lnTo>
                  <a:pt x="1040" y="301"/>
                </a:lnTo>
                <a:lnTo>
                  <a:pt x="1033" y="297"/>
                </a:lnTo>
                <a:lnTo>
                  <a:pt x="1024" y="294"/>
                </a:lnTo>
                <a:lnTo>
                  <a:pt x="1015" y="294"/>
                </a:lnTo>
                <a:lnTo>
                  <a:pt x="1015" y="294"/>
                </a:lnTo>
                <a:lnTo>
                  <a:pt x="1004" y="295"/>
                </a:lnTo>
                <a:lnTo>
                  <a:pt x="988" y="297"/>
                </a:lnTo>
                <a:lnTo>
                  <a:pt x="980" y="300"/>
                </a:lnTo>
                <a:lnTo>
                  <a:pt x="974" y="303"/>
                </a:lnTo>
                <a:lnTo>
                  <a:pt x="969" y="306"/>
                </a:lnTo>
                <a:lnTo>
                  <a:pt x="969" y="308"/>
                </a:lnTo>
                <a:lnTo>
                  <a:pt x="969" y="310"/>
                </a:lnTo>
                <a:lnTo>
                  <a:pt x="969" y="310"/>
                </a:lnTo>
                <a:lnTo>
                  <a:pt x="970" y="310"/>
                </a:lnTo>
                <a:lnTo>
                  <a:pt x="971" y="312"/>
                </a:lnTo>
                <a:lnTo>
                  <a:pt x="979" y="310"/>
                </a:lnTo>
                <a:lnTo>
                  <a:pt x="1000" y="307"/>
                </a:lnTo>
                <a:lnTo>
                  <a:pt x="1011" y="306"/>
                </a:lnTo>
                <a:lnTo>
                  <a:pt x="1023" y="306"/>
                </a:lnTo>
                <a:lnTo>
                  <a:pt x="1033" y="307"/>
                </a:lnTo>
                <a:lnTo>
                  <a:pt x="1036" y="309"/>
                </a:lnTo>
                <a:lnTo>
                  <a:pt x="1040" y="312"/>
                </a:lnTo>
                <a:lnTo>
                  <a:pt x="1040" y="312"/>
                </a:lnTo>
                <a:lnTo>
                  <a:pt x="1035" y="315"/>
                </a:lnTo>
                <a:lnTo>
                  <a:pt x="1030" y="318"/>
                </a:lnTo>
                <a:lnTo>
                  <a:pt x="1020" y="322"/>
                </a:lnTo>
                <a:lnTo>
                  <a:pt x="1007" y="324"/>
                </a:lnTo>
                <a:lnTo>
                  <a:pt x="994" y="325"/>
                </a:lnTo>
                <a:lnTo>
                  <a:pt x="969" y="326"/>
                </a:lnTo>
                <a:lnTo>
                  <a:pt x="957" y="326"/>
                </a:lnTo>
                <a:lnTo>
                  <a:pt x="946" y="328"/>
                </a:lnTo>
                <a:lnTo>
                  <a:pt x="946" y="328"/>
                </a:lnTo>
                <a:lnTo>
                  <a:pt x="948" y="325"/>
                </a:lnTo>
                <a:lnTo>
                  <a:pt x="951" y="321"/>
                </a:lnTo>
                <a:lnTo>
                  <a:pt x="952" y="316"/>
                </a:lnTo>
                <a:lnTo>
                  <a:pt x="952" y="313"/>
                </a:lnTo>
                <a:lnTo>
                  <a:pt x="951" y="308"/>
                </a:lnTo>
                <a:lnTo>
                  <a:pt x="948" y="304"/>
                </a:lnTo>
                <a:lnTo>
                  <a:pt x="946" y="301"/>
                </a:lnTo>
                <a:lnTo>
                  <a:pt x="942" y="297"/>
                </a:lnTo>
                <a:lnTo>
                  <a:pt x="942" y="297"/>
                </a:lnTo>
                <a:lnTo>
                  <a:pt x="948" y="286"/>
                </a:lnTo>
                <a:lnTo>
                  <a:pt x="951" y="280"/>
                </a:lnTo>
                <a:lnTo>
                  <a:pt x="952" y="273"/>
                </a:lnTo>
                <a:lnTo>
                  <a:pt x="952" y="273"/>
                </a:lnTo>
                <a:lnTo>
                  <a:pt x="980" y="274"/>
                </a:lnTo>
                <a:lnTo>
                  <a:pt x="1028" y="274"/>
                </a:lnTo>
                <a:lnTo>
                  <a:pt x="1052" y="274"/>
                </a:lnTo>
                <a:lnTo>
                  <a:pt x="1072" y="273"/>
                </a:lnTo>
                <a:lnTo>
                  <a:pt x="1088" y="271"/>
                </a:lnTo>
                <a:lnTo>
                  <a:pt x="1092" y="269"/>
                </a:lnTo>
                <a:lnTo>
                  <a:pt x="1094" y="267"/>
                </a:lnTo>
                <a:lnTo>
                  <a:pt x="1094" y="267"/>
                </a:lnTo>
                <a:close/>
                <a:moveTo>
                  <a:pt x="265" y="332"/>
                </a:moveTo>
                <a:lnTo>
                  <a:pt x="265" y="332"/>
                </a:lnTo>
                <a:lnTo>
                  <a:pt x="264" y="327"/>
                </a:lnTo>
                <a:lnTo>
                  <a:pt x="262" y="322"/>
                </a:lnTo>
                <a:lnTo>
                  <a:pt x="262" y="322"/>
                </a:lnTo>
                <a:lnTo>
                  <a:pt x="268" y="325"/>
                </a:lnTo>
                <a:lnTo>
                  <a:pt x="277" y="330"/>
                </a:lnTo>
                <a:lnTo>
                  <a:pt x="285" y="335"/>
                </a:lnTo>
                <a:lnTo>
                  <a:pt x="288" y="335"/>
                </a:lnTo>
                <a:lnTo>
                  <a:pt x="290" y="335"/>
                </a:lnTo>
                <a:lnTo>
                  <a:pt x="290" y="335"/>
                </a:lnTo>
                <a:lnTo>
                  <a:pt x="291" y="336"/>
                </a:lnTo>
                <a:lnTo>
                  <a:pt x="291" y="336"/>
                </a:lnTo>
                <a:lnTo>
                  <a:pt x="289" y="338"/>
                </a:lnTo>
                <a:lnTo>
                  <a:pt x="288" y="342"/>
                </a:lnTo>
                <a:lnTo>
                  <a:pt x="288" y="342"/>
                </a:lnTo>
                <a:lnTo>
                  <a:pt x="282" y="342"/>
                </a:lnTo>
                <a:lnTo>
                  <a:pt x="276" y="341"/>
                </a:lnTo>
                <a:lnTo>
                  <a:pt x="271" y="338"/>
                </a:lnTo>
                <a:lnTo>
                  <a:pt x="266" y="336"/>
                </a:lnTo>
                <a:lnTo>
                  <a:pt x="266" y="336"/>
                </a:lnTo>
                <a:lnTo>
                  <a:pt x="265" y="332"/>
                </a:lnTo>
                <a:lnTo>
                  <a:pt x="265" y="332"/>
                </a:lnTo>
                <a:close/>
                <a:moveTo>
                  <a:pt x="284" y="321"/>
                </a:moveTo>
                <a:lnTo>
                  <a:pt x="284" y="321"/>
                </a:lnTo>
                <a:lnTo>
                  <a:pt x="285" y="320"/>
                </a:lnTo>
                <a:lnTo>
                  <a:pt x="285" y="320"/>
                </a:lnTo>
                <a:lnTo>
                  <a:pt x="286" y="322"/>
                </a:lnTo>
                <a:lnTo>
                  <a:pt x="288" y="325"/>
                </a:lnTo>
                <a:lnTo>
                  <a:pt x="288" y="325"/>
                </a:lnTo>
                <a:lnTo>
                  <a:pt x="284" y="321"/>
                </a:lnTo>
                <a:lnTo>
                  <a:pt x="284" y="321"/>
                </a:lnTo>
                <a:close/>
                <a:moveTo>
                  <a:pt x="924" y="316"/>
                </a:moveTo>
                <a:lnTo>
                  <a:pt x="924" y="316"/>
                </a:lnTo>
                <a:lnTo>
                  <a:pt x="932" y="324"/>
                </a:lnTo>
                <a:lnTo>
                  <a:pt x="932" y="324"/>
                </a:lnTo>
                <a:lnTo>
                  <a:pt x="930" y="325"/>
                </a:lnTo>
                <a:lnTo>
                  <a:pt x="930" y="325"/>
                </a:lnTo>
                <a:lnTo>
                  <a:pt x="923" y="326"/>
                </a:lnTo>
                <a:lnTo>
                  <a:pt x="915" y="324"/>
                </a:lnTo>
                <a:lnTo>
                  <a:pt x="908" y="321"/>
                </a:lnTo>
                <a:lnTo>
                  <a:pt x="905" y="318"/>
                </a:lnTo>
                <a:lnTo>
                  <a:pt x="903" y="315"/>
                </a:lnTo>
                <a:lnTo>
                  <a:pt x="903" y="315"/>
                </a:lnTo>
                <a:lnTo>
                  <a:pt x="906" y="313"/>
                </a:lnTo>
                <a:lnTo>
                  <a:pt x="906" y="313"/>
                </a:lnTo>
                <a:lnTo>
                  <a:pt x="911" y="316"/>
                </a:lnTo>
                <a:lnTo>
                  <a:pt x="916" y="319"/>
                </a:lnTo>
                <a:lnTo>
                  <a:pt x="920" y="319"/>
                </a:lnTo>
                <a:lnTo>
                  <a:pt x="924" y="316"/>
                </a:lnTo>
                <a:lnTo>
                  <a:pt x="924" y="316"/>
                </a:lnTo>
                <a:close/>
                <a:moveTo>
                  <a:pt x="910" y="302"/>
                </a:moveTo>
                <a:lnTo>
                  <a:pt x="910" y="302"/>
                </a:lnTo>
                <a:lnTo>
                  <a:pt x="914" y="301"/>
                </a:lnTo>
                <a:lnTo>
                  <a:pt x="914" y="301"/>
                </a:lnTo>
                <a:lnTo>
                  <a:pt x="920" y="303"/>
                </a:lnTo>
                <a:lnTo>
                  <a:pt x="920" y="303"/>
                </a:lnTo>
                <a:lnTo>
                  <a:pt x="915" y="302"/>
                </a:lnTo>
                <a:lnTo>
                  <a:pt x="910" y="302"/>
                </a:lnTo>
                <a:lnTo>
                  <a:pt x="910" y="302"/>
                </a:lnTo>
                <a:close/>
                <a:moveTo>
                  <a:pt x="942" y="265"/>
                </a:moveTo>
                <a:lnTo>
                  <a:pt x="942" y="265"/>
                </a:lnTo>
                <a:lnTo>
                  <a:pt x="909" y="265"/>
                </a:lnTo>
                <a:lnTo>
                  <a:pt x="909" y="265"/>
                </a:lnTo>
                <a:lnTo>
                  <a:pt x="906" y="259"/>
                </a:lnTo>
                <a:lnTo>
                  <a:pt x="905" y="253"/>
                </a:lnTo>
                <a:lnTo>
                  <a:pt x="905" y="247"/>
                </a:lnTo>
                <a:lnTo>
                  <a:pt x="908" y="243"/>
                </a:lnTo>
                <a:lnTo>
                  <a:pt x="908" y="243"/>
                </a:lnTo>
                <a:lnTo>
                  <a:pt x="910" y="247"/>
                </a:lnTo>
                <a:lnTo>
                  <a:pt x="912" y="249"/>
                </a:lnTo>
                <a:lnTo>
                  <a:pt x="916" y="250"/>
                </a:lnTo>
                <a:lnTo>
                  <a:pt x="918" y="251"/>
                </a:lnTo>
                <a:lnTo>
                  <a:pt x="922" y="250"/>
                </a:lnTo>
                <a:lnTo>
                  <a:pt x="926" y="248"/>
                </a:lnTo>
                <a:lnTo>
                  <a:pt x="933" y="242"/>
                </a:lnTo>
                <a:lnTo>
                  <a:pt x="933" y="242"/>
                </a:lnTo>
                <a:lnTo>
                  <a:pt x="936" y="247"/>
                </a:lnTo>
                <a:lnTo>
                  <a:pt x="936" y="247"/>
                </a:lnTo>
                <a:lnTo>
                  <a:pt x="939" y="251"/>
                </a:lnTo>
                <a:lnTo>
                  <a:pt x="941" y="255"/>
                </a:lnTo>
                <a:lnTo>
                  <a:pt x="942" y="265"/>
                </a:lnTo>
                <a:lnTo>
                  <a:pt x="942" y="265"/>
                </a:lnTo>
                <a:close/>
                <a:moveTo>
                  <a:pt x="915" y="236"/>
                </a:moveTo>
                <a:lnTo>
                  <a:pt x="915" y="236"/>
                </a:lnTo>
                <a:lnTo>
                  <a:pt x="920" y="235"/>
                </a:lnTo>
                <a:lnTo>
                  <a:pt x="924" y="236"/>
                </a:lnTo>
                <a:lnTo>
                  <a:pt x="924" y="236"/>
                </a:lnTo>
                <a:lnTo>
                  <a:pt x="917" y="241"/>
                </a:lnTo>
                <a:lnTo>
                  <a:pt x="917" y="241"/>
                </a:lnTo>
                <a:lnTo>
                  <a:pt x="915" y="236"/>
                </a:lnTo>
                <a:lnTo>
                  <a:pt x="915" y="236"/>
                </a:lnTo>
                <a:close/>
                <a:moveTo>
                  <a:pt x="927" y="178"/>
                </a:moveTo>
                <a:lnTo>
                  <a:pt x="927" y="178"/>
                </a:lnTo>
                <a:lnTo>
                  <a:pt x="928" y="177"/>
                </a:lnTo>
                <a:lnTo>
                  <a:pt x="929" y="176"/>
                </a:lnTo>
                <a:lnTo>
                  <a:pt x="929" y="172"/>
                </a:lnTo>
                <a:lnTo>
                  <a:pt x="927" y="166"/>
                </a:lnTo>
                <a:lnTo>
                  <a:pt x="927" y="166"/>
                </a:lnTo>
                <a:lnTo>
                  <a:pt x="927" y="165"/>
                </a:lnTo>
                <a:lnTo>
                  <a:pt x="927" y="165"/>
                </a:lnTo>
                <a:lnTo>
                  <a:pt x="932" y="168"/>
                </a:lnTo>
                <a:lnTo>
                  <a:pt x="938" y="176"/>
                </a:lnTo>
                <a:lnTo>
                  <a:pt x="938" y="176"/>
                </a:lnTo>
                <a:lnTo>
                  <a:pt x="941" y="182"/>
                </a:lnTo>
                <a:lnTo>
                  <a:pt x="944" y="189"/>
                </a:lnTo>
                <a:lnTo>
                  <a:pt x="944" y="196"/>
                </a:lnTo>
                <a:lnTo>
                  <a:pt x="942" y="203"/>
                </a:lnTo>
                <a:lnTo>
                  <a:pt x="940" y="210"/>
                </a:lnTo>
                <a:lnTo>
                  <a:pt x="938" y="216"/>
                </a:lnTo>
                <a:lnTo>
                  <a:pt x="932" y="229"/>
                </a:lnTo>
                <a:lnTo>
                  <a:pt x="932" y="229"/>
                </a:lnTo>
                <a:lnTo>
                  <a:pt x="927" y="226"/>
                </a:lnTo>
                <a:lnTo>
                  <a:pt x="922" y="225"/>
                </a:lnTo>
                <a:lnTo>
                  <a:pt x="917" y="225"/>
                </a:lnTo>
                <a:lnTo>
                  <a:pt x="914" y="226"/>
                </a:lnTo>
                <a:lnTo>
                  <a:pt x="914" y="226"/>
                </a:lnTo>
                <a:lnTo>
                  <a:pt x="912" y="213"/>
                </a:lnTo>
                <a:lnTo>
                  <a:pt x="912" y="198"/>
                </a:lnTo>
                <a:lnTo>
                  <a:pt x="914" y="184"/>
                </a:lnTo>
                <a:lnTo>
                  <a:pt x="917" y="173"/>
                </a:lnTo>
                <a:lnTo>
                  <a:pt x="917" y="173"/>
                </a:lnTo>
                <a:lnTo>
                  <a:pt x="917" y="176"/>
                </a:lnTo>
                <a:lnTo>
                  <a:pt x="918" y="179"/>
                </a:lnTo>
                <a:lnTo>
                  <a:pt x="922" y="184"/>
                </a:lnTo>
                <a:lnTo>
                  <a:pt x="923" y="184"/>
                </a:lnTo>
                <a:lnTo>
                  <a:pt x="926" y="184"/>
                </a:lnTo>
                <a:lnTo>
                  <a:pt x="927" y="182"/>
                </a:lnTo>
                <a:lnTo>
                  <a:pt x="927" y="178"/>
                </a:lnTo>
                <a:lnTo>
                  <a:pt x="927" y="178"/>
                </a:lnTo>
                <a:close/>
                <a:moveTo>
                  <a:pt x="915" y="115"/>
                </a:moveTo>
                <a:lnTo>
                  <a:pt x="915" y="115"/>
                </a:lnTo>
                <a:lnTo>
                  <a:pt x="920" y="117"/>
                </a:lnTo>
                <a:lnTo>
                  <a:pt x="920" y="117"/>
                </a:lnTo>
                <a:lnTo>
                  <a:pt x="917" y="118"/>
                </a:lnTo>
                <a:lnTo>
                  <a:pt x="917" y="118"/>
                </a:lnTo>
                <a:lnTo>
                  <a:pt x="915" y="118"/>
                </a:lnTo>
                <a:lnTo>
                  <a:pt x="915" y="118"/>
                </a:lnTo>
                <a:lnTo>
                  <a:pt x="915" y="115"/>
                </a:lnTo>
                <a:lnTo>
                  <a:pt x="915" y="115"/>
                </a:lnTo>
                <a:close/>
                <a:moveTo>
                  <a:pt x="904" y="20"/>
                </a:moveTo>
                <a:lnTo>
                  <a:pt x="904" y="20"/>
                </a:lnTo>
                <a:lnTo>
                  <a:pt x="906" y="21"/>
                </a:lnTo>
                <a:lnTo>
                  <a:pt x="906" y="21"/>
                </a:lnTo>
                <a:lnTo>
                  <a:pt x="905" y="24"/>
                </a:lnTo>
                <a:lnTo>
                  <a:pt x="905" y="24"/>
                </a:lnTo>
                <a:lnTo>
                  <a:pt x="904" y="24"/>
                </a:lnTo>
                <a:lnTo>
                  <a:pt x="904" y="24"/>
                </a:lnTo>
                <a:lnTo>
                  <a:pt x="904" y="20"/>
                </a:lnTo>
                <a:lnTo>
                  <a:pt x="904" y="20"/>
                </a:lnTo>
                <a:close/>
                <a:moveTo>
                  <a:pt x="904" y="44"/>
                </a:moveTo>
                <a:lnTo>
                  <a:pt x="904" y="44"/>
                </a:lnTo>
                <a:lnTo>
                  <a:pt x="904" y="50"/>
                </a:lnTo>
                <a:lnTo>
                  <a:pt x="904" y="50"/>
                </a:lnTo>
                <a:lnTo>
                  <a:pt x="903" y="44"/>
                </a:lnTo>
                <a:lnTo>
                  <a:pt x="903" y="44"/>
                </a:lnTo>
                <a:lnTo>
                  <a:pt x="904" y="44"/>
                </a:lnTo>
                <a:lnTo>
                  <a:pt x="904" y="44"/>
                </a:lnTo>
                <a:close/>
                <a:moveTo>
                  <a:pt x="902" y="79"/>
                </a:moveTo>
                <a:lnTo>
                  <a:pt x="902" y="79"/>
                </a:lnTo>
                <a:lnTo>
                  <a:pt x="902" y="85"/>
                </a:lnTo>
                <a:lnTo>
                  <a:pt x="903" y="88"/>
                </a:lnTo>
                <a:lnTo>
                  <a:pt x="906" y="89"/>
                </a:lnTo>
                <a:lnTo>
                  <a:pt x="906" y="89"/>
                </a:lnTo>
                <a:lnTo>
                  <a:pt x="909" y="88"/>
                </a:lnTo>
                <a:lnTo>
                  <a:pt x="911" y="85"/>
                </a:lnTo>
                <a:lnTo>
                  <a:pt x="911" y="82"/>
                </a:lnTo>
                <a:lnTo>
                  <a:pt x="912" y="77"/>
                </a:lnTo>
                <a:lnTo>
                  <a:pt x="912" y="62"/>
                </a:lnTo>
                <a:lnTo>
                  <a:pt x="912" y="62"/>
                </a:lnTo>
                <a:lnTo>
                  <a:pt x="918" y="66"/>
                </a:lnTo>
                <a:lnTo>
                  <a:pt x="923" y="71"/>
                </a:lnTo>
                <a:lnTo>
                  <a:pt x="928" y="77"/>
                </a:lnTo>
                <a:lnTo>
                  <a:pt x="930" y="84"/>
                </a:lnTo>
                <a:lnTo>
                  <a:pt x="930" y="84"/>
                </a:lnTo>
                <a:lnTo>
                  <a:pt x="930" y="91"/>
                </a:lnTo>
                <a:lnTo>
                  <a:pt x="930" y="98"/>
                </a:lnTo>
                <a:lnTo>
                  <a:pt x="929" y="103"/>
                </a:lnTo>
                <a:lnTo>
                  <a:pt x="927" y="108"/>
                </a:lnTo>
                <a:lnTo>
                  <a:pt x="927" y="108"/>
                </a:lnTo>
                <a:lnTo>
                  <a:pt x="923" y="106"/>
                </a:lnTo>
                <a:lnTo>
                  <a:pt x="923" y="106"/>
                </a:lnTo>
                <a:lnTo>
                  <a:pt x="922" y="102"/>
                </a:lnTo>
                <a:lnTo>
                  <a:pt x="920" y="101"/>
                </a:lnTo>
                <a:lnTo>
                  <a:pt x="917" y="102"/>
                </a:lnTo>
                <a:lnTo>
                  <a:pt x="915" y="103"/>
                </a:lnTo>
                <a:lnTo>
                  <a:pt x="915" y="103"/>
                </a:lnTo>
                <a:lnTo>
                  <a:pt x="911" y="100"/>
                </a:lnTo>
                <a:lnTo>
                  <a:pt x="909" y="98"/>
                </a:lnTo>
                <a:lnTo>
                  <a:pt x="908" y="101"/>
                </a:lnTo>
                <a:lnTo>
                  <a:pt x="906" y="104"/>
                </a:lnTo>
                <a:lnTo>
                  <a:pt x="906" y="114"/>
                </a:lnTo>
                <a:lnTo>
                  <a:pt x="906" y="120"/>
                </a:lnTo>
                <a:lnTo>
                  <a:pt x="906" y="120"/>
                </a:lnTo>
                <a:lnTo>
                  <a:pt x="904" y="120"/>
                </a:lnTo>
                <a:lnTo>
                  <a:pt x="902" y="118"/>
                </a:lnTo>
                <a:lnTo>
                  <a:pt x="902" y="118"/>
                </a:lnTo>
                <a:lnTo>
                  <a:pt x="900" y="115"/>
                </a:lnTo>
                <a:lnTo>
                  <a:pt x="898" y="110"/>
                </a:lnTo>
                <a:lnTo>
                  <a:pt x="894" y="103"/>
                </a:lnTo>
                <a:lnTo>
                  <a:pt x="894" y="103"/>
                </a:lnTo>
                <a:lnTo>
                  <a:pt x="894" y="97"/>
                </a:lnTo>
                <a:lnTo>
                  <a:pt x="893" y="94"/>
                </a:lnTo>
                <a:lnTo>
                  <a:pt x="892" y="92"/>
                </a:lnTo>
                <a:lnTo>
                  <a:pt x="891" y="91"/>
                </a:lnTo>
                <a:lnTo>
                  <a:pt x="891" y="91"/>
                </a:lnTo>
                <a:lnTo>
                  <a:pt x="889" y="84"/>
                </a:lnTo>
                <a:lnTo>
                  <a:pt x="889" y="77"/>
                </a:lnTo>
                <a:lnTo>
                  <a:pt x="889" y="73"/>
                </a:lnTo>
                <a:lnTo>
                  <a:pt x="891" y="70"/>
                </a:lnTo>
                <a:lnTo>
                  <a:pt x="893" y="67"/>
                </a:lnTo>
                <a:lnTo>
                  <a:pt x="897" y="65"/>
                </a:lnTo>
                <a:lnTo>
                  <a:pt x="897" y="65"/>
                </a:lnTo>
                <a:lnTo>
                  <a:pt x="898" y="72"/>
                </a:lnTo>
                <a:lnTo>
                  <a:pt x="902" y="79"/>
                </a:lnTo>
                <a:lnTo>
                  <a:pt x="902" y="79"/>
                </a:lnTo>
                <a:close/>
                <a:moveTo>
                  <a:pt x="791" y="35"/>
                </a:moveTo>
                <a:lnTo>
                  <a:pt x="791" y="35"/>
                </a:lnTo>
                <a:lnTo>
                  <a:pt x="787" y="35"/>
                </a:lnTo>
                <a:lnTo>
                  <a:pt x="787" y="35"/>
                </a:lnTo>
                <a:lnTo>
                  <a:pt x="787" y="35"/>
                </a:lnTo>
                <a:lnTo>
                  <a:pt x="787" y="35"/>
                </a:lnTo>
                <a:lnTo>
                  <a:pt x="791" y="35"/>
                </a:lnTo>
                <a:lnTo>
                  <a:pt x="791" y="35"/>
                </a:lnTo>
                <a:close/>
                <a:moveTo>
                  <a:pt x="691" y="32"/>
                </a:moveTo>
                <a:lnTo>
                  <a:pt x="691" y="32"/>
                </a:lnTo>
                <a:lnTo>
                  <a:pt x="713" y="33"/>
                </a:lnTo>
                <a:lnTo>
                  <a:pt x="713" y="33"/>
                </a:lnTo>
                <a:lnTo>
                  <a:pt x="691" y="32"/>
                </a:lnTo>
                <a:lnTo>
                  <a:pt x="691" y="32"/>
                </a:lnTo>
                <a:lnTo>
                  <a:pt x="691" y="32"/>
                </a:lnTo>
                <a:lnTo>
                  <a:pt x="691" y="32"/>
                </a:lnTo>
                <a:close/>
                <a:moveTo>
                  <a:pt x="285" y="53"/>
                </a:moveTo>
                <a:lnTo>
                  <a:pt x="285" y="53"/>
                </a:lnTo>
                <a:lnTo>
                  <a:pt x="360" y="49"/>
                </a:lnTo>
                <a:lnTo>
                  <a:pt x="434" y="45"/>
                </a:lnTo>
                <a:lnTo>
                  <a:pt x="509" y="43"/>
                </a:lnTo>
                <a:lnTo>
                  <a:pt x="584" y="41"/>
                </a:lnTo>
                <a:lnTo>
                  <a:pt x="584" y="41"/>
                </a:lnTo>
                <a:lnTo>
                  <a:pt x="661" y="42"/>
                </a:lnTo>
                <a:lnTo>
                  <a:pt x="738" y="44"/>
                </a:lnTo>
                <a:lnTo>
                  <a:pt x="816" y="45"/>
                </a:lnTo>
                <a:lnTo>
                  <a:pt x="855" y="45"/>
                </a:lnTo>
                <a:lnTo>
                  <a:pt x="893" y="44"/>
                </a:lnTo>
                <a:lnTo>
                  <a:pt x="893" y="44"/>
                </a:lnTo>
                <a:lnTo>
                  <a:pt x="894" y="55"/>
                </a:lnTo>
                <a:lnTo>
                  <a:pt x="894" y="55"/>
                </a:lnTo>
                <a:lnTo>
                  <a:pt x="887" y="59"/>
                </a:lnTo>
                <a:lnTo>
                  <a:pt x="883" y="65"/>
                </a:lnTo>
                <a:lnTo>
                  <a:pt x="881" y="71"/>
                </a:lnTo>
                <a:lnTo>
                  <a:pt x="880" y="78"/>
                </a:lnTo>
                <a:lnTo>
                  <a:pt x="880" y="85"/>
                </a:lnTo>
                <a:lnTo>
                  <a:pt x="881" y="92"/>
                </a:lnTo>
                <a:lnTo>
                  <a:pt x="886" y="107"/>
                </a:lnTo>
                <a:lnTo>
                  <a:pt x="886" y="107"/>
                </a:lnTo>
                <a:lnTo>
                  <a:pt x="888" y="115"/>
                </a:lnTo>
                <a:lnTo>
                  <a:pt x="892" y="123"/>
                </a:lnTo>
                <a:lnTo>
                  <a:pt x="896" y="126"/>
                </a:lnTo>
                <a:lnTo>
                  <a:pt x="899" y="129"/>
                </a:lnTo>
                <a:lnTo>
                  <a:pt x="903" y="130"/>
                </a:lnTo>
                <a:lnTo>
                  <a:pt x="908" y="130"/>
                </a:lnTo>
                <a:lnTo>
                  <a:pt x="908" y="130"/>
                </a:lnTo>
                <a:lnTo>
                  <a:pt x="911" y="145"/>
                </a:lnTo>
                <a:lnTo>
                  <a:pt x="915" y="159"/>
                </a:lnTo>
                <a:lnTo>
                  <a:pt x="915" y="159"/>
                </a:lnTo>
                <a:lnTo>
                  <a:pt x="912" y="162"/>
                </a:lnTo>
                <a:lnTo>
                  <a:pt x="910" y="166"/>
                </a:lnTo>
                <a:lnTo>
                  <a:pt x="906" y="176"/>
                </a:lnTo>
                <a:lnTo>
                  <a:pt x="904" y="188"/>
                </a:lnTo>
                <a:lnTo>
                  <a:pt x="903" y="198"/>
                </a:lnTo>
                <a:lnTo>
                  <a:pt x="903" y="198"/>
                </a:lnTo>
                <a:lnTo>
                  <a:pt x="900" y="202"/>
                </a:lnTo>
                <a:lnTo>
                  <a:pt x="900" y="206"/>
                </a:lnTo>
                <a:lnTo>
                  <a:pt x="899" y="215"/>
                </a:lnTo>
                <a:lnTo>
                  <a:pt x="902" y="225"/>
                </a:lnTo>
                <a:lnTo>
                  <a:pt x="903" y="232"/>
                </a:lnTo>
                <a:lnTo>
                  <a:pt x="903" y="232"/>
                </a:lnTo>
                <a:lnTo>
                  <a:pt x="898" y="238"/>
                </a:lnTo>
                <a:lnTo>
                  <a:pt x="897" y="245"/>
                </a:lnTo>
                <a:lnTo>
                  <a:pt x="896" y="255"/>
                </a:lnTo>
                <a:lnTo>
                  <a:pt x="898" y="265"/>
                </a:lnTo>
                <a:lnTo>
                  <a:pt x="898" y="265"/>
                </a:lnTo>
                <a:lnTo>
                  <a:pt x="750" y="268"/>
                </a:lnTo>
                <a:lnTo>
                  <a:pt x="602" y="272"/>
                </a:lnTo>
                <a:lnTo>
                  <a:pt x="454" y="275"/>
                </a:lnTo>
                <a:lnTo>
                  <a:pt x="379" y="277"/>
                </a:lnTo>
                <a:lnTo>
                  <a:pt x="306" y="275"/>
                </a:lnTo>
                <a:lnTo>
                  <a:pt x="306" y="275"/>
                </a:lnTo>
                <a:lnTo>
                  <a:pt x="306" y="265"/>
                </a:lnTo>
                <a:lnTo>
                  <a:pt x="306" y="260"/>
                </a:lnTo>
                <a:lnTo>
                  <a:pt x="303" y="255"/>
                </a:lnTo>
                <a:lnTo>
                  <a:pt x="303" y="255"/>
                </a:lnTo>
                <a:lnTo>
                  <a:pt x="301" y="250"/>
                </a:lnTo>
                <a:lnTo>
                  <a:pt x="298" y="245"/>
                </a:lnTo>
                <a:lnTo>
                  <a:pt x="295" y="242"/>
                </a:lnTo>
                <a:lnTo>
                  <a:pt x="290" y="239"/>
                </a:lnTo>
                <a:lnTo>
                  <a:pt x="290" y="239"/>
                </a:lnTo>
                <a:lnTo>
                  <a:pt x="294" y="231"/>
                </a:lnTo>
                <a:lnTo>
                  <a:pt x="295" y="221"/>
                </a:lnTo>
                <a:lnTo>
                  <a:pt x="296" y="210"/>
                </a:lnTo>
                <a:lnTo>
                  <a:pt x="296" y="200"/>
                </a:lnTo>
                <a:lnTo>
                  <a:pt x="295" y="189"/>
                </a:lnTo>
                <a:lnTo>
                  <a:pt x="292" y="179"/>
                </a:lnTo>
                <a:lnTo>
                  <a:pt x="289" y="170"/>
                </a:lnTo>
                <a:lnTo>
                  <a:pt x="283" y="162"/>
                </a:lnTo>
                <a:lnTo>
                  <a:pt x="283" y="162"/>
                </a:lnTo>
                <a:lnTo>
                  <a:pt x="284" y="151"/>
                </a:lnTo>
                <a:lnTo>
                  <a:pt x="284" y="142"/>
                </a:lnTo>
                <a:lnTo>
                  <a:pt x="284" y="142"/>
                </a:lnTo>
                <a:lnTo>
                  <a:pt x="288" y="138"/>
                </a:lnTo>
                <a:lnTo>
                  <a:pt x="290" y="135"/>
                </a:lnTo>
                <a:lnTo>
                  <a:pt x="295" y="125"/>
                </a:lnTo>
                <a:lnTo>
                  <a:pt x="296" y="114"/>
                </a:lnTo>
                <a:lnTo>
                  <a:pt x="296" y="103"/>
                </a:lnTo>
                <a:lnTo>
                  <a:pt x="295" y="92"/>
                </a:lnTo>
                <a:lnTo>
                  <a:pt x="292" y="82"/>
                </a:lnTo>
                <a:lnTo>
                  <a:pt x="288" y="72"/>
                </a:lnTo>
                <a:lnTo>
                  <a:pt x="283" y="64"/>
                </a:lnTo>
                <a:lnTo>
                  <a:pt x="283" y="64"/>
                </a:lnTo>
                <a:lnTo>
                  <a:pt x="285" y="53"/>
                </a:lnTo>
                <a:lnTo>
                  <a:pt x="285" y="53"/>
                </a:lnTo>
                <a:close/>
                <a:moveTo>
                  <a:pt x="272" y="24"/>
                </a:moveTo>
                <a:lnTo>
                  <a:pt x="272" y="24"/>
                </a:lnTo>
                <a:lnTo>
                  <a:pt x="273" y="27"/>
                </a:lnTo>
                <a:lnTo>
                  <a:pt x="273" y="27"/>
                </a:lnTo>
                <a:lnTo>
                  <a:pt x="271" y="27"/>
                </a:lnTo>
                <a:lnTo>
                  <a:pt x="271" y="27"/>
                </a:lnTo>
                <a:lnTo>
                  <a:pt x="272" y="24"/>
                </a:lnTo>
                <a:lnTo>
                  <a:pt x="272" y="24"/>
                </a:lnTo>
                <a:close/>
                <a:moveTo>
                  <a:pt x="270" y="43"/>
                </a:moveTo>
                <a:lnTo>
                  <a:pt x="270" y="43"/>
                </a:lnTo>
                <a:lnTo>
                  <a:pt x="273" y="42"/>
                </a:lnTo>
                <a:lnTo>
                  <a:pt x="273" y="42"/>
                </a:lnTo>
                <a:lnTo>
                  <a:pt x="277" y="43"/>
                </a:lnTo>
                <a:lnTo>
                  <a:pt x="277" y="43"/>
                </a:lnTo>
                <a:lnTo>
                  <a:pt x="277" y="44"/>
                </a:lnTo>
                <a:lnTo>
                  <a:pt x="277" y="44"/>
                </a:lnTo>
                <a:lnTo>
                  <a:pt x="270" y="44"/>
                </a:lnTo>
                <a:lnTo>
                  <a:pt x="270" y="44"/>
                </a:lnTo>
                <a:lnTo>
                  <a:pt x="270" y="43"/>
                </a:lnTo>
                <a:lnTo>
                  <a:pt x="270" y="43"/>
                </a:lnTo>
                <a:close/>
                <a:moveTo>
                  <a:pt x="271" y="54"/>
                </a:moveTo>
                <a:lnTo>
                  <a:pt x="271" y="54"/>
                </a:lnTo>
                <a:lnTo>
                  <a:pt x="271" y="54"/>
                </a:lnTo>
                <a:lnTo>
                  <a:pt x="271" y="54"/>
                </a:lnTo>
                <a:lnTo>
                  <a:pt x="276" y="54"/>
                </a:lnTo>
                <a:lnTo>
                  <a:pt x="276" y="54"/>
                </a:lnTo>
                <a:lnTo>
                  <a:pt x="274" y="56"/>
                </a:lnTo>
                <a:lnTo>
                  <a:pt x="274" y="56"/>
                </a:lnTo>
                <a:lnTo>
                  <a:pt x="271" y="54"/>
                </a:lnTo>
                <a:lnTo>
                  <a:pt x="271" y="54"/>
                </a:lnTo>
                <a:close/>
                <a:moveTo>
                  <a:pt x="272" y="66"/>
                </a:moveTo>
                <a:lnTo>
                  <a:pt x="272" y="66"/>
                </a:lnTo>
                <a:lnTo>
                  <a:pt x="271" y="68"/>
                </a:lnTo>
                <a:lnTo>
                  <a:pt x="271" y="68"/>
                </a:lnTo>
                <a:lnTo>
                  <a:pt x="271" y="66"/>
                </a:lnTo>
                <a:lnTo>
                  <a:pt x="271" y="66"/>
                </a:lnTo>
                <a:lnTo>
                  <a:pt x="272" y="66"/>
                </a:lnTo>
                <a:lnTo>
                  <a:pt x="272" y="66"/>
                </a:lnTo>
                <a:close/>
                <a:moveTo>
                  <a:pt x="279" y="76"/>
                </a:moveTo>
                <a:lnTo>
                  <a:pt x="279" y="76"/>
                </a:lnTo>
                <a:lnTo>
                  <a:pt x="284" y="88"/>
                </a:lnTo>
                <a:lnTo>
                  <a:pt x="286" y="102"/>
                </a:lnTo>
                <a:lnTo>
                  <a:pt x="286" y="109"/>
                </a:lnTo>
                <a:lnTo>
                  <a:pt x="286" y="117"/>
                </a:lnTo>
                <a:lnTo>
                  <a:pt x="284" y="123"/>
                </a:lnTo>
                <a:lnTo>
                  <a:pt x="282" y="129"/>
                </a:lnTo>
                <a:lnTo>
                  <a:pt x="282" y="129"/>
                </a:lnTo>
                <a:lnTo>
                  <a:pt x="279" y="124"/>
                </a:lnTo>
                <a:lnTo>
                  <a:pt x="276" y="120"/>
                </a:lnTo>
                <a:lnTo>
                  <a:pt x="273" y="119"/>
                </a:lnTo>
                <a:lnTo>
                  <a:pt x="270" y="119"/>
                </a:lnTo>
                <a:lnTo>
                  <a:pt x="267" y="120"/>
                </a:lnTo>
                <a:lnTo>
                  <a:pt x="266" y="121"/>
                </a:lnTo>
                <a:lnTo>
                  <a:pt x="267" y="124"/>
                </a:lnTo>
                <a:lnTo>
                  <a:pt x="270" y="127"/>
                </a:lnTo>
                <a:lnTo>
                  <a:pt x="270" y="127"/>
                </a:lnTo>
                <a:lnTo>
                  <a:pt x="267" y="129"/>
                </a:lnTo>
                <a:lnTo>
                  <a:pt x="266" y="131"/>
                </a:lnTo>
                <a:lnTo>
                  <a:pt x="265" y="133"/>
                </a:lnTo>
                <a:lnTo>
                  <a:pt x="266" y="136"/>
                </a:lnTo>
                <a:lnTo>
                  <a:pt x="266" y="136"/>
                </a:lnTo>
                <a:lnTo>
                  <a:pt x="262" y="133"/>
                </a:lnTo>
                <a:lnTo>
                  <a:pt x="259" y="130"/>
                </a:lnTo>
                <a:lnTo>
                  <a:pt x="256" y="125"/>
                </a:lnTo>
                <a:lnTo>
                  <a:pt x="254" y="119"/>
                </a:lnTo>
                <a:lnTo>
                  <a:pt x="254" y="119"/>
                </a:lnTo>
                <a:lnTo>
                  <a:pt x="255" y="115"/>
                </a:lnTo>
                <a:lnTo>
                  <a:pt x="255" y="112"/>
                </a:lnTo>
                <a:lnTo>
                  <a:pt x="254" y="109"/>
                </a:lnTo>
                <a:lnTo>
                  <a:pt x="252" y="106"/>
                </a:lnTo>
                <a:lnTo>
                  <a:pt x="252" y="106"/>
                </a:lnTo>
                <a:lnTo>
                  <a:pt x="250" y="97"/>
                </a:lnTo>
                <a:lnTo>
                  <a:pt x="250" y="92"/>
                </a:lnTo>
                <a:lnTo>
                  <a:pt x="248" y="90"/>
                </a:lnTo>
                <a:lnTo>
                  <a:pt x="248" y="90"/>
                </a:lnTo>
                <a:lnTo>
                  <a:pt x="248" y="82"/>
                </a:lnTo>
                <a:lnTo>
                  <a:pt x="250" y="74"/>
                </a:lnTo>
                <a:lnTo>
                  <a:pt x="253" y="71"/>
                </a:lnTo>
                <a:lnTo>
                  <a:pt x="255" y="67"/>
                </a:lnTo>
                <a:lnTo>
                  <a:pt x="258" y="65"/>
                </a:lnTo>
                <a:lnTo>
                  <a:pt x="261" y="64"/>
                </a:lnTo>
                <a:lnTo>
                  <a:pt x="261" y="64"/>
                </a:lnTo>
                <a:lnTo>
                  <a:pt x="262" y="76"/>
                </a:lnTo>
                <a:lnTo>
                  <a:pt x="264" y="80"/>
                </a:lnTo>
                <a:lnTo>
                  <a:pt x="266" y="85"/>
                </a:lnTo>
                <a:lnTo>
                  <a:pt x="268" y="86"/>
                </a:lnTo>
                <a:lnTo>
                  <a:pt x="271" y="86"/>
                </a:lnTo>
                <a:lnTo>
                  <a:pt x="274" y="83"/>
                </a:lnTo>
                <a:lnTo>
                  <a:pt x="279" y="76"/>
                </a:lnTo>
                <a:lnTo>
                  <a:pt x="279" y="76"/>
                </a:lnTo>
                <a:close/>
                <a:moveTo>
                  <a:pt x="254" y="37"/>
                </a:moveTo>
                <a:lnTo>
                  <a:pt x="254" y="37"/>
                </a:lnTo>
                <a:lnTo>
                  <a:pt x="241" y="38"/>
                </a:lnTo>
                <a:lnTo>
                  <a:pt x="226" y="38"/>
                </a:lnTo>
                <a:lnTo>
                  <a:pt x="226" y="38"/>
                </a:lnTo>
                <a:lnTo>
                  <a:pt x="254" y="37"/>
                </a:lnTo>
                <a:lnTo>
                  <a:pt x="254" y="37"/>
                </a:lnTo>
                <a:close/>
                <a:moveTo>
                  <a:pt x="67" y="31"/>
                </a:moveTo>
                <a:lnTo>
                  <a:pt x="67" y="31"/>
                </a:lnTo>
                <a:lnTo>
                  <a:pt x="49" y="33"/>
                </a:lnTo>
                <a:lnTo>
                  <a:pt x="41" y="33"/>
                </a:lnTo>
                <a:lnTo>
                  <a:pt x="32" y="35"/>
                </a:lnTo>
                <a:lnTo>
                  <a:pt x="32" y="35"/>
                </a:lnTo>
                <a:lnTo>
                  <a:pt x="41" y="32"/>
                </a:lnTo>
                <a:lnTo>
                  <a:pt x="49" y="31"/>
                </a:lnTo>
                <a:lnTo>
                  <a:pt x="67" y="31"/>
                </a:lnTo>
                <a:lnTo>
                  <a:pt x="67" y="31"/>
                </a:lnTo>
                <a:close/>
                <a:moveTo>
                  <a:pt x="16" y="41"/>
                </a:moveTo>
                <a:lnTo>
                  <a:pt x="16" y="41"/>
                </a:lnTo>
                <a:lnTo>
                  <a:pt x="18" y="43"/>
                </a:lnTo>
                <a:lnTo>
                  <a:pt x="18" y="43"/>
                </a:lnTo>
                <a:lnTo>
                  <a:pt x="14" y="43"/>
                </a:lnTo>
                <a:lnTo>
                  <a:pt x="14" y="43"/>
                </a:lnTo>
                <a:lnTo>
                  <a:pt x="16" y="41"/>
                </a:lnTo>
                <a:lnTo>
                  <a:pt x="16" y="41"/>
                </a:lnTo>
                <a:close/>
              </a:path>
            </a:pathLst>
          </a:custGeom>
          <a:solidFill>
            <a:srgbClr val="2E2E2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/>
          </a:p>
        </p:txBody>
      </p:sp>
      <p:sp>
        <p:nvSpPr>
          <p:cNvPr id="15" name="文本框 14"/>
          <p:cNvSpPr txBox="1"/>
          <p:nvPr/>
        </p:nvSpPr>
        <p:spPr>
          <a:xfrm>
            <a:off x="2146636" y="3077392"/>
            <a:ext cx="25142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44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簡報項目</a:t>
            </a:r>
            <a:endParaRPr lang="zh-CN" altLang="en-US" sz="80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56" name="Freeform 298"/>
          <p:cNvSpPr>
            <a:spLocks noEditPoints="1"/>
          </p:cNvSpPr>
          <p:nvPr/>
        </p:nvSpPr>
        <p:spPr bwMode="auto">
          <a:xfrm>
            <a:off x="6655605" y="230756"/>
            <a:ext cx="601324" cy="604284"/>
          </a:xfrm>
          <a:custGeom>
            <a:avLst/>
            <a:gdLst>
              <a:gd name="T0" fmla="*/ 14 w 62"/>
              <a:gd name="T1" fmla="*/ 46 h 62"/>
              <a:gd name="T2" fmla="*/ 0 w 62"/>
              <a:gd name="T3" fmla="*/ 22 h 62"/>
              <a:gd name="T4" fmla="*/ 8 w 62"/>
              <a:gd name="T5" fmla="*/ 2 h 62"/>
              <a:gd name="T6" fmla="*/ 9 w 62"/>
              <a:gd name="T7" fmla="*/ 2 h 62"/>
              <a:gd name="T8" fmla="*/ 17 w 62"/>
              <a:gd name="T9" fmla="*/ 0 h 62"/>
              <a:gd name="T10" fmla="*/ 39 w 62"/>
              <a:gd name="T11" fmla="*/ 15 h 62"/>
              <a:gd name="T12" fmla="*/ 42 w 62"/>
              <a:gd name="T13" fmla="*/ 18 h 62"/>
              <a:gd name="T14" fmla="*/ 44 w 62"/>
              <a:gd name="T15" fmla="*/ 12 h 62"/>
              <a:gd name="T16" fmla="*/ 51 w 62"/>
              <a:gd name="T17" fmla="*/ 6 h 62"/>
              <a:gd name="T18" fmla="*/ 58 w 62"/>
              <a:gd name="T19" fmla="*/ 12 h 62"/>
              <a:gd name="T20" fmla="*/ 61 w 62"/>
              <a:gd name="T21" fmla="*/ 16 h 62"/>
              <a:gd name="T22" fmla="*/ 61 w 62"/>
              <a:gd name="T23" fmla="*/ 16 h 62"/>
              <a:gd name="T24" fmla="*/ 62 w 62"/>
              <a:gd name="T25" fmla="*/ 24 h 62"/>
              <a:gd name="T26" fmla="*/ 52 w 62"/>
              <a:gd name="T27" fmla="*/ 60 h 62"/>
              <a:gd name="T28" fmla="*/ 51 w 62"/>
              <a:gd name="T29" fmla="*/ 62 h 62"/>
              <a:gd name="T30" fmla="*/ 21 w 62"/>
              <a:gd name="T31" fmla="*/ 44 h 62"/>
              <a:gd name="T32" fmla="*/ 27 w 62"/>
              <a:gd name="T33" fmla="*/ 48 h 62"/>
              <a:gd name="T34" fmla="*/ 47 w 62"/>
              <a:gd name="T35" fmla="*/ 55 h 62"/>
              <a:gd name="T36" fmla="*/ 50 w 62"/>
              <a:gd name="T37" fmla="*/ 47 h 62"/>
              <a:gd name="T38" fmla="*/ 55 w 62"/>
              <a:gd name="T39" fmla="*/ 24 h 62"/>
              <a:gd name="T40" fmla="*/ 55 w 62"/>
              <a:gd name="T41" fmla="*/ 18 h 62"/>
              <a:gd name="T42" fmla="*/ 53 w 62"/>
              <a:gd name="T43" fmla="*/ 16 h 62"/>
              <a:gd name="T44" fmla="*/ 51 w 62"/>
              <a:gd name="T45" fmla="*/ 13 h 62"/>
              <a:gd name="T46" fmla="*/ 50 w 62"/>
              <a:gd name="T47" fmla="*/ 15 h 62"/>
              <a:gd name="T48" fmla="*/ 47 w 62"/>
              <a:gd name="T49" fmla="*/ 30 h 62"/>
              <a:gd name="T50" fmla="*/ 39 w 62"/>
              <a:gd name="T51" fmla="*/ 27 h 62"/>
              <a:gd name="T52" fmla="*/ 34 w 62"/>
              <a:gd name="T53" fmla="*/ 18 h 62"/>
              <a:gd name="T54" fmla="*/ 17 w 62"/>
              <a:gd name="T55" fmla="*/ 7 h 62"/>
              <a:gd name="T56" fmla="*/ 12 w 62"/>
              <a:gd name="T57" fmla="*/ 8 h 62"/>
              <a:gd name="T58" fmla="*/ 12 w 62"/>
              <a:gd name="T59" fmla="*/ 8 h 62"/>
              <a:gd name="T60" fmla="*/ 10 w 62"/>
              <a:gd name="T61" fmla="*/ 11 h 62"/>
              <a:gd name="T62" fmla="*/ 7 w 62"/>
              <a:gd name="T63" fmla="*/ 22 h 62"/>
              <a:gd name="T64" fmla="*/ 19 w 62"/>
              <a:gd name="T65" fmla="*/ 41 h 62"/>
              <a:gd name="T66" fmla="*/ 19 w 62"/>
              <a:gd name="T67" fmla="*/ 41 h 62"/>
              <a:gd name="T68" fmla="*/ 19 w 62"/>
              <a:gd name="T69" fmla="*/ 41 h 62"/>
              <a:gd name="T70" fmla="*/ 21 w 62"/>
              <a:gd name="T71" fmla="*/ 44 h 62"/>
              <a:gd name="T72" fmla="*/ 47 w 62"/>
              <a:gd name="T73" fmla="*/ 28 h 62"/>
              <a:gd name="T74" fmla="*/ 51 w 62"/>
              <a:gd name="T75" fmla="*/ 13 h 62"/>
              <a:gd name="T76" fmla="*/ 51 w 62"/>
              <a:gd name="T77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" h="62">
                <a:moveTo>
                  <a:pt x="49" y="62"/>
                </a:moveTo>
                <a:cubicBezTo>
                  <a:pt x="30" y="62"/>
                  <a:pt x="16" y="48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4" y="38"/>
                  <a:pt x="0" y="2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10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1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5" y="8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40" y="16"/>
                  <a:pt x="41" y="17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6"/>
                  <a:pt x="43" y="14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9"/>
                  <a:pt x="47" y="6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5" y="6"/>
                  <a:pt x="57" y="9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60" y="14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9"/>
                  <a:pt x="62" y="21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42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2"/>
                  <a:pt x="49" y="62"/>
                  <a:pt x="49" y="62"/>
                </a:cubicBezTo>
                <a:close/>
                <a:moveTo>
                  <a:pt x="21" y="44"/>
                </a:moveTo>
                <a:cubicBezTo>
                  <a:pt x="23" y="45"/>
                  <a:pt x="25" y="47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2" y="52"/>
                  <a:pt x="39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8" y="54"/>
                  <a:pt x="49" y="50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3" y="40"/>
                  <a:pt x="55" y="32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2"/>
                  <a:pt x="55" y="20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7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4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0" y="14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7"/>
                  <a:pt x="48" y="22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5"/>
                  <a:pt x="36" y="21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0" y="12"/>
                  <a:pt x="24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4"/>
                  <a:pt x="7" y="17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7"/>
                  <a:pt x="9" y="34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2"/>
                  <a:pt x="21" y="44"/>
                </a:cubicBezTo>
                <a:close/>
                <a:moveTo>
                  <a:pt x="44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4" y="29"/>
                  <a:pt x="44" y="29"/>
                  <a:pt x="44" y="29"/>
                </a:cubicBezTo>
                <a:close/>
                <a:moveTo>
                  <a:pt x="51" y="13"/>
                </a:move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lose/>
              </a:path>
            </a:pathLst>
          </a:custGeom>
          <a:solidFill>
            <a:srgbClr val="F7B6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椭圆 56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椭圆 57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椭圆 58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椭圆 59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1" name="Group 4">
            <a:extLst>
              <a:ext uri="{FF2B5EF4-FFF2-40B4-BE49-F238E27FC236}">
                <a16:creationId xmlns:a16="http://schemas.microsoft.com/office/drawing/2014/main" id="{92A5601A-6732-4F14-8803-5C90DFA46BC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2368" y="1733078"/>
            <a:ext cx="1449381" cy="3313640"/>
            <a:chOff x="1299" y="1572"/>
            <a:chExt cx="538" cy="1230"/>
          </a:xfrm>
          <a:solidFill>
            <a:srgbClr val="FF3E3E"/>
          </a:solidFill>
        </p:grpSpPr>
        <p:sp>
          <p:nvSpPr>
            <p:cNvPr id="102" name="Freeform 6">
              <a:extLst>
                <a:ext uri="{FF2B5EF4-FFF2-40B4-BE49-F238E27FC236}">
                  <a16:creationId xmlns:a16="http://schemas.microsoft.com/office/drawing/2014/main" id="{DA3D9C1C-62D1-45A7-A9C1-C09D5F123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9" y="1577"/>
              <a:ext cx="325" cy="363"/>
            </a:xfrm>
            <a:custGeom>
              <a:avLst/>
              <a:gdLst>
                <a:gd name="T0" fmla="*/ 0 w 136"/>
                <a:gd name="T1" fmla="*/ 76 h 153"/>
                <a:gd name="T2" fmla="*/ 68 w 136"/>
                <a:gd name="T3" fmla="*/ 0 h 153"/>
                <a:gd name="T4" fmla="*/ 68 w 136"/>
                <a:gd name="T5" fmla="*/ 0 h 153"/>
                <a:gd name="T6" fmla="*/ 136 w 136"/>
                <a:gd name="T7" fmla="*/ 76 h 153"/>
                <a:gd name="T8" fmla="*/ 136 w 136"/>
                <a:gd name="T9" fmla="*/ 76 h 153"/>
                <a:gd name="T10" fmla="*/ 136 w 136"/>
                <a:gd name="T11" fmla="*/ 76 h 153"/>
                <a:gd name="T12" fmla="*/ 68 w 136"/>
                <a:gd name="T13" fmla="*/ 153 h 153"/>
                <a:gd name="T14" fmla="*/ 68 w 136"/>
                <a:gd name="T15" fmla="*/ 153 h 153"/>
                <a:gd name="T16" fmla="*/ 0 w 136"/>
                <a:gd name="T17" fmla="*/ 76 h 153"/>
                <a:gd name="T18" fmla="*/ 4 w 136"/>
                <a:gd name="T19" fmla="*/ 76 h 153"/>
                <a:gd name="T20" fmla="*/ 68 w 136"/>
                <a:gd name="T21" fmla="*/ 148 h 153"/>
                <a:gd name="T22" fmla="*/ 68 w 136"/>
                <a:gd name="T23" fmla="*/ 148 h 153"/>
                <a:gd name="T24" fmla="*/ 131 w 136"/>
                <a:gd name="T25" fmla="*/ 76 h 153"/>
                <a:gd name="T26" fmla="*/ 131 w 136"/>
                <a:gd name="T27" fmla="*/ 76 h 153"/>
                <a:gd name="T28" fmla="*/ 68 w 136"/>
                <a:gd name="T29" fmla="*/ 5 h 153"/>
                <a:gd name="T30" fmla="*/ 68 w 136"/>
                <a:gd name="T31" fmla="*/ 5 h 153"/>
                <a:gd name="T32" fmla="*/ 4 w 136"/>
                <a:gd name="T33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53">
                  <a:moveTo>
                    <a:pt x="0" y="76"/>
                  </a:moveTo>
                  <a:cubicBezTo>
                    <a:pt x="0" y="34"/>
                    <a:pt x="30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106" y="0"/>
                    <a:pt x="136" y="34"/>
                    <a:pt x="136" y="76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6" y="118"/>
                    <a:pt x="106" y="153"/>
                    <a:pt x="68" y="153"/>
                  </a:cubicBezTo>
                  <a:cubicBezTo>
                    <a:pt x="68" y="153"/>
                    <a:pt x="68" y="153"/>
                    <a:pt x="68" y="153"/>
                  </a:cubicBezTo>
                  <a:cubicBezTo>
                    <a:pt x="30" y="153"/>
                    <a:pt x="0" y="118"/>
                    <a:pt x="0" y="76"/>
                  </a:cubicBezTo>
                  <a:close/>
                  <a:moveTo>
                    <a:pt x="4" y="76"/>
                  </a:moveTo>
                  <a:cubicBezTo>
                    <a:pt x="4" y="116"/>
                    <a:pt x="33" y="148"/>
                    <a:pt x="68" y="148"/>
                  </a:cubicBezTo>
                  <a:cubicBezTo>
                    <a:pt x="68" y="148"/>
                    <a:pt x="68" y="148"/>
                    <a:pt x="68" y="148"/>
                  </a:cubicBezTo>
                  <a:cubicBezTo>
                    <a:pt x="103" y="148"/>
                    <a:pt x="131" y="116"/>
                    <a:pt x="131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1" y="37"/>
                    <a:pt x="103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33" y="5"/>
                    <a:pt x="4" y="37"/>
                    <a:pt x="4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7">
              <a:extLst>
                <a:ext uri="{FF2B5EF4-FFF2-40B4-BE49-F238E27FC236}">
                  <a16:creationId xmlns:a16="http://schemas.microsoft.com/office/drawing/2014/main" id="{9BD2D382-A5A3-4183-8CA0-FE9F494070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" y="1572"/>
              <a:ext cx="335" cy="373"/>
            </a:xfrm>
            <a:custGeom>
              <a:avLst/>
              <a:gdLst>
                <a:gd name="T0" fmla="*/ 0 w 140"/>
                <a:gd name="T1" fmla="*/ 78 h 157"/>
                <a:gd name="T2" fmla="*/ 2 w 140"/>
                <a:gd name="T3" fmla="*/ 78 h 157"/>
                <a:gd name="T4" fmla="*/ 0 w 140"/>
                <a:gd name="T5" fmla="*/ 78 h 157"/>
                <a:gd name="T6" fmla="*/ 70 w 140"/>
                <a:gd name="T7" fmla="*/ 0 h 157"/>
                <a:gd name="T8" fmla="*/ 70 w 140"/>
                <a:gd name="T9" fmla="*/ 0 h 157"/>
                <a:gd name="T10" fmla="*/ 140 w 140"/>
                <a:gd name="T11" fmla="*/ 78 h 157"/>
                <a:gd name="T12" fmla="*/ 140 w 140"/>
                <a:gd name="T13" fmla="*/ 78 h 157"/>
                <a:gd name="T14" fmla="*/ 140 w 140"/>
                <a:gd name="T15" fmla="*/ 80 h 157"/>
                <a:gd name="T16" fmla="*/ 140 w 140"/>
                <a:gd name="T17" fmla="*/ 80 h 157"/>
                <a:gd name="T18" fmla="*/ 70 w 140"/>
                <a:gd name="T19" fmla="*/ 157 h 157"/>
                <a:gd name="T20" fmla="*/ 70 w 140"/>
                <a:gd name="T21" fmla="*/ 157 h 157"/>
                <a:gd name="T22" fmla="*/ 0 w 140"/>
                <a:gd name="T23" fmla="*/ 78 h 157"/>
                <a:gd name="T24" fmla="*/ 70 w 140"/>
                <a:gd name="T25" fmla="*/ 153 h 157"/>
                <a:gd name="T26" fmla="*/ 136 w 140"/>
                <a:gd name="T27" fmla="*/ 78 h 157"/>
                <a:gd name="T28" fmla="*/ 136 w 140"/>
                <a:gd name="T29" fmla="*/ 78 h 157"/>
                <a:gd name="T30" fmla="*/ 136 w 140"/>
                <a:gd name="T31" fmla="*/ 77 h 157"/>
                <a:gd name="T32" fmla="*/ 70 w 140"/>
                <a:gd name="T33" fmla="*/ 4 h 157"/>
                <a:gd name="T34" fmla="*/ 70 w 140"/>
                <a:gd name="T35" fmla="*/ 4 h 157"/>
                <a:gd name="T36" fmla="*/ 4 w 140"/>
                <a:gd name="T37" fmla="*/ 78 h 157"/>
                <a:gd name="T38" fmla="*/ 4 w 140"/>
                <a:gd name="T39" fmla="*/ 78 h 157"/>
                <a:gd name="T40" fmla="*/ 70 w 140"/>
                <a:gd name="T41" fmla="*/ 153 h 157"/>
                <a:gd name="T42" fmla="*/ 4 w 140"/>
                <a:gd name="T43" fmla="*/ 78 h 157"/>
                <a:gd name="T44" fmla="*/ 6 w 140"/>
                <a:gd name="T45" fmla="*/ 78 h 157"/>
                <a:gd name="T46" fmla="*/ 4 w 140"/>
                <a:gd name="T47" fmla="*/ 78 h 157"/>
                <a:gd name="T48" fmla="*/ 70 w 140"/>
                <a:gd name="T49" fmla="*/ 5 h 157"/>
                <a:gd name="T50" fmla="*/ 70 w 140"/>
                <a:gd name="T51" fmla="*/ 5 h 157"/>
                <a:gd name="T52" fmla="*/ 135 w 140"/>
                <a:gd name="T53" fmla="*/ 78 h 157"/>
                <a:gd name="T54" fmla="*/ 135 w 140"/>
                <a:gd name="T55" fmla="*/ 78 h 157"/>
                <a:gd name="T56" fmla="*/ 70 w 140"/>
                <a:gd name="T57" fmla="*/ 152 h 157"/>
                <a:gd name="T58" fmla="*/ 70 w 140"/>
                <a:gd name="T59" fmla="*/ 152 h 157"/>
                <a:gd name="T60" fmla="*/ 4 w 140"/>
                <a:gd name="T61" fmla="*/ 78 h 157"/>
                <a:gd name="T62" fmla="*/ 70 w 140"/>
                <a:gd name="T63" fmla="*/ 148 h 157"/>
                <a:gd name="T64" fmla="*/ 131 w 140"/>
                <a:gd name="T65" fmla="*/ 78 h 157"/>
                <a:gd name="T66" fmla="*/ 131 w 140"/>
                <a:gd name="T67" fmla="*/ 78 h 157"/>
                <a:gd name="T68" fmla="*/ 70 w 140"/>
                <a:gd name="T69" fmla="*/ 9 h 157"/>
                <a:gd name="T70" fmla="*/ 70 w 140"/>
                <a:gd name="T71" fmla="*/ 9 h 157"/>
                <a:gd name="T72" fmla="*/ 8 w 140"/>
                <a:gd name="T73" fmla="*/ 78 h 157"/>
                <a:gd name="T74" fmla="*/ 8 w 140"/>
                <a:gd name="T75" fmla="*/ 78 h 157"/>
                <a:gd name="T76" fmla="*/ 70 w 140"/>
                <a:gd name="T77" fmla="*/ 14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157">
                  <a:moveTo>
                    <a:pt x="0" y="78"/>
                  </a:moveTo>
                  <a:cubicBezTo>
                    <a:pt x="2" y="78"/>
                    <a:pt x="2" y="78"/>
                    <a:pt x="2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1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09" y="0"/>
                    <a:pt x="140" y="35"/>
                    <a:pt x="140" y="78"/>
                  </a:cubicBezTo>
                  <a:cubicBezTo>
                    <a:pt x="140" y="78"/>
                    <a:pt x="140" y="78"/>
                    <a:pt x="140" y="78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9" y="122"/>
                    <a:pt x="108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31" y="157"/>
                    <a:pt x="0" y="121"/>
                    <a:pt x="0" y="78"/>
                  </a:cubicBezTo>
                  <a:close/>
                  <a:moveTo>
                    <a:pt x="70" y="153"/>
                  </a:moveTo>
                  <a:cubicBezTo>
                    <a:pt x="106" y="153"/>
                    <a:pt x="136" y="119"/>
                    <a:pt x="136" y="78"/>
                  </a:cubicBezTo>
                  <a:cubicBezTo>
                    <a:pt x="136" y="78"/>
                    <a:pt x="136" y="78"/>
                    <a:pt x="136" y="78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5" y="37"/>
                    <a:pt x="106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33" y="4"/>
                    <a:pt x="4" y="37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119"/>
                    <a:pt x="33" y="153"/>
                    <a:pt x="70" y="153"/>
                  </a:cubicBezTo>
                  <a:close/>
                  <a:moveTo>
                    <a:pt x="4" y="78"/>
                  </a:moveTo>
                  <a:cubicBezTo>
                    <a:pt x="6" y="78"/>
                    <a:pt x="6" y="78"/>
                    <a:pt x="6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38"/>
                    <a:pt x="34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106" y="5"/>
                    <a:pt x="135" y="38"/>
                    <a:pt x="135" y="78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35" y="119"/>
                    <a:pt x="106" y="152"/>
                    <a:pt x="70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34" y="152"/>
                    <a:pt x="4" y="119"/>
                    <a:pt x="4" y="78"/>
                  </a:cubicBezTo>
                  <a:close/>
                  <a:moveTo>
                    <a:pt x="70" y="148"/>
                  </a:moveTo>
                  <a:cubicBezTo>
                    <a:pt x="103" y="148"/>
                    <a:pt x="131" y="117"/>
                    <a:pt x="131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1" y="40"/>
                    <a:pt x="103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36" y="9"/>
                    <a:pt x="8" y="39"/>
                    <a:pt x="8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117"/>
                    <a:pt x="36" y="148"/>
                    <a:pt x="70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8">
              <a:extLst>
                <a:ext uri="{FF2B5EF4-FFF2-40B4-BE49-F238E27FC236}">
                  <a16:creationId xmlns:a16="http://schemas.microsoft.com/office/drawing/2014/main" id="{E09E1DB2-0DEF-4247-9ACA-22CFE0FFF927}"/>
                </a:ext>
              </a:extLst>
            </p:cNvPr>
            <p:cNvSpPr/>
            <p:nvPr/>
          </p:nvSpPr>
          <p:spPr bwMode="auto">
            <a:xfrm>
              <a:off x="1414" y="1650"/>
              <a:ext cx="31" cy="12"/>
            </a:xfrm>
            <a:custGeom>
              <a:avLst/>
              <a:gdLst>
                <a:gd name="T0" fmla="*/ 3 w 13"/>
                <a:gd name="T1" fmla="*/ 5 h 5"/>
                <a:gd name="T2" fmla="*/ 0 w 13"/>
                <a:gd name="T3" fmla="*/ 2 h 5"/>
                <a:gd name="T4" fmla="*/ 0 w 13"/>
                <a:gd name="T5" fmla="*/ 2 h 5"/>
                <a:gd name="T6" fmla="*/ 3 w 13"/>
                <a:gd name="T7" fmla="*/ 0 h 5"/>
                <a:gd name="T8" fmla="*/ 3 w 13"/>
                <a:gd name="T9" fmla="*/ 0 h 5"/>
                <a:gd name="T10" fmla="*/ 10 w 13"/>
                <a:gd name="T11" fmla="*/ 0 h 5"/>
                <a:gd name="T12" fmla="*/ 13 w 13"/>
                <a:gd name="T13" fmla="*/ 2 h 5"/>
                <a:gd name="T14" fmla="*/ 13 w 13"/>
                <a:gd name="T15" fmla="*/ 2 h 5"/>
                <a:gd name="T16" fmla="*/ 10 w 13"/>
                <a:gd name="T17" fmla="*/ 5 h 5"/>
                <a:gd name="T18" fmla="*/ 10 w 13"/>
                <a:gd name="T19" fmla="*/ 5 h 5"/>
                <a:gd name="T20" fmla="*/ 3 w 1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3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4"/>
                    <a:pt x="12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">
              <a:extLst>
                <a:ext uri="{FF2B5EF4-FFF2-40B4-BE49-F238E27FC236}">
                  <a16:creationId xmlns:a16="http://schemas.microsoft.com/office/drawing/2014/main" id="{E3F9AAAC-0AE9-4788-BAF5-FDAF3EA1183D}"/>
                </a:ext>
              </a:extLst>
            </p:cNvPr>
            <p:cNvSpPr/>
            <p:nvPr/>
          </p:nvSpPr>
          <p:spPr bwMode="auto">
            <a:xfrm>
              <a:off x="1409" y="1646"/>
              <a:ext cx="41" cy="21"/>
            </a:xfrm>
            <a:custGeom>
              <a:avLst/>
              <a:gdLst>
                <a:gd name="T0" fmla="*/ 5 w 17"/>
                <a:gd name="T1" fmla="*/ 9 h 9"/>
                <a:gd name="T2" fmla="*/ 5 w 17"/>
                <a:gd name="T3" fmla="*/ 7 h 9"/>
                <a:gd name="T4" fmla="*/ 5 w 17"/>
                <a:gd name="T5" fmla="*/ 5 h 9"/>
                <a:gd name="T6" fmla="*/ 12 w 17"/>
                <a:gd name="T7" fmla="*/ 5 h 9"/>
                <a:gd name="T8" fmla="*/ 13 w 17"/>
                <a:gd name="T9" fmla="*/ 4 h 9"/>
                <a:gd name="T10" fmla="*/ 13 w 17"/>
                <a:gd name="T11" fmla="*/ 4 h 9"/>
                <a:gd name="T12" fmla="*/ 12 w 17"/>
                <a:gd name="T13" fmla="*/ 4 h 9"/>
                <a:gd name="T14" fmla="*/ 12 w 17"/>
                <a:gd name="T15" fmla="*/ 4 h 9"/>
                <a:gd name="T16" fmla="*/ 5 w 17"/>
                <a:gd name="T17" fmla="*/ 4 h 9"/>
                <a:gd name="T18" fmla="*/ 4 w 17"/>
                <a:gd name="T19" fmla="*/ 4 h 9"/>
                <a:gd name="T20" fmla="*/ 4 w 17"/>
                <a:gd name="T21" fmla="*/ 4 h 9"/>
                <a:gd name="T22" fmla="*/ 5 w 17"/>
                <a:gd name="T23" fmla="*/ 5 h 9"/>
                <a:gd name="T24" fmla="*/ 5 w 17"/>
                <a:gd name="T25" fmla="*/ 5 h 9"/>
                <a:gd name="T26" fmla="*/ 5 w 17"/>
                <a:gd name="T27" fmla="*/ 7 h 9"/>
                <a:gd name="T28" fmla="*/ 5 w 17"/>
                <a:gd name="T29" fmla="*/ 9 h 9"/>
                <a:gd name="T30" fmla="*/ 0 w 17"/>
                <a:gd name="T31" fmla="*/ 4 h 9"/>
                <a:gd name="T32" fmla="*/ 0 w 17"/>
                <a:gd name="T33" fmla="*/ 4 h 9"/>
                <a:gd name="T34" fmla="*/ 5 w 17"/>
                <a:gd name="T35" fmla="*/ 0 h 9"/>
                <a:gd name="T36" fmla="*/ 5 w 17"/>
                <a:gd name="T37" fmla="*/ 0 h 9"/>
                <a:gd name="T38" fmla="*/ 12 w 17"/>
                <a:gd name="T39" fmla="*/ 0 h 9"/>
                <a:gd name="T40" fmla="*/ 17 w 17"/>
                <a:gd name="T41" fmla="*/ 4 h 9"/>
                <a:gd name="T42" fmla="*/ 17 w 17"/>
                <a:gd name="T43" fmla="*/ 4 h 9"/>
                <a:gd name="T44" fmla="*/ 12 w 17"/>
                <a:gd name="T45" fmla="*/ 9 h 9"/>
                <a:gd name="T46" fmla="*/ 12 w 17"/>
                <a:gd name="T47" fmla="*/ 9 h 9"/>
                <a:gd name="T48" fmla="*/ 5 w 17"/>
                <a:gd name="T4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9">
                  <a:moveTo>
                    <a:pt x="5" y="9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2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7"/>
                    <a:pt x="15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">
              <a:extLst>
                <a:ext uri="{FF2B5EF4-FFF2-40B4-BE49-F238E27FC236}">
                  <a16:creationId xmlns:a16="http://schemas.microsoft.com/office/drawing/2014/main" id="{AAD713D9-8510-4F78-8CA1-1AFE8371037A}"/>
                </a:ext>
              </a:extLst>
            </p:cNvPr>
            <p:cNvSpPr/>
            <p:nvPr/>
          </p:nvSpPr>
          <p:spPr bwMode="auto">
            <a:xfrm>
              <a:off x="1550" y="1627"/>
              <a:ext cx="22" cy="9"/>
            </a:xfrm>
            <a:custGeom>
              <a:avLst/>
              <a:gdLst>
                <a:gd name="T0" fmla="*/ 3 w 9"/>
                <a:gd name="T1" fmla="*/ 4 h 4"/>
                <a:gd name="T2" fmla="*/ 0 w 9"/>
                <a:gd name="T3" fmla="*/ 2 h 4"/>
                <a:gd name="T4" fmla="*/ 0 w 9"/>
                <a:gd name="T5" fmla="*/ 2 h 4"/>
                <a:gd name="T6" fmla="*/ 3 w 9"/>
                <a:gd name="T7" fmla="*/ 0 h 4"/>
                <a:gd name="T8" fmla="*/ 3 w 9"/>
                <a:gd name="T9" fmla="*/ 0 h 4"/>
                <a:gd name="T10" fmla="*/ 6 w 9"/>
                <a:gd name="T11" fmla="*/ 0 h 4"/>
                <a:gd name="T12" fmla="*/ 9 w 9"/>
                <a:gd name="T13" fmla="*/ 2 h 4"/>
                <a:gd name="T14" fmla="*/ 9 w 9"/>
                <a:gd name="T15" fmla="*/ 2 h 4"/>
                <a:gd name="T16" fmla="*/ 6 w 9"/>
                <a:gd name="T17" fmla="*/ 4 h 4"/>
                <a:gd name="T18" fmla="*/ 6 w 9"/>
                <a:gd name="T19" fmla="*/ 4 h 4"/>
                <a:gd name="T20" fmla="*/ 3 w 9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3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1">
              <a:extLst>
                <a:ext uri="{FF2B5EF4-FFF2-40B4-BE49-F238E27FC236}">
                  <a16:creationId xmlns:a16="http://schemas.microsoft.com/office/drawing/2014/main" id="{272F06FB-7648-41A6-BAD5-A2A6413F1962}"/>
                </a:ext>
              </a:extLst>
            </p:cNvPr>
            <p:cNvSpPr/>
            <p:nvPr/>
          </p:nvSpPr>
          <p:spPr bwMode="auto">
            <a:xfrm>
              <a:off x="1545" y="1622"/>
              <a:ext cx="31" cy="19"/>
            </a:xfrm>
            <a:custGeom>
              <a:avLst/>
              <a:gdLst>
                <a:gd name="T0" fmla="*/ 5 w 13"/>
                <a:gd name="T1" fmla="*/ 8 h 8"/>
                <a:gd name="T2" fmla="*/ 5 w 13"/>
                <a:gd name="T3" fmla="*/ 6 h 8"/>
                <a:gd name="T4" fmla="*/ 5 w 13"/>
                <a:gd name="T5" fmla="*/ 4 h 8"/>
                <a:gd name="T6" fmla="*/ 8 w 13"/>
                <a:gd name="T7" fmla="*/ 4 h 8"/>
                <a:gd name="T8" fmla="*/ 9 w 13"/>
                <a:gd name="T9" fmla="*/ 4 h 8"/>
                <a:gd name="T10" fmla="*/ 9 w 13"/>
                <a:gd name="T11" fmla="*/ 4 h 8"/>
                <a:gd name="T12" fmla="*/ 8 w 13"/>
                <a:gd name="T13" fmla="*/ 4 h 8"/>
                <a:gd name="T14" fmla="*/ 8 w 13"/>
                <a:gd name="T15" fmla="*/ 4 h 8"/>
                <a:gd name="T16" fmla="*/ 5 w 13"/>
                <a:gd name="T17" fmla="*/ 4 h 8"/>
                <a:gd name="T18" fmla="*/ 4 w 13"/>
                <a:gd name="T19" fmla="*/ 4 h 8"/>
                <a:gd name="T20" fmla="*/ 4 w 13"/>
                <a:gd name="T21" fmla="*/ 4 h 8"/>
                <a:gd name="T22" fmla="*/ 5 w 13"/>
                <a:gd name="T23" fmla="*/ 4 h 8"/>
                <a:gd name="T24" fmla="*/ 5 w 13"/>
                <a:gd name="T25" fmla="*/ 4 h 8"/>
                <a:gd name="T26" fmla="*/ 5 w 13"/>
                <a:gd name="T27" fmla="*/ 6 h 8"/>
                <a:gd name="T28" fmla="*/ 5 w 13"/>
                <a:gd name="T29" fmla="*/ 8 h 8"/>
                <a:gd name="T30" fmla="*/ 0 w 13"/>
                <a:gd name="T31" fmla="*/ 4 h 8"/>
                <a:gd name="T32" fmla="*/ 0 w 13"/>
                <a:gd name="T33" fmla="*/ 4 h 8"/>
                <a:gd name="T34" fmla="*/ 5 w 13"/>
                <a:gd name="T35" fmla="*/ 0 h 8"/>
                <a:gd name="T36" fmla="*/ 5 w 13"/>
                <a:gd name="T37" fmla="*/ 0 h 8"/>
                <a:gd name="T38" fmla="*/ 8 w 13"/>
                <a:gd name="T39" fmla="*/ 0 h 8"/>
                <a:gd name="T40" fmla="*/ 13 w 13"/>
                <a:gd name="T41" fmla="*/ 4 h 8"/>
                <a:gd name="T42" fmla="*/ 13 w 13"/>
                <a:gd name="T43" fmla="*/ 4 h 8"/>
                <a:gd name="T44" fmla="*/ 8 w 13"/>
                <a:gd name="T45" fmla="*/ 8 h 8"/>
                <a:gd name="T46" fmla="*/ 8 w 13"/>
                <a:gd name="T47" fmla="*/ 8 h 8"/>
                <a:gd name="T48" fmla="*/ 5 w 13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8">
                  <a:moveTo>
                    <a:pt x="5" y="8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3" y="2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6"/>
                    <a:pt x="11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8"/>
                    <a:pt x="5" y="8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2">
              <a:extLst>
                <a:ext uri="{FF2B5EF4-FFF2-40B4-BE49-F238E27FC236}">
                  <a16:creationId xmlns:a16="http://schemas.microsoft.com/office/drawing/2014/main" id="{F6042D50-3816-4E72-985C-BD47A89762D5}"/>
                </a:ext>
              </a:extLst>
            </p:cNvPr>
            <p:cNvSpPr/>
            <p:nvPr/>
          </p:nvSpPr>
          <p:spPr bwMode="auto">
            <a:xfrm>
              <a:off x="1392" y="1684"/>
              <a:ext cx="187" cy="90"/>
            </a:xfrm>
            <a:custGeom>
              <a:avLst/>
              <a:gdLst>
                <a:gd name="T0" fmla="*/ 1 w 78"/>
                <a:gd name="T1" fmla="*/ 23 h 38"/>
                <a:gd name="T2" fmla="*/ 0 w 78"/>
                <a:gd name="T3" fmla="*/ 20 h 38"/>
                <a:gd name="T4" fmla="*/ 0 w 78"/>
                <a:gd name="T5" fmla="*/ 20 h 38"/>
                <a:gd name="T6" fmla="*/ 4 w 78"/>
                <a:gd name="T7" fmla="*/ 19 h 38"/>
                <a:gd name="T8" fmla="*/ 4 w 78"/>
                <a:gd name="T9" fmla="*/ 19 h 38"/>
                <a:gd name="T10" fmla="*/ 14 w 78"/>
                <a:gd name="T11" fmla="*/ 26 h 38"/>
                <a:gd name="T12" fmla="*/ 14 w 78"/>
                <a:gd name="T13" fmla="*/ 26 h 38"/>
                <a:gd name="T14" fmla="*/ 35 w 78"/>
                <a:gd name="T15" fmla="*/ 33 h 38"/>
                <a:gd name="T16" fmla="*/ 35 w 78"/>
                <a:gd name="T17" fmla="*/ 33 h 38"/>
                <a:gd name="T18" fmla="*/ 58 w 78"/>
                <a:gd name="T19" fmla="*/ 20 h 38"/>
                <a:gd name="T20" fmla="*/ 58 w 78"/>
                <a:gd name="T21" fmla="*/ 20 h 38"/>
                <a:gd name="T22" fmla="*/ 73 w 78"/>
                <a:gd name="T23" fmla="*/ 2 h 38"/>
                <a:gd name="T24" fmla="*/ 73 w 78"/>
                <a:gd name="T25" fmla="*/ 2 h 38"/>
                <a:gd name="T26" fmla="*/ 74 w 78"/>
                <a:gd name="T27" fmla="*/ 2 h 38"/>
                <a:gd name="T28" fmla="*/ 74 w 78"/>
                <a:gd name="T29" fmla="*/ 2 h 38"/>
                <a:gd name="T30" fmla="*/ 76 w 78"/>
                <a:gd name="T31" fmla="*/ 0 h 38"/>
                <a:gd name="T32" fmla="*/ 76 w 78"/>
                <a:gd name="T33" fmla="*/ 0 h 38"/>
                <a:gd name="T34" fmla="*/ 78 w 78"/>
                <a:gd name="T35" fmla="*/ 3 h 38"/>
                <a:gd name="T36" fmla="*/ 78 w 78"/>
                <a:gd name="T37" fmla="*/ 3 h 38"/>
                <a:gd name="T38" fmla="*/ 73 w 78"/>
                <a:gd name="T39" fmla="*/ 11 h 38"/>
                <a:gd name="T40" fmla="*/ 73 w 78"/>
                <a:gd name="T41" fmla="*/ 11 h 38"/>
                <a:gd name="T42" fmla="*/ 62 w 78"/>
                <a:gd name="T43" fmla="*/ 22 h 38"/>
                <a:gd name="T44" fmla="*/ 62 w 78"/>
                <a:gd name="T45" fmla="*/ 22 h 38"/>
                <a:gd name="T46" fmla="*/ 35 w 78"/>
                <a:gd name="T47" fmla="*/ 38 h 38"/>
                <a:gd name="T48" fmla="*/ 35 w 78"/>
                <a:gd name="T49" fmla="*/ 38 h 38"/>
                <a:gd name="T50" fmla="*/ 1 w 78"/>
                <a:gd name="T51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" h="38">
                  <a:moveTo>
                    <a:pt x="1" y="23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8" y="23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0" y="30"/>
                    <a:pt x="28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40" y="33"/>
                    <a:pt x="50" y="27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65" y="13"/>
                    <a:pt x="72" y="5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1"/>
                    <a:pt x="75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8" y="0"/>
                    <a:pt x="78" y="1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5"/>
                    <a:pt x="76" y="7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0" y="14"/>
                    <a:pt x="67" y="18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54" y="30"/>
                    <a:pt x="44" y="37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18" y="37"/>
                    <a:pt x="1" y="23"/>
                    <a:pt x="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3">
              <a:extLst>
                <a:ext uri="{FF2B5EF4-FFF2-40B4-BE49-F238E27FC236}">
                  <a16:creationId xmlns:a16="http://schemas.microsoft.com/office/drawing/2014/main" id="{A3B306C5-570C-49F3-9329-2C31B059EF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7" y="1679"/>
              <a:ext cx="197" cy="100"/>
            </a:xfrm>
            <a:custGeom>
              <a:avLst/>
              <a:gdLst>
                <a:gd name="T0" fmla="*/ 2 w 82"/>
                <a:gd name="T1" fmla="*/ 27 h 42"/>
                <a:gd name="T2" fmla="*/ 0 w 82"/>
                <a:gd name="T3" fmla="*/ 23 h 42"/>
                <a:gd name="T4" fmla="*/ 1 w 82"/>
                <a:gd name="T5" fmla="*/ 21 h 42"/>
                <a:gd name="T6" fmla="*/ 4 w 82"/>
                <a:gd name="T7" fmla="*/ 19 h 42"/>
                <a:gd name="T8" fmla="*/ 7 w 82"/>
                <a:gd name="T9" fmla="*/ 20 h 42"/>
                <a:gd name="T10" fmla="*/ 7 w 82"/>
                <a:gd name="T11" fmla="*/ 20 h 42"/>
                <a:gd name="T12" fmla="*/ 7 w 82"/>
                <a:gd name="T13" fmla="*/ 20 h 42"/>
                <a:gd name="T14" fmla="*/ 7 w 82"/>
                <a:gd name="T15" fmla="*/ 20 h 42"/>
                <a:gd name="T16" fmla="*/ 7 w 82"/>
                <a:gd name="T17" fmla="*/ 20 h 42"/>
                <a:gd name="T18" fmla="*/ 7 w 82"/>
                <a:gd name="T19" fmla="*/ 20 h 42"/>
                <a:gd name="T20" fmla="*/ 7 w 82"/>
                <a:gd name="T21" fmla="*/ 20 h 42"/>
                <a:gd name="T22" fmla="*/ 7 w 82"/>
                <a:gd name="T23" fmla="*/ 20 h 42"/>
                <a:gd name="T24" fmla="*/ 8 w 82"/>
                <a:gd name="T25" fmla="*/ 20 h 42"/>
                <a:gd name="T26" fmla="*/ 10 w 82"/>
                <a:gd name="T27" fmla="*/ 22 h 42"/>
                <a:gd name="T28" fmla="*/ 17 w 82"/>
                <a:gd name="T29" fmla="*/ 26 h 42"/>
                <a:gd name="T30" fmla="*/ 36 w 82"/>
                <a:gd name="T31" fmla="*/ 33 h 42"/>
                <a:gd name="T32" fmla="*/ 37 w 82"/>
                <a:gd name="T33" fmla="*/ 33 h 42"/>
                <a:gd name="T34" fmla="*/ 37 w 82"/>
                <a:gd name="T35" fmla="*/ 33 h 42"/>
                <a:gd name="T36" fmla="*/ 37 w 82"/>
                <a:gd name="T37" fmla="*/ 33 h 42"/>
                <a:gd name="T38" fmla="*/ 37 w 82"/>
                <a:gd name="T39" fmla="*/ 33 h 42"/>
                <a:gd name="T40" fmla="*/ 58 w 82"/>
                <a:gd name="T41" fmla="*/ 21 h 42"/>
                <a:gd name="T42" fmla="*/ 74 w 82"/>
                <a:gd name="T43" fmla="*/ 3 h 42"/>
                <a:gd name="T44" fmla="*/ 74 w 82"/>
                <a:gd name="T45" fmla="*/ 3 h 42"/>
                <a:gd name="T46" fmla="*/ 78 w 82"/>
                <a:gd name="T47" fmla="*/ 0 h 42"/>
                <a:gd name="T48" fmla="*/ 79 w 82"/>
                <a:gd name="T49" fmla="*/ 0 h 42"/>
                <a:gd name="T50" fmla="*/ 82 w 82"/>
                <a:gd name="T51" fmla="*/ 4 h 42"/>
                <a:gd name="T52" fmla="*/ 82 w 82"/>
                <a:gd name="T53" fmla="*/ 5 h 42"/>
                <a:gd name="T54" fmla="*/ 77 w 82"/>
                <a:gd name="T55" fmla="*/ 14 h 42"/>
                <a:gd name="T56" fmla="*/ 66 w 82"/>
                <a:gd name="T57" fmla="*/ 26 h 42"/>
                <a:gd name="T58" fmla="*/ 37 w 82"/>
                <a:gd name="T59" fmla="*/ 42 h 42"/>
                <a:gd name="T60" fmla="*/ 4 w 82"/>
                <a:gd name="T61" fmla="*/ 24 h 42"/>
                <a:gd name="T62" fmla="*/ 4 w 82"/>
                <a:gd name="T63" fmla="*/ 24 h 42"/>
                <a:gd name="T64" fmla="*/ 5 w 82"/>
                <a:gd name="T65" fmla="*/ 24 h 42"/>
                <a:gd name="T66" fmla="*/ 7 w 82"/>
                <a:gd name="T67" fmla="*/ 26 h 42"/>
                <a:gd name="T68" fmla="*/ 15 w 82"/>
                <a:gd name="T69" fmla="*/ 31 h 42"/>
                <a:gd name="T70" fmla="*/ 37 w 82"/>
                <a:gd name="T71" fmla="*/ 38 h 42"/>
                <a:gd name="T72" fmla="*/ 63 w 82"/>
                <a:gd name="T73" fmla="*/ 23 h 42"/>
                <a:gd name="T74" fmla="*/ 74 w 82"/>
                <a:gd name="T75" fmla="*/ 12 h 42"/>
                <a:gd name="T76" fmla="*/ 78 w 82"/>
                <a:gd name="T77" fmla="*/ 5 h 42"/>
                <a:gd name="T78" fmla="*/ 78 w 82"/>
                <a:gd name="T79" fmla="*/ 4 h 42"/>
                <a:gd name="T80" fmla="*/ 78 w 82"/>
                <a:gd name="T81" fmla="*/ 4 h 42"/>
                <a:gd name="T82" fmla="*/ 78 w 82"/>
                <a:gd name="T83" fmla="*/ 4 h 42"/>
                <a:gd name="T84" fmla="*/ 77 w 82"/>
                <a:gd name="T85" fmla="*/ 5 h 42"/>
                <a:gd name="T86" fmla="*/ 77 w 82"/>
                <a:gd name="T87" fmla="*/ 5 h 42"/>
                <a:gd name="T88" fmla="*/ 61 w 82"/>
                <a:gd name="T89" fmla="*/ 24 h 42"/>
                <a:gd name="T90" fmla="*/ 37 w 82"/>
                <a:gd name="T91" fmla="*/ 37 h 42"/>
                <a:gd name="T92" fmla="*/ 37 w 82"/>
                <a:gd name="T93" fmla="*/ 37 h 42"/>
                <a:gd name="T94" fmla="*/ 36 w 82"/>
                <a:gd name="T95" fmla="*/ 37 h 42"/>
                <a:gd name="T96" fmla="*/ 15 w 82"/>
                <a:gd name="T97" fmla="*/ 30 h 42"/>
                <a:gd name="T98" fmla="*/ 8 w 82"/>
                <a:gd name="T99" fmla="*/ 25 h 42"/>
                <a:gd name="T100" fmla="*/ 5 w 82"/>
                <a:gd name="T101" fmla="*/ 23 h 42"/>
                <a:gd name="T102" fmla="*/ 4 w 82"/>
                <a:gd name="T103" fmla="*/ 23 h 42"/>
                <a:gd name="T104" fmla="*/ 4 w 82"/>
                <a:gd name="T105" fmla="*/ 23 h 42"/>
                <a:gd name="T106" fmla="*/ 4 w 82"/>
                <a:gd name="T107" fmla="*/ 23 h 42"/>
                <a:gd name="T108" fmla="*/ 4 w 82"/>
                <a:gd name="T109" fmla="*/ 24 h 42"/>
                <a:gd name="T110" fmla="*/ 2 w 82"/>
                <a:gd name="T111" fmla="*/ 27 h 42"/>
                <a:gd name="T112" fmla="*/ 4 w 82"/>
                <a:gd name="T113" fmla="*/ 24 h 42"/>
                <a:gd name="T114" fmla="*/ 2 w 82"/>
                <a:gd name="T115" fmla="*/ 27 h 42"/>
                <a:gd name="T116" fmla="*/ 5 w 82"/>
                <a:gd name="T117" fmla="*/ 23 h 42"/>
                <a:gd name="T118" fmla="*/ 5 w 82"/>
                <a:gd name="T119" fmla="*/ 23 h 42"/>
                <a:gd name="T120" fmla="*/ 5 w 82"/>
                <a:gd name="T121" fmla="*/ 23 h 42"/>
                <a:gd name="T122" fmla="*/ 4 w 82"/>
                <a:gd name="T123" fmla="*/ 22 h 42"/>
                <a:gd name="T124" fmla="*/ 4 w 82"/>
                <a:gd name="T125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" h="42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6"/>
                    <a:pt x="0" y="25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6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3"/>
                    <a:pt x="14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3" y="30"/>
                    <a:pt x="30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1" y="33"/>
                    <a:pt x="51" y="27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6" y="14"/>
                    <a:pt x="73" y="6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76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2" y="2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8"/>
                    <a:pt x="80" y="11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4" y="18"/>
                    <a:pt x="70" y="22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57" y="33"/>
                    <a:pt x="47" y="41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20" y="41"/>
                    <a:pt x="4" y="29"/>
                    <a:pt x="2" y="27"/>
                  </a:cubicBezTo>
                  <a:close/>
                  <a:moveTo>
                    <a:pt x="4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7"/>
                    <a:pt x="11" y="29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21" y="34"/>
                    <a:pt x="29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44" y="38"/>
                    <a:pt x="55" y="30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7" y="19"/>
                    <a:pt x="71" y="15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8"/>
                    <a:pt x="78" y="6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6" y="9"/>
                    <a:pt x="69" y="16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53" y="31"/>
                    <a:pt x="44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29" y="37"/>
                    <a:pt x="21" y="33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2" y="28"/>
                    <a:pt x="10" y="27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lose/>
                  <a:moveTo>
                    <a:pt x="2" y="27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5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lose/>
                  <a:moveTo>
                    <a:pt x="4" y="23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4">
              <a:extLst>
                <a:ext uri="{FF2B5EF4-FFF2-40B4-BE49-F238E27FC236}">
                  <a16:creationId xmlns:a16="http://schemas.microsoft.com/office/drawing/2014/main" id="{9F9104DC-0C13-45C2-B7B9-70E76141DD65}"/>
                </a:ext>
              </a:extLst>
            </p:cNvPr>
            <p:cNvSpPr/>
            <p:nvPr/>
          </p:nvSpPr>
          <p:spPr bwMode="auto">
            <a:xfrm>
              <a:off x="1555" y="1674"/>
              <a:ext cx="40" cy="22"/>
            </a:xfrm>
            <a:custGeom>
              <a:avLst/>
              <a:gdLst>
                <a:gd name="T0" fmla="*/ 13 w 17"/>
                <a:gd name="T1" fmla="*/ 9 h 9"/>
                <a:gd name="T2" fmla="*/ 2 w 17"/>
                <a:gd name="T3" fmla="*/ 5 h 9"/>
                <a:gd name="T4" fmla="*/ 0 w 17"/>
                <a:gd name="T5" fmla="*/ 2 h 9"/>
                <a:gd name="T6" fmla="*/ 0 w 17"/>
                <a:gd name="T7" fmla="*/ 2 h 9"/>
                <a:gd name="T8" fmla="*/ 3 w 17"/>
                <a:gd name="T9" fmla="*/ 0 h 9"/>
                <a:gd name="T10" fmla="*/ 3 w 17"/>
                <a:gd name="T11" fmla="*/ 0 h 9"/>
                <a:gd name="T12" fmla="*/ 15 w 17"/>
                <a:gd name="T13" fmla="*/ 4 h 9"/>
                <a:gd name="T14" fmla="*/ 16 w 17"/>
                <a:gd name="T15" fmla="*/ 7 h 9"/>
                <a:gd name="T16" fmla="*/ 16 w 17"/>
                <a:gd name="T17" fmla="*/ 7 h 9"/>
                <a:gd name="T18" fmla="*/ 14 w 17"/>
                <a:gd name="T19" fmla="*/ 9 h 9"/>
                <a:gd name="T20" fmla="*/ 14 w 17"/>
                <a:gd name="T21" fmla="*/ 9 h 9"/>
                <a:gd name="T22" fmla="*/ 13 w 17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9">
                  <a:moveTo>
                    <a:pt x="13" y="9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7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5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5">
              <a:extLst>
                <a:ext uri="{FF2B5EF4-FFF2-40B4-BE49-F238E27FC236}">
                  <a16:creationId xmlns:a16="http://schemas.microsoft.com/office/drawing/2014/main" id="{BD5F9F44-0C7F-4EB8-AB37-609B513B0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0" y="1669"/>
              <a:ext cx="48" cy="31"/>
            </a:xfrm>
            <a:custGeom>
              <a:avLst/>
              <a:gdLst>
                <a:gd name="T0" fmla="*/ 16 w 20"/>
                <a:gd name="T1" fmla="*/ 13 h 13"/>
                <a:gd name="T2" fmla="*/ 15 w 20"/>
                <a:gd name="T3" fmla="*/ 13 h 13"/>
                <a:gd name="T4" fmla="*/ 15 w 20"/>
                <a:gd name="T5" fmla="*/ 13 h 13"/>
                <a:gd name="T6" fmla="*/ 15 w 20"/>
                <a:gd name="T7" fmla="*/ 13 h 13"/>
                <a:gd name="T8" fmla="*/ 3 w 20"/>
                <a:gd name="T9" fmla="*/ 9 h 13"/>
                <a:gd name="T10" fmla="*/ 0 w 20"/>
                <a:gd name="T11" fmla="*/ 5 h 13"/>
                <a:gd name="T12" fmla="*/ 0 w 20"/>
                <a:gd name="T13" fmla="*/ 5 h 13"/>
                <a:gd name="T14" fmla="*/ 0 w 20"/>
                <a:gd name="T15" fmla="*/ 3 h 13"/>
                <a:gd name="T16" fmla="*/ 0 w 20"/>
                <a:gd name="T17" fmla="*/ 3 h 13"/>
                <a:gd name="T18" fmla="*/ 4 w 20"/>
                <a:gd name="T19" fmla="*/ 0 h 13"/>
                <a:gd name="T20" fmla="*/ 4 w 20"/>
                <a:gd name="T21" fmla="*/ 0 h 13"/>
                <a:gd name="T22" fmla="*/ 6 w 20"/>
                <a:gd name="T23" fmla="*/ 1 h 13"/>
                <a:gd name="T24" fmla="*/ 6 w 20"/>
                <a:gd name="T25" fmla="*/ 1 h 13"/>
                <a:gd name="T26" fmla="*/ 17 w 20"/>
                <a:gd name="T27" fmla="*/ 4 h 13"/>
                <a:gd name="T28" fmla="*/ 20 w 20"/>
                <a:gd name="T29" fmla="*/ 8 h 13"/>
                <a:gd name="T30" fmla="*/ 20 w 20"/>
                <a:gd name="T31" fmla="*/ 8 h 13"/>
                <a:gd name="T32" fmla="*/ 20 w 20"/>
                <a:gd name="T33" fmla="*/ 10 h 13"/>
                <a:gd name="T34" fmla="*/ 20 w 20"/>
                <a:gd name="T35" fmla="*/ 10 h 13"/>
                <a:gd name="T36" fmla="*/ 16 w 20"/>
                <a:gd name="T37" fmla="*/ 13 h 13"/>
                <a:gd name="T38" fmla="*/ 16 w 20"/>
                <a:gd name="T39" fmla="*/ 13 h 13"/>
                <a:gd name="T40" fmla="*/ 16 w 20"/>
                <a:gd name="T41" fmla="*/ 13 h 13"/>
                <a:gd name="T42" fmla="*/ 4 w 20"/>
                <a:gd name="T43" fmla="*/ 5 h 13"/>
                <a:gd name="T44" fmla="*/ 4 w 20"/>
                <a:gd name="T45" fmla="*/ 5 h 13"/>
                <a:gd name="T46" fmla="*/ 4 w 20"/>
                <a:gd name="T47" fmla="*/ 5 h 13"/>
                <a:gd name="T48" fmla="*/ 16 w 20"/>
                <a:gd name="T49" fmla="*/ 9 h 13"/>
                <a:gd name="T50" fmla="*/ 15 w 20"/>
                <a:gd name="T51" fmla="*/ 11 h 13"/>
                <a:gd name="T52" fmla="*/ 16 w 20"/>
                <a:gd name="T53" fmla="*/ 9 h 13"/>
                <a:gd name="T54" fmla="*/ 16 w 20"/>
                <a:gd name="T55" fmla="*/ 9 h 13"/>
                <a:gd name="T56" fmla="*/ 16 w 20"/>
                <a:gd name="T57" fmla="*/ 9 h 13"/>
                <a:gd name="T58" fmla="*/ 16 w 20"/>
                <a:gd name="T59" fmla="*/ 9 h 13"/>
                <a:gd name="T60" fmla="*/ 16 w 20"/>
                <a:gd name="T61" fmla="*/ 8 h 13"/>
                <a:gd name="T62" fmla="*/ 16 w 20"/>
                <a:gd name="T63" fmla="*/ 8 h 13"/>
                <a:gd name="T64" fmla="*/ 16 w 20"/>
                <a:gd name="T65" fmla="*/ 8 h 13"/>
                <a:gd name="T66" fmla="*/ 16 w 20"/>
                <a:gd name="T67" fmla="*/ 8 h 13"/>
                <a:gd name="T68" fmla="*/ 5 w 20"/>
                <a:gd name="T69" fmla="*/ 4 h 13"/>
                <a:gd name="T70" fmla="*/ 4 w 20"/>
                <a:gd name="T71" fmla="*/ 4 h 13"/>
                <a:gd name="T72" fmla="*/ 4 w 20"/>
                <a:gd name="T73" fmla="*/ 5 h 13"/>
                <a:gd name="T74" fmla="*/ 4 w 20"/>
                <a:gd name="T75" fmla="*/ 5 h 13"/>
                <a:gd name="T76" fmla="*/ 4 w 20"/>
                <a:gd name="T7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13">
                  <a:moveTo>
                    <a:pt x="16" y="13"/>
                  </a:moveTo>
                  <a:cubicBezTo>
                    <a:pt x="16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5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2"/>
                    <a:pt x="18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6">
              <a:extLst>
                <a:ext uri="{FF2B5EF4-FFF2-40B4-BE49-F238E27FC236}">
                  <a16:creationId xmlns:a16="http://schemas.microsoft.com/office/drawing/2014/main" id="{073513DE-A913-43AA-ADE8-A59AC342DD92}"/>
                </a:ext>
              </a:extLst>
            </p:cNvPr>
            <p:cNvSpPr/>
            <p:nvPr/>
          </p:nvSpPr>
          <p:spPr bwMode="auto">
            <a:xfrm>
              <a:off x="1392" y="1710"/>
              <a:ext cx="24" cy="40"/>
            </a:xfrm>
            <a:custGeom>
              <a:avLst/>
              <a:gdLst>
                <a:gd name="T0" fmla="*/ 1 w 10"/>
                <a:gd name="T1" fmla="*/ 17 h 17"/>
                <a:gd name="T2" fmla="*/ 0 w 10"/>
                <a:gd name="T3" fmla="*/ 14 h 17"/>
                <a:gd name="T4" fmla="*/ 0 w 10"/>
                <a:gd name="T5" fmla="*/ 14 h 17"/>
                <a:gd name="T6" fmla="*/ 6 w 10"/>
                <a:gd name="T7" fmla="*/ 2 h 17"/>
                <a:gd name="T8" fmla="*/ 9 w 10"/>
                <a:gd name="T9" fmla="*/ 1 h 17"/>
                <a:gd name="T10" fmla="*/ 9 w 10"/>
                <a:gd name="T11" fmla="*/ 1 h 17"/>
                <a:gd name="T12" fmla="*/ 10 w 10"/>
                <a:gd name="T13" fmla="*/ 4 h 17"/>
                <a:gd name="T14" fmla="*/ 10 w 10"/>
                <a:gd name="T15" fmla="*/ 4 h 17"/>
                <a:gd name="T16" fmla="*/ 4 w 10"/>
                <a:gd name="T17" fmla="*/ 16 h 17"/>
                <a:gd name="T18" fmla="*/ 2 w 10"/>
                <a:gd name="T19" fmla="*/ 17 h 17"/>
                <a:gd name="T20" fmla="*/ 2 w 10"/>
                <a:gd name="T21" fmla="*/ 17 h 17"/>
                <a:gd name="T22" fmla="*/ 1 w 10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8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7">
              <a:extLst>
                <a:ext uri="{FF2B5EF4-FFF2-40B4-BE49-F238E27FC236}">
                  <a16:creationId xmlns:a16="http://schemas.microsoft.com/office/drawing/2014/main" id="{1AA71B7E-176F-440C-BC79-2A2F5094CA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7" y="1707"/>
              <a:ext cx="34" cy="48"/>
            </a:xfrm>
            <a:custGeom>
              <a:avLst/>
              <a:gdLst>
                <a:gd name="T0" fmla="*/ 2 w 14"/>
                <a:gd name="T1" fmla="*/ 19 h 20"/>
                <a:gd name="T2" fmla="*/ 2 w 14"/>
                <a:gd name="T3" fmla="*/ 19 h 20"/>
                <a:gd name="T4" fmla="*/ 0 w 14"/>
                <a:gd name="T5" fmla="*/ 16 h 20"/>
                <a:gd name="T6" fmla="*/ 0 w 14"/>
                <a:gd name="T7" fmla="*/ 16 h 20"/>
                <a:gd name="T8" fmla="*/ 0 w 14"/>
                <a:gd name="T9" fmla="*/ 14 h 20"/>
                <a:gd name="T10" fmla="*/ 0 w 14"/>
                <a:gd name="T11" fmla="*/ 14 h 20"/>
                <a:gd name="T12" fmla="*/ 6 w 14"/>
                <a:gd name="T13" fmla="*/ 2 h 20"/>
                <a:gd name="T14" fmla="*/ 10 w 14"/>
                <a:gd name="T15" fmla="*/ 0 h 20"/>
                <a:gd name="T16" fmla="*/ 10 w 14"/>
                <a:gd name="T17" fmla="*/ 0 h 20"/>
                <a:gd name="T18" fmla="*/ 12 w 14"/>
                <a:gd name="T19" fmla="*/ 0 h 20"/>
                <a:gd name="T20" fmla="*/ 12 w 14"/>
                <a:gd name="T21" fmla="*/ 0 h 20"/>
                <a:gd name="T22" fmla="*/ 14 w 14"/>
                <a:gd name="T23" fmla="*/ 4 h 20"/>
                <a:gd name="T24" fmla="*/ 14 w 14"/>
                <a:gd name="T25" fmla="*/ 4 h 20"/>
                <a:gd name="T26" fmla="*/ 14 w 14"/>
                <a:gd name="T27" fmla="*/ 6 h 20"/>
                <a:gd name="T28" fmla="*/ 14 w 14"/>
                <a:gd name="T29" fmla="*/ 6 h 20"/>
                <a:gd name="T30" fmla="*/ 8 w 14"/>
                <a:gd name="T31" fmla="*/ 17 h 20"/>
                <a:gd name="T32" fmla="*/ 4 w 14"/>
                <a:gd name="T33" fmla="*/ 20 h 20"/>
                <a:gd name="T34" fmla="*/ 4 w 14"/>
                <a:gd name="T35" fmla="*/ 20 h 20"/>
                <a:gd name="T36" fmla="*/ 2 w 14"/>
                <a:gd name="T37" fmla="*/ 19 h 20"/>
                <a:gd name="T38" fmla="*/ 9 w 14"/>
                <a:gd name="T39" fmla="*/ 4 h 20"/>
                <a:gd name="T40" fmla="*/ 4 w 14"/>
                <a:gd name="T41" fmla="*/ 15 h 20"/>
                <a:gd name="T42" fmla="*/ 4 w 14"/>
                <a:gd name="T43" fmla="*/ 16 h 20"/>
                <a:gd name="T44" fmla="*/ 4 w 14"/>
                <a:gd name="T45" fmla="*/ 16 h 20"/>
                <a:gd name="T46" fmla="*/ 4 w 14"/>
                <a:gd name="T47" fmla="*/ 16 h 20"/>
                <a:gd name="T48" fmla="*/ 3 w 14"/>
                <a:gd name="T49" fmla="*/ 18 h 20"/>
                <a:gd name="T50" fmla="*/ 4 w 14"/>
                <a:gd name="T51" fmla="*/ 16 h 20"/>
                <a:gd name="T52" fmla="*/ 4 w 14"/>
                <a:gd name="T53" fmla="*/ 16 h 20"/>
                <a:gd name="T54" fmla="*/ 4 w 14"/>
                <a:gd name="T55" fmla="*/ 16 h 20"/>
                <a:gd name="T56" fmla="*/ 5 w 14"/>
                <a:gd name="T57" fmla="*/ 16 h 20"/>
                <a:gd name="T58" fmla="*/ 5 w 14"/>
                <a:gd name="T59" fmla="*/ 16 h 20"/>
                <a:gd name="T60" fmla="*/ 10 w 14"/>
                <a:gd name="T61" fmla="*/ 4 h 20"/>
                <a:gd name="T62" fmla="*/ 10 w 14"/>
                <a:gd name="T63" fmla="*/ 4 h 20"/>
                <a:gd name="T64" fmla="*/ 10 w 14"/>
                <a:gd name="T65" fmla="*/ 4 h 20"/>
                <a:gd name="T66" fmla="*/ 10 w 14"/>
                <a:gd name="T67" fmla="*/ 4 h 20"/>
                <a:gd name="T68" fmla="*/ 10 w 14"/>
                <a:gd name="T69" fmla="*/ 4 h 20"/>
                <a:gd name="T70" fmla="*/ 10 w 14"/>
                <a:gd name="T71" fmla="*/ 4 h 20"/>
                <a:gd name="T72" fmla="*/ 10 w 14"/>
                <a:gd name="T73" fmla="*/ 4 h 20"/>
                <a:gd name="T74" fmla="*/ 9 w 14"/>
                <a:gd name="T7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20"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4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3" y="20"/>
                    <a:pt x="2" y="19"/>
                  </a:cubicBezTo>
                  <a:close/>
                  <a:moveTo>
                    <a:pt x="9" y="4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8">
              <a:extLst>
                <a:ext uri="{FF2B5EF4-FFF2-40B4-BE49-F238E27FC236}">
                  <a16:creationId xmlns:a16="http://schemas.microsoft.com/office/drawing/2014/main" id="{DC237619-5187-4CDB-A4EB-20C131458DBC}"/>
                </a:ext>
              </a:extLst>
            </p:cNvPr>
            <p:cNvSpPr/>
            <p:nvPr/>
          </p:nvSpPr>
          <p:spPr bwMode="auto">
            <a:xfrm>
              <a:off x="1497" y="1928"/>
              <a:ext cx="12" cy="57"/>
            </a:xfrm>
            <a:custGeom>
              <a:avLst/>
              <a:gdLst>
                <a:gd name="T0" fmla="*/ 0 w 5"/>
                <a:gd name="T1" fmla="*/ 21 h 24"/>
                <a:gd name="T2" fmla="*/ 0 w 5"/>
                <a:gd name="T3" fmla="*/ 2 h 24"/>
                <a:gd name="T4" fmla="*/ 3 w 5"/>
                <a:gd name="T5" fmla="*/ 0 h 24"/>
                <a:gd name="T6" fmla="*/ 3 w 5"/>
                <a:gd name="T7" fmla="*/ 0 h 24"/>
                <a:gd name="T8" fmla="*/ 5 w 5"/>
                <a:gd name="T9" fmla="*/ 2 h 24"/>
                <a:gd name="T10" fmla="*/ 5 w 5"/>
                <a:gd name="T11" fmla="*/ 2 h 24"/>
                <a:gd name="T12" fmla="*/ 5 w 5"/>
                <a:gd name="T13" fmla="*/ 21 h 24"/>
                <a:gd name="T14" fmla="*/ 3 w 5"/>
                <a:gd name="T15" fmla="*/ 24 h 24"/>
                <a:gd name="T16" fmla="*/ 3 w 5"/>
                <a:gd name="T17" fmla="*/ 24 h 24"/>
                <a:gd name="T18" fmla="*/ 0 w 5"/>
                <a:gd name="T1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4">
                  <a:moveTo>
                    <a:pt x="0" y="2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4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4"/>
                    <a:pt x="0" y="22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9">
              <a:extLst>
                <a:ext uri="{FF2B5EF4-FFF2-40B4-BE49-F238E27FC236}">
                  <a16:creationId xmlns:a16="http://schemas.microsoft.com/office/drawing/2014/main" id="{3DD52C2A-B51B-46BB-84E3-EB6610597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3" y="1924"/>
              <a:ext cx="21" cy="66"/>
            </a:xfrm>
            <a:custGeom>
              <a:avLst/>
              <a:gdLst>
                <a:gd name="T0" fmla="*/ 0 w 9"/>
                <a:gd name="T1" fmla="*/ 23 h 28"/>
                <a:gd name="T2" fmla="*/ 0 w 9"/>
                <a:gd name="T3" fmla="*/ 4 h 28"/>
                <a:gd name="T4" fmla="*/ 5 w 9"/>
                <a:gd name="T5" fmla="*/ 0 h 28"/>
                <a:gd name="T6" fmla="*/ 5 w 9"/>
                <a:gd name="T7" fmla="*/ 0 h 28"/>
                <a:gd name="T8" fmla="*/ 9 w 9"/>
                <a:gd name="T9" fmla="*/ 4 h 28"/>
                <a:gd name="T10" fmla="*/ 9 w 9"/>
                <a:gd name="T11" fmla="*/ 4 h 28"/>
                <a:gd name="T12" fmla="*/ 9 w 9"/>
                <a:gd name="T13" fmla="*/ 23 h 28"/>
                <a:gd name="T14" fmla="*/ 5 w 9"/>
                <a:gd name="T15" fmla="*/ 28 h 28"/>
                <a:gd name="T16" fmla="*/ 5 w 9"/>
                <a:gd name="T17" fmla="*/ 28 h 28"/>
                <a:gd name="T18" fmla="*/ 0 w 9"/>
                <a:gd name="T19" fmla="*/ 23 h 28"/>
                <a:gd name="T20" fmla="*/ 4 w 9"/>
                <a:gd name="T21" fmla="*/ 23 h 28"/>
                <a:gd name="T22" fmla="*/ 5 w 9"/>
                <a:gd name="T23" fmla="*/ 24 h 28"/>
                <a:gd name="T24" fmla="*/ 5 w 9"/>
                <a:gd name="T25" fmla="*/ 24 h 28"/>
                <a:gd name="T26" fmla="*/ 5 w 9"/>
                <a:gd name="T27" fmla="*/ 23 h 28"/>
                <a:gd name="T28" fmla="*/ 5 w 9"/>
                <a:gd name="T29" fmla="*/ 23 h 28"/>
                <a:gd name="T30" fmla="*/ 5 w 9"/>
                <a:gd name="T31" fmla="*/ 4 h 28"/>
                <a:gd name="T32" fmla="*/ 5 w 9"/>
                <a:gd name="T33" fmla="*/ 4 h 28"/>
                <a:gd name="T34" fmla="*/ 5 w 9"/>
                <a:gd name="T35" fmla="*/ 4 h 28"/>
                <a:gd name="T36" fmla="*/ 4 w 9"/>
                <a:gd name="T37" fmla="*/ 4 h 28"/>
                <a:gd name="T38" fmla="*/ 4 w 9"/>
                <a:gd name="T39" fmla="*/ 4 h 28"/>
                <a:gd name="T40" fmla="*/ 4 w 9"/>
                <a:gd name="T41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28">
                  <a:moveTo>
                    <a:pt x="0" y="2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6"/>
                    <a:pt x="7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2" y="28"/>
                    <a:pt x="0" y="26"/>
                    <a:pt x="0" y="23"/>
                  </a:cubicBezTo>
                  <a:close/>
                  <a:moveTo>
                    <a:pt x="4" y="23"/>
                  </a:move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3"/>
                    <a:pt x="4" y="23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0">
              <a:extLst>
                <a:ext uri="{FF2B5EF4-FFF2-40B4-BE49-F238E27FC236}">
                  <a16:creationId xmlns:a16="http://schemas.microsoft.com/office/drawing/2014/main" id="{9FABBDC7-E935-4066-9738-AF3F770D4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2" y="1964"/>
              <a:ext cx="227" cy="354"/>
            </a:xfrm>
            <a:custGeom>
              <a:avLst/>
              <a:gdLst>
                <a:gd name="T0" fmla="*/ 14 w 95"/>
                <a:gd name="T1" fmla="*/ 117 h 149"/>
                <a:gd name="T2" fmla="*/ 0 w 95"/>
                <a:gd name="T3" fmla="*/ 56 h 149"/>
                <a:gd name="T4" fmla="*/ 0 w 95"/>
                <a:gd name="T5" fmla="*/ 56 h 149"/>
                <a:gd name="T6" fmla="*/ 15 w 95"/>
                <a:gd name="T7" fmla="*/ 12 h 149"/>
                <a:gd name="T8" fmla="*/ 15 w 95"/>
                <a:gd name="T9" fmla="*/ 12 h 149"/>
                <a:gd name="T10" fmla="*/ 49 w 95"/>
                <a:gd name="T11" fmla="*/ 0 h 149"/>
                <a:gd name="T12" fmla="*/ 49 w 95"/>
                <a:gd name="T13" fmla="*/ 0 h 149"/>
                <a:gd name="T14" fmla="*/ 82 w 95"/>
                <a:gd name="T15" fmla="*/ 12 h 149"/>
                <a:gd name="T16" fmla="*/ 82 w 95"/>
                <a:gd name="T17" fmla="*/ 12 h 149"/>
                <a:gd name="T18" fmla="*/ 95 w 95"/>
                <a:gd name="T19" fmla="*/ 56 h 149"/>
                <a:gd name="T20" fmla="*/ 95 w 95"/>
                <a:gd name="T21" fmla="*/ 56 h 149"/>
                <a:gd name="T22" fmla="*/ 82 w 95"/>
                <a:gd name="T23" fmla="*/ 117 h 149"/>
                <a:gd name="T24" fmla="*/ 82 w 95"/>
                <a:gd name="T25" fmla="*/ 117 h 149"/>
                <a:gd name="T26" fmla="*/ 49 w 95"/>
                <a:gd name="T27" fmla="*/ 149 h 149"/>
                <a:gd name="T28" fmla="*/ 49 w 95"/>
                <a:gd name="T29" fmla="*/ 149 h 149"/>
                <a:gd name="T30" fmla="*/ 14 w 95"/>
                <a:gd name="T31" fmla="*/ 117 h 149"/>
                <a:gd name="T32" fmla="*/ 78 w 95"/>
                <a:gd name="T33" fmla="*/ 115 h 149"/>
                <a:gd name="T34" fmla="*/ 91 w 95"/>
                <a:gd name="T35" fmla="*/ 56 h 149"/>
                <a:gd name="T36" fmla="*/ 91 w 95"/>
                <a:gd name="T37" fmla="*/ 56 h 149"/>
                <a:gd name="T38" fmla="*/ 49 w 95"/>
                <a:gd name="T39" fmla="*/ 4 h 149"/>
                <a:gd name="T40" fmla="*/ 49 w 95"/>
                <a:gd name="T41" fmla="*/ 4 h 149"/>
                <a:gd name="T42" fmla="*/ 5 w 95"/>
                <a:gd name="T43" fmla="*/ 56 h 149"/>
                <a:gd name="T44" fmla="*/ 5 w 95"/>
                <a:gd name="T45" fmla="*/ 56 h 149"/>
                <a:gd name="T46" fmla="*/ 19 w 95"/>
                <a:gd name="T47" fmla="*/ 115 h 149"/>
                <a:gd name="T48" fmla="*/ 19 w 95"/>
                <a:gd name="T49" fmla="*/ 115 h 149"/>
                <a:gd name="T50" fmla="*/ 49 w 95"/>
                <a:gd name="T51" fmla="*/ 144 h 149"/>
                <a:gd name="T52" fmla="*/ 49 w 95"/>
                <a:gd name="T53" fmla="*/ 144 h 149"/>
                <a:gd name="T54" fmla="*/ 78 w 95"/>
                <a:gd name="T55" fmla="*/ 11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149">
                  <a:moveTo>
                    <a:pt x="14" y="117"/>
                  </a:moveTo>
                  <a:cubicBezTo>
                    <a:pt x="6" y="99"/>
                    <a:pt x="0" y="77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6"/>
                    <a:pt x="6" y="2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4" y="3"/>
                    <a:pt x="36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62" y="0"/>
                    <a:pt x="73" y="3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90" y="22"/>
                    <a:pt x="95" y="36"/>
                    <a:pt x="95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5" y="76"/>
                    <a:pt x="90" y="99"/>
                    <a:pt x="82" y="117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74" y="135"/>
                    <a:pt x="63" y="149"/>
                    <a:pt x="49" y="14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35" y="149"/>
                    <a:pt x="23" y="135"/>
                    <a:pt x="14" y="117"/>
                  </a:cubicBezTo>
                  <a:close/>
                  <a:moveTo>
                    <a:pt x="78" y="115"/>
                  </a:moveTo>
                  <a:cubicBezTo>
                    <a:pt x="86" y="98"/>
                    <a:pt x="91" y="76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17"/>
                    <a:pt x="72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6" y="5"/>
                    <a:pt x="5" y="17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76"/>
                    <a:pt x="10" y="98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27" y="133"/>
                    <a:pt x="39" y="145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59" y="145"/>
                    <a:pt x="70" y="133"/>
                    <a:pt x="78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1">
              <a:extLst>
                <a:ext uri="{FF2B5EF4-FFF2-40B4-BE49-F238E27FC236}">
                  <a16:creationId xmlns:a16="http://schemas.microsoft.com/office/drawing/2014/main" id="{F378F7BC-1AF2-4F8F-A47A-0DCEC1209F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7" y="1959"/>
              <a:ext cx="237" cy="364"/>
            </a:xfrm>
            <a:custGeom>
              <a:avLst/>
              <a:gdLst>
                <a:gd name="T0" fmla="*/ 16 w 99"/>
                <a:gd name="T1" fmla="*/ 119 h 153"/>
                <a:gd name="T2" fmla="*/ 0 w 99"/>
                <a:gd name="T3" fmla="*/ 58 h 153"/>
                <a:gd name="T4" fmla="*/ 0 w 99"/>
                <a:gd name="T5" fmla="*/ 58 h 153"/>
                <a:gd name="T6" fmla="*/ 15 w 99"/>
                <a:gd name="T7" fmla="*/ 13 h 153"/>
                <a:gd name="T8" fmla="*/ 51 w 99"/>
                <a:gd name="T9" fmla="*/ 0 h 153"/>
                <a:gd name="T10" fmla="*/ 51 w 99"/>
                <a:gd name="T11" fmla="*/ 0 h 153"/>
                <a:gd name="T12" fmla="*/ 51 w 99"/>
                <a:gd name="T13" fmla="*/ 0 h 153"/>
                <a:gd name="T14" fmla="*/ 51 w 99"/>
                <a:gd name="T15" fmla="*/ 0 h 153"/>
                <a:gd name="T16" fmla="*/ 85 w 99"/>
                <a:gd name="T17" fmla="*/ 13 h 153"/>
                <a:gd name="T18" fmla="*/ 99 w 99"/>
                <a:gd name="T19" fmla="*/ 58 h 153"/>
                <a:gd name="T20" fmla="*/ 86 w 99"/>
                <a:gd name="T21" fmla="*/ 120 h 153"/>
                <a:gd name="T22" fmla="*/ 51 w 99"/>
                <a:gd name="T23" fmla="*/ 153 h 153"/>
                <a:gd name="T24" fmla="*/ 51 w 99"/>
                <a:gd name="T25" fmla="*/ 149 h 153"/>
                <a:gd name="T26" fmla="*/ 82 w 99"/>
                <a:gd name="T27" fmla="*/ 119 h 153"/>
                <a:gd name="T28" fmla="*/ 95 w 99"/>
                <a:gd name="T29" fmla="*/ 58 h 153"/>
                <a:gd name="T30" fmla="*/ 82 w 99"/>
                <a:gd name="T31" fmla="*/ 16 h 153"/>
                <a:gd name="T32" fmla="*/ 51 w 99"/>
                <a:gd name="T33" fmla="*/ 4 h 153"/>
                <a:gd name="T34" fmla="*/ 51 w 99"/>
                <a:gd name="T35" fmla="*/ 4 h 153"/>
                <a:gd name="T36" fmla="*/ 18 w 99"/>
                <a:gd name="T37" fmla="*/ 16 h 153"/>
                <a:gd name="T38" fmla="*/ 4 w 99"/>
                <a:gd name="T39" fmla="*/ 58 h 153"/>
                <a:gd name="T40" fmla="*/ 18 w 99"/>
                <a:gd name="T41" fmla="*/ 119 h 153"/>
                <a:gd name="T42" fmla="*/ 18 w 99"/>
                <a:gd name="T43" fmla="*/ 119 h 153"/>
                <a:gd name="T44" fmla="*/ 51 w 99"/>
                <a:gd name="T45" fmla="*/ 148 h 153"/>
                <a:gd name="T46" fmla="*/ 51 w 99"/>
                <a:gd name="T47" fmla="*/ 148 h 153"/>
                <a:gd name="T48" fmla="*/ 19 w 99"/>
                <a:gd name="T49" fmla="*/ 118 h 153"/>
                <a:gd name="T50" fmla="*/ 5 w 99"/>
                <a:gd name="T51" fmla="*/ 58 h 153"/>
                <a:gd name="T52" fmla="*/ 5 w 99"/>
                <a:gd name="T53" fmla="*/ 58 h 153"/>
                <a:gd name="T54" fmla="*/ 51 w 99"/>
                <a:gd name="T55" fmla="*/ 4 h 153"/>
                <a:gd name="T56" fmla="*/ 95 w 99"/>
                <a:gd name="T57" fmla="*/ 58 h 153"/>
                <a:gd name="T58" fmla="*/ 95 w 99"/>
                <a:gd name="T59" fmla="*/ 59 h 153"/>
                <a:gd name="T60" fmla="*/ 82 w 99"/>
                <a:gd name="T61" fmla="*/ 118 h 153"/>
                <a:gd name="T62" fmla="*/ 82 w 99"/>
                <a:gd name="T63" fmla="*/ 118 h 153"/>
                <a:gd name="T64" fmla="*/ 51 w 99"/>
                <a:gd name="T65" fmla="*/ 148 h 153"/>
                <a:gd name="T66" fmla="*/ 51 w 99"/>
                <a:gd name="T67" fmla="*/ 144 h 153"/>
                <a:gd name="T68" fmla="*/ 51 w 99"/>
                <a:gd name="T69" fmla="*/ 144 h 153"/>
                <a:gd name="T70" fmla="*/ 78 w 99"/>
                <a:gd name="T71" fmla="*/ 117 h 153"/>
                <a:gd name="T72" fmla="*/ 78 w 99"/>
                <a:gd name="T73" fmla="*/ 117 h 153"/>
                <a:gd name="T74" fmla="*/ 91 w 99"/>
                <a:gd name="T75" fmla="*/ 58 h 153"/>
                <a:gd name="T76" fmla="*/ 91 w 99"/>
                <a:gd name="T77" fmla="*/ 58 h 153"/>
                <a:gd name="T78" fmla="*/ 91 w 99"/>
                <a:gd name="T79" fmla="*/ 58 h 153"/>
                <a:gd name="T80" fmla="*/ 51 w 99"/>
                <a:gd name="T81" fmla="*/ 8 h 153"/>
                <a:gd name="T82" fmla="*/ 9 w 99"/>
                <a:gd name="T83" fmla="*/ 58 h 153"/>
                <a:gd name="T84" fmla="*/ 22 w 99"/>
                <a:gd name="T85" fmla="*/ 117 h 153"/>
                <a:gd name="T86" fmla="*/ 51 w 99"/>
                <a:gd name="T87" fmla="*/ 144 h 153"/>
                <a:gd name="T88" fmla="*/ 51 w 99"/>
                <a:gd name="T89" fmla="*/ 144 h 153"/>
                <a:gd name="T90" fmla="*/ 51 w 99"/>
                <a:gd name="T91" fmla="*/ 14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153">
                  <a:moveTo>
                    <a:pt x="15" y="120"/>
                  </a:moveTo>
                  <a:cubicBezTo>
                    <a:pt x="16" y="119"/>
                    <a:pt x="16" y="119"/>
                    <a:pt x="16" y="119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6" y="102"/>
                    <a:pt x="0" y="79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37"/>
                    <a:pt x="6" y="2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5" y="3"/>
                    <a:pt x="3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0"/>
                    <a:pt x="76" y="3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94" y="23"/>
                    <a:pt x="99" y="37"/>
                    <a:pt x="99" y="58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9" y="79"/>
                    <a:pt x="94" y="102"/>
                    <a:pt x="86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78" y="138"/>
                    <a:pt x="66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36" y="153"/>
                    <a:pt x="24" y="138"/>
                    <a:pt x="15" y="120"/>
                  </a:cubicBezTo>
                  <a:close/>
                  <a:moveTo>
                    <a:pt x="51" y="149"/>
                  </a:moveTo>
                  <a:cubicBezTo>
                    <a:pt x="63" y="149"/>
                    <a:pt x="74" y="136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90" y="101"/>
                    <a:pt x="95" y="78"/>
                    <a:pt x="95" y="58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5" y="38"/>
                    <a:pt x="90" y="24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74" y="7"/>
                    <a:pt x="63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9" y="4"/>
                    <a:pt x="27" y="7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0" y="24"/>
                    <a:pt x="4" y="3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8"/>
                    <a:pt x="10" y="101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27" y="136"/>
                    <a:pt x="39" y="149"/>
                    <a:pt x="51" y="149"/>
                  </a:cubicBezTo>
                  <a:close/>
                  <a:moveTo>
                    <a:pt x="51" y="148"/>
                  </a:moveTo>
                  <a:cubicBezTo>
                    <a:pt x="51" y="148"/>
                    <a:pt x="51" y="148"/>
                    <a:pt x="51" y="148"/>
                  </a:cubicBezTo>
                  <a:cubicBezTo>
                    <a:pt x="51" y="148"/>
                    <a:pt x="51" y="148"/>
                    <a:pt x="51" y="148"/>
                  </a:cubicBezTo>
                  <a:cubicBezTo>
                    <a:pt x="39" y="148"/>
                    <a:pt x="27" y="136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0" y="101"/>
                    <a:pt x="5" y="7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18"/>
                    <a:pt x="27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75" y="4"/>
                    <a:pt x="95" y="18"/>
                    <a:pt x="95" y="58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4" y="79"/>
                    <a:pt x="90" y="101"/>
                    <a:pt x="82" y="118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74" y="136"/>
                    <a:pt x="63" y="148"/>
                    <a:pt x="51" y="148"/>
                  </a:cubicBezTo>
                  <a:cubicBezTo>
                    <a:pt x="51" y="148"/>
                    <a:pt x="51" y="148"/>
                    <a:pt x="51" y="148"/>
                  </a:cubicBezTo>
                  <a:cubicBezTo>
                    <a:pt x="51" y="148"/>
                    <a:pt x="51" y="148"/>
                    <a:pt x="51" y="148"/>
                  </a:cubicBezTo>
                  <a:close/>
                  <a:moveTo>
                    <a:pt x="51" y="144"/>
                  </a:moveTo>
                  <a:cubicBezTo>
                    <a:pt x="51" y="144"/>
                    <a:pt x="51" y="144"/>
                    <a:pt x="51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60" y="145"/>
                    <a:pt x="71" y="134"/>
                    <a:pt x="78" y="117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86" y="100"/>
                    <a:pt x="91" y="77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19"/>
                    <a:pt x="73" y="9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28" y="9"/>
                    <a:pt x="9" y="20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77"/>
                    <a:pt x="14" y="100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1" y="134"/>
                    <a:pt x="42" y="145"/>
                    <a:pt x="51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4"/>
                    <a:pt x="51" y="144"/>
                    <a:pt x="51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2">
              <a:extLst>
                <a:ext uri="{FF2B5EF4-FFF2-40B4-BE49-F238E27FC236}">
                  <a16:creationId xmlns:a16="http://schemas.microsoft.com/office/drawing/2014/main" id="{5CCC07B6-900B-4F65-98C4-760E22EE95CA}"/>
                </a:ext>
              </a:extLst>
            </p:cNvPr>
            <p:cNvSpPr/>
            <p:nvPr/>
          </p:nvSpPr>
          <p:spPr bwMode="auto">
            <a:xfrm>
              <a:off x="1445" y="1969"/>
              <a:ext cx="107" cy="66"/>
            </a:xfrm>
            <a:custGeom>
              <a:avLst/>
              <a:gdLst>
                <a:gd name="T0" fmla="*/ 1 w 45"/>
                <a:gd name="T1" fmla="*/ 14 h 28"/>
                <a:gd name="T2" fmla="*/ 1 w 45"/>
                <a:gd name="T3" fmla="*/ 10 h 28"/>
                <a:gd name="T4" fmla="*/ 1 w 45"/>
                <a:gd name="T5" fmla="*/ 10 h 28"/>
                <a:gd name="T6" fmla="*/ 4 w 45"/>
                <a:gd name="T7" fmla="*/ 11 h 28"/>
                <a:gd name="T8" fmla="*/ 4 w 45"/>
                <a:gd name="T9" fmla="*/ 11 h 28"/>
                <a:gd name="T10" fmla="*/ 10 w 45"/>
                <a:gd name="T11" fmla="*/ 19 h 28"/>
                <a:gd name="T12" fmla="*/ 21 w 45"/>
                <a:gd name="T13" fmla="*/ 0 h 28"/>
                <a:gd name="T14" fmla="*/ 33 w 45"/>
                <a:gd name="T15" fmla="*/ 16 h 28"/>
                <a:gd name="T16" fmla="*/ 40 w 45"/>
                <a:gd name="T17" fmla="*/ 3 h 28"/>
                <a:gd name="T18" fmla="*/ 43 w 45"/>
                <a:gd name="T19" fmla="*/ 2 h 28"/>
                <a:gd name="T20" fmla="*/ 43 w 45"/>
                <a:gd name="T21" fmla="*/ 2 h 28"/>
                <a:gd name="T22" fmla="*/ 44 w 45"/>
                <a:gd name="T23" fmla="*/ 5 h 28"/>
                <a:gd name="T24" fmla="*/ 44 w 45"/>
                <a:gd name="T25" fmla="*/ 5 h 28"/>
                <a:gd name="T26" fmla="*/ 34 w 45"/>
                <a:gd name="T27" fmla="*/ 25 h 28"/>
                <a:gd name="T28" fmla="*/ 22 w 45"/>
                <a:gd name="T29" fmla="*/ 9 h 28"/>
                <a:gd name="T30" fmla="*/ 11 w 45"/>
                <a:gd name="T31" fmla="*/ 28 h 28"/>
                <a:gd name="T32" fmla="*/ 1 w 45"/>
                <a:gd name="T3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28">
                  <a:moveTo>
                    <a:pt x="1" y="14"/>
                  </a:moveTo>
                  <a:cubicBezTo>
                    <a:pt x="0" y="13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2"/>
                    <a:pt x="42" y="1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3"/>
                    <a:pt x="45" y="4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3">
              <a:extLst>
                <a:ext uri="{FF2B5EF4-FFF2-40B4-BE49-F238E27FC236}">
                  <a16:creationId xmlns:a16="http://schemas.microsoft.com/office/drawing/2014/main" id="{C513FB3C-0D6B-448B-B4B9-26FFAA2C5A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0" y="1959"/>
              <a:ext cx="115" cy="86"/>
            </a:xfrm>
            <a:custGeom>
              <a:avLst/>
              <a:gdLst>
                <a:gd name="T0" fmla="*/ 1 w 48"/>
                <a:gd name="T1" fmla="*/ 19 h 36"/>
                <a:gd name="T2" fmla="*/ 3 w 48"/>
                <a:gd name="T3" fmla="*/ 18 h 36"/>
                <a:gd name="T4" fmla="*/ 1 w 48"/>
                <a:gd name="T5" fmla="*/ 19 h 36"/>
                <a:gd name="T6" fmla="*/ 0 w 48"/>
                <a:gd name="T7" fmla="*/ 16 h 36"/>
                <a:gd name="T8" fmla="*/ 0 w 48"/>
                <a:gd name="T9" fmla="*/ 16 h 36"/>
                <a:gd name="T10" fmla="*/ 2 w 48"/>
                <a:gd name="T11" fmla="*/ 13 h 36"/>
                <a:gd name="T12" fmla="*/ 2 w 48"/>
                <a:gd name="T13" fmla="*/ 13 h 36"/>
                <a:gd name="T14" fmla="*/ 4 w 48"/>
                <a:gd name="T15" fmla="*/ 12 h 36"/>
                <a:gd name="T16" fmla="*/ 4 w 48"/>
                <a:gd name="T17" fmla="*/ 12 h 36"/>
                <a:gd name="T18" fmla="*/ 8 w 48"/>
                <a:gd name="T19" fmla="*/ 14 h 36"/>
                <a:gd name="T20" fmla="*/ 8 w 48"/>
                <a:gd name="T21" fmla="*/ 14 h 36"/>
                <a:gd name="T22" fmla="*/ 12 w 48"/>
                <a:gd name="T23" fmla="*/ 20 h 36"/>
                <a:gd name="T24" fmla="*/ 23 w 48"/>
                <a:gd name="T25" fmla="*/ 0 h 36"/>
                <a:gd name="T26" fmla="*/ 35 w 48"/>
                <a:gd name="T27" fmla="*/ 16 h 36"/>
                <a:gd name="T28" fmla="*/ 40 w 48"/>
                <a:gd name="T29" fmla="*/ 6 h 36"/>
                <a:gd name="T30" fmla="*/ 44 w 48"/>
                <a:gd name="T31" fmla="*/ 4 h 36"/>
                <a:gd name="T32" fmla="*/ 44 w 48"/>
                <a:gd name="T33" fmla="*/ 4 h 36"/>
                <a:gd name="T34" fmla="*/ 46 w 48"/>
                <a:gd name="T35" fmla="*/ 4 h 36"/>
                <a:gd name="T36" fmla="*/ 46 w 48"/>
                <a:gd name="T37" fmla="*/ 4 h 36"/>
                <a:gd name="T38" fmla="*/ 48 w 48"/>
                <a:gd name="T39" fmla="*/ 8 h 36"/>
                <a:gd name="T40" fmla="*/ 48 w 48"/>
                <a:gd name="T41" fmla="*/ 8 h 36"/>
                <a:gd name="T42" fmla="*/ 48 w 48"/>
                <a:gd name="T43" fmla="*/ 10 h 36"/>
                <a:gd name="T44" fmla="*/ 48 w 48"/>
                <a:gd name="T45" fmla="*/ 10 h 36"/>
                <a:gd name="T46" fmla="*/ 36 w 48"/>
                <a:gd name="T47" fmla="*/ 33 h 36"/>
                <a:gd name="T48" fmla="*/ 24 w 48"/>
                <a:gd name="T49" fmla="*/ 16 h 36"/>
                <a:gd name="T50" fmla="*/ 13 w 48"/>
                <a:gd name="T51" fmla="*/ 36 h 36"/>
                <a:gd name="T52" fmla="*/ 1 w 48"/>
                <a:gd name="T53" fmla="*/ 19 h 36"/>
                <a:gd name="T54" fmla="*/ 13 w 48"/>
                <a:gd name="T55" fmla="*/ 28 h 36"/>
                <a:gd name="T56" fmla="*/ 24 w 48"/>
                <a:gd name="T57" fmla="*/ 9 h 36"/>
                <a:gd name="T58" fmla="*/ 35 w 48"/>
                <a:gd name="T59" fmla="*/ 25 h 36"/>
                <a:gd name="T60" fmla="*/ 44 w 48"/>
                <a:gd name="T61" fmla="*/ 8 h 36"/>
                <a:gd name="T62" fmla="*/ 44 w 48"/>
                <a:gd name="T63" fmla="*/ 8 h 36"/>
                <a:gd name="T64" fmla="*/ 44 w 48"/>
                <a:gd name="T65" fmla="*/ 8 h 36"/>
                <a:gd name="T66" fmla="*/ 44 w 48"/>
                <a:gd name="T67" fmla="*/ 8 h 36"/>
                <a:gd name="T68" fmla="*/ 44 w 48"/>
                <a:gd name="T69" fmla="*/ 8 h 36"/>
                <a:gd name="T70" fmla="*/ 44 w 48"/>
                <a:gd name="T71" fmla="*/ 8 h 36"/>
                <a:gd name="T72" fmla="*/ 44 w 48"/>
                <a:gd name="T73" fmla="*/ 8 h 36"/>
                <a:gd name="T74" fmla="*/ 44 w 48"/>
                <a:gd name="T75" fmla="*/ 8 h 36"/>
                <a:gd name="T76" fmla="*/ 44 w 48"/>
                <a:gd name="T77" fmla="*/ 8 h 36"/>
                <a:gd name="T78" fmla="*/ 35 w 48"/>
                <a:gd name="T79" fmla="*/ 24 h 36"/>
                <a:gd name="T80" fmla="*/ 24 w 48"/>
                <a:gd name="T81" fmla="*/ 7 h 36"/>
                <a:gd name="T82" fmla="*/ 13 w 48"/>
                <a:gd name="T83" fmla="*/ 27 h 36"/>
                <a:gd name="T84" fmla="*/ 5 w 48"/>
                <a:gd name="T85" fmla="*/ 16 h 36"/>
                <a:gd name="T86" fmla="*/ 4 w 48"/>
                <a:gd name="T87" fmla="*/ 16 h 36"/>
                <a:gd name="T88" fmla="*/ 4 w 48"/>
                <a:gd name="T89" fmla="*/ 16 h 36"/>
                <a:gd name="T90" fmla="*/ 4 w 48"/>
                <a:gd name="T91" fmla="*/ 16 h 36"/>
                <a:gd name="T92" fmla="*/ 4 w 48"/>
                <a:gd name="T93" fmla="*/ 16 h 36"/>
                <a:gd name="T94" fmla="*/ 4 w 48"/>
                <a:gd name="T95" fmla="*/ 16 h 36"/>
                <a:gd name="T96" fmla="*/ 4 w 48"/>
                <a:gd name="T97" fmla="*/ 16 h 36"/>
                <a:gd name="T98" fmla="*/ 4 w 48"/>
                <a:gd name="T99" fmla="*/ 16 h 36"/>
                <a:gd name="T100" fmla="*/ 4 w 48"/>
                <a:gd name="T101" fmla="*/ 16 h 36"/>
                <a:gd name="T102" fmla="*/ 4 w 48"/>
                <a:gd name="T103" fmla="*/ 16 h 36"/>
                <a:gd name="T104" fmla="*/ 13 w 48"/>
                <a:gd name="T105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6">
                  <a:moveTo>
                    <a:pt x="1" y="19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7" y="12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1" y="5"/>
                    <a:pt x="42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5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3" y="28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3" y="28"/>
                    <a:pt x="13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4">
              <a:extLst>
                <a:ext uri="{FF2B5EF4-FFF2-40B4-BE49-F238E27FC236}">
                  <a16:creationId xmlns:a16="http://schemas.microsoft.com/office/drawing/2014/main" id="{23139990-7145-4D6E-B257-A7DF55F1F0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2" y="1978"/>
              <a:ext cx="88" cy="278"/>
            </a:xfrm>
            <a:custGeom>
              <a:avLst/>
              <a:gdLst>
                <a:gd name="T0" fmla="*/ 3 w 37"/>
                <a:gd name="T1" fmla="*/ 89 h 117"/>
                <a:gd name="T2" fmla="*/ 2 w 37"/>
                <a:gd name="T3" fmla="*/ 90 h 117"/>
                <a:gd name="T4" fmla="*/ 2 w 37"/>
                <a:gd name="T5" fmla="*/ 90 h 117"/>
                <a:gd name="T6" fmla="*/ 0 w 37"/>
                <a:gd name="T7" fmla="*/ 87 h 117"/>
                <a:gd name="T8" fmla="*/ 0 w 37"/>
                <a:gd name="T9" fmla="*/ 87 h 117"/>
                <a:gd name="T10" fmla="*/ 1 w 37"/>
                <a:gd name="T11" fmla="*/ 84 h 117"/>
                <a:gd name="T12" fmla="*/ 0 w 37"/>
                <a:gd name="T13" fmla="*/ 84 h 117"/>
                <a:gd name="T14" fmla="*/ 1 w 37"/>
                <a:gd name="T15" fmla="*/ 81 h 117"/>
                <a:gd name="T16" fmla="*/ 1 w 37"/>
                <a:gd name="T17" fmla="*/ 81 h 117"/>
                <a:gd name="T18" fmla="*/ 12 w 37"/>
                <a:gd name="T19" fmla="*/ 0 h 117"/>
                <a:gd name="T20" fmla="*/ 17 w 37"/>
                <a:gd name="T21" fmla="*/ 0 h 117"/>
                <a:gd name="T22" fmla="*/ 37 w 37"/>
                <a:gd name="T23" fmla="*/ 78 h 117"/>
                <a:gd name="T24" fmla="*/ 18 w 37"/>
                <a:gd name="T25" fmla="*/ 117 h 117"/>
                <a:gd name="T26" fmla="*/ 3 w 37"/>
                <a:gd name="T27" fmla="*/ 89 h 117"/>
                <a:gd name="T28" fmla="*/ 18 w 37"/>
                <a:gd name="T29" fmla="*/ 107 h 117"/>
                <a:gd name="T30" fmla="*/ 32 w 37"/>
                <a:gd name="T31" fmla="*/ 78 h 117"/>
                <a:gd name="T32" fmla="*/ 15 w 37"/>
                <a:gd name="T33" fmla="*/ 12 h 117"/>
                <a:gd name="T34" fmla="*/ 5 w 37"/>
                <a:gd name="T35" fmla="*/ 83 h 117"/>
                <a:gd name="T36" fmla="*/ 18 w 37"/>
                <a:gd name="T37" fmla="*/ 10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17">
                  <a:moveTo>
                    <a:pt x="3" y="89"/>
                  </a:moveTo>
                  <a:cubicBezTo>
                    <a:pt x="3" y="90"/>
                    <a:pt x="3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" y="89"/>
                    <a:pt x="0" y="88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0" y="82"/>
                    <a:pt x="1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3" y="89"/>
                    <a:pt x="3" y="89"/>
                    <a:pt x="3" y="89"/>
                  </a:cubicBezTo>
                  <a:close/>
                  <a:moveTo>
                    <a:pt x="18" y="107"/>
                  </a:moveTo>
                  <a:cubicBezTo>
                    <a:pt x="32" y="78"/>
                    <a:pt x="32" y="78"/>
                    <a:pt x="32" y="7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18" y="107"/>
                    <a:pt x="18" y="107"/>
                    <a:pt x="1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5">
              <a:extLst>
                <a:ext uri="{FF2B5EF4-FFF2-40B4-BE49-F238E27FC236}">
                  <a16:creationId xmlns:a16="http://schemas.microsoft.com/office/drawing/2014/main" id="{E58799D2-6F9D-497C-A854-F5E88E333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7" y="1971"/>
              <a:ext cx="100" cy="297"/>
            </a:xfrm>
            <a:custGeom>
              <a:avLst/>
              <a:gdLst>
                <a:gd name="T0" fmla="*/ 4 w 42"/>
                <a:gd name="T1" fmla="*/ 95 h 125"/>
                <a:gd name="T2" fmla="*/ 4 w 42"/>
                <a:gd name="T3" fmla="*/ 95 h 125"/>
                <a:gd name="T4" fmla="*/ 4 w 42"/>
                <a:gd name="T5" fmla="*/ 95 h 125"/>
                <a:gd name="T6" fmla="*/ 0 w 42"/>
                <a:gd name="T7" fmla="*/ 90 h 125"/>
                <a:gd name="T8" fmla="*/ 0 w 42"/>
                <a:gd name="T9" fmla="*/ 90 h 125"/>
                <a:gd name="T10" fmla="*/ 0 w 42"/>
                <a:gd name="T11" fmla="*/ 90 h 125"/>
                <a:gd name="T12" fmla="*/ 0 w 42"/>
                <a:gd name="T13" fmla="*/ 90 h 125"/>
                <a:gd name="T14" fmla="*/ 0 w 42"/>
                <a:gd name="T15" fmla="*/ 88 h 125"/>
                <a:gd name="T16" fmla="*/ 0 w 42"/>
                <a:gd name="T17" fmla="*/ 86 h 125"/>
                <a:gd name="T18" fmla="*/ 0 w 42"/>
                <a:gd name="T19" fmla="*/ 86 h 125"/>
                <a:gd name="T20" fmla="*/ 1 w 42"/>
                <a:gd name="T21" fmla="*/ 83 h 125"/>
                <a:gd name="T22" fmla="*/ 1 w 42"/>
                <a:gd name="T23" fmla="*/ 83 h 125"/>
                <a:gd name="T24" fmla="*/ 13 w 42"/>
                <a:gd name="T25" fmla="*/ 1 h 125"/>
                <a:gd name="T26" fmla="*/ 20 w 42"/>
                <a:gd name="T27" fmla="*/ 0 h 125"/>
                <a:gd name="T28" fmla="*/ 42 w 42"/>
                <a:gd name="T29" fmla="*/ 82 h 125"/>
                <a:gd name="T30" fmla="*/ 20 w 42"/>
                <a:gd name="T31" fmla="*/ 125 h 125"/>
                <a:gd name="T32" fmla="*/ 4 w 42"/>
                <a:gd name="T33" fmla="*/ 95 h 125"/>
                <a:gd name="T34" fmla="*/ 20 w 42"/>
                <a:gd name="T35" fmla="*/ 116 h 125"/>
                <a:gd name="T36" fmla="*/ 37 w 42"/>
                <a:gd name="T37" fmla="*/ 81 h 125"/>
                <a:gd name="T38" fmla="*/ 17 w 42"/>
                <a:gd name="T39" fmla="*/ 5 h 125"/>
                <a:gd name="T40" fmla="*/ 16 w 42"/>
                <a:gd name="T41" fmla="*/ 5 h 125"/>
                <a:gd name="T42" fmla="*/ 5 w 42"/>
                <a:gd name="T43" fmla="*/ 85 h 125"/>
                <a:gd name="T44" fmla="*/ 4 w 42"/>
                <a:gd name="T45" fmla="*/ 86 h 125"/>
                <a:gd name="T46" fmla="*/ 4 w 42"/>
                <a:gd name="T47" fmla="*/ 86 h 125"/>
                <a:gd name="T48" fmla="*/ 4 w 42"/>
                <a:gd name="T49" fmla="*/ 86 h 125"/>
                <a:gd name="T50" fmla="*/ 4 w 42"/>
                <a:gd name="T51" fmla="*/ 86 h 125"/>
                <a:gd name="T52" fmla="*/ 4 w 42"/>
                <a:gd name="T53" fmla="*/ 86 h 125"/>
                <a:gd name="T54" fmla="*/ 5 w 42"/>
                <a:gd name="T55" fmla="*/ 87 h 125"/>
                <a:gd name="T56" fmla="*/ 5 w 42"/>
                <a:gd name="T57" fmla="*/ 88 h 125"/>
                <a:gd name="T58" fmla="*/ 4 w 42"/>
                <a:gd name="T59" fmla="*/ 90 h 125"/>
                <a:gd name="T60" fmla="*/ 4 w 42"/>
                <a:gd name="T61" fmla="*/ 90 h 125"/>
                <a:gd name="T62" fmla="*/ 4 w 42"/>
                <a:gd name="T63" fmla="*/ 90 h 125"/>
                <a:gd name="T64" fmla="*/ 4 w 42"/>
                <a:gd name="T65" fmla="*/ 90 h 125"/>
                <a:gd name="T66" fmla="*/ 4 w 42"/>
                <a:gd name="T67" fmla="*/ 91 h 125"/>
                <a:gd name="T68" fmla="*/ 4 w 42"/>
                <a:gd name="T69" fmla="*/ 91 h 125"/>
                <a:gd name="T70" fmla="*/ 5 w 42"/>
                <a:gd name="T71" fmla="*/ 91 h 125"/>
                <a:gd name="T72" fmla="*/ 5 w 42"/>
                <a:gd name="T73" fmla="*/ 91 h 125"/>
                <a:gd name="T74" fmla="*/ 5 w 42"/>
                <a:gd name="T75" fmla="*/ 91 h 125"/>
                <a:gd name="T76" fmla="*/ 5 w 42"/>
                <a:gd name="T77" fmla="*/ 91 h 125"/>
                <a:gd name="T78" fmla="*/ 6 w 42"/>
                <a:gd name="T79" fmla="*/ 90 h 125"/>
                <a:gd name="T80" fmla="*/ 20 w 42"/>
                <a:gd name="T81" fmla="*/ 116 h 125"/>
                <a:gd name="T82" fmla="*/ 3 w 42"/>
                <a:gd name="T83" fmla="*/ 93 h 125"/>
                <a:gd name="T84" fmla="*/ 5 w 42"/>
                <a:gd name="T85" fmla="*/ 92 h 125"/>
                <a:gd name="T86" fmla="*/ 3 w 42"/>
                <a:gd name="T87" fmla="*/ 93 h 125"/>
                <a:gd name="T88" fmla="*/ 5 w 42"/>
                <a:gd name="T89" fmla="*/ 87 h 125"/>
                <a:gd name="T90" fmla="*/ 15 w 42"/>
                <a:gd name="T91" fmla="*/ 15 h 125"/>
                <a:gd name="T92" fmla="*/ 19 w 42"/>
                <a:gd name="T93" fmla="*/ 15 h 125"/>
                <a:gd name="T94" fmla="*/ 36 w 42"/>
                <a:gd name="T95" fmla="*/ 81 h 125"/>
                <a:gd name="T96" fmla="*/ 21 w 42"/>
                <a:gd name="T97" fmla="*/ 111 h 125"/>
                <a:gd name="T98" fmla="*/ 20 w 42"/>
                <a:gd name="T99" fmla="*/ 114 h 125"/>
                <a:gd name="T100" fmla="*/ 5 w 42"/>
                <a:gd name="T101" fmla="*/ 87 h 125"/>
                <a:gd name="T102" fmla="*/ 20 w 42"/>
                <a:gd name="T103" fmla="*/ 110 h 125"/>
                <a:gd name="T104" fmla="*/ 21 w 42"/>
                <a:gd name="T105" fmla="*/ 109 h 125"/>
                <a:gd name="T106" fmla="*/ 20 w 42"/>
                <a:gd name="T107" fmla="*/ 110 h 125"/>
                <a:gd name="T108" fmla="*/ 9 w 42"/>
                <a:gd name="T109" fmla="*/ 86 h 125"/>
                <a:gd name="T110" fmla="*/ 20 w 42"/>
                <a:gd name="T111" fmla="*/ 106 h 125"/>
                <a:gd name="T112" fmla="*/ 32 w 42"/>
                <a:gd name="T113" fmla="*/ 81 h 125"/>
                <a:gd name="T114" fmla="*/ 18 w 42"/>
                <a:gd name="T115" fmla="*/ 26 h 125"/>
                <a:gd name="T116" fmla="*/ 9 w 42"/>
                <a:gd name="T117" fmla="*/ 8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" h="125">
                  <a:moveTo>
                    <a:pt x="4" y="95"/>
                  </a:move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2" y="94"/>
                    <a:pt x="0" y="92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0" y="87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5"/>
                    <a:pt x="0" y="84"/>
                    <a:pt x="1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4" y="95"/>
                    <a:pt x="4" y="95"/>
                    <a:pt x="4" y="95"/>
                  </a:cubicBezTo>
                  <a:close/>
                  <a:moveTo>
                    <a:pt x="20" y="116"/>
                  </a:moveTo>
                  <a:cubicBezTo>
                    <a:pt x="37" y="81"/>
                    <a:pt x="37" y="81"/>
                    <a:pt x="37" y="81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0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20" y="116"/>
                    <a:pt x="20" y="116"/>
                    <a:pt x="20" y="116"/>
                  </a:cubicBezTo>
                  <a:close/>
                  <a:moveTo>
                    <a:pt x="3" y="93"/>
                  </a:moveTo>
                  <a:cubicBezTo>
                    <a:pt x="5" y="92"/>
                    <a:pt x="5" y="92"/>
                    <a:pt x="5" y="92"/>
                  </a:cubicBezTo>
                  <a:cubicBezTo>
                    <a:pt x="3" y="93"/>
                    <a:pt x="3" y="93"/>
                    <a:pt x="3" y="93"/>
                  </a:cubicBezTo>
                  <a:close/>
                  <a:moveTo>
                    <a:pt x="5" y="87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5" y="87"/>
                    <a:pt x="5" y="87"/>
                    <a:pt x="5" y="87"/>
                  </a:cubicBezTo>
                  <a:close/>
                  <a:moveTo>
                    <a:pt x="20" y="110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20" y="110"/>
                    <a:pt x="20" y="110"/>
                  </a:cubicBezTo>
                  <a:close/>
                  <a:moveTo>
                    <a:pt x="9" y="86"/>
                  </a:moveTo>
                  <a:cubicBezTo>
                    <a:pt x="20" y="106"/>
                    <a:pt x="20" y="106"/>
                    <a:pt x="20" y="106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9" y="86"/>
                    <a:pt x="9" y="86"/>
                    <a:pt x="9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6">
              <a:extLst>
                <a:ext uri="{FF2B5EF4-FFF2-40B4-BE49-F238E27FC236}">
                  <a16:creationId xmlns:a16="http://schemas.microsoft.com/office/drawing/2014/main" id="{BF2C56EF-C867-43DE-9FFA-BF1A7EA41357}"/>
                </a:ext>
              </a:extLst>
            </p:cNvPr>
            <p:cNvSpPr/>
            <p:nvPr/>
          </p:nvSpPr>
          <p:spPr bwMode="auto">
            <a:xfrm>
              <a:off x="1301" y="2028"/>
              <a:ext cx="103" cy="183"/>
            </a:xfrm>
            <a:custGeom>
              <a:avLst/>
              <a:gdLst>
                <a:gd name="T0" fmla="*/ 21 w 43"/>
                <a:gd name="T1" fmla="*/ 77 h 77"/>
                <a:gd name="T2" fmla="*/ 11 w 43"/>
                <a:gd name="T3" fmla="*/ 58 h 77"/>
                <a:gd name="T4" fmla="*/ 11 w 43"/>
                <a:gd name="T5" fmla="*/ 58 h 77"/>
                <a:gd name="T6" fmla="*/ 8 w 43"/>
                <a:gd name="T7" fmla="*/ 33 h 77"/>
                <a:gd name="T8" fmla="*/ 8 w 43"/>
                <a:gd name="T9" fmla="*/ 33 h 77"/>
                <a:gd name="T10" fmla="*/ 8 w 43"/>
                <a:gd name="T11" fmla="*/ 28 h 77"/>
                <a:gd name="T12" fmla="*/ 8 w 43"/>
                <a:gd name="T13" fmla="*/ 28 h 77"/>
                <a:gd name="T14" fmla="*/ 9 w 43"/>
                <a:gd name="T15" fmla="*/ 19 h 77"/>
                <a:gd name="T16" fmla="*/ 1 w 43"/>
                <a:gd name="T17" fmla="*/ 4 h 77"/>
                <a:gd name="T18" fmla="*/ 2 w 43"/>
                <a:gd name="T19" fmla="*/ 1 h 77"/>
                <a:gd name="T20" fmla="*/ 2 w 43"/>
                <a:gd name="T21" fmla="*/ 1 h 77"/>
                <a:gd name="T22" fmla="*/ 5 w 43"/>
                <a:gd name="T23" fmla="*/ 2 h 77"/>
                <a:gd name="T24" fmla="*/ 5 w 43"/>
                <a:gd name="T25" fmla="*/ 2 h 77"/>
                <a:gd name="T26" fmla="*/ 14 w 43"/>
                <a:gd name="T27" fmla="*/ 18 h 77"/>
                <a:gd name="T28" fmla="*/ 13 w 43"/>
                <a:gd name="T29" fmla="*/ 28 h 77"/>
                <a:gd name="T30" fmla="*/ 13 w 43"/>
                <a:gd name="T31" fmla="*/ 33 h 77"/>
                <a:gd name="T32" fmla="*/ 13 w 43"/>
                <a:gd name="T33" fmla="*/ 33 h 77"/>
                <a:gd name="T34" fmla="*/ 15 w 43"/>
                <a:gd name="T35" fmla="*/ 57 h 77"/>
                <a:gd name="T36" fmla="*/ 15 w 43"/>
                <a:gd name="T37" fmla="*/ 57 h 77"/>
                <a:gd name="T38" fmla="*/ 23 w 43"/>
                <a:gd name="T39" fmla="*/ 72 h 77"/>
                <a:gd name="T40" fmla="*/ 23 w 43"/>
                <a:gd name="T41" fmla="*/ 72 h 77"/>
                <a:gd name="T42" fmla="*/ 23 w 43"/>
                <a:gd name="T43" fmla="*/ 72 h 77"/>
                <a:gd name="T44" fmla="*/ 24 w 43"/>
                <a:gd name="T45" fmla="*/ 71 h 77"/>
                <a:gd name="T46" fmla="*/ 24 w 43"/>
                <a:gd name="T47" fmla="*/ 71 h 77"/>
                <a:gd name="T48" fmla="*/ 27 w 43"/>
                <a:gd name="T49" fmla="*/ 66 h 77"/>
                <a:gd name="T50" fmla="*/ 27 w 43"/>
                <a:gd name="T51" fmla="*/ 66 h 77"/>
                <a:gd name="T52" fmla="*/ 33 w 43"/>
                <a:gd name="T53" fmla="*/ 49 h 77"/>
                <a:gd name="T54" fmla="*/ 33 w 43"/>
                <a:gd name="T55" fmla="*/ 49 h 77"/>
                <a:gd name="T56" fmla="*/ 38 w 43"/>
                <a:gd name="T57" fmla="*/ 24 h 77"/>
                <a:gd name="T58" fmla="*/ 38 w 43"/>
                <a:gd name="T59" fmla="*/ 24 h 77"/>
                <a:gd name="T60" fmla="*/ 41 w 43"/>
                <a:gd name="T61" fmla="*/ 22 h 77"/>
                <a:gd name="T62" fmla="*/ 41 w 43"/>
                <a:gd name="T63" fmla="*/ 22 h 77"/>
                <a:gd name="T64" fmla="*/ 43 w 43"/>
                <a:gd name="T65" fmla="*/ 25 h 77"/>
                <a:gd name="T66" fmla="*/ 43 w 43"/>
                <a:gd name="T67" fmla="*/ 25 h 77"/>
                <a:gd name="T68" fmla="*/ 31 w 43"/>
                <a:gd name="T69" fmla="*/ 68 h 77"/>
                <a:gd name="T70" fmla="*/ 31 w 43"/>
                <a:gd name="T71" fmla="*/ 68 h 77"/>
                <a:gd name="T72" fmla="*/ 23 w 43"/>
                <a:gd name="T73" fmla="*/ 77 h 77"/>
                <a:gd name="T74" fmla="*/ 23 w 43"/>
                <a:gd name="T75" fmla="*/ 77 h 77"/>
                <a:gd name="T76" fmla="*/ 21 w 43"/>
                <a:gd name="T7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" h="77">
                  <a:moveTo>
                    <a:pt x="21" y="77"/>
                  </a:moveTo>
                  <a:cubicBezTo>
                    <a:pt x="15" y="75"/>
                    <a:pt x="13" y="67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9" y="49"/>
                    <a:pt x="8" y="39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1"/>
                    <a:pt x="8" y="29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31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9"/>
                    <a:pt x="14" y="49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66"/>
                    <a:pt x="21" y="72"/>
                    <a:pt x="23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72"/>
                    <a:pt x="23" y="72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5" y="70"/>
                    <a:pt x="26" y="68"/>
                    <a:pt x="27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9" y="61"/>
                    <a:pt x="31" y="55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6" y="36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3"/>
                    <a:pt x="39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2" y="22"/>
                    <a:pt x="43" y="23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38" y="53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29" y="73"/>
                    <a:pt x="27" y="77"/>
                    <a:pt x="23" y="77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77"/>
                    <a:pt x="22" y="77"/>
                    <a:pt x="21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7">
              <a:extLst>
                <a:ext uri="{FF2B5EF4-FFF2-40B4-BE49-F238E27FC236}">
                  <a16:creationId xmlns:a16="http://schemas.microsoft.com/office/drawing/2014/main" id="{55C53763-DEC1-4595-8A41-A2F1CF0028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9" y="2026"/>
              <a:ext cx="110" cy="190"/>
            </a:xfrm>
            <a:custGeom>
              <a:avLst/>
              <a:gdLst>
                <a:gd name="T0" fmla="*/ 22 w 46"/>
                <a:gd name="T1" fmla="*/ 78 h 80"/>
                <a:gd name="T2" fmla="*/ 10 w 46"/>
                <a:gd name="T3" fmla="*/ 60 h 80"/>
                <a:gd name="T4" fmla="*/ 7 w 46"/>
                <a:gd name="T5" fmla="*/ 34 h 80"/>
                <a:gd name="T6" fmla="*/ 7 w 46"/>
                <a:gd name="T7" fmla="*/ 28 h 80"/>
                <a:gd name="T8" fmla="*/ 8 w 46"/>
                <a:gd name="T9" fmla="*/ 20 h 80"/>
                <a:gd name="T10" fmla="*/ 0 w 46"/>
                <a:gd name="T11" fmla="*/ 4 h 80"/>
                <a:gd name="T12" fmla="*/ 2 w 46"/>
                <a:gd name="T13" fmla="*/ 0 h 80"/>
                <a:gd name="T14" fmla="*/ 4 w 46"/>
                <a:gd name="T15" fmla="*/ 0 h 80"/>
                <a:gd name="T16" fmla="*/ 8 w 46"/>
                <a:gd name="T17" fmla="*/ 2 h 80"/>
                <a:gd name="T18" fmla="*/ 17 w 46"/>
                <a:gd name="T19" fmla="*/ 18 h 80"/>
                <a:gd name="T20" fmla="*/ 16 w 46"/>
                <a:gd name="T21" fmla="*/ 33 h 80"/>
                <a:gd name="T22" fmla="*/ 16 w 46"/>
                <a:gd name="T23" fmla="*/ 33 h 80"/>
                <a:gd name="T24" fmla="*/ 16 w 46"/>
                <a:gd name="T25" fmla="*/ 34 h 80"/>
                <a:gd name="T26" fmla="*/ 18 w 46"/>
                <a:gd name="T27" fmla="*/ 58 h 80"/>
                <a:gd name="T28" fmla="*/ 23 w 46"/>
                <a:gd name="T29" fmla="*/ 71 h 80"/>
                <a:gd name="T30" fmla="*/ 24 w 46"/>
                <a:gd name="T31" fmla="*/ 71 h 80"/>
                <a:gd name="T32" fmla="*/ 26 w 46"/>
                <a:gd name="T33" fmla="*/ 66 h 80"/>
                <a:gd name="T34" fmla="*/ 32 w 46"/>
                <a:gd name="T35" fmla="*/ 49 h 80"/>
                <a:gd name="T36" fmla="*/ 37 w 46"/>
                <a:gd name="T37" fmla="*/ 24 h 80"/>
                <a:gd name="T38" fmla="*/ 37 w 46"/>
                <a:gd name="T39" fmla="*/ 24 h 80"/>
                <a:gd name="T40" fmla="*/ 41 w 46"/>
                <a:gd name="T41" fmla="*/ 21 h 80"/>
                <a:gd name="T42" fmla="*/ 42 w 46"/>
                <a:gd name="T43" fmla="*/ 21 h 80"/>
                <a:gd name="T44" fmla="*/ 46 w 46"/>
                <a:gd name="T45" fmla="*/ 25 h 80"/>
                <a:gd name="T46" fmla="*/ 46 w 46"/>
                <a:gd name="T47" fmla="*/ 26 h 80"/>
                <a:gd name="T48" fmla="*/ 46 w 46"/>
                <a:gd name="T49" fmla="*/ 26 h 80"/>
                <a:gd name="T50" fmla="*/ 46 w 46"/>
                <a:gd name="T51" fmla="*/ 26 h 80"/>
                <a:gd name="T52" fmla="*/ 45 w 46"/>
                <a:gd name="T53" fmla="*/ 27 h 80"/>
                <a:gd name="T54" fmla="*/ 45 w 46"/>
                <a:gd name="T55" fmla="*/ 31 h 80"/>
                <a:gd name="T56" fmla="*/ 42 w 46"/>
                <a:gd name="T57" fmla="*/ 42 h 80"/>
                <a:gd name="T58" fmla="*/ 34 w 46"/>
                <a:gd name="T59" fmla="*/ 70 h 80"/>
                <a:gd name="T60" fmla="*/ 24 w 46"/>
                <a:gd name="T61" fmla="*/ 80 h 80"/>
                <a:gd name="T62" fmla="*/ 23 w 46"/>
                <a:gd name="T63" fmla="*/ 76 h 80"/>
                <a:gd name="T64" fmla="*/ 30 w 46"/>
                <a:gd name="T65" fmla="*/ 68 h 80"/>
                <a:gd name="T66" fmla="*/ 42 w 46"/>
                <a:gd name="T67" fmla="*/ 25 h 80"/>
                <a:gd name="T68" fmla="*/ 42 w 46"/>
                <a:gd name="T69" fmla="*/ 25 h 80"/>
                <a:gd name="T70" fmla="*/ 41 w 46"/>
                <a:gd name="T71" fmla="*/ 25 h 80"/>
                <a:gd name="T72" fmla="*/ 41 w 46"/>
                <a:gd name="T73" fmla="*/ 25 h 80"/>
                <a:gd name="T74" fmla="*/ 41 w 46"/>
                <a:gd name="T75" fmla="*/ 25 h 80"/>
                <a:gd name="T76" fmla="*/ 41 w 46"/>
                <a:gd name="T77" fmla="*/ 25 h 80"/>
                <a:gd name="T78" fmla="*/ 41 w 46"/>
                <a:gd name="T79" fmla="*/ 26 h 80"/>
                <a:gd name="T80" fmla="*/ 41 w 46"/>
                <a:gd name="T81" fmla="*/ 27 h 80"/>
                <a:gd name="T82" fmla="*/ 39 w 46"/>
                <a:gd name="T83" fmla="*/ 33 h 80"/>
                <a:gd name="T84" fmla="*/ 35 w 46"/>
                <a:gd name="T85" fmla="*/ 50 h 80"/>
                <a:gd name="T86" fmla="*/ 30 w 46"/>
                <a:gd name="T87" fmla="*/ 68 h 80"/>
                <a:gd name="T88" fmla="*/ 27 w 46"/>
                <a:gd name="T89" fmla="*/ 73 h 80"/>
                <a:gd name="T90" fmla="*/ 26 w 46"/>
                <a:gd name="T91" fmla="*/ 75 h 80"/>
                <a:gd name="T92" fmla="*/ 24 w 46"/>
                <a:gd name="T93" fmla="*/ 75 h 80"/>
                <a:gd name="T94" fmla="*/ 18 w 46"/>
                <a:gd name="T95" fmla="*/ 70 h 80"/>
                <a:gd name="T96" fmla="*/ 14 w 46"/>
                <a:gd name="T97" fmla="*/ 59 h 80"/>
                <a:gd name="T98" fmla="*/ 12 w 46"/>
                <a:gd name="T99" fmla="*/ 34 h 80"/>
                <a:gd name="T100" fmla="*/ 12 w 46"/>
                <a:gd name="T101" fmla="*/ 33 h 80"/>
                <a:gd name="T102" fmla="*/ 12 w 46"/>
                <a:gd name="T103" fmla="*/ 29 h 80"/>
                <a:gd name="T104" fmla="*/ 13 w 46"/>
                <a:gd name="T105" fmla="*/ 19 h 80"/>
                <a:gd name="T106" fmla="*/ 4 w 46"/>
                <a:gd name="T107" fmla="*/ 4 h 80"/>
                <a:gd name="T108" fmla="*/ 4 w 46"/>
                <a:gd name="T109" fmla="*/ 4 h 80"/>
                <a:gd name="T110" fmla="*/ 4 w 46"/>
                <a:gd name="T111" fmla="*/ 4 h 80"/>
                <a:gd name="T112" fmla="*/ 4 w 46"/>
                <a:gd name="T113" fmla="*/ 4 h 80"/>
                <a:gd name="T114" fmla="*/ 12 w 46"/>
                <a:gd name="T115" fmla="*/ 19 h 80"/>
                <a:gd name="T116" fmla="*/ 11 w 46"/>
                <a:gd name="T117" fmla="*/ 34 h 80"/>
                <a:gd name="T118" fmla="*/ 14 w 46"/>
                <a:gd name="T119" fmla="*/ 59 h 80"/>
                <a:gd name="T120" fmla="*/ 23 w 46"/>
                <a:gd name="T121" fmla="*/ 76 h 80"/>
                <a:gd name="T122" fmla="*/ 23 w 46"/>
                <a:gd name="T123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" h="80">
                  <a:moveTo>
                    <a:pt x="22" y="80"/>
                  </a:moveTo>
                  <a:cubicBezTo>
                    <a:pt x="22" y="78"/>
                    <a:pt x="22" y="78"/>
                    <a:pt x="22" y="78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14" y="77"/>
                    <a:pt x="12" y="68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8" y="51"/>
                    <a:pt x="7" y="40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2"/>
                    <a:pt x="7" y="30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30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0"/>
                    <a:pt x="17" y="50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0" y="64"/>
                    <a:pt x="22" y="69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0"/>
                    <a:pt x="25" y="68"/>
                    <a:pt x="26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8" y="62"/>
                    <a:pt x="30" y="56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5" y="37"/>
                    <a:pt x="37" y="25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2"/>
                    <a:pt x="39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4" y="21"/>
                    <a:pt x="46" y="23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8"/>
                    <a:pt x="45" y="29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4" y="34"/>
                    <a:pt x="43" y="38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51"/>
                    <a:pt x="37" y="62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2" y="74"/>
                    <a:pt x="30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3" y="80"/>
                    <a:pt x="23" y="80"/>
                    <a:pt x="22" y="80"/>
                  </a:cubicBezTo>
                  <a:close/>
                  <a:moveTo>
                    <a:pt x="23" y="76"/>
                  </a:moveTo>
                  <a:cubicBezTo>
                    <a:pt x="27" y="76"/>
                    <a:pt x="28" y="73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7" y="54"/>
                    <a:pt x="41" y="28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0" y="29"/>
                    <a:pt x="40" y="31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8" y="38"/>
                    <a:pt x="37" y="44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4" y="57"/>
                    <a:pt x="32" y="63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70"/>
                    <a:pt x="28" y="72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6" y="74"/>
                    <a:pt x="26" y="74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1" y="75"/>
                    <a:pt x="20" y="73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7" y="67"/>
                    <a:pt x="15" y="63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3" y="50"/>
                    <a:pt x="12" y="40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2"/>
                    <a:pt x="12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2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40"/>
                    <a:pt x="12" y="50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6" y="68"/>
                    <a:pt x="18" y="75"/>
                    <a:pt x="23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3" y="76"/>
                    <a:pt x="23" y="76"/>
                    <a:pt x="2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8">
              <a:extLst>
                <a:ext uri="{FF2B5EF4-FFF2-40B4-BE49-F238E27FC236}">
                  <a16:creationId xmlns:a16="http://schemas.microsoft.com/office/drawing/2014/main" id="{1A7DA6BF-C6F3-49D0-B2E2-2BE320248D58}"/>
                </a:ext>
              </a:extLst>
            </p:cNvPr>
            <p:cNvSpPr/>
            <p:nvPr/>
          </p:nvSpPr>
          <p:spPr bwMode="auto">
            <a:xfrm>
              <a:off x="1323" y="2028"/>
              <a:ext cx="26" cy="55"/>
            </a:xfrm>
            <a:custGeom>
              <a:avLst/>
              <a:gdLst>
                <a:gd name="T0" fmla="*/ 2 w 11"/>
                <a:gd name="T1" fmla="*/ 23 h 23"/>
                <a:gd name="T2" fmla="*/ 0 w 11"/>
                <a:gd name="T3" fmla="*/ 20 h 23"/>
                <a:gd name="T4" fmla="*/ 0 w 11"/>
                <a:gd name="T5" fmla="*/ 20 h 23"/>
                <a:gd name="T6" fmla="*/ 7 w 11"/>
                <a:gd name="T7" fmla="*/ 2 h 23"/>
                <a:gd name="T8" fmla="*/ 10 w 11"/>
                <a:gd name="T9" fmla="*/ 1 h 23"/>
                <a:gd name="T10" fmla="*/ 10 w 11"/>
                <a:gd name="T11" fmla="*/ 1 h 23"/>
                <a:gd name="T12" fmla="*/ 11 w 11"/>
                <a:gd name="T13" fmla="*/ 4 h 23"/>
                <a:gd name="T14" fmla="*/ 11 w 11"/>
                <a:gd name="T15" fmla="*/ 4 h 23"/>
                <a:gd name="T16" fmla="*/ 5 w 11"/>
                <a:gd name="T17" fmla="*/ 21 h 23"/>
                <a:gd name="T18" fmla="*/ 2 w 11"/>
                <a:gd name="T19" fmla="*/ 23 h 23"/>
                <a:gd name="T20" fmla="*/ 2 w 11"/>
                <a:gd name="T21" fmla="*/ 23 h 23"/>
                <a:gd name="T22" fmla="*/ 2 w 11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3">
                  <a:moveTo>
                    <a:pt x="2" y="23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9">
              <a:extLst>
                <a:ext uri="{FF2B5EF4-FFF2-40B4-BE49-F238E27FC236}">
                  <a16:creationId xmlns:a16="http://schemas.microsoft.com/office/drawing/2014/main" id="{DFCD2E06-1BC6-4404-97A0-99EE0CEF81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8" y="2026"/>
              <a:ext cx="36" cy="61"/>
            </a:xfrm>
            <a:custGeom>
              <a:avLst/>
              <a:gdLst>
                <a:gd name="T0" fmla="*/ 4 w 15"/>
                <a:gd name="T1" fmla="*/ 26 h 26"/>
                <a:gd name="T2" fmla="*/ 3 w 15"/>
                <a:gd name="T3" fmla="*/ 26 h 26"/>
                <a:gd name="T4" fmla="*/ 3 w 15"/>
                <a:gd name="T5" fmla="*/ 26 h 26"/>
                <a:gd name="T6" fmla="*/ 3 w 15"/>
                <a:gd name="T7" fmla="*/ 26 h 26"/>
                <a:gd name="T8" fmla="*/ 0 w 15"/>
                <a:gd name="T9" fmla="*/ 22 h 26"/>
                <a:gd name="T10" fmla="*/ 0 w 15"/>
                <a:gd name="T11" fmla="*/ 22 h 26"/>
                <a:gd name="T12" fmla="*/ 0 w 15"/>
                <a:gd name="T13" fmla="*/ 20 h 26"/>
                <a:gd name="T14" fmla="*/ 0 w 15"/>
                <a:gd name="T15" fmla="*/ 20 h 26"/>
                <a:gd name="T16" fmla="*/ 7 w 15"/>
                <a:gd name="T17" fmla="*/ 2 h 26"/>
                <a:gd name="T18" fmla="*/ 11 w 15"/>
                <a:gd name="T19" fmla="*/ 0 h 26"/>
                <a:gd name="T20" fmla="*/ 11 w 15"/>
                <a:gd name="T21" fmla="*/ 0 h 26"/>
                <a:gd name="T22" fmla="*/ 12 w 15"/>
                <a:gd name="T23" fmla="*/ 0 h 26"/>
                <a:gd name="T24" fmla="*/ 12 w 15"/>
                <a:gd name="T25" fmla="*/ 0 h 26"/>
                <a:gd name="T26" fmla="*/ 15 w 15"/>
                <a:gd name="T27" fmla="*/ 4 h 26"/>
                <a:gd name="T28" fmla="*/ 15 w 15"/>
                <a:gd name="T29" fmla="*/ 4 h 26"/>
                <a:gd name="T30" fmla="*/ 15 w 15"/>
                <a:gd name="T31" fmla="*/ 5 h 26"/>
                <a:gd name="T32" fmla="*/ 15 w 15"/>
                <a:gd name="T33" fmla="*/ 5 h 26"/>
                <a:gd name="T34" fmla="*/ 8 w 15"/>
                <a:gd name="T35" fmla="*/ 23 h 26"/>
                <a:gd name="T36" fmla="*/ 4 w 15"/>
                <a:gd name="T37" fmla="*/ 26 h 26"/>
                <a:gd name="T38" fmla="*/ 4 w 15"/>
                <a:gd name="T39" fmla="*/ 26 h 26"/>
                <a:gd name="T40" fmla="*/ 4 w 15"/>
                <a:gd name="T41" fmla="*/ 26 h 26"/>
                <a:gd name="T42" fmla="*/ 10 w 15"/>
                <a:gd name="T43" fmla="*/ 4 h 26"/>
                <a:gd name="T44" fmla="*/ 4 w 15"/>
                <a:gd name="T45" fmla="*/ 22 h 26"/>
                <a:gd name="T46" fmla="*/ 4 w 15"/>
                <a:gd name="T47" fmla="*/ 22 h 26"/>
                <a:gd name="T48" fmla="*/ 4 w 15"/>
                <a:gd name="T49" fmla="*/ 22 h 26"/>
                <a:gd name="T50" fmla="*/ 4 w 15"/>
                <a:gd name="T51" fmla="*/ 22 h 26"/>
                <a:gd name="T52" fmla="*/ 4 w 15"/>
                <a:gd name="T53" fmla="*/ 24 h 26"/>
                <a:gd name="T54" fmla="*/ 4 w 15"/>
                <a:gd name="T55" fmla="*/ 22 h 26"/>
                <a:gd name="T56" fmla="*/ 4 w 15"/>
                <a:gd name="T57" fmla="*/ 22 h 26"/>
                <a:gd name="T58" fmla="*/ 4 w 15"/>
                <a:gd name="T59" fmla="*/ 22 h 26"/>
                <a:gd name="T60" fmla="*/ 5 w 15"/>
                <a:gd name="T61" fmla="*/ 22 h 26"/>
                <a:gd name="T62" fmla="*/ 5 w 15"/>
                <a:gd name="T63" fmla="*/ 22 h 26"/>
                <a:gd name="T64" fmla="*/ 11 w 15"/>
                <a:gd name="T65" fmla="*/ 4 h 26"/>
                <a:gd name="T66" fmla="*/ 11 w 15"/>
                <a:gd name="T67" fmla="*/ 4 h 26"/>
                <a:gd name="T68" fmla="*/ 11 w 15"/>
                <a:gd name="T69" fmla="*/ 4 h 26"/>
                <a:gd name="T70" fmla="*/ 11 w 15"/>
                <a:gd name="T71" fmla="*/ 4 h 26"/>
                <a:gd name="T72" fmla="*/ 11 w 15"/>
                <a:gd name="T73" fmla="*/ 4 h 26"/>
                <a:gd name="T74" fmla="*/ 11 w 15"/>
                <a:gd name="T75" fmla="*/ 4 h 26"/>
                <a:gd name="T76" fmla="*/ 11 w 15"/>
                <a:gd name="T77" fmla="*/ 4 h 26"/>
                <a:gd name="T78" fmla="*/ 10 w 15"/>
                <a:gd name="T7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6">
                  <a:moveTo>
                    <a:pt x="4" y="26"/>
                  </a:move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" y="25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6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lose/>
                  <a:moveTo>
                    <a:pt x="10" y="4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30">
              <a:extLst>
                <a:ext uri="{FF2B5EF4-FFF2-40B4-BE49-F238E27FC236}">
                  <a16:creationId xmlns:a16="http://schemas.microsoft.com/office/drawing/2014/main" id="{FFFD3C98-2C95-4985-880C-F476525D2980}"/>
                </a:ext>
              </a:extLst>
            </p:cNvPr>
            <p:cNvSpPr/>
            <p:nvPr/>
          </p:nvSpPr>
          <p:spPr bwMode="auto">
            <a:xfrm>
              <a:off x="1323" y="2019"/>
              <a:ext cx="17" cy="52"/>
            </a:xfrm>
            <a:custGeom>
              <a:avLst/>
              <a:gdLst>
                <a:gd name="T0" fmla="*/ 2 w 7"/>
                <a:gd name="T1" fmla="*/ 20 h 22"/>
                <a:gd name="T2" fmla="*/ 0 w 7"/>
                <a:gd name="T3" fmla="*/ 3 h 22"/>
                <a:gd name="T4" fmla="*/ 2 w 7"/>
                <a:gd name="T5" fmla="*/ 0 h 22"/>
                <a:gd name="T6" fmla="*/ 2 w 7"/>
                <a:gd name="T7" fmla="*/ 0 h 22"/>
                <a:gd name="T8" fmla="*/ 5 w 7"/>
                <a:gd name="T9" fmla="*/ 2 h 22"/>
                <a:gd name="T10" fmla="*/ 5 w 7"/>
                <a:gd name="T11" fmla="*/ 2 h 22"/>
                <a:gd name="T12" fmla="*/ 7 w 7"/>
                <a:gd name="T13" fmla="*/ 19 h 22"/>
                <a:gd name="T14" fmla="*/ 4 w 7"/>
                <a:gd name="T15" fmla="*/ 22 h 22"/>
                <a:gd name="T16" fmla="*/ 4 w 7"/>
                <a:gd name="T17" fmla="*/ 22 h 22"/>
                <a:gd name="T18" fmla="*/ 4 w 7"/>
                <a:gd name="T19" fmla="*/ 22 h 22"/>
                <a:gd name="T20" fmla="*/ 4 w 7"/>
                <a:gd name="T21" fmla="*/ 22 h 22"/>
                <a:gd name="T22" fmla="*/ 2 w 7"/>
                <a:gd name="T2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2">
                  <a:moveTo>
                    <a:pt x="2" y="2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6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31">
              <a:extLst>
                <a:ext uri="{FF2B5EF4-FFF2-40B4-BE49-F238E27FC236}">
                  <a16:creationId xmlns:a16="http://schemas.microsoft.com/office/drawing/2014/main" id="{115D9000-AD48-4F3E-AE80-D9F23DFE8F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8" y="2014"/>
              <a:ext cx="26" cy="62"/>
            </a:xfrm>
            <a:custGeom>
              <a:avLst/>
              <a:gdLst>
                <a:gd name="T0" fmla="*/ 2 w 11"/>
                <a:gd name="T1" fmla="*/ 22 h 26"/>
                <a:gd name="T2" fmla="*/ 4 w 11"/>
                <a:gd name="T3" fmla="*/ 22 h 26"/>
                <a:gd name="T4" fmla="*/ 2 w 11"/>
                <a:gd name="T5" fmla="*/ 22 h 26"/>
                <a:gd name="T6" fmla="*/ 0 w 11"/>
                <a:gd name="T7" fmla="*/ 5 h 26"/>
                <a:gd name="T8" fmla="*/ 0 w 11"/>
                <a:gd name="T9" fmla="*/ 5 h 26"/>
                <a:gd name="T10" fmla="*/ 0 w 11"/>
                <a:gd name="T11" fmla="*/ 5 h 26"/>
                <a:gd name="T12" fmla="*/ 4 w 11"/>
                <a:gd name="T13" fmla="*/ 0 h 26"/>
                <a:gd name="T14" fmla="*/ 4 w 11"/>
                <a:gd name="T15" fmla="*/ 0 h 26"/>
                <a:gd name="T16" fmla="*/ 4 w 11"/>
                <a:gd name="T17" fmla="*/ 0 h 26"/>
                <a:gd name="T18" fmla="*/ 4 w 11"/>
                <a:gd name="T19" fmla="*/ 0 h 26"/>
                <a:gd name="T20" fmla="*/ 9 w 11"/>
                <a:gd name="T21" fmla="*/ 4 h 26"/>
                <a:gd name="T22" fmla="*/ 9 w 11"/>
                <a:gd name="T23" fmla="*/ 4 h 26"/>
                <a:gd name="T24" fmla="*/ 11 w 11"/>
                <a:gd name="T25" fmla="*/ 21 h 26"/>
                <a:gd name="T26" fmla="*/ 11 w 11"/>
                <a:gd name="T27" fmla="*/ 22 h 26"/>
                <a:gd name="T28" fmla="*/ 11 w 11"/>
                <a:gd name="T29" fmla="*/ 22 h 26"/>
                <a:gd name="T30" fmla="*/ 7 w 11"/>
                <a:gd name="T31" fmla="*/ 26 h 26"/>
                <a:gd name="T32" fmla="*/ 7 w 11"/>
                <a:gd name="T33" fmla="*/ 26 h 26"/>
                <a:gd name="T34" fmla="*/ 6 w 11"/>
                <a:gd name="T35" fmla="*/ 26 h 26"/>
                <a:gd name="T36" fmla="*/ 6 w 11"/>
                <a:gd name="T37" fmla="*/ 26 h 26"/>
                <a:gd name="T38" fmla="*/ 2 w 11"/>
                <a:gd name="T39" fmla="*/ 22 h 26"/>
                <a:gd name="T40" fmla="*/ 6 w 11"/>
                <a:gd name="T41" fmla="*/ 22 h 26"/>
                <a:gd name="T42" fmla="*/ 6 w 11"/>
                <a:gd name="T43" fmla="*/ 22 h 26"/>
                <a:gd name="T44" fmla="*/ 6 w 11"/>
                <a:gd name="T45" fmla="*/ 22 h 26"/>
                <a:gd name="T46" fmla="*/ 7 w 11"/>
                <a:gd name="T47" fmla="*/ 22 h 26"/>
                <a:gd name="T48" fmla="*/ 7 w 11"/>
                <a:gd name="T49" fmla="*/ 22 h 26"/>
                <a:gd name="T50" fmla="*/ 7 w 11"/>
                <a:gd name="T51" fmla="*/ 22 h 26"/>
                <a:gd name="T52" fmla="*/ 7 w 11"/>
                <a:gd name="T53" fmla="*/ 22 h 26"/>
                <a:gd name="T54" fmla="*/ 5 w 11"/>
                <a:gd name="T55" fmla="*/ 5 h 26"/>
                <a:gd name="T56" fmla="*/ 4 w 11"/>
                <a:gd name="T57" fmla="*/ 4 h 26"/>
                <a:gd name="T58" fmla="*/ 4 w 11"/>
                <a:gd name="T59" fmla="*/ 4 h 26"/>
                <a:gd name="T60" fmla="*/ 4 w 11"/>
                <a:gd name="T61" fmla="*/ 4 h 26"/>
                <a:gd name="T62" fmla="*/ 4 w 11"/>
                <a:gd name="T63" fmla="*/ 4 h 26"/>
                <a:gd name="T64" fmla="*/ 4 w 11"/>
                <a:gd name="T65" fmla="*/ 5 h 26"/>
                <a:gd name="T66" fmla="*/ 4 w 11"/>
                <a:gd name="T67" fmla="*/ 5 h 26"/>
                <a:gd name="T68" fmla="*/ 4 w 11"/>
                <a:gd name="T69" fmla="*/ 5 h 26"/>
                <a:gd name="T70" fmla="*/ 4 w 11"/>
                <a:gd name="T71" fmla="*/ 5 h 26"/>
                <a:gd name="T72" fmla="*/ 6 w 11"/>
                <a:gd name="T73" fmla="*/ 22 h 26"/>
                <a:gd name="T74" fmla="*/ 6 w 11"/>
                <a:gd name="T75" fmla="*/ 22 h 26"/>
                <a:gd name="T76" fmla="*/ 6 w 11"/>
                <a:gd name="T7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" h="26">
                  <a:moveTo>
                    <a:pt x="2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8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4"/>
                    <a:pt x="9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6"/>
                    <a:pt x="2" y="24"/>
                    <a:pt x="2" y="22"/>
                  </a:cubicBezTo>
                  <a:close/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32">
              <a:extLst>
                <a:ext uri="{FF2B5EF4-FFF2-40B4-BE49-F238E27FC236}">
                  <a16:creationId xmlns:a16="http://schemas.microsoft.com/office/drawing/2014/main" id="{0E2BE885-2622-48A5-886F-5454A1E35C43}"/>
                </a:ext>
              </a:extLst>
            </p:cNvPr>
            <p:cNvSpPr/>
            <p:nvPr/>
          </p:nvSpPr>
          <p:spPr bwMode="auto">
            <a:xfrm>
              <a:off x="1567" y="1624"/>
              <a:ext cx="236" cy="361"/>
            </a:xfrm>
            <a:custGeom>
              <a:avLst/>
              <a:gdLst>
                <a:gd name="T0" fmla="*/ 1 w 99"/>
                <a:gd name="T1" fmla="*/ 151 h 152"/>
                <a:gd name="T2" fmla="*/ 1 w 99"/>
                <a:gd name="T3" fmla="*/ 148 h 152"/>
                <a:gd name="T4" fmla="*/ 1 w 99"/>
                <a:gd name="T5" fmla="*/ 148 h 152"/>
                <a:gd name="T6" fmla="*/ 56 w 99"/>
                <a:gd name="T7" fmla="*/ 80 h 152"/>
                <a:gd name="T8" fmla="*/ 56 w 99"/>
                <a:gd name="T9" fmla="*/ 80 h 152"/>
                <a:gd name="T10" fmla="*/ 94 w 99"/>
                <a:gd name="T11" fmla="*/ 2 h 152"/>
                <a:gd name="T12" fmla="*/ 94 w 99"/>
                <a:gd name="T13" fmla="*/ 2 h 152"/>
                <a:gd name="T14" fmla="*/ 97 w 99"/>
                <a:gd name="T15" fmla="*/ 1 h 152"/>
                <a:gd name="T16" fmla="*/ 97 w 99"/>
                <a:gd name="T17" fmla="*/ 1 h 152"/>
                <a:gd name="T18" fmla="*/ 98 w 99"/>
                <a:gd name="T19" fmla="*/ 4 h 152"/>
                <a:gd name="T20" fmla="*/ 98 w 99"/>
                <a:gd name="T21" fmla="*/ 4 h 152"/>
                <a:gd name="T22" fmla="*/ 60 w 99"/>
                <a:gd name="T23" fmla="*/ 82 h 152"/>
                <a:gd name="T24" fmla="*/ 60 w 99"/>
                <a:gd name="T25" fmla="*/ 82 h 152"/>
                <a:gd name="T26" fmla="*/ 5 w 99"/>
                <a:gd name="T27" fmla="*/ 151 h 152"/>
                <a:gd name="T28" fmla="*/ 5 w 99"/>
                <a:gd name="T29" fmla="*/ 151 h 152"/>
                <a:gd name="T30" fmla="*/ 3 w 99"/>
                <a:gd name="T31" fmla="*/ 152 h 152"/>
                <a:gd name="T32" fmla="*/ 3 w 99"/>
                <a:gd name="T33" fmla="*/ 152 h 152"/>
                <a:gd name="T34" fmla="*/ 1 w 99"/>
                <a:gd name="T35" fmla="*/ 15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152">
                  <a:moveTo>
                    <a:pt x="1" y="151"/>
                  </a:moveTo>
                  <a:cubicBezTo>
                    <a:pt x="0" y="150"/>
                    <a:pt x="0" y="149"/>
                    <a:pt x="1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" y="148"/>
                    <a:pt x="46" y="95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65" y="65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6" y="0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8" y="1"/>
                    <a:pt x="99" y="3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70" y="67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0" y="98"/>
                    <a:pt x="5" y="151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4" y="151"/>
                    <a:pt x="4" y="152"/>
                    <a:pt x="3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2" y="152"/>
                    <a:pt x="2" y="151"/>
                    <a:pt x="1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33">
              <a:extLst>
                <a:ext uri="{FF2B5EF4-FFF2-40B4-BE49-F238E27FC236}">
                  <a16:creationId xmlns:a16="http://schemas.microsoft.com/office/drawing/2014/main" id="{1E554DA0-7791-4B0B-9B0A-AB892ACF3F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64" y="1622"/>
              <a:ext cx="242" cy="368"/>
            </a:xfrm>
            <a:custGeom>
              <a:avLst/>
              <a:gdLst>
                <a:gd name="T0" fmla="*/ 2 w 101"/>
                <a:gd name="T1" fmla="*/ 152 h 155"/>
                <a:gd name="T2" fmla="*/ 0 w 101"/>
                <a:gd name="T3" fmla="*/ 150 h 155"/>
                <a:gd name="T4" fmla="*/ 1 w 101"/>
                <a:gd name="T5" fmla="*/ 147 h 155"/>
                <a:gd name="T6" fmla="*/ 1 w 101"/>
                <a:gd name="T7" fmla="*/ 147 h 155"/>
                <a:gd name="T8" fmla="*/ 1 w 101"/>
                <a:gd name="T9" fmla="*/ 147 h 155"/>
                <a:gd name="T10" fmla="*/ 1 w 101"/>
                <a:gd name="T11" fmla="*/ 147 h 155"/>
                <a:gd name="T12" fmla="*/ 3 w 101"/>
                <a:gd name="T13" fmla="*/ 145 h 155"/>
                <a:gd name="T14" fmla="*/ 8 w 101"/>
                <a:gd name="T15" fmla="*/ 139 h 155"/>
                <a:gd name="T16" fmla="*/ 24 w 101"/>
                <a:gd name="T17" fmla="*/ 119 h 155"/>
                <a:gd name="T18" fmla="*/ 55 w 101"/>
                <a:gd name="T19" fmla="*/ 80 h 155"/>
                <a:gd name="T20" fmla="*/ 93 w 101"/>
                <a:gd name="T21" fmla="*/ 2 h 155"/>
                <a:gd name="T22" fmla="*/ 97 w 101"/>
                <a:gd name="T23" fmla="*/ 0 h 155"/>
                <a:gd name="T24" fmla="*/ 99 w 101"/>
                <a:gd name="T25" fmla="*/ 0 h 155"/>
                <a:gd name="T26" fmla="*/ 101 w 101"/>
                <a:gd name="T27" fmla="*/ 4 h 155"/>
                <a:gd name="T28" fmla="*/ 101 w 101"/>
                <a:gd name="T29" fmla="*/ 6 h 155"/>
                <a:gd name="T30" fmla="*/ 62 w 101"/>
                <a:gd name="T31" fmla="*/ 84 h 155"/>
                <a:gd name="T32" fmla="*/ 7 w 101"/>
                <a:gd name="T33" fmla="*/ 153 h 155"/>
                <a:gd name="T34" fmla="*/ 7 w 101"/>
                <a:gd name="T35" fmla="*/ 153 h 155"/>
                <a:gd name="T36" fmla="*/ 4 w 101"/>
                <a:gd name="T37" fmla="*/ 155 h 155"/>
                <a:gd name="T38" fmla="*/ 4 w 101"/>
                <a:gd name="T39" fmla="*/ 151 h 155"/>
                <a:gd name="T40" fmla="*/ 59 w 101"/>
                <a:gd name="T41" fmla="*/ 82 h 155"/>
                <a:gd name="T42" fmla="*/ 97 w 101"/>
                <a:gd name="T43" fmla="*/ 4 h 155"/>
                <a:gd name="T44" fmla="*/ 97 w 101"/>
                <a:gd name="T45" fmla="*/ 4 h 155"/>
                <a:gd name="T46" fmla="*/ 97 w 101"/>
                <a:gd name="T47" fmla="*/ 4 h 155"/>
                <a:gd name="T48" fmla="*/ 97 w 101"/>
                <a:gd name="T49" fmla="*/ 4 h 155"/>
                <a:gd name="T50" fmla="*/ 97 w 101"/>
                <a:gd name="T51" fmla="*/ 4 h 155"/>
                <a:gd name="T52" fmla="*/ 58 w 101"/>
                <a:gd name="T53" fmla="*/ 82 h 155"/>
                <a:gd name="T54" fmla="*/ 4 w 101"/>
                <a:gd name="T55" fmla="*/ 150 h 155"/>
                <a:gd name="T56" fmla="*/ 4 w 101"/>
                <a:gd name="T57" fmla="*/ 150 h 155"/>
                <a:gd name="T58" fmla="*/ 4 w 101"/>
                <a:gd name="T59" fmla="*/ 150 h 155"/>
                <a:gd name="T60" fmla="*/ 4 w 101"/>
                <a:gd name="T61" fmla="*/ 150 h 155"/>
                <a:gd name="T62" fmla="*/ 4 w 101"/>
                <a:gd name="T63" fmla="*/ 151 h 155"/>
                <a:gd name="T64" fmla="*/ 4 w 101"/>
                <a:gd name="T65" fmla="*/ 150 h 155"/>
                <a:gd name="T66" fmla="*/ 4 w 101"/>
                <a:gd name="T67" fmla="*/ 15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55">
                  <a:moveTo>
                    <a:pt x="1" y="153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0" y="153"/>
                    <a:pt x="0" y="151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49"/>
                    <a:pt x="0" y="148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6"/>
                    <a:pt x="2" y="146"/>
                    <a:pt x="3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4" y="144"/>
                    <a:pt x="6" y="141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12" y="134"/>
                    <a:pt x="18" y="126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37" y="104"/>
                    <a:pt x="50" y="87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64" y="65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1"/>
                    <a:pt x="95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8" y="0"/>
                    <a:pt x="98" y="0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1"/>
                    <a:pt x="101" y="2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5"/>
                    <a:pt x="101" y="5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6"/>
                    <a:pt x="73" y="68"/>
                    <a:pt x="62" y="84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53" y="100"/>
                    <a:pt x="10" y="150"/>
                    <a:pt x="7" y="153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6" y="154"/>
                    <a:pt x="5" y="155"/>
                    <a:pt x="4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3" y="155"/>
                    <a:pt x="2" y="154"/>
                    <a:pt x="1" y="153"/>
                  </a:cubicBezTo>
                  <a:close/>
                  <a:moveTo>
                    <a:pt x="4" y="151"/>
                  </a:moveTo>
                  <a:cubicBezTo>
                    <a:pt x="4" y="150"/>
                    <a:pt x="49" y="98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69" y="67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68" y="67"/>
                    <a:pt x="58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49" y="97"/>
                    <a:pt x="6" y="147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34">
              <a:extLst>
                <a:ext uri="{FF2B5EF4-FFF2-40B4-BE49-F238E27FC236}">
                  <a16:creationId xmlns:a16="http://schemas.microsoft.com/office/drawing/2014/main" id="{617B0859-E0C4-48AE-BC90-EE25EEF64B19}"/>
                </a:ext>
              </a:extLst>
            </p:cNvPr>
            <p:cNvSpPr/>
            <p:nvPr/>
          </p:nvSpPr>
          <p:spPr bwMode="auto">
            <a:xfrm>
              <a:off x="1775" y="1591"/>
              <a:ext cx="28" cy="55"/>
            </a:xfrm>
            <a:custGeom>
              <a:avLst/>
              <a:gdLst>
                <a:gd name="T0" fmla="*/ 7 w 12"/>
                <a:gd name="T1" fmla="*/ 22 h 23"/>
                <a:gd name="T2" fmla="*/ 0 w 12"/>
                <a:gd name="T3" fmla="*/ 4 h 23"/>
                <a:gd name="T4" fmla="*/ 2 w 12"/>
                <a:gd name="T5" fmla="*/ 1 h 23"/>
                <a:gd name="T6" fmla="*/ 2 w 12"/>
                <a:gd name="T7" fmla="*/ 1 h 23"/>
                <a:gd name="T8" fmla="*/ 5 w 12"/>
                <a:gd name="T9" fmla="*/ 2 h 23"/>
                <a:gd name="T10" fmla="*/ 5 w 12"/>
                <a:gd name="T11" fmla="*/ 2 h 23"/>
                <a:gd name="T12" fmla="*/ 11 w 12"/>
                <a:gd name="T13" fmla="*/ 20 h 23"/>
                <a:gd name="T14" fmla="*/ 10 w 12"/>
                <a:gd name="T15" fmla="*/ 23 h 23"/>
                <a:gd name="T16" fmla="*/ 10 w 12"/>
                <a:gd name="T17" fmla="*/ 23 h 23"/>
                <a:gd name="T18" fmla="*/ 9 w 12"/>
                <a:gd name="T19" fmla="*/ 23 h 23"/>
                <a:gd name="T20" fmla="*/ 9 w 12"/>
                <a:gd name="T21" fmla="*/ 23 h 23"/>
                <a:gd name="T22" fmla="*/ 7 w 12"/>
                <a:gd name="T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3">
                  <a:moveTo>
                    <a:pt x="7" y="22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1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7" y="22"/>
                    <a:pt x="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35">
              <a:extLst>
                <a:ext uri="{FF2B5EF4-FFF2-40B4-BE49-F238E27FC236}">
                  <a16:creationId xmlns:a16="http://schemas.microsoft.com/office/drawing/2014/main" id="{884EC28D-89D8-40CE-B5B1-E02F0C567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0" y="1589"/>
              <a:ext cx="36" cy="61"/>
            </a:xfrm>
            <a:custGeom>
              <a:avLst/>
              <a:gdLst>
                <a:gd name="T0" fmla="*/ 7 w 15"/>
                <a:gd name="T1" fmla="*/ 23 h 26"/>
                <a:gd name="T2" fmla="*/ 9 w 15"/>
                <a:gd name="T3" fmla="*/ 23 h 26"/>
                <a:gd name="T4" fmla="*/ 7 w 15"/>
                <a:gd name="T5" fmla="*/ 23 h 26"/>
                <a:gd name="T6" fmla="*/ 0 w 15"/>
                <a:gd name="T7" fmla="*/ 6 h 26"/>
                <a:gd name="T8" fmla="*/ 0 w 15"/>
                <a:gd name="T9" fmla="*/ 4 h 26"/>
                <a:gd name="T10" fmla="*/ 0 w 15"/>
                <a:gd name="T11" fmla="*/ 4 h 26"/>
                <a:gd name="T12" fmla="*/ 3 w 15"/>
                <a:gd name="T13" fmla="*/ 0 h 26"/>
                <a:gd name="T14" fmla="*/ 3 w 15"/>
                <a:gd name="T15" fmla="*/ 0 h 26"/>
                <a:gd name="T16" fmla="*/ 4 w 15"/>
                <a:gd name="T17" fmla="*/ 0 h 26"/>
                <a:gd name="T18" fmla="*/ 4 w 15"/>
                <a:gd name="T19" fmla="*/ 0 h 26"/>
                <a:gd name="T20" fmla="*/ 8 w 15"/>
                <a:gd name="T21" fmla="*/ 3 h 26"/>
                <a:gd name="T22" fmla="*/ 8 w 15"/>
                <a:gd name="T23" fmla="*/ 3 h 26"/>
                <a:gd name="T24" fmla="*/ 15 w 15"/>
                <a:gd name="T25" fmla="*/ 20 h 26"/>
                <a:gd name="T26" fmla="*/ 15 w 15"/>
                <a:gd name="T27" fmla="*/ 22 h 26"/>
                <a:gd name="T28" fmla="*/ 15 w 15"/>
                <a:gd name="T29" fmla="*/ 22 h 26"/>
                <a:gd name="T30" fmla="*/ 13 w 15"/>
                <a:gd name="T31" fmla="*/ 26 h 26"/>
                <a:gd name="T32" fmla="*/ 13 w 15"/>
                <a:gd name="T33" fmla="*/ 26 h 26"/>
                <a:gd name="T34" fmla="*/ 11 w 15"/>
                <a:gd name="T35" fmla="*/ 26 h 26"/>
                <a:gd name="T36" fmla="*/ 11 w 15"/>
                <a:gd name="T37" fmla="*/ 26 h 26"/>
                <a:gd name="T38" fmla="*/ 7 w 15"/>
                <a:gd name="T39" fmla="*/ 23 h 26"/>
                <a:gd name="T40" fmla="*/ 11 w 15"/>
                <a:gd name="T41" fmla="*/ 22 h 26"/>
                <a:gd name="T42" fmla="*/ 11 w 15"/>
                <a:gd name="T43" fmla="*/ 22 h 26"/>
                <a:gd name="T44" fmla="*/ 11 w 15"/>
                <a:gd name="T45" fmla="*/ 22 h 26"/>
                <a:gd name="T46" fmla="*/ 11 w 15"/>
                <a:gd name="T47" fmla="*/ 22 h 26"/>
                <a:gd name="T48" fmla="*/ 11 w 15"/>
                <a:gd name="T49" fmla="*/ 22 h 26"/>
                <a:gd name="T50" fmla="*/ 11 w 15"/>
                <a:gd name="T51" fmla="*/ 22 h 26"/>
                <a:gd name="T52" fmla="*/ 11 w 15"/>
                <a:gd name="T53" fmla="*/ 22 h 26"/>
                <a:gd name="T54" fmla="*/ 5 w 15"/>
                <a:gd name="T55" fmla="*/ 4 h 26"/>
                <a:gd name="T56" fmla="*/ 4 w 15"/>
                <a:gd name="T57" fmla="*/ 4 h 26"/>
                <a:gd name="T58" fmla="*/ 4 w 15"/>
                <a:gd name="T59" fmla="*/ 4 h 26"/>
                <a:gd name="T60" fmla="*/ 4 w 15"/>
                <a:gd name="T61" fmla="*/ 4 h 26"/>
                <a:gd name="T62" fmla="*/ 4 w 15"/>
                <a:gd name="T63" fmla="*/ 4 h 26"/>
                <a:gd name="T64" fmla="*/ 4 w 15"/>
                <a:gd name="T65" fmla="*/ 4 h 26"/>
                <a:gd name="T66" fmla="*/ 4 w 15"/>
                <a:gd name="T67" fmla="*/ 4 h 26"/>
                <a:gd name="T68" fmla="*/ 4 w 15"/>
                <a:gd name="T69" fmla="*/ 4 h 26"/>
                <a:gd name="T70" fmla="*/ 4 w 15"/>
                <a:gd name="T71" fmla="*/ 4 h 26"/>
                <a:gd name="T72" fmla="*/ 11 w 15"/>
                <a:gd name="T73" fmla="*/ 22 h 26"/>
                <a:gd name="T74" fmla="*/ 11 w 15"/>
                <a:gd name="T75" fmla="*/ 22 h 26"/>
                <a:gd name="T76" fmla="*/ 11 w 15"/>
                <a:gd name="T7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" h="26">
                  <a:moveTo>
                    <a:pt x="7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4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9" y="26"/>
                    <a:pt x="8" y="25"/>
                    <a:pt x="7" y="23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6">
              <a:extLst>
                <a:ext uri="{FF2B5EF4-FFF2-40B4-BE49-F238E27FC236}">
                  <a16:creationId xmlns:a16="http://schemas.microsoft.com/office/drawing/2014/main" id="{02CB8F31-6970-4807-8569-02F945DB6831}"/>
                </a:ext>
              </a:extLst>
            </p:cNvPr>
            <p:cNvSpPr/>
            <p:nvPr/>
          </p:nvSpPr>
          <p:spPr bwMode="auto">
            <a:xfrm>
              <a:off x="1789" y="1603"/>
              <a:ext cx="43" cy="33"/>
            </a:xfrm>
            <a:custGeom>
              <a:avLst/>
              <a:gdLst>
                <a:gd name="T0" fmla="*/ 1 w 18"/>
                <a:gd name="T1" fmla="*/ 14 h 14"/>
                <a:gd name="T2" fmla="*/ 2 w 18"/>
                <a:gd name="T3" fmla="*/ 10 h 14"/>
                <a:gd name="T4" fmla="*/ 2 w 18"/>
                <a:gd name="T5" fmla="*/ 10 h 14"/>
                <a:gd name="T6" fmla="*/ 14 w 18"/>
                <a:gd name="T7" fmla="*/ 0 h 14"/>
                <a:gd name="T8" fmla="*/ 17 w 18"/>
                <a:gd name="T9" fmla="*/ 1 h 14"/>
                <a:gd name="T10" fmla="*/ 17 w 18"/>
                <a:gd name="T11" fmla="*/ 1 h 14"/>
                <a:gd name="T12" fmla="*/ 17 w 18"/>
                <a:gd name="T13" fmla="*/ 4 h 14"/>
                <a:gd name="T14" fmla="*/ 17 w 18"/>
                <a:gd name="T15" fmla="*/ 4 h 14"/>
                <a:gd name="T16" fmla="*/ 5 w 18"/>
                <a:gd name="T17" fmla="*/ 14 h 14"/>
                <a:gd name="T18" fmla="*/ 3 w 18"/>
                <a:gd name="T19" fmla="*/ 14 h 14"/>
                <a:gd name="T20" fmla="*/ 3 w 18"/>
                <a:gd name="T21" fmla="*/ 14 h 14"/>
                <a:gd name="T22" fmla="*/ 1 w 18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4">
                  <a:moveTo>
                    <a:pt x="1" y="14"/>
                  </a:moveTo>
                  <a:cubicBezTo>
                    <a:pt x="0" y="13"/>
                    <a:pt x="1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7">
              <a:extLst>
                <a:ext uri="{FF2B5EF4-FFF2-40B4-BE49-F238E27FC236}">
                  <a16:creationId xmlns:a16="http://schemas.microsoft.com/office/drawing/2014/main" id="{7F4B663E-97EF-4D67-B600-242EBA4D07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7" y="1598"/>
              <a:ext cx="50" cy="43"/>
            </a:xfrm>
            <a:custGeom>
              <a:avLst/>
              <a:gdLst>
                <a:gd name="T0" fmla="*/ 4 w 21"/>
                <a:gd name="T1" fmla="*/ 18 h 18"/>
                <a:gd name="T2" fmla="*/ 1 w 21"/>
                <a:gd name="T3" fmla="*/ 17 h 18"/>
                <a:gd name="T4" fmla="*/ 1 w 21"/>
                <a:gd name="T5" fmla="*/ 17 h 18"/>
                <a:gd name="T6" fmla="*/ 1 w 21"/>
                <a:gd name="T7" fmla="*/ 17 h 18"/>
                <a:gd name="T8" fmla="*/ 0 w 21"/>
                <a:gd name="T9" fmla="*/ 14 h 18"/>
                <a:gd name="T10" fmla="*/ 0 w 21"/>
                <a:gd name="T11" fmla="*/ 14 h 18"/>
                <a:gd name="T12" fmla="*/ 1 w 21"/>
                <a:gd name="T13" fmla="*/ 11 h 18"/>
                <a:gd name="T14" fmla="*/ 1 w 21"/>
                <a:gd name="T15" fmla="*/ 11 h 18"/>
                <a:gd name="T16" fmla="*/ 14 w 21"/>
                <a:gd name="T17" fmla="*/ 1 h 18"/>
                <a:gd name="T18" fmla="*/ 16 w 21"/>
                <a:gd name="T19" fmla="*/ 0 h 18"/>
                <a:gd name="T20" fmla="*/ 16 w 21"/>
                <a:gd name="T21" fmla="*/ 0 h 18"/>
                <a:gd name="T22" fmla="*/ 20 w 21"/>
                <a:gd name="T23" fmla="*/ 2 h 18"/>
                <a:gd name="T24" fmla="*/ 20 w 21"/>
                <a:gd name="T25" fmla="*/ 2 h 18"/>
                <a:gd name="T26" fmla="*/ 21 w 21"/>
                <a:gd name="T27" fmla="*/ 4 h 18"/>
                <a:gd name="T28" fmla="*/ 21 w 21"/>
                <a:gd name="T29" fmla="*/ 4 h 18"/>
                <a:gd name="T30" fmla="*/ 19 w 21"/>
                <a:gd name="T31" fmla="*/ 8 h 18"/>
                <a:gd name="T32" fmla="*/ 19 w 21"/>
                <a:gd name="T33" fmla="*/ 8 h 18"/>
                <a:gd name="T34" fmla="*/ 7 w 21"/>
                <a:gd name="T35" fmla="*/ 17 h 18"/>
                <a:gd name="T36" fmla="*/ 4 w 21"/>
                <a:gd name="T37" fmla="*/ 18 h 18"/>
                <a:gd name="T38" fmla="*/ 4 w 21"/>
                <a:gd name="T39" fmla="*/ 18 h 18"/>
                <a:gd name="T40" fmla="*/ 4 w 21"/>
                <a:gd name="T41" fmla="*/ 18 h 18"/>
                <a:gd name="T42" fmla="*/ 16 w 21"/>
                <a:gd name="T43" fmla="*/ 4 h 18"/>
                <a:gd name="T44" fmla="*/ 4 w 21"/>
                <a:gd name="T45" fmla="*/ 14 h 18"/>
                <a:gd name="T46" fmla="*/ 4 w 21"/>
                <a:gd name="T47" fmla="*/ 14 h 18"/>
                <a:gd name="T48" fmla="*/ 4 w 21"/>
                <a:gd name="T49" fmla="*/ 14 h 18"/>
                <a:gd name="T50" fmla="*/ 4 w 21"/>
                <a:gd name="T51" fmla="*/ 14 h 18"/>
                <a:gd name="T52" fmla="*/ 4 w 21"/>
                <a:gd name="T53" fmla="*/ 14 h 18"/>
                <a:gd name="T54" fmla="*/ 2 w 21"/>
                <a:gd name="T55" fmla="*/ 16 h 18"/>
                <a:gd name="T56" fmla="*/ 4 w 21"/>
                <a:gd name="T57" fmla="*/ 14 h 18"/>
                <a:gd name="T58" fmla="*/ 4 w 21"/>
                <a:gd name="T59" fmla="*/ 14 h 18"/>
                <a:gd name="T60" fmla="*/ 4 w 21"/>
                <a:gd name="T61" fmla="*/ 14 h 18"/>
                <a:gd name="T62" fmla="*/ 4 w 21"/>
                <a:gd name="T63" fmla="*/ 14 h 18"/>
                <a:gd name="T64" fmla="*/ 4 w 21"/>
                <a:gd name="T65" fmla="*/ 14 h 18"/>
                <a:gd name="T66" fmla="*/ 16 w 21"/>
                <a:gd name="T67" fmla="*/ 5 h 18"/>
                <a:gd name="T68" fmla="*/ 17 w 21"/>
                <a:gd name="T69" fmla="*/ 4 h 18"/>
                <a:gd name="T70" fmla="*/ 17 w 21"/>
                <a:gd name="T71" fmla="*/ 4 h 18"/>
                <a:gd name="T72" fmla="*/ 17 w 21"/>
                <a:gd name="T73" fmla="*/ 4 h 18"/>
                <a:gd name="T74" fmla="*/ 17 w 21"/>
                <a:gd name="T75" fmla="*/ 4 h 18"/>
                <a:gd name="T76" fmla="*/ 16 w 21"/>
                <a:gd name="T77" fmla="*/ 4 h 18"/>
                <a:gd name="T78" fmla="*/ 16 w 21"/>
                <a:gd name="T79" fmla="*/ 4 h 18"/>
                <a:gd name="T80" fmla="*/ 16 w 21"/>
                <a:gd name="T8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8">
                  <a:moveTo>
                    <a:pt x="4" y="18"/>
                  </a:moveTo>
                  <a:cubicBezTo>
                    <a:pt x="3" y="18"/>
                    <a:pt x="2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16" y="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8">
              <a:extLst>
                <a:ext uri="{FF2B5EF4-FFF2-40B4-BE49-F238E27FC236}">
                  <a16:creationId xmlns:a16="http://schemas.microsoft.com/office/drawing/2014/main" id="{4370183D-17D9-4971-BF91-554FDDA20D3B}"/>
                </a:ext>
              </a:extLst>
            </p:cNvPr>
            <p:cNvSpPr/>
            <p:nvPr/>
          </p:nvSpPr>
          <p:spPr bwMode="auto">
            <a:xfrm>
              <a:off x="1794" y="1577"/>
              <a:ext cx="24" cy="57"/>
            </a:xfrm>
            <a:custGeom>
              <a:avLst/>
              <a:gdLst>
                <a:gd name="T0" fmla="*/ 3 w 10"/>
                <a:gd name="T1" fmla="*/ 24 h 24"/>
                <a:gd name="T2" fmla="*/ 1 w 10"/>
                <a:gd name="T3" fmla="*/ 21 h 24"/>
                <a:gd name="T4" fmla="*/ 1 w 10"/>
                <a:gd name="T5" fmla="*/ 21 h 24"/>
                <a:gd name="T6" fmla="*/ 5 w 10"/>
                <a:gd name="T7" fmla="*/ 2 h 24"/>
                <a:gd name="T8" fmla="*/ 8 w 10"/>
                <a:gd name="T9" fmla="*/ 0 h 24"/>
                <a:gd name="T10" fmla="*/ 8 w 10"/>
                <a:gd name="T11" fmla="*/ 0 h 24"/>
                <a:gd name="T12" fmla="*/ 9 w 10"/>
                <a:gd name="T13" fmla="*/ 3 h 24"/>
                <a:gd name="T14" fmla="*/ 9 w 10"/>
                <a:gd name="T15" fmla="*/ 3 h 24"/>
                <a:gd name="T16" fmla="*/ 5 w 10"/>
                <a:gd name="T17" fmla="*/ 22 h 24"/>
                <a:gd name="T18" fmla="*/ 3 w 10"/>
                <a:gd name="T19" fmla="*/ 24 h 24"/>
                <a:gd name="T20" fmla="*/ 3 w 10"/>
                <a:gd name="T21" fmla="*/ 24 h 24"/>
                <a:gd name="T22" fmla="*/ 3 w 10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3" y="24"/>
                  </a:moveTo>
                  <a:cubicBezTo>
                    <a:pt x="1" y="24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4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9">
              <a:extLst>
                <a:ext uri="{FF2B5EF4-FFF2-40B4-BE49-F238E27FC236}">
                  <a16:creationId xmlns:a16="http://schemas.microsoft.com/office/drawing/2014/main" id="{5689C2FB-0E1B-46F4-BAD7-6E72E239B7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2" y="1572"/>
              <a:ext cx="31" cy="67"/>
            </a:xfrm>
            <a:custGeom>
              <a:avLst/>
              <a:gdLst>
                <a:gd name="T0" fmla="*/ 3 w 13"/>
                <a:gd name="T1" fmla="*/ 28 h 28"/>
                <a:gd name="T2" fmla="*/ 3 w 13"/>
                <a:gd name="T3" fmla="*/ 28 h 28"/>
                <a:gd name="T4" fmla="*/ 0 w 13"/>
                <a:gd name="T5" fmla="*/ 24 h 28"/>
                <a:gd name="T6" fmla="*/ 0 w 13"/>
                <a:gd name="T7" fmla="*/ 24 h 28"/>
                <a:gd name="T8" fmla="*/ 0 w 13"/>
                <a:gd name="T9" fmla="*/ 23 h 28"/>
                <a:gd name="T10" fmla="*/ 0 w 13"/>
                <a:gd name="T11" fmla="*/ 23 h 28"/>
                <a:gd name="T12" fmla="*/ 4 w 13"/>
                <a:gd name="T13" fmla="*/ 3 h 28"/>
                <a:gd name="T14" fmla="*/ 8 w 13"/>
                <a:gd name="T15" fmla="*/ 0 h 28"/>
                <a:gd name="T16" fmla="*/ 8 w 13"/>
                <a:gd name="T17" fmla="*/ 0 h 28"/>
                <a:gd name="T18" fmla="*/ 9 w 13"/>
                <a:gd name="T19" fmla="*/ 0 h 28"/>
                <a:gd name="T20" fmla="*/ 9 w 13"/>
                <a:gd name="T21" fmla="*/ 0 h 28"/>
                <a:gd name="T22" fmla="*/ 13 w 13"/>
                <a:gd name="T23" fmla="*/ 4 h 28"/>
                <a:gd name="T24" fmla="*/ 13 w 13"/>
                <a:gd name="T25" fmla="*/ 4 h 28"/>
                <a:gd name="T26" fmla="*/ 12 w 13"/>
                <a:gd name="T27" fmla="*/ 5 h 28"/>
                <a:gd name="T28" fmla="*/ 12 w 13"/>
                <a:gd name="T29" fmla="*/ 5 h 28"/>
                <a:gd name="T30" fmla="*/ 8 w 13"/>
                <a:gd name="T31" fmla="*/ 24 h 28"/>
                <a:gd name="T32" fmla="*/ 4 w 13"/>
                <a:gd name="T33" fmla="*/ 28 h 28"/>
                <a:gd name="T34" fmla="*/ 4 w 13"/>
                <a:gd name="T35" fmla="*/ 28 h 28"/>
                <a:gd name="T36" fmla="*/ 3 w 13"/>
                <a:gd name="T37" fmla="*/ 28 h 28"/>
                <a:gd name="T38" fmla="*/ 4 w 13"/>
                <a:gd name="T39" fmla="*/ 24 h 28"/>
                <a:gd name="T40" fmla="*/ 4 w 13"/>
                <a:gd name="T41" fmla="*/ 24 h 28"/>
                <a:gd name="T42" fmla="*/ 4 w 13"/>
                <a:gd name="T43" fmla="*/ 24 h 28"/>
                <a:gd name="T44" fmla="*/ 4 w 13"/>
                <a:gd name="T45" fmla="*/ 26 h 28"/>
                <a:gd name="T46" fmla="*/ 4 w 13"/>
                <a:gd name="T47" fmla="*/ 24 h 28"/>
                <a:gd name="T48" fmla="*/ 4 w 13"/>
                <a:gd name="T49" fmla="*/ 24 h 28"/>
                <a:gd name="T50" fmla="*/ 4 w 13"/>
                <a:gd name="T51" fmla="*/ 24 h 28"/>
                <a:gd name="T52" fmla="*/ 4 w 13"/>
                <a:gd name="T53" fmla="*/ 24 h 28"/>
                <a:gd name="T54" fmla="*/ 9 w 13"/>
                <a:gd name="T55" fmla="*/ 5 h 28"/>
                <a:gd name="T56" fmla="*/ 9 w 13"/>
                <a:gd name="T57" fmla="*/ 4 h 28"/>
                <a:gd name="T58" fmla="*/ 9 w 13"/>
                <a:gd name="T59" fmla="*/ 4 h 28"/>
                <a:gd name="T60" fmla="*/ 8 w 13"/>
                <a:gd name="T61" fmla="*/ 4 h 28"/>
                <a:gd name="T62" fmla="*/ 8 w 13"/>
                <a:gd name="T63" fmla="*/ 4 h 28"/>
                <a:gd name="T64" fmla="*/ 8 w 13"/>
                <a:gd name="T65" fmla="*/ 4 h 28"/>
                <a:gd name="T66" fmla="*/ 8 w 13"/>
                <a:gd name="T67" fmla="*/ 4 h 28"/>
                <a:gd name="T68" fmla="*/ 8 w 13"/>
                <a:gd name="T69" fmla="*/ 4 h 28"/>
                <a:gd name="T70" fmla="*/ 4 w 13"/>
                <a:gd name="T71" fmla="*/ 24 h 28"/>
                <a:gd name="T72" fmla="*/ 4 w 13"/>
                <a:gd name="T73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28">
                  <a:moveTo>
                    <a:pt x="3" y="28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1" y="27"/>
                    <a:pt x="0" y="2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3" y="2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6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lose/>
                  <a:moveTo>
                    <a:pt x="4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0">
              <a:extLst>
                <a:ext uri="{FF2B5EF4-FFF2-40B4-BE49-F238E27FC236}">
                  <a16:creationId xmlns:a16="http://schemas.microsoft.com/office/drawing/2014/main" id="{30A80182-D979-4E8F-9E36-5C915AB28236}"/>
                </a:ext>
              </a:extLst>
            </p:cNvPr>
            <p:cNvSpPr/>
            <p:nvPr/>
          </p:nvSpPr>
          <p:spPr bwMode="auto">
            <a:xfrm>
              <a:off x="1454" y="2306"/>
              <a:ext cx="58" cy="492"/>
            </a:xfrm>
            <a:custGeom>
              <a:avLst/>
              <a:gdLst>
                <a:gd name="T0" fmla="*/ 0 w 24"/>
                <a:gd name="T1" fmla="*/ 204 h 207"/>
                <a:gd name="T2" fmla="*/ 2 w 24"/>
                <a:gd name="T3" fmla="*/ 202 h 207"/>
                <a:gd name="T4" fmla="*/ 2 w 24"/>
                <a:gd name="T5" fmla="*/ 202 h 207"/>
                <a:gd name="T6" fmla="*/ 19 w 24"/>
                <a:gd name="T7" fmla="*/ 202 h 207"/>
                <a:gd name="T8" fmla="*/ 9 w 24"/>
                <a:gd name="T9" fmla="*/ 3 h 207"/>
                <a:gd name="T10" fmla="*/ 9 w 24"/>
                <a:gd name="T11" fmla="*/ 3 h 207"/>
                <a:gd name="T12" fmla="*/ 11 w 24"/>
                <a:gd name="T13" fmla="*/ 0 h 207"/>
                <a:gd name="T14" fmla="*/ 11 w 24"/>
                <a:gd name="T15" fmla="*/ 0 h 207"/>
                <a:gd name="T16" fmla="*/ 13 w 24"/>
                <a:gd name="T17" fmla="*/ 3 h 207"/>
                <a:gd name="T18" fmla="*/ 13 w 24"/>
                <a:gd name="T19" fmla="*/ 3 h 207"/>
                <a:gd name="T20" fmla="*/ 24 w 24"/>
                <a:gd name="T21" fmla="*/ 207 h 207"/>
                <a:gd name="T22" fmla="*/ 2 w 24"/>
                <a:gd name="T23" fmla="*/ 207 h 207"/>
                <a:gd name="T24" fmla="*/ 0 w 24"/>
                <a:gd name="T25" fmla="*/ 20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07">
                  <a:moveTo>
                    <a:pt x="0" y="204"/>
                  </a:moveTo>
                  <a:cubicBezTo>
                    <a:pt x="0" y="203"/>
                    <a:pt x="1" y="202"/>
                    <a:pt x="2" y="202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24" y="207"/>
                    <a:pt x="24" y="207"/>
                    <a:pt x="24" y="207"/>
                  </a:cubicBezTo>
                  <a:cubicBezTo>
                    <a:pt x="2" y="207"/>
                    <a:pt x="2" y="207"/>
                    <a:pt x="2" y="207"/>
                  </a:cubicBezTo>
                  <a:cubicBezTo>
                    <a:pt x="1" y="207"/>
                    <a:pt x="0" y="206"/>
                    <a:pt x="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1">
              <a:extLst>
                <a:ext uri="{FF2B5EF4-FFF2-40B4-BE49-F238E27FC236}">
                  <a16:creationId xmlns:a16="http://schemas.microsoft.com/office/drawing/2014/main" id="{EFE8C9A5-EC8B-4693-A0B0-F5EC56CBFB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0" y="2301"/>
              <a:ext cx="67" cy="501"/>
            </a:xfrm>
            <a:custGeom>
              <a:avLst/>
              <a:gdLst>
                <a:gd name="T0" fmla="*/ 0 w 28"/>
                <a:gd name="T1" fmla="*/ 206 h 211"/>
                <a:gd name="T2" fmla="*/ 4 w 28"/>
                <a:gd name="T3" fmla="*/ 202 h 211"/>
                <a:gd name="T4" fmla="*/ 4 w 28"/>
                <a:gd name="T5" fmla="*/ 202 h 211"/>
                <a:gd name="T6" fmla="*/ 19 w 28"/>
                <a:gd name="T7" fmla="*/ 202 h 211"/>
                <a:gd name="T8" fmla="*/ 8 w 28"/>
                <a:gd name="T9" fmla="*/ 0 h 211"/>
                <a:gd name="T10" fmla="*/ 10 w 28"/>
                <a:gd name="T11" fmla="*/ 2 h 211"/>
                <a:gd name="T12" fmla="*/ 13 w 28"/>
                <a:gd name="T13" fmla="*/ 0 h 211"/>
                <a:gd name="T14" fmla="*/ 13 w 28"/>
                <a:gd name="T15" fmla="*/ 0 h 211"/>
                <a:gd name="T16" fmla="*/ 13 w 28"/>
                <a:gd name="T17" fmla="*/ 0 h 211"/>
                <a:gd name="T18" fmla="*/ 13 w 28"/>
                <a:gd name="T19" fmla="*/ 0 h 211"/>
                <a:gd name="T20" fmla="*/ 17 w 28"/>
                <a:gd name="T21" fmla="*/ 5 h 211"/>
                <a:gd name="T22" fmla="*/ 17 w 28"/>
                <a:gd name="T23" fmla="*/ 5 h 211"/>
                <a:gd name="T24" fmla="*/ 28 w 28"/>
                <a:gd name="T25" fmla="*/ 211 h 211"/>
                <a:gd name="T26" fmla="*/ 4 w 28"/>
                <a:gd name="T27" fmla="*/ 211 h 211"/>
                <a:gd name="T28" fmla="*/ 0 w 28"/>
                <a:gd name="T29" fmla="*/ 206 h 211"/>
                <a:gd name="T30" fmla="*/ 4 w 28"/>
                <a:gd name="T31" fmla="*/ 206 h 211"/>
                <a:gd name="T32" fmla="*/ 4 w 28"/>
                <a:gd name="T33" fmla="*/ 207 h 211"/>
                <a:gd name="T34" fmla="*/ 4 w 28"/>
                <a:gd name="T35" fmla="*/ 207 h 211"/>
                <a:gd name="T36" fmla="*/ 24 w 28"/>
                <a:gd name="T37" fmla="*/ 207 h 211"/>
                <a:gd name="T38" fmla="*/ 13 w 28"/>
                <a:gd name="T39" fmla="*/ 5 h 211"/>
                <a:gd name="T40" fmla="*/ 13 w 28"/>
                <a:gd name="T41" fmla="*/ 4 h 211"/>
                <a:gd name="T42" fmla="*/ 13 w 28"/>
                <a:gd name="T43" fmla="*/ 4 h 211"/>
                <a:gd name="T44" fmla="*/ 13 w 28"/>
                <a:gd name="T45" fmla="*/ 4 h 211"/>
                <a:gd name="T46" fmla="*/ 13 w 28"/>
                <a:gd name="T47" fmla="*/ 4 h 211"/>
                <a:gd name="T48" fmla="*/ 13 w 28"/>
                <a:gd name="T49" fmla="*/ 5 h 211"/>
                <a:gd name="T50" fmla="*/ 13 w 28"/>
                <a:gd name="T51" fmla="*/ 5 h 211"/>
                <a:gd name="T52" fmla="*/ 13 w 28"/>
                <a:gd name="T53" fmla="*/ 10 h 211"/>
                <a:gd name="T54" fmla="*/ 13 w 28"/>
                <a:gd name="T55" fmla="*/ 10 h 211"/>
                <a:gd name="T56" fmla="*/ 23 w 28"/>
                <a:gd name="T57" fmla="*/ 206 h 211"/>
                <a:gd name="T58" fmla="*/ 4 w 28"/>
                <a:gd name="T59" fmla="*/ 206 h 211"/>
                <a:gd name="T60" fmla="*/ 4 w 28"/>
                <a:gd name="T61" fmla="*/ 206 h 211"/>
                <a:gd name="T62" fmla="*/ 4 w 28"/>
                <a:gd name="T63" fmla="*/ 20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211">
                  <a:moveTo>
                    <a:pt x="0" y="206"/>
                  </a:moveTo>
                  <a:cubicBezTo>
                    <a:pt x="0" y="204"/>
                    <a:pt x="2" y="202"/>
                    <a:pt x="4" y="202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8" y="211"/>
                    <a:pt x="28" y="211"/>
                    <a:pt x="28" y="211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2" y="211"/>
                    <a:pt x="0" y="209"/>
                    <a:pt x="0" y="206"/>
                  </a:cubicBezTo>
                  <a:close/>
                  <a:moveTo>
                    <a:pt x="4" y="206"/>
                  </a:moveTo>
                  <a:cubicBezTo>
                    <a:pt x="4" y="206"/>
                    <a:pt x="4" y="207"/>
                    <a:pt x="4" y="207"/>
                  </a:cubicBezTo>
                  <a:cubicBezTo>
                    <a:pt x="4" y="207"/>
                    <a:pt x="4" y="207"/>
                    <a:pt x="4" y="207"/>
                  </a:cubicBezTo>
                  <a:cubicBezTo>
                    <a:pt x="24" y="207"/>
                    <a:pt x="24" y="207"/>
                    <a:pt x="24" y="20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23" y="206"/>
                    <a:pt x="23" y="206"/>
                    <a:pt x="23" y="206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06"/>
                    <a:pt x="4" y="206"/>
                    <a:pt x="4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2">
              <a:extLst>
                <a:ext uri="{FF2B5EF4-FFF2-40B4-BE49-F238E27FC236}">
                  <a16:creationId xmlns:a16="http://schemas.microsoft.com/office/drawing/2014/main" id="{C8B54857-ADB3-4E83-A9FB-D454C99D5691}"/>
                </a:ext>
              </a:extLst>
            </p:cNvPr>
            <p:cNvSpPr/>
            <p:nvPr/>
          </p:nvSpPr>
          <p:spPr bwMode="auto">
            <a:xfrm>
              <a:off x="1517" y="2306"/>
              <a:ext cx="81" cy="484"/>
            </a:xfrm>
            <a:custGeom>
              <a:avLst/>
              <a:gdLst>
                <a:gd name="T0" fmla="*/ 10 w 34"/>
                <a:gd name="T1" fmla="*/ 199 h 204"/>
                <a:gd name="T2" fmla="*/ 9 w 34"/>
                <a:gd name="T3" fmla="*/ 195 h 204"/>
                <a:gd name="T4" fmla="*/ 9 w 34"/>
                <a:gd name="T5" fmla="*/ 195 h 204"/>
                <a:gd name="T6" fmla="*/ 8 w 34"/>
                <a:gd name="T7" fmla="*/ 188 h 204"/>
                <a:gd name="T8" fmla="*/ 8 w 34"/>
                <a:gd name="T9" fmla="*/ 188 h 204"/>
                <a:gd name="T10" fmla="*/ 6 w 34"/>
                <a:gd name="T11" fmla="*/ 165 h 204"/>
                <a:gd name="T12" fmla="*/ 6 w 34"/>
                <a:gd name="T13" fmla="*/ 165 h 204"/>
                <a:gd name="T14" fmla="*/ 3 w 34"/>
                <a:gd name="T15" fmla="*/ 98 h 204"/>
                <a:gd name="T16" fmla="*/ 3 w 34"/>
                <a:gd name="T17" fmla="*/ 98 h 204"/>
                <a:gd name="T18" fmla="*/ 0 w 34"/>
                <a:gd name="T19" fmla="*/ 3 h 204"/>
                <a:gd name="T20" fmla="*/ 0 w 34"/>
                <a:gd name="T21" fmla="*/ 3 h 204"/>
                <a:gd name="T22" fmla="*/ 0 w 34"/>
                <a:gd name="T23" fmla="*/ 3 h 204"/>
                <a:gd name="T24" fmla="*/ 2 w 34"/>
                <a:gd name="T25" fmla="*/ 0 h 204"/>
                <a:gd name="T26" fmla="*/ 2 w 34"/>
                <a:gd name="T27" fmla="*/ 0 h 204"/>
                <a:gd name="T28" fmla="*/ 4 w 34"/>
                <a:gd name="T29" fmla="*/ 3 h 204"/>
                <a:gd name="T30" fmla="*/ 4 w 34"/>
                <a:gd name="T31" fmla="*/ 3 h 204"/>
                <a:gd name="T32" fmla="*/ 10 w 34"/>
                <a:gd name="T33" fmla="*/ 162 h 204"/>
                <a:gd name="T34" fmla="*/ 10 w 34"/>
                <a:gd name="T35" fmla="*/ 162 h 204"/>
                <a:gd name="T36" fmla="*/ 14 w 34"/>
                <a:gd name="T37" fmla="*/ 196 h 204"/>
                <a:gd name="T38" fmla="*/ 14 w 34"/>
                <a:gd name="T39" fmla="*/ 196 h 204"/>
                <a:gd name="T40" fmla="*/ 30 w 34"/>
                <a:gd name="T41" fmla="*/ 199 h 204"/>
                <a:gd name="T42" fmla="*/ 30 w 34"/>
                <a:gd name="T43" fmla="*/ 199 h 204"/>
                <a:gd name="T44" fmla="*/ 31 w 34"/>
                <a:gd name="T45" fmla="*/ 199 h 204"/>
                <a:gd name="T46" fmla="*/ 31 w 34"/>
                <a:gd name="T47" fmla="*/ 199 h 204"/>
                <a:gd name="T48" fmla="*/ 34 w 34"/>
                <a:gd name="T49" fmla="*/ 202 h 204"/>
                <a:gd name="T50" fmla="*/ 34 w 34"/>
                <a:gd name="T51" fmla="*/ 202 h 204"/>
                <a:gd name="T52" fmla="*/ 31 w 34"/>
                <a:gd name="T53" fmla="*/ 204 h 204"/>
                <a:gd name="T54" fmla="*/ 31 w 34"/>
                <a:gd name="T55" fmla="*/ 204 h 204"/>
                <a:gd name="T56" fmla="*/ 30 w 34"/>
                <a:gd name="T57" fmla="*/ 204 h 204"/>
                <a:gd name="T58" fmla="*/ 30 w 34"/>
                <a:gd name="T59" fmla="*/ 204 h 204"/>
                <a:gd name="T60" fmla="*/ 10 w 34"/>
                <a:gd name="T61" fmla="*/ 199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204">
                  <a:moveTo>
                    <a:pt x="10" y="199"/>
                  </a:moveTo>
                  <a:cubicBezTo>
                    <a:pt x="9" y="198"/>
                    <a:pt x="9" y="197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8" y="193"/>
                    <a:pt x="8" y="191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7" y="182"/>
                    <a:pt x="6" y="174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5" y="147"/>
                    <a:pt x="3" y="122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1" y="50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7" y="106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80"/>
                    <a:pt x="13" y="194"/>
                    <a:pt x="14" y="196"/>
                  </a:cubicBezTo>
                  <a:cubicBezTo>
                    <a:pt x="14" y="196"/>
                    <a:pt x="14" y="196"/>
                    <a:pt x="14" y="196"/>
                  </a:cubicBezTo>
                  <a:cubicBezTo>
                    <a:pt x="17" y="199"/>
                    <a:pt x="26" y="200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1" y="199"/>
                    <a:pt x="31" y="199"/>
                    <a:pt x="31" y="199"/>
                  </a:cubicBezTo>
                  <a:cubicBezTo>
                    <a:pt x="31" y="199"/>
                    <a:pt x="31" y="199"/>
                    <a:pt x="31" y="199"/>
                  </a:cubicBezTo>
                  <a:cubicBezTo>
                    <a:pt x="32" y="199"/>
                    <a:pt x="34" y="200"/>
                    <a:pt x="34" y="202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3"/>
                    <a:pt x="33" y="204"/>
                    <a:pt x="31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1" y="204"/>
                    <a:pt x="31" y="204"/>
                    <a:pt x="30" y="204"/>
                  </a:cubicBezTo>
                  <a:cubicBezTo>
                    <a:pt x="30" y="204"/>
                    <a:pt x="30" y="204"/>
                    <a:pt x="30" y="204"/>
                  </a:cubicBezTo>
                  <a:cubicBezTo>
                    <a:pt x="26" y="204"/>
                    <a:pt x="16" y="204"/>
                    <a:pt x="10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3">
              <a:extLst>
                <a:ext uri="{FF2B5EF4-FFF2-40B4-BE49-F238E27FC236}">
                  <a16:creationId xmlns:a16="http://schemas.microsoft.com/office/drawing/2014/main" id="{32A684CB-CA9E-4255-9EB3-E6EB218E71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" y="2301"/>
              <a:ext cx="91" cy="494"/>
            </a:xfrm>
            <a:custGeom>
              <a:avLst/>
              <a:gdLst>
                <a:gd name="T0" fmla="*/ 12 w 38"/>
                <a:gd name="T1" fmla="*/ 201 h 208"/>
                <a:gd name="T2" fmla="*/ 9 w 38"/>
                <a:gd name="T3" fmla="*/ 197 h 208"/>
                <a:gd name="T4" fmla="*/ 8 w 38"/>
                <a:gd name="T5" fmla="*/ 190 h 208"/>
                <a:gd name="T6" fmla="*/ 6 w 38"/>
                <a:gd name="T7" fmla="*/ 167 h 208"/>
                <a:gd name="T8" fmla="*/ 3 w 38"/>
                <a:gd name="T9" fmla="*/ 101 h 208"/>
                <a:gd name="T10" fmla="*/ 0 w 38"/>
                <a:gd name="T11" fmla="*/ 5 h 208"/>
                <a:gd name="T12" fmla="*/ 0 w 38"/>
                <a:gd name="T13" fmla="*/ 2 h 208"/>
                <a:gd name="T14" fmla="*/ 4 w 38"/>
                <a:gd name="T15" fmla="*/ 0 h 208"/>
                <a:gd name="T16" fmla="*/ 4 w 38"/>
                <a:gd name="T17" fmla="*/ 0 h 208"/>
                <a:gd name="T18" fmla="*/ 8 w 38"/>
                <a:gd name="T19" fmla="*/ 5 h 208"/>
                <a:gd name="T20" fmla="*/ 14 w 38"/>
                <a:gd name="T21" fmla="*/ 164 h 208"/>
                <a:gd name="T22" fmla="*/ 16 w 38"/>
                <a:gd name="T23" fmla="*/ 187 h 208"/>
                <a:gd name="T24" fmla="*/ 17 w 38"/>
                <a:gd name="T25" fmla="*/ 197 h 208"/>
                <a:gd name="T26" fmla="*/ 31 w 38"/>
                <a:gd name="T27" fmla="*/ 199 h 208"/>
                <a:gd name="T28" fmla="*/ 32 w 38"/>
                <a:gd name="T29" fmla="*/ 199 h 208"/>
                <a:gd name="T30" fmla="*/ 33 w 38"/>
                <a:gd name="T31" fmla="*/ 199 h 208"/>
                <a:gd name="T32" fmla="*/ 33 w 38"/>
                <a:gd name="T33" fmla="*/ 199 h 208"/>
                <a:gd name="T34" fmla="*/ 33 w 38"/>
                <a:gd name="T35" fmla="*/ 199 h 208"/>
                <a:gd name="T36" fmla="*/ 33 w 38"/>
                <a:gd name="T37" fmla="*/ 199 h 208"/>
                <a:gd name="T38" fmla="*/ 33 w 38"/>
                <a:gd name="T39" fmla="*/ 199 h 208"/>
                <a:gd name="T40" fmla="*/ 33 w 38"/>
                <a:gd name="T41" fmla="*/ 199 h 208"/>
                <a:gd name="T42" fmla="*/ 38 w 38"/>
                <a:gd name="T43" fmla="*/ 204 h 208"/>
                <a:gd name="T44" fmla="*/ 38 w 38"/>
                <a:gd name="T45" fmla="*/ 204 h 208"/>
                <a:gd name="T46" fmla="*/ 33 w 38"/>
                <a:gd name="T47" fmla="*/ 208 h 208"/>
                <a:gd name="T48" fmla="*/ 32 w 38"/>
                <a:gd name="T49" fmla="*/ 208 h 208"/>
                <a:gd name="T50" fmla="*/ 32 w 38"/>
                <a:gd name="T51" fmla="*/ 204 h 208"/>
                <a:gd name="T52" fmla="*/ 33 w 38"/>
                <a:gd name="T53" fmla="*/ 204 h 208"/>
                <a:gd name="T54" fmla="*/ 34 w 38"/>
                <a:gd name="T55" fmla="*/ 204 h 208"/>
                <a:gd name="T56" fmla="*/ 33 w 38"/>
                <a:gd name="T57" fmla="*/ 203 h 208"/>
                <a:gd name="T58" fmla="*/ 33 w 38"/>
                <a:gd name="T59" fmla="*/ 203 h 208"/>
                <a:gd name="T60" fmla="*/ 32 w 38"/>
                <a:gd name="T61" fmla="*/ 203 h 208"/>
                <a:gd name="T62" fmla="*/ 31 w 38"/>
                <a:gd name="T63" fmla="*/ 203 h 208"/>
                <a:gd name="T64" fmla="*/ 14 w 38"/>
                <a:gd name="T65" fmla="*/ 200 h 208"/>
                <a:gd name="T66" fmla="*/ 14 w 38"/>
                <a:gd name="T67" fmla="*/ 199 h 208"/>
                <a:gd name="T68" fmla="*/ 12 w 38"/>
                <a:gd name="T69" fmla="*/ 187 h 208"/>
                <a:gd name="T70" fmla="*/ 10 w 38"/>
                <a:gd name="T71" fmla="*/ 164 h 208"/>
                <a:gd name="T72" fmla="*/ 4 w 38"/>
                <a:gd name="T73" fmla="*/ 5 h 208"/>
                <a:gd name="T74" fmla="*/ 4 w 38"/>
                <a:gd name="T75" fmla="*/ 5 h 208"/>
                <a:gd name="T76" fmla="*/ 4 w 38"/>
                <a:gd name="T77" fmla="*/ 5 h 208"/>
                <a:gd name="T78" fmla="*/ 4 w 38"/>
                <a:gd name="T79" fmla="*/ 4 h 208"/>
                <a:gd name="T80" fmla="*/ 4 w 38"/>
                <a:gd name="T81" fmla="*/ 5 h 208"/>
                <a:gd name="T82" fmla="*/ 4 w 38"/>
                <a:gd name="T83" fmla="*/ 8 h 208"/>
                <a:gd name="T84" fmla="*/ 7 w 38"/>
                <a:gd name="T85" fmla="*/ 100 h 208"/>
                <a:gd name="T86" fmla="*/ 10 w 38"/>
                <a:gd name="T87" fmla="*/ 167 h 208"/>
                <a:gd name="T88" fmla="*/ 12 w 38"/>
                <a:gd name="T89" fmla="*/ 190 h 208"/>
                <a:gd name="T90" fmla="*/ 12 w 38"/>
                <a:gd name="T91" fmla="*/ 197 h 208"/>
                <a:gd name="T92" fmla="*/ 14 w 38"/>
                <a:gd name="T93" fmla="*/ 200 h 208"/>
                <a:gd name="T94" fmla="*/ 32 w 38"/>
                <a:gd name="T95" fmla="*/ 204 h 208"/>
                <a:gd name="T96" fmla="*/ 34 w 38"/>
                <a:gd name="T97" fmla="*/ 204 h 208"/>
                <a:gd name="T98" fmla="*/ 34 w 38"/>
                <a:gd name="T99" fmla="*/ 2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208">
                  <a:moveTo>
                    <a:pt x="11" y="203"/>
                  </a:moveTo>
                  <a:cubicBezTo>
                    <a:pt x="12" y="201"/>
                    <a:pt x="12" y="201"/>
                    <a:pt x="12" y="201"/>
                  </a:cubicBezTo>
                  <a:cubicBezTo>
                    <a:pt x="11" y="203"/>
                    <a:pt x="11" y="203"/>
                    <a:pt x="11" y="203"/>
                  </a:cubicBezTo>
                  <a:cubicBezTo>
                    <a:pt x="9" y="201"/>
                    <a:pt x="9" y="199"/>
                    <a:pt x="9" y="197"/>
                  </a:cubicBezTo>
                  <a:cubicBezTo>
                    <a:pt x="9" y="197"/>
                    <a:pt x="9" y="197"/>
                    <a:pt x="9" y="197"/>
                  </a:cubicBezTo>
                  <a:cubicBezTo>
                    <a:pt x="8" y="196"/>
                    <a:pt x="8" y="193"/>
                    <a:pt x="8" y="190"/>
                  </a:cubicBezTo>
                  <a:cubicBezTo>
                    <a:pt x="8" y="190"/>
                    <a:pt x="8" y="190"/>
                    <a:pt x="8" y="190"/>
                  </a:cubicBezTo>
                  <a:cubicBezTo>
                    <a:pt x="7" y="185"/>
                    <a:pt x="6" y="177"/>
                    <a:pt x="6" y="167"/>
                  </a:cubicBezTo>
                  <a:cubicBezTo>
                    <a:pt x="6" y="167"/>
                    <a:pt x="6" y="167"/>
                    <a:pt x="6" y="167"/>
                  </a:cubicBezTo>
                  <a:cubicBezTo>
                    <a:pt x="5" y="149"/>
                    <a:pt x="3" y="125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1" y="52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2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11" y="108"/>
                    <a:pt x="14" y="164"/>
                  </a:cubicBezTo>
                  <a:cubicBezTo>
                    <a:pt x="14" y="164"/>
                    <a:pt x="14" y="164"/>
                    <a:pt x="14" y="164"/>
                  </a:cubicBezTo>
                  <a:cubicBezTo>
                    <a:pt x="15" y="173"/>
                    <a:pt x="15" y="181"/>
                    <a:pt x="16" y="187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16" y="192"/>
                    <a:pt x="17" y="196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20" y="199"/>
                    <a:pt x="28" y="200"/>
                    <a:pt x="31" y="199"/>
                  </a:cubicBezTo>
                  <a:cubicBezTo>
                    <a:pt x="31" y="199"/>
                    <a:pt x="31" y="199"/>
                    <a:pt x="31" y="199"/>
                  </a:cubicBezTo>
                  <a:cubicBezTo>
                    <a:pt x="31" y="199"/>
                    <a:pt x="31" y="199"/>
                    <a:pt x="32" y="199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2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6" y="200"/>
                    <a:pt x="38" y="201"/>
                    <a:pt x="38" y="204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38" y="206"/>
                    <a:pt x="36" y="208"/>
                    <a:pt x="33" y="208"/>
                  </a:cubicBezTo>
                  <a:cubicBezTo>
                    <a:pt x="33" y="208"/>
                    <a:pt x="33" y="208"/>
                    <a:pt x="33" y="208"/>
                  </a:cubicBezTo>
                  <a:cubicBezTo>
                    <a:pt x="33" y="208"/>
                    <a:pt x="33" y="208"/>
                    <a:pt x="32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28" y="208"/>
                    <a:pt x="18" y="208"/>
                    <a:pt x="11" y="203"/>
                  </a:cubicBezTo>
                  <a:close/>
                  <a:moveTo>
                    <a:pt x="32" y="204"/>
                  </a:moveTo>
                  <a:cubicBezTo>
                    <a:pt x="33" y="204"/>
                    <a:pt x="33" y="204"/>
                    <a:pt x="33" y="204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33" y="204"/>
                    <a:pt x="34" y="204"/>
                    <a:pt x="34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04"/>
                    <a:pt x="33" y="204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2" y="203"/>
                    <a:pt x="31" y="203"/>
                    <a:pt x="31" y="203"/>
                  </a:cubicBezTo>
                  <a:cubicBezTo>
                    <a:pt x="31" y="203"/>
                    <a:pt x="31" y="203"/>
                    <a:pt x="31" y="203"/>
                  </a:cubicBezTo>
                  <a:cubicBezTo>
                    <a:pt x="27" y="203"/>
                    <a:pt x="19" y="203"/>
                    <a:pt x="14" y="200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3" y="197"/>
                    <a:pt x="13" y="193"/>
                    <a:pt x="12" y="187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1" y="181"/>
                    <a:pt x="11" y="173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7" y="109"/>
                    <a:pt x="5" y="9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20"/>
                    <a:pt x="5" y="60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24"/>
                    <a:pt x="9" y="149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76"/>
                    <a:pt x="11" y="184"/>
                    <a:pt x="12" y="190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2" y="193"/>
                    <a:pt x="12" y="195"/>
                    <a:pt x="12" y="197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3" y="199"/>
                    <a:pt x="13" y="199"/>
                    <a:pt x="14" y="200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8" y="204"/>
                    <a:pt x="28" y="204"/>
                    <a:pt x="32" y="204"/>
                  </a:cubicBezTo>
                  <a:close/>
                  <a:moveTo>
                    <a:pt x="34" y="204"/>
                  </a:moveTo>
                  <a:cubicBezTo>
                    <a:pt x="34" y="204"/>
                    <a:pt x="34" y="204"/>
                    <a:pt x="34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04"/>
                    <a:pt x="34" y="204"/>
                    <a:pt x="34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" name="矩形 15">
            <a:extLst>
              <a:ext uri="{FF2B5EF4-FFF2-40B4-BE49-F238E27FC236}">
                <a16:creationId xmlns:a16="http://schemas.microsoft.com/office/drawing/2014/main" id="{6A0E3AF0-C367-4E8B-AC1E-A3DE83AF5797}"/>
              </a:ext>
            </a:extLst>
          </p:cNvPr>
          <p:cNvSpPr/>
          <p:nvPr/>
        </p:nvSpPr>
        <p:spPr>
          <a:xfrm>
            <a:off x="4879613" y="516000"/>
            <a:ext cx="9028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zh-TW" sz="2800" b="1" dirty="0">
                <a:latin typeface="微軟正黑體" panose="020B0604030504040204" pitchFamily="34" charset="-120"/>
                <a:ea typeface="微軟正黑體" panose="020B0604030504040204" pitchFamily="34" charset="-120"/>
                <a:cs typeface="Times New Roman" panose="02020603050405020304" pitchFamily="18" charset="0"/>
              </a:rPr>
              <a:t>前言</a:t>
            </a:r>
            <a:endParaRPr lang="zh-TW" altLang="en-US" sz="28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64" name="矩形 63">
            <a:extLst>
              <a:ext uri="{FF2B5EF4-FFF2-40B4-BE49-F238E27FC236}">
                <a16:creationId xmlns:a16="http://schemas.microsoft.com/office/drawing/2014/main" id="{35AF2A0B-D326-48D7-A9D6-89AC1DF45967}"/>
              </a:ext>
            </a:extLst>
          </p:cNvPr>
          <p:cNvSpPr/>
          <p:nvPr/>
        </p:nvSpPr>
        <p:spPr>
          <a:xfrm>
            <a:off x="4964773" y="3936837"/>
            <a:ext cx="9028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  <a:cs typeface="Times New Roman" panose="02020603050405020304" pitchFamily="18" charset="0"/>
              </a:rPr>
              <a:t>正文</a:t>
            </a:r>
          </a:p>
        </p:txBody>
      </p:sp>
      <p:sp>
        <p:nvSpPr>
          <p:cNvPr id="66" name="任意多边形 2">
            <a:extLst>
              <a:ext uri="{FF2B5EF4-FFF2-40B4-BE49-F238E27FC236}">
                <a16:creationId xmlns:a16="http://schemas.microsoft.com/office/drawing/2014/main" id="{A0F4F4BF-9A9A-45B9-A954-CC3D2658981C}"/>
              </a:ext>
            </a:extLst>
          </p:cNvPr>
          <p:cNvSpPr/>
          <p:nvPr/>
        </p:nvSpPr>
        <p:spPr>
          <a:xfrm>
            <a:off x="6901248" y="4658102"/>
            <a:ext cx="3975213" cy="317376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>
                <a:lumMod val="85000"/>
                <a:lumOff val="15000"/>
              </a:schemeClr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文本框 3">
            <a:extLst>
              <a:ext uri="{FF2B5EF4-FFF2-40B4-BE49-F238E27FC236}">
                <a16:creationId xmlns:a16="http://schemas.microsoft.com/office/drawing/2014/main" id="{25C27012-1D78-462F-A8DD-12208F2B423A}"/>
              </a:ext>
            </a:extLst>
          </p:cNvPr>
          <p:cNvSpPr txBox="1"/>
          <p:nvPr/>
        </p:nvSpPr>
        <p:spPr>
          <a:xfrm>
            <a:off x="7604760" y="4396491"/>
            <a:ext cx="3025139" cy="5387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dist">
              <a:defRPr/>
            </a:pPr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研究流程與架構</a:t>
            </a:r>
            <a:endParaRPr lang="zh-CN" altLang="en-US" sz="2700" b="1" kern="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69" name="矩形 68">
            <a:extLst>
              <a:ext uri="{FF2B5EF4-FFF2-40B4-BE49-F238E27FC236}">
                <a16:creationId xmlns:a16="http://schemas.microsoft.com/office/drawing/2014/main" id="{B79E52AE-846C-4CCD-8601-A42D097FA966}"/>
              </a:ext>
            </a:extLst>
          </p:cNvPr>
          <p:cNvSpPr/>
          <p:nvPr/>
        </p:nvSpPr>
        <p:spPr>
          <a:xfrm>
            <a:off x="4964773" y="5729002"/>
            <a:ext cx="9028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  <a:cs typeface="Times New Roman" panose="02020603050405020304" pitchFamily="18" charset="0"/>
              </a:rPr>
              <a:t>結論</a:t>
            </a:r>
          </a:p>
        </p:txBody>
      </p:sp>
      <p:grpSp>
        <p:nvGrpSpPr>
          <p:cNvPr id="71" name="组合 31">
            <a:extLst>
              <a:ext uri="{FF2B5EF4-FFF2-40B4-BE49-F238E27FC236}">
                <a16:creationId xmlns:a16="http://schemas.microsoft.com/office/drawing/2014/main" id="{D4A5462E-075E-473F-A692-F035F0E2A736}"/>
              </a:ext>
            </a:extLst>
          </p:cNvPr>
          <p:cNvGrpSpPr/>
          <p:nvPr/>
        </p:nvGrpSpPr>
        <p:grpSpPr>
          <a:xfrm>
            <a:off x="3604260" y="342424"/>
            <a:ext cx="2491740" cy="1328272"/>
            <a:chOff x="6183313" y="1962150"/>
            <a:chExt cx="1431925" cy="1168401"/>
          </a:xfrm>
          <a:solidFill>
            <a:srgbClr val="F7B63E"/>
          </a:solidFill>
        </p:grpSpPr>
        <p:sp>
          <p:nvSpPr>
            <p:cNvPr id="72" name="Freeform 5">
              <a:extLst>
                <a:ext uri="{FF2B5EF4-FFF2-40B4-BE49-F238E27FC236}">
                  <a16:creationId xmlns:a16="http://schemas.microsoft.com/office/drawing/2014/main" id="{C70CA7D8-4CB3-494D-BFC8-47536B6434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3313" y="1962150"/>
              <a:ext cx="1431925" cy="1168401"/>
            </a:xfrm>
            <a:custGeom>
              <a:avLst/>
              <a:gdLst>
                <a:gd name="T0" fmla="*/ 43 w 710"/>
                <a:gd name="T1" fmla="*/ 578 h 578"/>
                <a:gd name="T2" fmla="*/ 448 w 710"/>
                <a:gd name="T3" fmla="*/ 6 h 578"/>
                <a:gd name="T4" fmla="*/ 382 w 710"/>
                <a:gd name="T5" fmla="*/ 84 h 578"/>
                <a:gd name="T6" fmla="*/ 367 w 710"/>
                <a:gd name="T7" fmla="*/ 55 h 578"/>
                <a:gd name="T8" fmla="*/ 367 w 710"/>
                <a:gd name="T9" fmla="*/ 57 h 578"/>
                <a:gd name="T10" fmla="*/ 325 w 710"/>
                <a:gd name="T11" fmla="*/ 171 h 578"/>
                <a:gd name="T12" fmla="*/ 497 w 710"/>
                <a:gd name="T13" fmla="*/ 69 h 578"/>
                <a:gd name="T14" fmla="*/ 570 w 710"/>
                <a:gd name="T15" fmla="*/ 280 h 578"/>
                <a:gd name="T16" fmla="*/ 484 w 710"/>
                <a:gd name="T17" fmla="*/ 62 h 578"/>
                <a:gd name="T18" fmla="*/ 484 w 710"/>
                <a:gd name="T19" fmla="*/ 49 h 578"/>
                <a:gd name="T20" fmla="*/ 560 w 710"/>
                <a:gd name="T21" fmla="*/ 53 h 578"/>
                <a:gd name="T22" fmla="*/ 501 w 710"/>
                <a:gd name="T23" fmla="*/ 49 h 578"/>
                <a:gd name="T24" fmla="*/ 592 w 710"/>
                <a:gd name="T25" fmla="*/ 108 h 578"/>
                <a:gd name="T26" fmla="*/ 423 w 710"/>
                <a:gd name="T27" fmla="*/ 308 h 578"/>
                <a:gd name="T28" fmla="*/ 373 w 710"/>
                <a:gd name="T29" fmla="*/ 262 h 578"/>
                <a:gd name="T30" fmla="*/ 357 w 710"/>
                <a:gd name="T31" fmla="*/ 247 h 578"/>
                <a:gd name="T32" fmla="*/ 329 w 710"/>
                <a:gd name="T33" fmla="*/ 259 h 578"/>
                <a:gd name="T34" fmla="*/ 352 w 710"/>
                <a:gd name="T35" fmla="*/ 199 h 578"/>
                <a:gd name="T36" fmla="*/ 201 w 710"/>
                <a:gd name="T37" fmla="*/ 352 h 578"/>
                <a:gd name="T38" fmla="*/ 206 w 710"/>
                <a:gd name="T39" fmla="*/ 359 h 578"/>
                <a:gd name="T40" fmla="*/ 151 w 710"/>
                <a:gd name="T41" fmla="*/ 392 h 578"/>
                <a:gd name="T42" fmla="*/ 50 w 710"/>
                <a:gd name="T43" fmla="*/ 471 h 578"/>
                <a:gd name="T44" fmla="*/ 12 w 710"/>
                <a:gd name="T45" fmla="*/ 507 h 578"/>
                <a:gd name="T46" fmla="*/ 37 w 710"/>
                <a:gd name="T47" fmla="*/ 549 h 578"/>
                <a:gd name="T48" fmla="*/ 46 w 710"/>
                <a:gd name="T49" fmla="*/ 554 h 578"/>
                <a:gd name="T50" fmla="*/ 54 w 710"/>
                <a:gd name="T51" fmla="*/ 545 h 578"/>
                <a:gd name="T52" fmla="*/ 120 w 710"/>
                <a:gd name="T53" fmla="*/ 505 h 578"/>
                <a:gd name="T54" fmla="*/ 177 w 710"/>
                <a:gd name="T55" fmla="*/ 461 h 578"/>
                <a:gd name="T56" fmla="*/ 155 w 710"/>
                <a:gd name="T57" fmla="*/ 474 h 578"/>
                <a:gd name="T58" fmla="*/ 202 w 710"/>
                <a:gd name="T59" fmla="*/ 443 h 578"/>
                <a:gd name="T60" fmla="*/ 211 w 710"/>
                <a:gd name="T61" fmla="*/ 411 h 578"/>
                <a:gd name="T62" fmla="*/ 225 w 710"/>
                <a:gd name="T63" fmla="*/ 404 h 578"/>
                <a:gd name="T64" fmla="*/ 264 w 710"/>
                <a:gd name="T65" fmla="*/ 410 h 578"/>
                <a:gd name="T66" fmla="*/ 376 w 710"/>
                <a:gd name="T67" fmla="*/ 267 h 578"/>
                <a:gd name="T68" fmla="*/ 399 w 710"/>
                <a:gd name="T69" fmla="*/ 295 h 578"/>
                <a:gd name="T70" fmla="*/ 414 w 710"/>
                <a:gd name="T71" fmla="*/ 303 h 578"/>
                <a:gd name="T72" fmla="*/ 448 w 710"/>
                <a:gd name="T73" fmla="*/ 318 h 578"/>
                <a:gd name="T74" fmla="*/ 451 w 710"/>
                <a:gd name="T75" fmla="*/ 356 h 578"/>
                <a:gd name="T76" fmla="*/ 498 w 710"/>
                <a:gd name="T77" fmla="*/ 358 h 578"/>
                <a:gd name="T78" fmla="*/ 556 w 710"/>
                <a:gd name="T79" fmla="*/ 310 h 578"/>
                <a:gd name="T80" fmla="*/ 551 w 710"/>
                <a:gd name="T81" fmla="*/ 354 h 578"/>
                <a:gd name="T82" fmla="*/ 657 w 710"/>
                <a:gd name="T83" fmla="*/ 247 h 578"/>
                <a:gd name="T84" fmla="*/ 601 w 710"/>
                <a:gd name="T85" fmla="*/ 319 h 578"/>
                <a:gd name="T86" fmla="*/ 643 w 710"/>
                <a:gd name="T87" fmla="*/ 287 h 578"/>
                <a:gd name="T88" fmla="*/ 645 w 710"/>
                <a:gd name="T89" fmla="*/ 169 h 578"/>
                <a:gd name="T90" fmla="*/ 620 w 710"/>
                <a:gd name="T91" fmla="*/ 124 h 578"/>
                <a:gd name="T92" fmla="*/ 643 w 710"/>
                <a:gd name="T93" fmla="*/ 107 h 578"/>
                <a:gd name="T94" fmla="*/ 633 w 710"/>
                <a:gd name="T95" fmla="*/ 94 h 578"/>
                <a:gd name="T96" fmla="*/ 610 w 710"/>
                <a:gd name="T97" fmla="*/ 76 h 578"/>
                <a:gd name="T98" fmla="*/ 593 w 710"/>
                <a:gd name="T99" fmla="*/ 56 h 578"/>
                <a:gd name="T100" fmla="*/ 550 w 710"/>
                <a:gd name="T101" fmla="*/ 33 h 578"/>
                <a:gd name="T102" fmla="*/ 516 w 710"/>
                <a:gd name="T103" fmla="*/ 24 h 578"/>
                <a:gd name="T104" fmla="*/ 465 w 710"/>
                <a:gd name="T105" fmla="*/ 22 h 578"/>
                <a:gd name="T106" fmla="*/ 433 w 710"/>
                <a:gd name="T107" fmla="*/ 56 h 578"/>
                <a:gd name="T108" fmla="*/ 418 w 710"/>
                <a:gd name="T109" fmla="*/ 58 h 578"/>
                <a:gd name="T110" fmla="*/ 445 w 710"/>
                <a:gd name="T111" fmla="*/ 22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0" h="578">
                  <a:moveTo>
                    <a:pt x="442" y="8"/>
                  </a:moveTo>
                  <a:cubicBezTo>
                    <a:pt x="404" y="15"/>
                    <a:pt x="374" y="34"/>
                    <a:pt x="348" y="54"/>
                  </a:cubicBezTo>
                  <a:cubicBezTo>
                    <a:pt x="304" y="88"/>
                    <a:pt x="282" y="177"/>
                    <a:pt x="309" y="247"/>
                  </a:cubicBezTo>
                  <a:cubicBezTo>
                    <a:pt x="302" y="249"/>
                    <a:pt x="297" y="255"/>
                    <a:pt x="291" y="260"/>
                  </a:cubicBezTo>
                  <a:cubicBezTo>
                    <a:pt x="250" y="294"/>
                    <a:pt x="205" y="326"/>
                    <a:pt x="174" y="366"/>
                  </a:cubicBezTo>
                  <a:cubicBezTo>
                    <a:pt x="110" y="407"/>
                    <a:pt x="56" y="454"/>
                    <a:pt x="5" y="504"/>
                  </a:cubicBezTo>
                  <a:cubicBezTo>
                    <a:pt x="2" y="507"/>
                    <a:pt x="0" y="513"/>
                    <a:pt x="2" y="518"/>
                  </a:cubicBezTo>
                  <a:cubicBezTo>
                    <a:pt x="11" y="542"/>
                    <a:pt x="25" y="563"/>
                    <a:pt x="43" y="578"/>
                  </a:cubicBezTo>
                  <a:cubicBezTo>
                    <a:pt x="82" y="545"/>
                    <a:pt x="82" y="545"/>
                    <a:pt x="82" y="545"/>
                  </a:cubicBezTo>
                  <a:cubicBezTo>
                    <a:pt x="136" y="501"/>
                    <a:pt x="193" y="462"/>
                    <a:pt x="247" y="415"/>
                  </a:cubicBezTo>
                  <a:cubicBezTo>
                    <a:pt x="255" y="420"/>
                    <a:pt x="269" y="422"/>
                    <a:pt x="277" y="416"/>
                  </a:cubicBezTo>
                  <a:cubicBezTo>
                    <a:pt x="309" y="390"/>
                    <a:pt x="344" y="363"/>
                    <a:pt x="374" y="332"/>
                  </a:cubicBezTo>
                  <a:cubicBezTo>
                    <a:pt x="397" y="350"/>
                    <a:pt x="425" y="361"/>
                    <a:pt x="458" y="366"/>
                  </a:cubicBezTo>
                  <a:cubicBezTo>
                    <a:pt x="547" y="378"/>
                    <a:pt x="619" y="350"/>
                    <a:pt x="649" y="293"/>
                  </a:cubicBezTo>
                  <a:cubicBezTo>
                    <a:pt x="710" y="209"/>
                    <a:pt x="660" y="74"/>
                    <a:pt x="594" y="31"/>
                  </a:cubicBezTo>
                  <a:cubicBezTo>
                    <a:pt x="559" y="8"/>
                    <a:pt x="502" y="0"/>
                    <a:pt x="448" y="6"/>
                  </a:cubicBezTo>
                  <a:cubicBezTo>
                    <a:pt x="447" y="6"/>
                    <a:pt x="443" y="7"/>
                    <a:pt x="442" y="8"/>
                  </a:cubicBezTo>
                  <a:close/>
                  <a:moveTo>
                    <a:pt x="436" y="23"/>
                  </a:moveTo>
                  <a:cubicBezTo>
                    <a:pt x="422" y="34"/>
                    <a:pt x="411" y="50"/>
                    <a:pt x="399" y="67"/>
                  </a:cubicBezTo>
                  <a:cubicBezTo>
                    <a:pt x="403" y="54"/>
                    <a:pt x="412" y="45"/>
                    <a:pt x="414" y="35"/>
                  </a:cubicBezTo>
                  <a:cubicBezTo>
                    <a:pt x="415" y="31"/>
                    <a:pt x="414" y="27"/>
                    <a:pt x="409" y="29"/>
                  </a:cubicBezTo>
                  <a:cubicBezTo>
                    <a:pt x="415" y="22"/>
                    <a:pt x="426" y="23"/>
                    <a:pt x="436" y="23"/>
                  </a:cubicBezTo>
                  <a:close/>
                  <a:moveTo>
                    <a:pt x="408" y="38"/>
                  </a:moveTo>
                  <a:cubicBezTo>
                    <a:pt x="382" y="84"/>
                    <a:pt x="382" y="84"/>
                    <a:pt x="382" y="84"/>
                  </a:cubicBezTo>
                  <a:cubicBezTo>
                    <a:pt x="386" y="64"/>
                    <a:pt x="395" y="46"/>
                    <a:pt x="408" y="32"/>
                  </a:cubicBezTo>
                  <a:cubicBezTo>
                    <a:pt x="408" y="32"/>
                    <a:pt x="409" y="36"/>
                    <a:pt x="408" y="38"/>
                  </a:cubicBezTo>
                  <a:close/>
                  <a:moveTo>
                    <a:pt x="397" y="31"/>
                  </a:moveTo>
                  <a:cubicBezTo>
                    <a:pt x="382" y="56"/>
                    <a:pt x="363" y="86"/>
                    <a:pt x="348" y="113"/>
                  </a:cubicBezTo>
                  <a:cubicBezTo>
                    <a:pt x="361" y="88"/>
                    <a:pt x="371" y="59"/>
                    <a:pt x="385" y="39"/>
                  </a:cubicBezTo>
                  <a:cubicBezTo>
                    <a:pt x="387" y="35"/>
                    <a:pt x="393" y="33"/>
                    <a:pt x="397" y="31"/>
                  </a:cubicBezTo>
                  <a:close/>
                  <a:moveTo>
                    <a:pt x="376" y="43"/>
                  </a:moveTo>
                  <a:cubicBezTo>
                    <a:pt x="382" y="42"/>
                    <a:pt x="370" y="53"/>
                    <a:pt x="367" y="55"/>
                  </a:cubicBezTo>
                  <a:cubicBezTo>
                    <a:pt x="372" y="52"/>
                    <a:pt x="370" y="45"/>
                    <a:pt x="376" y="43"/>
                  </a:cubicBezTo>
                  <a:close/>
                  <a:moveTo>
                    <a:pt x="348" y="65"/>
                  </a:moveTo>
                  <a:cubicBezTo>
                    <a:pt x="337" y="89"/>
                    <a:pt x="328" y="111"/>
                    <a:pt x="314" y="135"/>
                  </a:cubicBezTo>
                  <a:cubicBezTo>
                    <a:pt x="314" y="131"/>
                    <a:pt x="310" y="135"/>
                    <a:pt x="313" y="136"/>
                  </a:cubicBezTo>
                  <a:cubicBezTo>
                    <a:pt x="309" y="143"/>
                    <a:pt x="308" y="153"/>
                    <a:pt x="308" y="162"/>
                  </a:cubicBezTo>
                  <a:cubicBezTo>
                    <a:pt x="308" y="166"/>
                    <a:pt x="314" y="163"/>
                    <a:pt x="313" y="160"/>
                  </a:cubicBezTo>
                  <a:cubicBezTo>
                    <a:pt x="318" y="137"/>
                    <a:pt x="328" y="121"/>
                    <a:pt x="337" y="103"/>
                  </a:cubicBezTo>
                  <a:cubicBezTo>
                    <a:pt x="345" y="86"/>
                    <a:pt x="357" y="72"/>
                    <a:pt x="367" y="57"/>
                  </a:cubicBezTo>
                  <a:cubicBezTo>
                    <a:pt x="320" y="157"/>
                    <a:pt x="320" y="157"/>
                    <a:pt x="320" y="157"/>
                  </a:cubicBezTo>
                  <a:cubicBezTo>
                    <a:pt x="316" y="152"/>
                    <a:pt x="315" y="158"/>
                    <a:pt x="313" y="160"/>
                  </a:cubicBezTo>
                  <a:cubicBezTo>
                    <a:pt x="318" y="164"/>
                    <a:pt x="318" y="164"/>
                    <a:pt x="318" y="164"/>
                  </a:cubicBezTo>
                  <a:cubicBezTo>
                    <a:pt x="313" y="173"/>
                    <a:pt x="308" y="185"/>
                    <a:pt x="306" y="195"/>
                  </a:cubicBezTo>
                  <a:cubicBezTo>
                    <a:pt x="297" y="137"/>
                    <a:pt x="321" y="91"/>
                    <a:pt x="348" y="65"/>
                  </a:cubicBezTo>
                  <a:close/>
                  <a:moveTo>
                    <a:pt x="306" y="200"/>
                  </a:moveTo>
                  <a:cubicBezTo>
                    <a:pt x="313" y="206"/>
                    <a:pt x="313" y="193"/>
                    <a:pt x="320" y="196"/>
                  </a:cubicBezTo>
                  <a:cubicBezTo>
                    <a:pt x="317" y="184"/>
                    <a:pt x="320" y="180"/>
                    <a:pt x="325" y="171"/>
                  </a:cubicBezTo>
                  <a:cubicBezTo>
                    <a:pt x="340" y="141"/>
                    <a:pt x="355" y="112"/>
                    <a:pt x="372" y="84"/>
                  </a:cubicBezTo>
                  <a:cubicBezTo>
                    <a:pt x="352" y="132"/>
                    <a:pt x="331" y="183"/>
                    <a:pt x="310" y="228"/>
                  </a:cubicBezTo>
                  <a:lnTo>
                    <a:pt x="306" y="200"/>
                  </a:lnTo>
                  <a:close/>
                  <a:moveTo>
                    <a:pt x="365" y="167"/>
                  </a:moveTo>
                  <a:cubicBezTo>
                    <a:pt x="365" y="167"/>
                    <a:pt x="366" y="168"/>
                    <a:pt x="366" y="168"/>
                  </a:cubicBezTo>
                  <a:cubicBezTo>
                    <a:pt x="372" y="157"/>
                    <a:pt x="373" y="141"/>
                    <a:pt x="378" y="132"/>
                  </a:cubicBezTo>
                  <a:cubicBezTo>
                    <a:pt x="378" y="132"/>
                    <a:pt x="379" y="131"/>
                    <a:pt x="380" y="131"/>
                  </a:cubicBezTo>
                  <a:cubicBezTo>
                    <a:pt x="402" y="95"/>
                    <a:pt x="440" y="68"/>
                    <a:pt x="497" y="69"/>
                  </a:cubicBezTo>
                  <a:cubicBezTo>
                    <a:pt x="495" y="61"/>
                    <a:pt x="498" y="69"/>
                    <a:pt x="500" y="68"/>
                  </a:cubicBezTo>
                  <a:cubicBezTo>
                    <a:pt x="553" y="72"/>
                    <a:pt x="593" y="105"/>
                    <a:pt x="601" y="160"/>
                  </a:cubicBezTo>
                  <a:cubicBezTo>
                    <a:pt x="606" y="198"/>
                    <a:pt x="599" y="237"/>
                    <a:pt x="586" y="264"/>
                  </a:cubicBezTo>
                  <a:cubicBezTo>
                    <a:pt x="585" y="264"/>
                    <a:pt x="584" y="265"/>
                    <a:pt x="584" y="265"/>
                  </a:cubicBezTo>
                  <a:cubicBezTo>
                    <a:pt x="584" y="262"/>
                    <a:pt x="583" y="262"/>
                    <a:pt x="583" y="265"/>
                  </a:cubicBezTo>
                  <a:cubicBezTo>
                    <a:pt x="581" y="267"/>
                    <a:pt x="581" y="267"/>
                    <a:pt x="581" y="267"/>
                  </a:cubicBezTo>
                  <a:cubicBezTo>
                    <a:pt x="580" y="268"/>
                    <a:pt x="580" y="268"/>
                    <a:pt x="580" y="268"/>
                  </a:cubicBezTo>
                  <a:cubicBezTo>
                    <a:pt x="570" y="280"/>
                    <a:pt x="570" y="280"/>
                    <a:pt x="570" y="280"/>
                  </a:cubicBezTo>
                  <a:cubicBezTo>
                    <a:pt x="571" y="279"/>
                    <a:pt x="571" y="279"/>
                    <a:pt x="571" y="279"/>
                  </a:cubicBezTo>
                  <a:cubicBezTo>
                    <a:pt x="557" y="303"/>
                    <a:pt x="518" y="317"/>
                    <a:pt x="479" y="309"/>
                  </a:cubicBezTo>
                  <a:cubicBezTo>
                    <a:pt x="419" y="309"/>
                    <a:pt x="391" y="275"/>
                    <a:pt x="373" y="231"/>
                  </a:cubicBezTo>
                  <a:cubicBezTo>
                    <a:pt x="368" y="219"/>
                    <a:pt x="359" y="193"/>
                    <a:pt x="366" y="183"/>
                  </a:cubicBezTo>
                  <a:cubicBezTo>
                    <a:pt x="362" y="179"/>
                    <a:pt x="363" y="174"/>
                    <a:pt x="364" y="171"/>
                  </a:cubicBezTo>
                  <a:cubicBezTo>
                    <a:pt x="365" y="170"/>
                    <a:pt x="365" y="169"/>
                    <a:pt x="366" y="169"/>
                  </a:cubicBezTo>
                  <a:cubicBezTo>
                    <a:pt x="366" y="168"/>
                    <a:pt x="365" y="167"/>
                    <a:pt x="365" y="167"/>
                  </a:cubicBezTo>
                  <a:close/>
                  <a:moveTo>
                    <a:pt x="484" y="62"/>
                  </a:moveTo>
                  <a:cubicBezTo>
                    <a:pt x="467" y="62"/>
                    <a:pt x="467" y="62"/>
                    <a:pt x="467" y="62"/>
                  </a:cubicBezTo>
                  <a:cubicBezTo>
                    <a:pt x="447" y="65"/>
                    <a:pt x="430" y="73"/>
                    <a:pt x="415" y="81"/>
                  </a:cubicBezTo>
                  <a:cubicBezTo>
                    <a:pt x="418" y="72"/>
                    <a:pt x="430" y="65"/>
                    <a:pt x="442" y="64"/>
                  </a:cubicBezTo>
                  <a:cubicBezTo>
                    <a:pt x="450" y="63"/>
                    <a:pt x="459" y="61"/>
                    <a:pt x="467" y="62"/>
                  </a:cubicBezTo>
                  <a:cubicBezTo>
                    <a:pt x="472" y="60"/>
                    <a:pt x="479" y="59"/>
                    <a:pt x="484" y="62"/>
                  </a:cubicBezTo>
                  <a:close/>
                  <a:moveTo>
                    <a:pt x="469" y="48"/>
                  </a:moveTo>
                  <a:cubicBezTo>
                    <a:pt x="478" y="40"/>
                    <a:pt x="486" y="30"/>
                    <a:pt x="497" y="23"/>
                  </a:cubicBezTo>
                  <a:cubicBezTo>
                    <a:pt x="499" y="30"/>
                    <a:pt x="490" y="40"/>
                    <a:pt x="484" y="49"/>
                  </a:cubicBezTo>
                  <a:lnTo>
                    <a:pt x="469" y="48"/>
                  </a:lnTo>
                  <a:close/>
                  <a:moveTo>
                    <a:pt x="579" y="42"/>
                  </a:moveTo>
                  <a:cubicBezTo>
                    <a:pt x="580" y="54"/>
                    <a:pt x="572" y="69"/>
                    <a:pt x="571" y="78"/>
                  </a:cubicBezTo>
                  <a:cubicBezTo>
                    <a:pt x="562" y="69"/>
                    <a:pt x="550" y="64"/>
                    <a:pt x="536" y="58"/>
                  </a:cubicBezTo>
                  <a:cubicBezTo>
                    <a:pt x="557" y="36"/>
                    <a:pt x="557" y="36"/>
                    <a:pt x="557" y="36"/>
                  </a:cubicBezTo>
                  <a:cubicBezTo>
                    <a:pt x="560" y="41"/>
                    <a:pt x="552" y="52"/>
                    <a:pt x="552" y="62"/>
                  </a:cubicBezTo>
                  <a:cubicBezTo>
                    <a:pt x="563" y="63"/>
                    <a:pt x="570" y="48"/>
                    <a:pt x="579" y="42"/>
                  </a:cubicBezTo>
                  <a:close/>
                  <a:moveTo>
                    <a:pt x="560" y="53"/>
                  </a:moveTo>
                  <a:cubicBezTo>
                    <a:pt x="560" y="48"/>
                    <a:pt x="563" y="44"/>
                    <a:pt x="565" y="40"/>
                  </a:cubicBezTo>
                  <a:cubicBezTo>
                    <a:pt x="567" y="38"/>
                    <a:pt x="571" y="40"/>
                    <a:pt x="572" y="43"/>
                  </a:cubicBezTo>
                  <a:lnTo>
                    <a:pt x="560" y="53"/>
                  </a:lnTo>
                  <a:close/>
                  <a:moveTo>
                    <a:pt x="545" y="71"/>
                  </a:moveTo>
                  <a:cubicBezTo>
                    <a:pt x="536" y="70"/>
                    <a:pt x="526" y="67"/>
                    <a:pt x="518" y="62"/>
                  </a:cubicBezTo>
                  <a:cubicBezTo>
                    <a:pt x="527" y="62"/>
                    <a:pt x="537" y="66"/>
                    <a:pt x="545" y="71"/>
                  </a:cubicBezTo>
                  <a:close/>
                  <a:moveTo>
                    <a:pt x="526" y="55"/>
                  </a:moveTo>
                  <a:cubicBezTo>
                    <a:pt x="501" y="49"/>
                    <a:pt x="501" y="49"/>
                    <a:pt x="501" y="49"/>
                  </a:cubicBezTo>
                  <a:cubicBezTo>
                    <a:pt x="508" y="39"/>
                    <a:pt x="516" y="30"/>
                    <a:pt x="527" y="26"/>
                  </a:cubicBezTo>
                  <a:cubicBezTo>
                    <a:pt x="530" y="25"/>
                    <a:pt x="531" y="29"/>
                    <a:pt x="531" y="31"/>
                  </a:cubicBezTo>
                  <a:cubicBezTo>
                    <a:pt x="531" y="40"/>
                    <a:pt x="523" y="45"/>
                    <a:pt x="526" y="55"/>
                  </a:cubicBezTo>
                  <a:close/>
                  <a:moveTo>
                    <a:pt x="592" y="108"/>
                  </a:moveTo>
                  <a:cubicBezTo>
                    <a:pt x="633" y="149"/>
                    <a:pt x="620" y="253"/>
                    <a:pt x="579" y="286"/>
                  </a:cubicBezTo>
                  <a:cubicBezTo>
                    <a:pt x="578" y="286"/>
                    <a:pt x="572" y="290"/>
                    <a:pt x="570" y="291"/>
                  </a:cubicBezTo>
                  <a:cubicBezTo>
                    <a:pt x="614" y="260"/>
                    <a:pt x="621" y="163"/>
                    <a:pt x="592" y="111"/>
                  </a:cubicBezTo>
                  <a:cubicBezTo>
                    <a:pt x="591" y="111"/>
                    <a:pt x="591" y="109"/>
                    <a:pt x="592" y="108"/>
                  </a:cubicBezTo>
                  <a:close/>
                  <a:moveTo>
                    <a:pt x="480" y="320"/>
                  </a:moveTo>
                  <a:cubicBezTo>
                    <a:pt x="493" y="321"/>
                    <a:pt x="493" y="321"/>
                    <a:pt x="493" y="321"/>
                  </a:cubicBezTo>
                  <a:cubicBezTo>
                    <a:pt x="491" y="327"/>
                    <a:pt x="482" y="336"/>
                    <a:pt x="477" y="344"/>
                  </a:cubicBezTo>
                  <a:cubicBezTo>
                    <a:pt x="477" y="336"/>
                    <a:pt x="482" y="330"/>
                    <a:pt x="482" y="325"/>
                  </a:cubicBezTo>
                  <a:cubicBezTo>
                    <a:pt x="482" y="323"/>
                    <a:pt x="481" y="321"/>
                    <a:pt x="480" y="320"/>
                  </a:cubicBezTo>
                  <a:close/>
                  <a:moveTo>
                    <a:pt x="430" y="316"/>
                  </a:moveTo>
                  <a:cubicBezTo>
                    <a:pt x="427" y="320"/>
                    <a:pt x="425" y="325"/>
                    <a:pt x="422" y="328"/>
                  </a:cubicBezTo>
                  <a:cubicBezTo>
                    <a:pt x="423" y="308"/>
                    <a:pt x="423" y="308"/>
                    <a:pt x="423" y="308"/>
                  </a:cubicBezTo>
                  <a:cubicBezTo>
                    <a:pt x="425" y="310"/>
                    <a:pt x="434" y="310"/>
                    <a:pt x="430" y="316"/>
                  </a:cubicBezTo>
                  <a:close/>
                  <a:moveTo>
                    <a:pt x="387" y="286"/>
                  </a:moveTo>
                  <a:cubicBezTo>
                    <a:pt x="387" y="290"/>
                    <a:pt x="387" y="290"/>
                    <a:pt x="387" y="290"/>
                  </a:cubicBezTo>
                  <a:cubicBezTo>
                    <a:pt x="386" y="290"/>
                    <a:pt x="386" y="290"/>
                    <a:pt x="386" y="290"/>
                  </a:cubicBezTo>
                  <a:cubicBezTo>
                    <a:pt x="376" y="307"/>
                    <a:pt x="376" y="307"/>
                    <a:pt x="376" y="307"/>
                  </a:cubicBezTo>
                  <a:cubicBezTo>
                    <a:pt x="378" y="296"/>
                    <a:pt x="381" y="285"/>
                    <a:pt x="384" y="278"/>
                  </a:cubicBezTo>
                  <a:cubicBezTo>
                    <a:pt x="387" y="278"/>
                    <a:pt x="393" y="285"/>
                    <a:pt x="387" y="286"/>
                  </a:cubicBezTo>
                  <a:close/>
                  <a:moveTo>
                    <a:pt x="373" y="262"/>
                  </a:moveTo>
                  <a:cubicBezTo>
                    <a:pt x="371" y="272"/>
                    <a:pt x="366" y="281"/>
                    <a:pt x="359" y="288"/>
                  </a:cubicBezTo>
                  <a:cubicBezTo>
                    <a:pt x="361" y="276"/>
                    <a:pt x="365" y="264"/>
                    <a:pt x="369" y="254"/>
                  </a:cubicBezTo>
                  <a:cubicBezTo>
                    <a:pt x="370" y="257"/>
                    <a:pt x="374" y="260"/>
                    <a:pt x="373" y="262"/>
                  </a:cubicBezTo>
                  <a:close/>
                  <a:moveTo>
                    <a:pt x="356" y="276"/>
                  </a:moveTo>
                  <a:cubicBezTo>
                    <a:pt x="355" y="277"/>
                    <a:pt x="358" y="281"/>
                    <a:pt x="356" y="283"/>
                  </a:cubicBezTo>
                  <a:cubicBezTo>
                    <a:pt x="353" y="279"/>
                    <a:pt x="354" y="293"/>
                    <a:pt x="352" y="297"/>
                  </a:cubicBezTo>
                  <a:cubicBezTo>
                    <a:pt x="346" y="291"/>
                    <a:pt x="338" y="286"/>
                    <a:pt x="342" y="276"/>
                  </a:cubicBezTo>
                  <a:cubicBezTo>
                    <a:pt x="345" y="267"/>
                    <a:pt x="352" y="252"/>
                    <a:pt x="357" y="247"/>
                  </a:cubicBezTo>
                  <a:cubicBezTo>
                    <a:pt x="358" y="246"/>
                    <a:pt x="361" y="243"/>
                    <a:pt x="363" y="240"/>
                  </a:cubicBezTo>
                  <a:cubicBezTo>
                    <a:pt x="365" y="253"/>
                    <a:pt x="362" y="265"/>
                    <a:pt x="356" y="276"/>
                  </a:cubicBezTo>
                  <a:close/>
                  <a:moveTo>
                    <a:pt x="341" y="267"/>
                  </a:moveTo>
                  <a:cubicBezTo>
                    <a:pt x="352" y="224"/>
                    <a:pt x="352" y="224"/>
                    <a:pt x="352" y="224"/>
                  </a:cubicBezTo>
                  <a:cubicBezTo>
                    <a:pt x="343" y="226"/>
                    <a:pt x="344" y="235"/>
                    <a:pt x="342" y="241"/>
                  </a:cubicBezTo>
                  <a:cubicBezTo>
                    <a:pt x="341" y="243"/>
                    <a:pt x="342" y="244"/>
                    <a:pt x="343" y="242"/>
                  </a:cubicBezTo>
                  <a:cubicBezTo>
                    <a:pt x="339" y="248"/>
                    <a:pt x="334" y="265"/>
                    <a:pt x="332" y="272"/>
                  </a:cubicBezTo>
                  <a:cubicBezTo>
                    <a:pt x="330" y="270"/>
                    <a:pt x="318" y="259"/>
                    <a:pt x="329" y="259"/>
                  </a:cubicBezTo>
                  <a:cubicBezTo>
                    <a:pt x="334" y="243"/>
                    <a:pt x="340" y="226"/>
                    <a:pt x="349" y="213"/>
                  </a:cubicBezTo>
                  <a:cubicBezTo>
                    <a:pt x="352" y="216"/>
                    <a:pt x="349" y="221"/>
                    <a:pt x="353" y="223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61" y="234"/>
                    <a:pt x="361" y="234"/>
                    <a:pt x="361" y="234"/>
                  </a:cubicBezTo>
                  <a:cubicBezTo>
                    <a:pt x="353" y="242"/>
                    <a:pt x="345" y="257"/>
                    <a:pt x="341" y="267"/>
                  </a:cubicBezTo>
                  <a:close/>
                  <a:moveTo>
                    <a:pt x="340" y="222"/>
                  </a:moveTo>
                  <a:cubicBezTo>
                    <a:pt x="341" y="210"/>
                    <a:pt x="348" y="197"/>
                    <a:pt x="351" y="184"/>
                  </a:cubicBezTo>
                  <a:cubicBezTo>
                    <a:pt x="352" y="185"/>
                    <a:pt x="355" y="196"/>
                    <a:pt x="352" y="199"/>
                  </a:cubicBezTo>
                  <a:cubicBezTo>
                    <a:pt x="346" y="206"/>
                    <a:pt x="343" y="215"/>
                    <a:pt x="340" y="222"/>
                  </a:cubicBezTo>
                  <a:close/>
                  <a:moveTo>
                    <a:pt x="347" y="179"/>
                  </a:moveTo>
                  <a:cubicBezTo>
                    <a:pt x="338" y="204"/>
                    <a:pt x="329" y="225"/>
                    <a:pt x="323" y="249"/>
                  </a:cubicBezTo>
                  <a:cubicBezTo>
                    <a:pt x="321" y="244"/>
                    <a:pt x="315" y="241"/>
                    <a:pt x="317" y="236"/>
                  </a:cubicBezTo>
                  <a:cubicBezTo>
                    <a:pt x="327" y="211"/>
                    <a:pt x="339" y="186"/>
                    <a:pt x="353" y="165"/>
                  </a:cubicBezTo>
                  <a:cubicBezTo>
                    <a:pt x="356" y="171"/>
                    <a:pt x="348" y="188"/>
                    <a:pt x="347" y="179"/>
                  </a:cubicBezTo>
                  <a:close/>
                  <a:moveTo>
                    <a:pt x="198" y="350"/>
                  </a:moveTo>
                  <a:cubicBezTo>
                    <a:pt x="199" y="349"/>
                    <a:pt x="203" y="349"/>
                    <a:pt x="201" y="352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194" y="351"/>
                    <a:pt x="196" y="351"/>
                    <a:pt x="198" y="350"/>
                  </a:cubicBezTo>
                  <a:close/>
                  <a:moveTo>
                    <a:pt x="206" y="359"/>
                  </a:moveTo>
                  <a:cubicBezTo>
                    <a:pt x="198" y="384"/>
                    <a:pt x="191" y="408"/>
                    <a:pt x="188" y="440"/>
                  </a:cubicBezTo>
                  <a:cubicBezTo>
                    <a:pt x="185" y="435"/>
                    <a:pt x="187" y="432"/>
                    <a:pt x="187" y="428"/>
                  </a:cubicBezTo>
                  <a:cubicBezTo>
                    <a:pt x="185" y="416"/>
                    <a:pt x="189" y="388"/>
                    <a:pt x="188" y="371"/>
                  </a:cubicBezTo>
                  <a:cubicBezTo>
                    <a:pt x="182" y="371"/>
                    <a:pt x="182" y="371"/>
                    <a:pt x="182" y="371"/>
                  </a:cubicBezTo>
                  <a:cubicBezTo>
                    <a:pt x="189" y="366"/>
                    <a:pt x="197" y="361"/>
                    <a:pt x="206" y="359"/>
                  </a:cubicBezTo>
                  <a:close/>
                  <a:moveTo>
                    <a:pt x="160" y="393"/>
                  </a:moveTo>
                  <a:cubicBezTo>
                    <a:pt x="161" y="382"/>
                    <a:pt x="173" y="377"/>
                    <a:pt x="182" y="372"/>
                  </a:cubicBezTo>
                  <a:cubicBezTo>
                    <a:pt x="172" y="397"/>
                    <a:pt x="163" y="423"/>
                    <a:pt x="159" y="453"/>
                  </a:cubicBezTo>
                  <a:lnTo>
                    <a:pt x="160" y="393"/>
                  </a:lnTo>
                  <a:close/>
                  <a:moveTo>
                    <a:pt x="151" y="392"/>
                  </a:moveTo>
                  <a:cubicBezTo>
                    <a:pt x="143" y="412"/>
                    <a:pt x="137" y="435"/>
                    <a:pt x="130" y="456"/>
                  </a:cubicBezTo>
                  <a:cubicBezTo>
                    <a:pt x="136" y="405"/>
                    <a:pt x="136" y="405"/>
                    <a:pt x="136" y="405"/>
                  </a:cubicBezTo>
                  <a:cubicBezTo>
                    <a:pt x="137" y="399"/>
                    <a:pt x="146" y="396"/>
                    <a:pt x="151" y="392"/>
                  </a:cubicBezTo>
                  <a:close/>
                  <a:moveTo>
                    <a:pt x="121" y="412"/>
                  </a:moveTo>
                  <a:cubicBezTo>
                    <a:pt x="105" y="464"/>
                    <a:pt x="105" y="464"/>
                    <a:pt x="105" y="464"/>
                  </a:cubicBezTo>
                  <a:cubicBezTo>
                    <a:pt x="105" y="453"/>
                    <a:pt x="107" y="446"/>
                    <a:pt x="105" y="440"/>
                  </a:cubicBezTo>
                  <a:cubicBezTo>
                    <a:pt x="100" y="425"/>
                    <a:pt x="113" y="418"/>
                    <a:pt x="121" y="412"/>
                  </a:cubicBezTo>
                  <a:close/>
                  <a:moveTo>
                    <a:pt x="50" y="471"/>
                  </a:moveTo>
                  <a:cubicBezTo>
                    <a:pt x="50" y="471"/>
                    <a:pt x="50" y="473"/>
                    <a:pt x="49" y="473"/>
                  </a:cubicBezTo>
                  <a:cubicBezTo>
                    <a:pt x="43" y="480"/>
                    <a:pt x="35" y="487"/>
                    <a:pt x="26" y="492"/>
                  </a:cubicBezTo>
                  <a:cubicBezTo>
                    <a:pt x="33" y="484"/>
                    <a:pt x="40" y="475"/>
                    <a:pt x="50" y="471"/>
                  </a:cubicBezTo>
                  <a:close/>
                  <a:moveTo>
                    <a:pt x="46" y="485"/>
                  </a:moveTo>
                  <a:cubicBezTo>
                    <a:pt x="46" y="491"/>
                    <a:pt x="38" y="516"/>
                    <a:pt x="36" y="525"/>
                  </a:cubicBezTo>
                  <a:cubicBezTo>
                    <a:pt x="35" y="529"/>
                    <a:pt x="32" y="527"/>
                    <a:pt x="33" y="524"/>
                  </a:cubicBezTo>
                  <a:cubicBezTo>
                    <a:pt x="36" y="513"/>
                    <a:pt x="34" y="501"/>
                    <a:pt x="39" y="491"/>
                  </a:cubicBezTo>
                  <a:cubicBezTo>
                    <a:pt x="39" y="490"/>
                    <a:pt x="43" y="488"/>
                    <a:pt x="46" y="485"/>
                  </a:cubicBezTo>
                  <a:close/>
                  <a:moveTo>
                    <a:pt x="24" y="494"/>
                  </a:moveTo>
                  <a:cubicBezTo>
                    <a:pt x="24" y="495"/>
                    <a:pt x="23" y="496"/>
                    <a:pt x="23" y="496"/>
                  </a:cubicBezTo>
                  <a:cubicBezTo>
                    <a:pt x="20" y="500"/>
                    <a:pt x="15" y="505"/>
                    <a:pt x="12" y="507"/>
                  </a:cubicBezTo>
                  <a:lnTo>
                    <a:pt x="24" y="494"/>
                  </a:lnTo>
                  <a:close/>
                  <a:moveTo>
                    <a:pt x="37" y="549"/>
                  </a:moveTo>
                  <a:cubicBezTo>
                    <a:pt x="22" y="544"/>
                    <a:pt x="9" y="525"/>
                    <a:pt x="21" y="509"/>
                  </a:cubicBezTo>
                  <a:cubicBezTo>
                    <a:pt x="22" y="507"/>
                    <a:pt x="29" y="501"/>
                    <a:pt x="32" y="498"/>
                  </a:cubicBezTo>
                  <a:cubicBezTo>
                    <a:pt x="30" y="511"/>
                    <a:pt x="27" y="526"/>
                    <a:pt x="28" y="540"/>
                  </a:cubicBezTo>
                  <a:cubicBezTo>
                    <a:pt x="34" y="543"/>
                    <a:pt x="36" y="533"/>
                    <a:pt x="38" y="529"/>
                  </a:cubicBezTo>
                  <a:cubicBezTo>
                    <a:pt x="39" y="528"/>
                    <a:pt x="40" y="525"/>
                    <a:pt x="41" y="524"/>
                  </a:cubicBezTo>
                  <a:cubicBezTo>
                    <a:pt x="39" y="533"/>
                    <a:pt x="40" y="543"/>
                    <a:pt x="37" y="549"/>
                  </a:cubicBezTo>
                  <a:close/>
                  <a:moveTo>
                    <a:pt x="46" y="567"/>
                  </a:moveTo>
                  <a:cubicBezTo>
                    <a:pt x="44" y="569"/>
                    <a:pt x="43" y="567"/>
                    <a:pt x="42" y="566"/>
                  </a:cubicBezTo>
                  <a:cubicBezTo>
                    <a:pt x="41" y="564"/>
                    <a:pt x="49" y="562"/>
                    <a:pt x="46" y="567"/>
                  </a:cubicBezTo>
                  <a:close/>
                  <a:moveTo>
                    <a:pt x="54" y="545"/>
                  </a:moveTo>
                  <a:cubicBezTo>
                    <a:pt x="62" y="521"/>
                    <a:pt x="69" y="491"/>
                    <a:pt x="79" y="467"/>
                  </a:cubicBezTo>
                  <a:cubicBezTo>
                    <a:pt x="81" y="470"/>
                    <a:pt x="79" y="476"/>
                    <a:pt x="81" y="477"/>
                  </a:cubicBezTo>
                  <a:cubicBezTo>
                    <a:pt x="82" y="470"/>
                    <a:pt x="85" y="459"/>
                    <a:pt x="79" y="453"/>
                  </a:cubicBezTo>
                  <a:cubicBezTo>
                    <a:pt x="68" y="488"/>
                    <a:pt x="60" y="522"/>
                    <a:pt x="46" y="554"/>
                  </a:cubicBezTo>
                  <a:cubicBezTo>
                    <a:pt x="44" y="529"/>
                    <a:pt x="51" y="503"/>
                    <a:pt x="54" y="479"/>
                  </a:cubicBezTo>
                  <a:cubicBezTo>
                    <a:pt x="96" y="433"/>
                    <a:pt x="96" y="433"/>
                    <a:pt x="96" y="433"/>
                  </a:cubicBezTo>
                  <a:cubicBezTo>
                    <a:pt x="89" y="456"/>
                    <a:pt x="82" y="486"/>
                    <a:pt x="78" y="512"/>
                  </a:cubicBezTo>
                  <a:cubicBezTo>
                    <a:pt x="75" y="503"/>
                    <a:pt x="79" y="494"/>
                    <a:pt x="79" y="485"/>
                  </a:cubicBezTo>
                  <a:cubicBezTo>
                    <a:pt x="76" y="491"/>
                    <a:pt x="76" y="491"/>
                    <a:pt x="76" y="491"/>
                  </a:cubicBezTo>
                  <a:cubicBezTo>
                    <a:pt x="76" y="488"/>
                    <a:pt x="78" y="483"/>
                    <a:pt x="74" y="484"/>
                  </a:cubicBezTo>
                  <a:cubicBezTo>
                    <a:pt x="63" y="544"/>
                    <a:pt x="63" y="544"/>
                    <a:pt x="63" y="544"/>
                  </a:cubicBezTo>
                  <a:cubicBezTo>
                    <a:pt x="63" y="545"/>
                    <a:pt x="50" y="558"/>
                    <a:pt x="54" y="545"/>
                  </a:cubicBezTo>
                  <a:close/>
                  <a:moveTo>
                    <a:pt x="91" y="526"/>
                  </a:moveTo>
                  <a:cubicBezTo>
                    <a:pt x="90" y="531"/>
                    <a:pt x="73" y="541"/>
                    <a:pt x="72" y="535"/>
                  </a:cubicBezTo>
                  <a:cubicBezTo>
                    <a:pt x="69" y="547"/>
                    <a:pt x="71" y="524"/>
                    <a:pt x="77" y="531"/>
                  </a:cubicBezTo>
                  <a:cubicBezTo>
                    <a:pt x="82" y="501"/>
                    <a:pt x="91" y="473"/>
                    <a:pt x="98" y="442"/>
                  </a:cubicBezTo>
                  <a:cubicBezTo>
                    <a:pt x="98" y="443"/>
                    <a:pt x="100" y="439"/>
                    <a:pt x="101" y="441"/>
                  </a:cubicBezTo>
                  <a:cubicBezTo>
                    <a:pt x="104" y="455"/>
                    <a:pt x="101" y="470"/>
                    <a:pt x="97" y="482"/>
                  </a:cubicBezTo>
                  <a:cubicBezTo>
                    <a:pt x="93" y="496"/>
                    <a:pt x="92" y="512"/>
                    <a:pt x="91" y="526"/>
                  </a:cubicBezTo>
                  <a:close/>
                  <a:moveTo>
                    <a:pt x="120" y="505"/>
                  </a:moveTo>
                  <a:cubicBezTo>
                    <a:pt x="120" y="509"/>
                    <a:pt x="107" y="515"/>
                    <a:pt x="99" y="520"/>
                  </a:cubicBezTo>
                  <a:cubicBezTo>
                    <a:pt x="102" y="507"/>
                    <a:pt x="102" y="493"/>
                    <a:pt x="102" y="479"/>
                  </a:cubicBezTo>
                  <a:cubicBezTo>
                    <a:pt x="105" y="483"/>
                    <a:pt x="101" y="491"/>
                    <a:pt x="103" y="500"/>
                  </a:cubicBezTo>
                  <a:cubicBezTo>
                    <a:pt x="108" y="467"/>
                    <a:pt x="117" y="437"/>
                    <a:pt x="127" y="414"/>
                  </a:cubicBezTo>
                  <a:cubicBezTo>
                    <a:pt x="128" y="413"/>
                    <a:pt x="130" y="412"/>
                    <a:pt x="131" y="410"/>
                  </a:cubicBezTo>
                  <a:cubicBezTo>
                    <a:pt x="133" y="425"/>
                    <a:pt x="128" y="444"/>
                    <a:pt x="123" y="457"/>
                  </a:cubicBezTo>
                  <a:lnTo>
                    <a:pt x="120" y="505"/>
                  </a:lnTo>
                  <a:close/>
                  <a:moveTo>
                    <a:pt x="177" y="461"/>
                  </a:moveTo>
                  <a:cubicBezTo>
                    <a:pt x="161" y="474"/>
                    <a:pt x="145" y="487"/>
                    <a:pt x="128" y="498"/>
                  </a:cubicBezTo>
                  <a:cubicBezTo>
                    <a:pt x="129" y="485"/>
                    <a:pt x="129" y="471"/>
                    <a:pt x="131" y="457"/>
                  </a:cubicBezTo>
                  <a:cubicBezTo>
                    <a:pt x="134" y="462"/>
                    <a:pt x="131" y="469"/>
                    <a:pt x="131" y="474"/>
                  </a:cubicBezTo>
                  <a:cubicBezTo>
                    <a:pt x="138" y="449"/>
                    <a:pt x="145" y="421"/>
                    <a:pt x="154" y="400"/>
                  </a:cubicBezTo>
                  <a:cubicBezTo>
                    <a:pt x="156" y="405"/>
                    <a:pt x="158" y="412"/>
                    <a:pt x="157" y="418"/>
                  </a:cubicBezTo>
                  <a:cubicBezTo>
                    <a:pt x="151" y="408"/>
                    <a:pt x="154" y="425"/>
                    <a:pt x="156" y="425"/>
                  </a:cubicBezTo>
                  <a:cubicBezTo>
                    <a:pt x="154" y="437"/>
                    <a:pt x="148" y="459"/>
                    <a:pt x="149" y="475"/>
                  </a:cubicBezTo>
                  <a:cubicBezTo>
                    <a:pt x="149" y="478"/>
                    <a:pt x="155" y="478"/>
                    <a:pt x="155" y="474"/>
                  </a:cubicBezTo>
                  <a:cubicBezTo>
                    <a:pt x="156" y="470"/>
                    <a:pt x="158" y="465"/>
                    <a:pt x="159" y="460"/>
                  </a:cubicBezTo>
                  <a:cubicBezTo>
                    <a:pt x="160" y="460"/>
                    <a:pt x="160" y="454"/>
                    <a:pt x="159" y="457"/>
                  </a:cubicBezTo>
                  <a:cubicBezTo>
                    <a:pt x="159" y="457"/>
                    <a:pt x="158" y="457"/>
                    <a:pt x="158" y="457"/>
                  </a:cubicBezTo>
                  <a:cubicBezTo>
                    <a:pt x="158" y="458"/>
                    <a:pt x="158" y="458"/>
                    <a:pt x="158" y="458"/>
                  </a:cubicBezTo>
                  <a:cubicBezTo>
                    <a:pt x="158" y="458"/>
                    <a:pt x="158" y="458"/>
                    <a:pt x="158" y="457"/>
                  </a:cubicBezTo>
                  <a:cubicBezTo>
                    <a:pt x="184" y="383"/>
                    <a:pt x="184" y="383"/>
                    <a:pt x="184" y="383"/>
                  </a:cubicBezTo>
                  <a:lnTo>
                    <a:pt x="177" y="461"/>
                  </a:lnTo>
                  <a:close/>
                  <a:moveTo>
                    <a:pt x="202" y="443"/>
                  </a:moveTo>
                  <a:cubicBezTo>
                    <a:pt x="196" y="447"/>
                    <a:pt x="192" y="452"/>
                    <a:pt x="185" y="453"/>
                  </a:cubicBezTo>
                  <a:cubicBezTo>
                    <a:pt x="191" y="427"/>
                    <a:pt x="198" y="403"/>
                    <a:pt x="205" y="378"/>
                  </a:cubicBezTo>
                  <a:cubicBezTo>
                    <a:pt x="205" y="377"/>
                    <a:pt x="207" y="374"/>
                    <a:pt x="208" y="373"/>
                  </a:cubicBezTo>
                  <a:cubicBezTo>
                    <a:pt x="204" y="393"/>
                    <a:pt x="200" y="422"/>
                    <a:pt x="202" y="443"/>
                  </a:cubicBezTo>
                  <a:close/>
                  <a:moveTo>
                    <a:pt x="218" y="428"/>
                  </a:moveTo>
                  <a:cubicBezTo>
                    <a:pt x="218" y="432"/>
                    <a:pt x="213" y="435"/>
                    <a:pt x="209" y="438"/>
                  </a:cubicBezTo>
                  <a:cubicBezTo>
                    <a:pt x="209" y="425"/>
                    <a:pt x="209" y="412"/>
                    <a:pt x="210" y="398"/>
                  </a:cubicBezTo>
                  <a:cubicBezTo>
                    <a:pt x="214" y="401"/>
                    <a:pt x="210" y="408"/>
                    <a:pt x="211" y="411"/>
                  </a:cubicBezTo>
                  <a:cubicBezTo>
                    <a:pt x="214" y="406"/>
                    <a:pt x="217" y="400"/>
                    <a:pt x="217" y="394"/>
                  </a:cubicBezTo>
                  <a:cubicBezTo>
                    <a:pt x="216" y="384"/>
                    <a:pt x="222" y="394"/>
                    <a:pt x="222" y="395"/>
                  </a:cubicBezTo>
                  <a:cubicBezTo>
                    <a:pt x="219" y="407"/>
                    <a:pt x="220" y="418"/>
                    <a:pt x="218" y="428"/>
                  </a:cubicBezTo>
                  <a:close/>
                  <a:moveTo>
                    <a:pt x="211" y="393"/>
                  </a:moveTo>
                  <a:cubicBezTo>
                    <a:pt x="211" y="380"/>
                    <a:pt x="211" y="380"/>
                    <a:pt x="211" y="380"/>
                  </a:cubicBezTo>
                  <a:cubicBezTo>
                    <a:pt x="218" y="382"/>
                    <a:pt x="213" y="390"/>
                    <a:pt x="211" y="393"/>
                  </a:cubicBezTo>
                  <a:close/>
                  <a:moveTo>
                    <a:pt x="225" y="423"/>
                  </a:moveTo>
                  <a:cubicBezTo>
                    <a:pt x="225" y="419"/>
                    <a:pt x="224" y="407"/>
                    <a:pt x="225" y="404"/>
                  </a:cubicBezTo>
                  <a:cubicBezTo>
                    <a:pt x="225" y="403"/>
                    <a:pt x="226" y="400"/>
                    <a:pt x="227" y="399"/>
                  </a:cubicBezTo>
                  <a:cubicBezTo>
                    <a:pt x="239" y="410"/>
                    <a:pt x="239" y="410"/>
                    <a:pt x="239" y="410"/>
                  </a:cubicBezTo>
                  <a:cubicBezTo>
                    <a:pt x="232" y="417"/>
                    <a:pt x="228" y="412"/>
                    <a:pt x="225" y="423"/>
                  </a:cubicBezTo>
                  <a:close/>
                  <a:moveTo>
                    <a:pt x="282" y="404"/>
                  </a:moveTo>
                  <a:cubicBezTo>
                    <a:pt x="286" y="401"/>
                    <a:pt x="289" y="396"/>
                    <a:pt x="293" y="395"/>
                  </a:cubicBezTo>
                  <a:cubicBezTo>
                    <a:pt x="290" y="399"/>
                    <a:pt x="287" y="403"/>
                    <a:pt x="282" y="404"/>
                  </a:cubicBezTo>
                  <a:close/>
                  <a:moveTo>
                    <a:pt x="289" y="389"/>
                  </a:moveTo>
                  <a:cubicBezTo>
                    <a:pt x="281" y="395"/>
                    <a:pt x="273" y="402"/>
                    <a:pt x="264" y="410"/>
                  </a:cubicBezTo>
                  <a:cubicBezTo>
                    <a:pt x="239" y="399"/>
                    <a:pt x="214" y="378"/>
                    <a:pt x="212" y="343"/>
                  </a:cubicBezTo>
                  <a:cubicBezTo>
                    <a:pt x="212" y="349"/>
                    <a:pt x="206" y="341"/>
                    <a:pt x="210" y="338"/>
                  </a:cubicBezTo>
                  <a:cubicBezTo>
                    <a:pt x="243" y="306"/>
                    <a:pt x="278" y="284"/>
                    <a:pt x="311" y="255"/>
                  </a:cubicBezTo>
                  <a:cubicBezTo>
                    <a:pt x="324" y="282"/>
                    <a:pt x="344" y="307"/>
                    <a:pt x="368" y="327"/>
                  </a:cubicBezTo>
                  <a:cubicBezTo>
                    <a:pt x="345" y="350"/>
                    <a:pt x="316" y="369"/>
                    <a:pt x="289" y="389"/>
                  </a:cubicBezTo>
                  <a:close/>
                  <a:moveTo>
                    <a:pt x="371" y="316"/>
                  </a:moveTo>
                  <a:cubicBezTo>
                    <a:pt x="367" y="311"/>
                    <a:pt x="356" y="310"/>
                    <a:pt x="358" y="305"/>
                  </a:cubicBezTo>
                  <a:cubicBezTo>
                    <a:pt x="362" y="292"/>
                    <a:pt x="370" y="281"/>
                    <a:pt x="376" y="267"/>
                  </a:cubicBezTo>
                  <a:cubicBezTo>
                    <a:pt x="376" y="269"/>
                    <a:pt x="383" y="274"/>
                    <a:pt x="379" y="279"/>
                  </a:cubicBezTo>
                  <a:cubicBezTo>
                    <a:pt x="373" y="288"/>
                    <a:pt x="371" y="302"/>
                    <a:pt x="371" y="316"/>
                  </a:cubicBezTo>
                  <a:close/>
                  <a:moveTo>
                    <a:pt x="376" y="321"/>
                  </a:moveTo>
                  <a:cubicBezTo>
                    <a:pt x="380" y="310"/>
                    <a:pt x="386" y="299"/>
                    <a:pt x="391" y="290"/>
                  </a:cubicBezTo>
                  <a:cubicBezTo>
                    <a:pt x="394" y="284"/>
                    <a:pt x="397" y="290"/>
                    <a:pt x="396" y="292"/>
                  </a:cubicBezTo>
                  <a:cubicBezTo>
                    <a:pt x="393" y="305"/>
                    <a:pt x="389" y="317"/>
                    <a:pt x="389" y="331"/>
                  </a:cubicBezTo>
                  <a:cubicBezTo>
                    <a:pt x="383" y="330"/>
                    <a:pt x="380" y="325"/>
                    <a:pt x="376" y="321"/>
                  </a:cubicBezTo>
                  <a:close/>
                  <a:moveTo>
                    <a:pt x="399" y="295"/>
                  </a:moveTo>
                  <a:cubicBezTo>
                    <a:pt x="400" y="290"/>
                    <a:pt x="403" y="295"/>
                    <a:pt x="407" y="296"/>
                  </a:cubicBezTo>
                  <a:cubicBezTo>
                    <a:pt x="409" y="297"/>
                    <a:pt x="413" y="300"/>
                    <a:pt x="409" y="304"/>
                  </a:cubicBezTo>
                  <a:cubicBezTo>
                    <a:pt x="407" y="308"/>
                    <a:pt x="400" y="320"/>
                    <a:pt x="395" y="327"/>
                  </a:cubicBezTo>
                  <a:cubicBezTo>
                    <a:pt x="395" y="317"/>
                    <a:pt x="398" y="306"/>
                    <a:pt x="399" y="295"/>
                  </a:cubicBezTo>
                  <a:close/>
                  <a:moveTo>
                    <a:pt x="440" y="347"/>
                  </a:moveTo>
                  <a:cubicBezTo>
                    <a:pt x="439" y="356"/>
                    <a:pt x="434" y="352"/>
                    <a:pt x="432" y="352"/>
                  </a:cubicBezTo>
                  <a:cubicBezTo>
                    <a:pt x="420" y="347"/>
                    <a:pt x="406" y="344"/>
                    <a:pt x="397" y="336"/>
                  </a:cubicBezTo>
                  <a:cubicBezTo>
                    <a:pt x="414" y="303"/>
                    <a:pt x="414" y="303"/>
                    <a:pt x="414" y="303"/>
                  </a:cubicBezTo>
                  <a:cubicBezTo>
                    <a:pt x="420" y="309"/>
                    <a:pt x="414" y="327"/>
                    <a:pt x="415" y="336"/>
                  </a:cubicBezTo>
                  <a:cubicBezTo>
                    <a:pt x="416" y="342"/>
                    <a:pt x="422" y="339"/>
                    <a:pt x="423" y="337"/>
                  </a:cubicBezTo>
                  <a:cubicBezTo>
                    <a:pt x="428" y="328"/>
                    <a:pt x="432" y="319"/>
                    <a:pt x="438" y="311"/>
                  </a:cubicBezTo>
                  <a:cubicBezTo>
                    <a:pt x="446" y="322"/>
                    <a:pt x="442" y="340"/>
                    <a:pt x="440" y="347"/>
                  </a:cubicBezTo>
                  <a:close/>
                  <a:moveTo>
                    <a:pt x="448" y="318"/>
                  </a:moveTo>
                  <a:cubicBezTo>
                    <a:pt x="449" y="317"/>
                    <a:pt x="457" y="317"/>
                    <a:pt x="455" y="322"/>
                  </a:cubicBezTo>
                  <a:cubicBezTo>
                    <a:pt x="452" y="331"/>
                    <a:pt x="450" y="341"/>
                    <a:pt x="445" y="351"/>
                  </a:cubicBezTo>
                  <a:cubicBezTo>
                    <a:pt x="447" y="339"/>
                    <a:pt x="445" y="328"/>
                    <a:pt x="448" y="318"/>
                  </a:cubicBezTo>
                  <a:close/>
                  <a:moveTo>
                    <a:pt x="468" y="351"/>
                  </a:moveTo>
                  <a:cubicBezTo>
                    <a:pt x="470" y="361"/>
                    <a:pt x="461" y="356"/>
                    <a:pt x="457" y="356"/>
                  </a:cubicBezTo>
                  <a:cubicBezTo>
                    <a:pt x="473" y="332"/>
                    <a:pt x="473" y="332"/>
                    <a:pt x="473" y="332"/>
                  </a:cubicBezTo>
                  <a:cubicBezTo>
                    <a:pt x="473" y="335"/>
                    <a:pt x="476" y="346"/>
                    <a:pt x="468" y="351"/>
                  </a:cubicBezTo>
                  <a:close/>
                  <a:moveTo>
                    <a:pt x="451" y="356"/>
                  </a:moveTo>
                  <a:cubicBezTo>
                    <a:pt x="461" y="320"/>
                    <a:pt x="461" y="320"/>
                    <a:pt x="461" y="320"/>
                  </a:cubicBezTo>
                  <a:cubicBezTo>
                    <a:pt x="462" y="317"/>
                    <a:pt x="474" y="320"/>
                    <a:pt x="477" y="321"/>
                  </a:cubicBezTo>
                  <a:cubicBezTo>
                    <a:pt x="467" y="329"/>
                    <a:pt x="462" y="343"/>
                    <a:pt x="451" y="356"/>
                  </a:cubicBezTo>
                  <a:close/>
                  <a:moveTo>
                    <a:pt x="491" y="360"/>
                  </a:moveTo>
                  <a:cubicBezTo>
                    <a:pt x="489" y="361"/>
                    <a:pt x="478" y="360"/>
                    <a:pt x="474" y="360"/>
                  </a:cubicBezTo>
                  <a:cubicBezTo>
                    <a:pt x="480" y="345"/>
                    <a:pt x="490" y="332"/>
                    <a:pt x="501" y="322"/>
                  </a:cubicBezTo>
                  <a:cubicBezTo>
                    <a:pt x="503" y="330"/>
                    <a:pt x="499" y="335"/>
                    <a:pt x="495" y="346"/>
                  </a:cubicBezTo>
                  <a:cubicBezTo>
                    <a:pt x="493" y="351"/>
                    <a:pt x="494" y="357"/>
                    <a:pt x="491" y="360"/>
                  </a:cubicBezTo>
                  <a:close/>
                  <a:moveTo>
                    <a:pt x="510" y="321"/>
                  </a:moveTo>
                  <a:cubicBezTo>
                    <a:pt x="515" y="321"/>
                    <a:pt x="521" y="319"/>
                    <a:pt x="526" y="320"/>
                  </a:cubicBezTo>
                  <a:cubicBezTo>
                    <a:pt x="516" y="330"/>
                    <a:pt x="508" y="344"/>
                    <a:pt x="498" y="358"/>
                  </a:cubicBezTo>
                  <a:cubicBezTo>
                    <a:pt x="501" y="343"/>
                    <a:pt x="506" y="332"/>
                    <a:pt x="510" y="321"/>
                  </a:cubicBezTo>
                  <a:close/>
                  <a:moveTo>
                    <a:pt x="502" y="360"/>
                  </a:moveTo>
                  <a:cubicBezTo>
                    <a:pt x="511" y="346"/>
                    <a:pt x="521" y="333"/>
                    <a:pt x="532" y="322"/>
                  </a:cubicBezTo>
                  <a:cubicBezTo>
                    <a:pt x="527" y="332"/>
                    <a:pt x="522" y="347"/>
                    <a:pt x="519" y="361"/>
                  </a:cubicBezTo>
                  <a:lnTo>
                    <a:pt x="502" y="360"/>
                  </a:lnTo>
                  <a:close/>
                  <a:moveTo>
                    <a:pt x="527" y="343"/>
                  </a:moveTo>
                  <a:cubicBezTo>
                    <a:pt x="526" y="342"/>
                    <a:pt x="531" y="329"/>
                    <a:pt x="531" y="338"/>
                  </a:cubicBezTo>
                  <a:cubicBezTo>
                    <a:pt x="532" y="326"/>
                    <a:pt x="541" y="310"/>
                    <a:pt x="556" y="310"/>
                  </a:cubicBezTo>
                  <a:cubicBezTo>
                    <a:pt x="527" y="356"/>
                    <a:pt x="527" y="356"/>
                    <a:pt x="527" y="356"/>
                  </a:cubicBezTo>
                  <a:cubicBezTo>
                    <a:pt x="531" y="338"/>
                    <a:pt x="531" y="338"/>
                    <a:pt x="531" y="338"/>
                  </a:cubicBezTo>
                  <a:lnTo>
                    <a:pt x="527" y="343"/>
                  </a:lnTo>
                  <a:close/>
                  <a:moveTo>
                    <a:pt x="531" y="359"/>
                  </a:moveTo>
                  <a:cubicBezTo>
                    <a:pt x="541" y="342"/>
                    <a:pt x="550" y="325"/>
                    <a:pt x="564" y="309"/>
                  </a:cubicBezTo>
                  <a:cubicBezTo>
                    <a:pt x="562" y="315"/>
                    <a:pt x="562" y="320"/>
                    <a:pt x="562" y="324"/>
                  </a:cubicBezTo>
                  <a:cubicBezTo>
                    <a:pt x="567" y="313"/>
                    <a:pt x="569" y="301"/>
                    <a:pt x="580" y="294"/>
                  </a:cubicBezTo>
                  <a:cubicBezTo>
                    <a:pt x="572" y="316"/>
                    <a:pt x="561" y="336"/>
                    <a:pt x="551" y="354"/>
                  </a:cubicBezTo>
                  <a:cubicBezTo>
                    <a:pt x="549" y="358"/>
                    <a:pt x="538" y="357"/>
                    <a:pt x="531" y="359"/>
                  </a:cubicBezTo>
                  <a:close/>
                  <a:moveTo>
                    <a:pt x="559" y="351"/>
                  </a:moveTo>
                  <a:cubicBezTo>
                    <a:pt x="573" y="321"/>
                    <a:pt x="585" y="288"/>
                    <a:pt x="606" y="266"/>
                  </a:cubicBezTo>
                  <a:cubicBezTo>
                    <a:pt x="606" y="267"/>
                    <a:pt x="605" y="271"/>
                    <a:pt x="604" y="272"/>
                  </a:cubicBezTo>
                  <a:cubicBezTo>
                    <a:pt x="594" y="294"/>
                    <a:pt x="584" y="318"/>
                    <a:pt x="573" y="339"/>
                  </a:cubicBezTo>
                  <a:cubicBezTo>
                    <a:pt x="570" y="345"/>
                    <a:pt x="567" y="352"/>
                    <a:pt x="559" y="351"/>
                  </a:cubicBezTo>
                  <a:close/>
                  <a:moveTo>
                    <a:pt x="643" y="287"/>
                  </a:moveTo>
                  <a:cubicBezTo>
                    <a:pt x="648" y="273"/>
                    <a:pt x="652" y="260"/>
                    <a:pt x="657" y="247"/>
                  </a:cubicBezTo>
                  <a:cubicBezTo>
                    <a:pt x="650" y="247"/>
                    <a:pt x="649" y="254"/>
                    <a:pt x="647" y="260"/>
                  </a:cubicBezTo>
                  <a:cubicBezTo>
                    <a:pt x="650" y="258"/>
                    <a:pt x="650" y="258"/>
                    <a:pt x="650" y="258"/>
                  </a:cubicBezTo>
                  <a:cubicBezTo>
                    <a:pt x="651" y="261"/>
                    <a:pt x="650" y="266"/>
                    <a:pt x="646" y="267"/>
                  </a:cubicBezTo>
                  <a:cubicBezTo>
                    <a:pt x="647" y="260"/>
                    <a:pt x="647" y="260"/>
                    <a:pt x="647" y="260"/>
                  </a:cubicBezTo>
                  <a:cubicBezTo>
                    <a:pt x="646" y="262"/>
                    <a:pt x="644" y="264"/>
                    <a:pt x="643" y="266"/>
                  </a:cubicBezTo>
                  <a:cubicBezTo>
                    <a:pt x="635" y="305"/>
                    <a:pt x="611" y="334"/>
                    <a:pt x="575" y="347"/>
                  </a:cubicBezTo>
                  <a:cubicBezTo>
                    <a:pt x="647" y="224"/>
                    <a:pt x="647" y="224"/>
                    <a:pt x="647" y="224"/>
                  </a:cubicBezTo>
                  <a:cubicBezTo>
                    <a:pt x="633" y="257"/>
                    <a:pt x="618" y="288"/>
                    <a:pt x="601" y="319"/>
                  </a:cubicBezTo>
                  <a:cubicBezTo>
                    <a:pt x="600" y="321"/>
                    <a:pt x="601" y="333"/>
                    <a:pt x="604" y="327"/>
                  </a:cubicBezTo>
                  <a:cubicBezTo>
                    <a:pt x="620" y="294"/>
                    <a:pt x="637" y="264"/>
                    <a:pt x="657" y="234"/>
                  </a:cubicBezTo>
                  <a:cubicBezTo>
                    <a:pt x="657" y="246"/>
                    <a:pt x="657" y="246"/>
                    <a:pt x="657" y="246"/>
                  </a:cubicBezTo>
                  <a:cubicBezTo>
                    <a:pt x="659" y="241"/>
                    <a:pt x="661" y="236"/>
                    <a:pt x="663" y="232"/>
                  </a:cubicBezTo>
                  <a:cubicBezTo>
                    <a:pt x="665" y="230"/>
                    <a:pt x="665" y="223"/>
                    <a:pt x="660" y="224"/>
                  </a:cubicBezTo>
                  <a:cubicBezTo>
                    <a:pt x="656" y="226"/>
                    <a:pt x="655" y="232"/>
                    <a:pt x="651" y="234"/>
                  </a:cubicBezTo>
                  <a:cubicBezTo>
                    <a:pt x="654" y="221"/>
                    <a:pt x="661" y="210"/>
                    <a:pt x="667" y="199"/>
                  </a:cubicBezTo>
                  <a:cubicBezTo>
                    <a:pt x="670" y="227"/>
                    <a:pt x="658" y="267"/>
                    <a:pt x="643" y="287"/>
                  </a:cubicBezTo>
                  <a:close/>
                  <a:moveTo>
                    <a:pt x="656" y="137"/>
                  </a:moveTo>
                  <a:cubicBezTo>
                    <a:pt x="675" y="161"/>
                    <a:pt x="662" y="196"/>
                    <a:pt x="648" y="215"/>
                  </a:cubicBezTo>
                  <a:cubicBezTo>
                    <a:pt x="632" y="237"/>
                    <a:pt x="619" y="263"/>
                    <a:pt x="605" y="286"/>
                  </a:cubicBezTo>
                  <a:cubicBezTo>
                    <a:pt x="648" y="171"/>
                    <a:pt x="648" y="171"/>
                    <a:pt x="648" y="171"/>
                  </a:cubicBezTo>
                  <a:cubicBezTo>
                    <a:pt x="647" y="171"/>
                    <a:pt x="647" y="170"/>
                    <a:pt x="645" y="169"/>
                  </a:cubicBezTo>
                  <a:cubicBezTo>
                    <a:pt x="636" y="190"/>
                    <a:pt x="627" y="212"/>
                    <a:pt x="619" y="235"/>
                  </a:cubicBezTo>
                  <a:cubicBezTo>
                    <a:pt x="619" y="233"/>
                    <a:pt x="621" y="226"/>
                    <a:pt x="621" y="224"/>
                  </a:cubicBezTo>
                  <a:cubicBezTo>
                    <a:pt x="621" y="198"/>
                    <a:pt x="635" y="185"/>
                    <a:pt x="645" y="169"/>
                  </a:cubicBezTo>
                  <a:cubicBezTo>
                    <a:pt x="646" y="165"/>
                    <a:pt x="649" y="161"/>
                    <a:pt x="651" y="160"/>
                  </a:cubicBezTo>
                  <a:cubicBezTo>
                    <a:pt x="651" y="160"/>
                    <a:pt x="651" y="161"/>
                    <a:pt x="651" y="163"/>
                  </a:cubicBezTo>
                  <a:cubicBezTo>
                    <a:pt x="657" y="145"/>
                    <a:pt x="657" y="145"/>
                    <a:pt x="657" y="145"/>
                  </a:cubicBezTo>
                  <a:cubicBezTo>
                    <a:pt x="648" y="155"/>
                    <a:pt x="642" y="168"/>
                    <a:pt x="634" y="178"/>
                  </a:cubicBezTo>
                  <a:cubicBezTo>
                    <a:pt x="638" y="160"/>
                    <a:pt x="645" y="145"/>
                    <a:pt x="650" y="128"/>
                  </a:cubicBezTo>
                  <a:cubicBezTo>
                    <a:pt x="653" y="120"/>
                    <a:pt x="654" y="134"/>
                    <a:pt x="656" y="137"/>
                  </a:cubicBezTo>
                  <a:close/>
                  <a:moveTo>
                    <a:pt x="619" y="136"/>
                  </a:moveTo>
                  <a:cubicBezTo>
                    <a:pt x="618" y="133"/>
                    <a:pt x="615" y="128"/>
                    <a:pt x="620" y="124"/>
                  </a:cubicBezTo>
                  <a:cubicBezTo>
                    <a:pt x="624" y="120"/>
                    <a:pt x="627" y="114"/>
                    <a:pt x="631" y="109"/>
                  </a:cubicBezTo>
                  <a:cubicBezTo>
                    <a:pt x="634" y="111"/>
                    <a:pt x="623" y="131"/>
                    <a:pt x="619" y="136"/>
                  </a:cubicBezTo>
                  <a:close/>
                  <a:moveTo>
                    <a:pt x="623" y="151"/>
                  </a:moveTo>
                  <a:cubicBezTo>
                    <a:pt x="643" y="122"/>
                    <a:pt x="643" y="122"/>
                    <a:pt x="643" y="122"/>
                  </a:cubicBezTo>
                  <a:cubicBezTo>
                    <a:pt x="649" y="128"/>
                    <a:pt x="640" y="144"/>
                    <a:pt x="637" y="150"/>
                  </a:cubicBezTo>
                  <a:cubicBezTo>
                    <a:pt x="631" y="159"/>
                    <a:pt x="630" y="171"/>
                    <a:pt x="626" y="180"/>
                  </a:cubicBezTo>
                  <a:cubicBezTo>
                    <a:pt x="626" y="169"/>
                    <a:pt x="619" y="157"/>
                    <a:pt x="623" y="151"/>
                  </a:cubicBezTo>
                  <a:close/>
                  <a:moveTo>
                    <a:pt x="643" y="107"/>
                  </a:moveTo>
                  <a:cubicBezTo>
                    <a:pt x="646" y="110"/>
                    <a:pt x="649" y="115"/>
                    <a:pt x="645" y="117"/>
                  </a:cubicBezTo>
                  <a:cubicBezTo>
                    <a:pt x="636" y="122"/>
                    <a:pt x="631" y="132"/>
                    <a:pt x="626" y="140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95"/>
                    <a:pt x="644" y="106"/>
                    <a:pt x="643" y="107"/>
                  </a:cubicBezTo>
                  <a:close/>
                  <a:moveTo>
                    <a:pt x="633" y="94"/>
                  </a:moveTo>
                  <a:cubicBezTo>
                    <a:pt x="632" y="98"/>
                    <a:pt x="630" y="106"/>
                    <a:pt x="625" y="111"/>
                  </a:cubicBezTo>
                  <a:cubicBezTo>
                    <a:pt x="624" y="105"/>
                    <a:pt x="629" y="99"/>
                    <a:pt x="629" y="92"/>
                  </a:cubicBezTo>
                  <a:cubicBezTo>
                    <a:pt x="628" y="87"/>
                    <a:pt x="635" y="90"/>
                    <a:pt x="633" y="94"/>
                  </a:cubicBezTo>
                  <a:close/>
                  <a:moveTo>
                    <a:pt x="610" y="76"/>
                  </a:moveTo>
                  <a:cubicBezTo>
                    <a:pt x="610" y="76"/>
                    <a:pt x="612" y="73"/>
                    <a:pt x="612" y="72"/>
                  </a:cubicBezTo>
                  <a:cubicBezTo>
                    <a:pt x="610" y="67"/>
                    <a:pt x="614" y="68"/>
                    <a:pt x="616" y="70"/>
                  </a:cubicBezTo>
                  <a:cubicBezTo>
                    <a:pt x="621" y="75"/>
                    <a:pt x="628" y="81"/>
                    <a:pt x="625" y="90"/>
                  </a:cubicBezTo>
                  <a:cubicBezTo>
                    <a:pt x="622" y="101"/>
                    <a:pt x="619" y="114"/>
                    <a:pt x="613" y="121"/>
                  </a:cubicBezTo>
                  <a:cubicBezTo>
                    <a:pt x="607" y="112"/>
                    <a:pt x="592" y="103"/>
                    <a:pt x="600" y="89"/>
                  </a:cubicBezTo>
                  <a:cubicBezTo>
                    <a:pt x="604" y="89"/>
                    <a:pt x="601" y="99"/>
                    <a:pt x="606" y="99"/>
                  </a:cubicBezTo>
                  <a:cubicBezTo>
                    <a:pt x="605" y="91"/>
                    <a:pt x="608" y="83"/>
                    <a:pt x="610" y="76"/>
                  </a:cubicBezTo>
                  <a:close/>
                  <a:moveTo>
                    <a:pt x="598" y="58"/>
                  </a:moveTo>
                  <a:cubicBezTo>
                    <a:pt x="600" y="55"/>
                    <a:pt x="605" y="61"/>
                    <a:pt x="605" y="64"/>
                  </a:cubicBezTo>
                  <a:cubicBezTo>
                    <a:pt x="605" y="68"/>
                    <a:pt x="599" y="81"/>
                    <a:pt x="597" y="86"/>
                  </a:cubicBezTo>
                  <a:cubicBezTo>
                    <a:pt x="595" y="81"/>
                    <a:pt x="599" y="74"/>
                    <a:pt x="600" y="67"/>
                  </a:cubicBezTo>
                  <a:cubicBezTo>
                    <a:pt x="595" y="73"/>
                    <a:pt x="590" y="85"/>
                    <a:pt x="590" y="94"/>
                  </a:cubicBezTo>
                  <a:cubicBezTo>
                    <a:pt x="585" y="89"/>
                    <a:pt x="579" y="86"/>
                    <a:pt x="576" y="81"/>
                  </a:cubicBezTo>
                  <a:cubicBezTo>
                    <a:pt x="583" y="74"/>
                    <a:pt x="589" y="65"/>
                    <a:pt x="598" y="58"/>
                  </a:cubicBezTo>
                  <a:close/>
                  <a:moveTo>
                    <a:pt x="593" y="56"/>
                  </a:moveTo>
                  <a:cubicBezTo>
                    <a:pt x="589" y="62"/>
                    <a:pt x="583" y="66"/>
                    <a:pt x="579" y="71"/>
                  </a:cubicBezTo>
                  <a:cubicBezTo>
                    <a:pt x="579" y="62"/>
                    <a:pt x="584" y="56"/>
                    <a:pt x="585" y="48"/>
                  </a:cubicBezTo>
                  <a:cubicBezTo>
                    <a:pt x="588" y="49"/>
                    <a:pt x="595" y="52"/>
                    <a:pt x="593" y="56"/>
                  </a:cubicBezTo>
                  <a:close/>
                  <a:moveTo>
                    <a:pt x="583" y="37"/>
                  </a:moveTo>
                  <a:cubicBezTo>
                    <a:pt x="571" y="32"/>
                    <a:pt x="557" y="24"/>
                    <a:pt x="541" y="22"/>
                  </a:cubicBezTo>
                  <a:cubicBezTo>
                    <a:pt x="540" y="22"/>
                    <a:pt x="538" y="19"/>
                    <a:pt x="537" y="18"/>
                  </a:cubicBezTo>
                  <a:cubicBezTo>
                    <a:pt x="556" y="20"/>
                    <a:pt x="570" y="28"/>
                    <a:pt x="583" y="37"/>
                  </a:cubicBezTo>
                  <a:close/>
                  <a:moveTo>
                    <a:pt x="550" y="33"/>
                  </a:moveTo>
                  <a:cubicBezTo>
                    <a:pt x="550" y="40"/>
                    <a:pt x="539" y="46"/>
                    <a:pt x="532" y="53"/>
                  </a:cubicBezTo>
                  <a:cubicBezTo>
                    <a:pt x="532" y="47"/>
                    <a:pt x="535" y="41"/>
                    <a:pt x="535" y="36"/>
                  </a:cubicBezTo>
                  <a:cubicBezTo>
                    <a:pt x="533" y="23"/>
                    <a:pt x="546" y="31"/>
                    <a:pt x="550" y="33"/>
                  </a:cubicBezTo>
                  <a:close/>
                  <a:moveTo>
                    <a:pt x="506" y="14"/>
                  </a:moveTo>
                  <a:cubicBezTo>
                    <a:pt x="536" y="16"/>
                    <a:pt x="536" y="16"/>
                    <a:pt x="536" y="16"/>
                  </a:cubicBezTo>
                  <a:cubicBezTo>
                    <a:pt x="527" y="20"/>
                    <a:pt x="516" y="17"/>
                    <a:pt x="506" y="15"/>
                  </a:cubicBezTo>
                  <a:lnTo>
                    <a:pt x="506" y="14"/>
                  </a:lnTo>
                  <a:close/>
                  <a:moveTo>
                    <a:pt x="516" y="24"/>
                  </a:moveTo>
                  <a:cubicBezTo>
                    <a:pt x="511" y="33"/>
                    <a:pt x="502" y="41"/>
                    <a:pt x="494" y="47"/>
                  </a:cubicBezTo>
                  <a:cubicBezTo>
                    <a:pt x="494" y="34"/>
                    <a:pt x="500" y="37"/>
                    <a:pt x="506" y="24"/>
                  </a:cubicBezTo>
                  <a:lnTo>
                    <a:pt x="516" y="24"/>
                  </a:lnTo>
                  <a:close/>
                  <a:moveTo>
                    <a:pt x="501" y="14"/>
                  </a:moveTo>
                  <a:cubicBezTo>
                    <a:pt x="495" y="15"/>
                    <a:pt x="488" y="15"/>
                    <a:pt x="483" y="13"/>
                  </a:cubicBezTo>
                  <a:cubicBezTo>
                    <a:pt x="482" y="12"/>
                    <a:pt x="482" y="11"/>
                    <a:pt x="481" y="11"/>
                  </a:cubicBezTo>
                  <a:lnTo>
                    <a:pt x="501" y="14"/>
                  </a:lnTo>
                  <a:close/>
                  <a:moveTo>
                    <a:pt x="465" y="22"/>
                  </a:moveTo>
                  <a:cubicBezTo>
                    <a:pt x="471" y="17"/>
                    <a:pt x="471" y="25"/>
                    <a:pt x="470" y="26"/>
                  </a:cubicBezTo>
                  <a:cubicBezTo>
                    <a:pt x="468" y="33"/>
                    <a:pt x="474" y="32"/>
                    <a:pt x="475" y="28"/>
                  </a:cubicBezTo>
                  <a:cubicBezTo>
                    <a:pt x="477" y="25"/>
                    <a:pt x="477" y="19"/>
                    <a:pt x="486" y="21"/>
                  </a:cubicBezTo>
                  <a:cubicBezTo>
                    <a:pt x="492" y="22"/>
                    <a:pt x="475" y="35"/>
                    <a:pt x="470" y="41"/>
                  </a:cubicBezTo>
                  <a:cubicBezTo>
                    <a:pt x="465" y="47"/>
                    <a:pt x="466" y="36"/>
                    <a:pt x="470" y="38"/>
                  </a:cubicBezTo>
                  <a:cubicBezTo>
                    <a:pt x="469" y="26"/>
                    <a:pt x="464" y="37"/>
                    <a:pt x="463" y="39"/>
                  </a:cubicBezTo>
                  <a:cubicBezTo>
                    <a:pt x="458" y="48"/>
                    <a:pt x="465" y="47"/>
                    <a:pt x="461" y="49"/>
                  </a:cubicBezTo>
                  <a:cubicBezTo>
                    <a:pt x="453" y="54"/>
                    <a:pt x="443" y="54"/>
                    <a:pt x="433" y="56"/>
                  </a:cubicBezTo>
                  <a:cubicBezTo>
                    <a:pt x="441" y="44"/>
                    <a:pt x="450" y="34"/>
                    <a:pt x="460" y="26"/>
                  </a:cubicBezTo>
                  <a:cubicBezTo>
                    <a:pt x="461" y="25"/>
                    <a:pt x="464" y="23"/>
                    <a:pt x="465" y="22"/>
                  </a:cubicBezTo>
                  <a:close/>
                  <a:moveTo>
                    <a:pt x="457" y="22"/>
                  </a:moveTo>
                  <a:cubicBezTo>
                    <a:pt x="445" y="32"/>
                    <a:pt x="434" y="44"/>
                    <a:pt x="427" y="58"/>
                  </a:cubicBezTo>
                  <a:cubicBezTo>
                    <a:pt x="426" y="59"/>
                    <a:pt x="425" y="59"/>
                    <a:pt x="424" y="59"/>
                  </a:cubicBezTo>
                  <a:cubicBezTo>
                    <a:pt x="429" y="55"/>
                    <a:pt x="421" y="54"/>
                    <a:pt x="421" y="57"/>
                  </a:cubicBezTo>
                  <a:cubicBezTo>
                    <a:pt x="419" y="58"/>
                    <a:pt x="419" y="58"/>
                    <a:pt x="419" y="58"/>
                  </a:cubicBezTo>
                  <a:cubicBezTo>
                    <a:pt x="419" y="55"/>
                    <a:pt x="418" y="55"/>
                    <a:pt x="418" y="58"/>
                  </a:cubicBezTo>
                  <a:cubicBezTo>
                    <a:pt x="418" y="62"/>
                    <a:pt x="418" y="62"/>
                    <a:pt x="418" y="62"/>
                  </a:cubicBezTo>
                  <a:cubicBezTo>
                    <a:pt x="387" y="95"/>
                    <a:pt x="357" y="135"/>
                    <a:pt x="338" y="180"/>
                  </a:cubicBezTo>
                  <a:cubicBezTo>
                    <a:pt x="352" y="149"/>
                    <a:pt x="366" y="117"/>
                    <a:pt x="379" y="83"/>
                  </a:cubicBezTo>
                  <a:cubicBezTo>
                    <a:pt x="384" y="89"/>
                    <a:pt x="379" y="94"/>
                    <a:pt x="380" y="99"/>
                  </a:cubicBezTo>
                  <a:cubicBezTo>
                    <a:pt x="392" y="89"/>
                    <a:pt x="402" y="69"/>
                    <a:pt x="412" y="56"/>
                  </a:cubicBezTo>
                  <a:cubicBezTo>
                    <a:pt x="418" y="49"/>
                    <a:pt x="424" y="42"/>
                    <a:pt x="431" y="34"/>
                  </a:cubicBezTo>
                  <a:cubicBezTo>
                    <a:pt x="431" y="45"/>
                    <a:pt x="431" y="45"/>
                    <a:pt x="431" y="45"/>
                  </a:cubicBezTo>
                  <a:cubicBezTo>
                    <a:pt x="434" y="37"/>
                    <a:pt x="440" y="28"/>
                    <a:pt x="445" y="22"/>
                  </a:cubicBezTo>
                  <a:cubicBezTo>
                    <a:pt x="446" y="21"/>
                    <a:pt x="453" y="22"/>
                    <a:pt x="45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94E9EAD8-3DB7-458E-8FE8-6972BFE5D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2617788"/>
              <a:ext cx="26988" cy="61913"/>
            </a:xfrm>
            <a:custGeom>
              <a:avLst/>
              <a:gdLst>
                <a:gd name="T0" fmla="*/ 1 w 13"/>
                <a:gd name="T1" fmla="*/ 21 h 31"/>
                <a:gd name="T2" fmla="*/ 4 w 13"/>
                <a:gd name="T3" fmla="*/ 28 h 31"/>
                <a:gd name="T4" fmla="*/ 13 w 13"/>
                <a:gd name="T5" fmla="*/ 8 h 31"/>
                <a:gd name="T6" fmla="*/ 13 w 13"/>
                <a:gd name="T7" fmla="*/ 0 h 31"/>
                <a:gd name="T8" fmla="*/ 1 w 13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1" y="21"/>
                  </a:moveTo>
                  <a:cubicBezTo>
                    <a:pt x="0" y="23"/>
                    <a:pt x="1" y="31"/>
                    <a:pt x="4" y="28"/>
                  </a:cubicBezTo>
                  <a:cubicBezTo>
                    <a:pt x="9" y="24"/>
                    <a:pt x="10" y="15"/>
                    <a:pt x="13" y="8"/>
                  </a:cubicBezTo>
                  <a:cubicBezTo>
                    <a:pt x="10" y="6"/>
                    <a:pt x="13" y="3"/>
                    <a:pt x="13" y="0"/>
                  </a:cubicBezTo>
                  <a:cubicBezTo>
                    <a:pt x="8" y="6"/>
                    <a:pt x="6" y="14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E75E090-A6D8-4670-B1B6-EBE3DA36F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2874963"/>
              <a:ext cx="4763" cy="28575"/>
            </a:xfrm>
            <a:custGeom>
              <a:avLst/>
              <a:gdLst>
                <a:gd name="T0" fmla="*/ 0 w 3"/>
                <a:gd name="T1" fmla="*/ 0 h 14"/>
                <a:gd name="T2" fmla="*/ 0 w 3"/>
                <a:gd name="T3" fmla="*/ 14 h 14"/>
                <a:gd name="T4" fmla="*/ 0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1"/>
                    <a:pt x="3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0A555347-BE03-4B05-B4E1-CFD4C1AB1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23002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04CE02CD-27AB-4389-B71E-2635C903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2301875"/>
              <a:ext cx="11113" cy="20638"/>
            </a:xfrm>
            <a:custGeom>
              <a:avLst/>
              <a:gdLst>
                <a:gd name="T0" fmla="*/ 0 w 5"/>
                <a:gd name="T1" fmla="*/ 3 h 10"/>
                <a:gd name="T2" fmla="*/ 2 w 5"/>
                <a:gd name="T3" fmla="*/ 0 h 10"/>
                <a:gd name="T4" fmla="*/ 2 w 5"/>
                <a:gd name="T5" fmla="*/ 1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1" y="10"/>
                    <a:pt x="5" y="4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7" name="组合 37">
            <a:extLst>
              <a:ext uri="{FF2B5EF4-FFF2-40B4-BE49-F238E27FC236}">
                <a16:creationId xmlns:a16="http://schemas.microsoft.com/office/drawing/2014/main" id="{4EEF89E4-1DBD-4F3B-942B-24FFB0C650CE}"/>
              </a:ext>
            </a:extLst>
          </p:cNvPr>
          <p:cNvGrpSpPr/>
          <p:nvPr/>
        </p:nvGrpSpPr>
        <p:grpSpPr>
          <a:xfrm>
            <a:off x="3895810" y="3710487"/>
            <a:ext cx="2200190" cy="1398190"/>
            <a:chOff x="6183313" y="1962150"/>
            <a:chExt cx="1431925" cy="1168401"/>
          </a:xfrm>
          <a:solidFill>
            <a:srgbClr val="FF3E3E"/>
          </a:solidFill>
        </p:grpSpPr>
        <p:sp>
          <p:nvSpPr>
            <p:cNvPr id="78" name="Freeform 5">
              <a:extLst>
                <a:ext uri="{FF2B5EF4-FFF2-40B4-BE49-F238E27FC236}">
                  <a16:creationId xmlns:a16="http://schemas.microsoft.com/office/drawing/2014/main" id="{35CCEF4E-E037-4CC8-984F-2048D5874F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3313" y="1962150"/>
              <a:ext cx="1431925" cy="1168401"/>
            </a:xfrm>
            <a:custGeom>
              <a:avLst/>
              <a:gdLst>
                <a:gd name="T0" fmla="*/ 43 w 710"/>
                <a:gd name="T1" fmla="*/ 578 h 578"/>
                <a:gd name="T2" fmla="*/ 448 w 710"/>
                <a:gd name="T3" fmla="*/ 6 h 578"/>
                <a:gd name="T4" fmla="*/ 382 w 710"/>
                <a:gd name="T5" fmla="*/ 84 h 578"/>
                <a:gd name="T6" fmla="*/ 367 w 710"/>
                <a:gd name="T7" fmla="*/ 55 h 578"/>
                <a:gd name="T8" fmla="*/ 367 w 710"/>
                <a:gd name="T9" fmla="*/ 57 h 578"/>
                <a:gd name="T10" fmla="*/ 325 w 710"/>
                <a:gd name="T11" fmla="*/ 171 h 578"/>
                <a:gd name="T12" fmla="*/ 497 w 710"/>
                <a:gd name="T13" fmla="*/ 69 h 578"/>
                <a:gd name="T14" fmla="*/ 570 w 710"/>
                <a:gd name="T15" fmla="*/ 280 h 578"/>
                <a:gd name="T16" fmla="*/ 484 w 710"/>
                <a:gd name="T17" fmla="*/ 62 h 578"/>
                <a:gd name="T18" fmla="*/ 484 w 710"/>
                <a:gd name="T19" fmla="*/ 49 h 578"/>
                <a:gd name="T20" fmla="*/ 560 w 710"/>
                <a:gd name="T21" fmla="*/ 53 h 578"/>
                <a:gd name="T22" fmla="*/ 501 w 710"/>
                <a:gd name="T23" fmla="*/ 49 h 578"/>
                <a:gd name="T24" fmla="*/ 592 w 710"/>
                <a:gd name="T25" fmla="*/ 108 h 578"/>
                <a:gd name="T26" fmla="*/ 423 w 710"/>
                <a:gd name="T27" fmla="*/ 308 h 578"/>
                <a:gd name="T28" fmla="*/ 373 w 710"/>
                <a:gd name="T29" fmla="*/ 262 h 578"/>
                <a:gd name="T30" fmla="*/ 357 w 710"/>
                <a:gd name="T31" fmla="*/ 247 h 578"/>
                <a:gd name="T32" fmla="*/ 329 w 710"/>
                <a:gd name="T33" fmla="*/ 259 h 578"/>
                <a:gd name="T34" fmla="*/ 352 w 710"/>
                <a:gd name="T35" fmla="*/ 199 h 578"/>
                <a:gd name="T36" fmla="*/ 201 w 710"/>
                <a:gd name="T37" fmla="*/ 352 h 578"/>
                <a:gd name="T38" fmla="*/ 206 w 710"/>
                <a:gd name="T39" fmla="*/ 359 h 578"/>
                <a:gd name="T40" fmla="*/ 151 w 710"/>
                <a:gd name="T41" fmla="*/ 392 h 578"/>
                <a:gd name="T42" fmla="*/ 50 w 710"/>
                <a:gd name="T43" fmla="*/ 471 h 578"/>
                <a:gd name="T44" fmla="*/ 12 w 710"/>
                <a:gd name="T45" fmla="*/ 507 h 578"/>
                <a:gd name="T46" fmla="*/ 37 w 710"/>
                <a:gd name="T47" fmla="*/ 549 h 578"/>
                <a:gd name="T48" fmla="*/ 46 w 710"/>
                <a:gd name="T49" fmla="*/ 554 h 578"/>
                <a:gd name="T50" fmla="*/ 54 w 710"/>
                <a:gd name="T51" fmla="*/ 545 h 578"/>
                <a:gd name="T52" fmla="*/ 120 w 710"/>
                <a:gd name="T53" fmla="*/ 505 h 578"/>
                <a:gd name="T54" fmla="*/ 177 w 710"/>
                <a:gd name="T55" fmla="*/ 461 h 578"/>
                <a:gd name="T56" fmla="*/ 155 w 710"/>
                <a:gd name="T57" fmla="*/ 474 h 578"/>
                <a:gd name="T58" fmla="*/ 202 w 710"/>
                <a:gd name="T59" fmla="*/ 443 h 578"/>
                <a:gd name="T60" fmla="*/ 211 w 710"/>
                <a:gd name="T61" fmla="*/ 411 h 578"/>
                <a:gd name="T62" fmla="*/ 225 w 710"/>
                <a:gd name="T63" fmla="*/ 404 h 578"/>
                <a:gd name="T64" fmla="*/ 264 w 710"/>
                <a:gd name="T65" fmla="*/ 410 h 578"/>
                <a:gd name="T66" fmla="*/ 376 w 710"/>
                <a:gd name="T67" fmla="*/ 267 h 578"/>
                <a:gd name="T68" fmla="*/ 399 w 710"/>
                <a:gd name="T69" fmla="*/ 295 h 578"/>
                <a:gd name="T70" fmla="*/ 414 w 710"/>
                <a:gd name="T71" fmla="*/ 303 h 578"/>
                <a:gd name="T72" fmla="*/ 448 w 710"/>
                <a:gd name="T73" fmla="*/ 318 h 578"/>
                <a:gd name="T74" fmla="*/ 451 w 710"/>
                <a:gd name="T75" fmla="*/ 356 h 578"/>
                <a:gd name="T76" fmla="*/ 498 w 710"/>
                <a:gd name="T77" fmla="*/ 358 h 578"/>
                <a:gd name="T78" fmla="*/ 556 w 710"/>
                <a:gd name="T79" fmla="*/ 310 h 578"/>
                <a:gd name="T80" fmla="*/ 551 w 710"/>
                <a:gd name="T81" fmla="*/ 354 h 578"/>
                <a:gd name="T82" fmla="*/ 657 w 710"/>
                <a:gd name="T83" fmla="*/ 247 h 578"/>
                <a:gd name="T84" fmla="*/ 601 w 710"/>
                <a:gd name="T85" fmla="*/ 319 h 578"/>
                <a:gd name="T86" fmla="*/ 643 w 710"/>
                <a:gd name="T87" fmla="*/ 287 h 578"/>
                <a:gd name="T88" fmla="*/ 645 w 710"/>
                <a:gd name="T89" fmla="*/ 169 h 578"/>
                <a:gd name="T90" fmla="*/ 620 w 710"/>
                <a:gd name="T91" fmla="*/ 124 h 578"/>
                <a:gd name="T92" fmla="*/ 643 w 710"/>
                <a:gd name="T93" fmla="*/ 107 h 578"/>
                <a:gd name="T94" fmla="*/ 633 w 710"/>
                <a:gd name="T95" fmla="*/ 94 h 578"/>
                <a:gd name="T96" fmla="*/ 610 w 710"/>
                <a:gd name="T97" fmla="*/ 76 h 578"/>
                <a:gd name="T98" fmla="*/ 593 w 710"/>
                <a:gd name="T99" fmla="*/ 56 h 578"/>
                <a:gd name="T100" fmla="*/ 550 w 710"/>
                <a:gd name="T101" fmla="*/ 33 h 578"/>
                <a:gd name="T102" fmla="*/ 516 w 710"/>
                <a:gd name="T103" fmla="*/ 24 h 578"/>
                <a:gd name="T104" fmla="*/ 465 w 710"/>
                <a:gd name="T105" fmla="*/ 22 h 578"/>
                <a:gd name="T106" fmla="*/ 433 w 710"/>
                <a:gd name="T107" fmla="*/ 56 h 578"/>
                <a:gd name="T108" fmla="*/ 418 w 710"/>
                <a:gd name="T109" fmla="*/ 58 h 578"/>
                <a:gd name="T110" fmla="*/ 445 w 710"/>
                <a:gd name="T111" fmla="*/ 22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0" h="578">
                  <a:moveTo>
                    <a:pt x="442" y="8"/>
                  </a:moveTo>
                  <a:cubicBezTo>
                    <a:pt x="404" y="15"/>
                    <a:pt x="374" y="34"/>
                    <a:pt x="348" y="54"/>
                  </a:cubicBezTo>
                  <a:cubicBezTo>
                    <a:pt x="304" y="88"/>
                    <a:pt x="282" y="177"/>
                    <a:pt x="309" y="247"/>
                  </a:cubicBezTo>
                  <a:cubicBezTo>
                    <a:pt x="302" y="249"/>
                    <a:pt x="297" y="255"/>
                    <a:pt x="291" y="260"/>
                  </a:cubicBezTo>
                  <a:cubicBezTo>
                    <a:pt x="250" y="294"/>
                    <a:pt x="205" y="326"/>
                    <a:pt x="174" y="366"/>
                  </a:cubicBezTo>
                  <a:cubicBezTo>
                    <a:pt x="110" y="407"/>
                    <a:pt x="56" y="454"/>
                    <a:pt x="5" y="504"/>
                  </a:cubicBezTo>
                  <a:cubicBezTo>
                    <a:pt x="2" y="507"/>
                    <a:pt x="0" y="513"/>
                    <a:pt x="2" y="518"/>
                  </a:cubicBezTo>
                  <a:cubicBezTo>
                    <a:pt x="11" y="542"/>
                    <a:pt x="25" y="563"/>
                    <a:pt x="43" y="578"/>
                  </a:cubicBezTo>
                  <a:cubicBezTo>
                    <a:pt x="82" y="545"/>
                    <a:pt x="82" y="545"/>
                    <a:pt x="82" y="545"/>
                  </a:cubicBezTo>
                  <a:cubicBezTo>
                    <a:pt x="136" y="501"/>
                    <a:pt x="193" y="462"/>
                    <a:pt x="247" y="415"/>
                  </a:cubicBezTo>
                  <a:cubicBezTo>
                    <a:pt x="255" y="420"/>
                    <a:pt x="269" y="422"/>
                    <a:pt x="277" y="416"/>
                  </a:cubicBezTo>
                  <a:cubicBezTo>
                    <a:pt x="309" y="390"/>
                    <a:pt x="344" y="363"/>
                    <a:pt x="374" y="332"/>
                  </a:cubicBezTo>
                  <a:cubicBezTo>
                    <a:pt x="397" y="350"/>
                    <a:pt x="425" y="361"/>
                    <a:pt x="458" y="366"/>
                  </a:cubicBezTo>
                  <a:cubicBezTo>
                    <a:pt x="547" y="378"/>
                    <a:pt x="619" y="350"/>
                    <a:pt x="649" y="293"/>
                  </a:cubicBezTo>
                  <a:cubicBezTo>
                    <a:pt x="710" y="209"/>
                    <a:pt x="660" y="74"/>
                    <a:pt x="594" y="31"/>
                  </a:cubicBezTo>
                  <a:cubicBezTo>
                    <a:pt x="559" y="8"/>
                    <a:pt x="502" y="0"/>
                    <a:pt x="448" y="6"/>
                  </a:cubicBezTo>
                  <a:cubicBezTo>
                    <a:pt x="447" y="6"/>
                    <a:pt x="443" y="7"/>
                    <a:pt x="442" y="8"/>
                  </a:cubicBezTo>
                  <a:close/>
                  <a:moveTo>
                    <a:pt x="436" y="23"/>
                  </a:moveTo>
                  <a:cubicBezTo>
                    <a:pt x="422" y="34"/>
                    <a:pt x="411" y="50"/>
                    <a:pt x="399" y="67"/>
                  </a:cubicBezTo>
                  <a:cubicBezTo>
                    <a:pt x="403" y="54"/>
                    <a:pt x="412" y="45"/>
                    <a:pt x="414" y="35"/>
                  </a:cubicBezTo>
                  <a:cubicBezTo>
                    <a:pt x="415" y="31"/>
                    <a:pt x="414" y="27"/>
                    <a:pt x="409" y="29"/>
                  </a:cubicBezTo>
                  <a:cubicBezTo>
                    <a:pt x="415" y="22"/>
                    <a:pt x="426" y="23"/>
                    <a:pt x="436" y="23"/>
                  </a:cubicBezTo>
                  <a:close/>
                  <a:moveTo>
                    <a:pt x="408" y="38"/>
                  </a:moveTo>
                  <a:cubicBezTo>
                    <a:pt x="382" y="84"/>
                    <a:pt x="382" y="84"/>
                    <a:pt x="382" y="84"/>
                  </a:cubicBezTo>
                  <a:cubicBezTo>
                    <a:pt x="386" y="64"/>
                    <a:pt x="395" y="46"/>
                    <a:pt x="408" y="32"/>
                  </a:cubicBezTo>
                  <a:cubicBezTo>
                    <a:pt x="408" y="32"/>
                    <a:pt x="409" y="36"/>
                    <a:pt x="408" y="38"/>
                  </a:cubicBezTo>
                  <a:close/>
                  <a:moveTo>
                    <a:pt x="397" y="31"/>
                  </a:moveTo>
                  <a:cubicBezTo>
                    <a:pt x="382" y="56"/>
                    <a:pt x="363" y="86"/>
                    <a:pt x="348" y="113"/>
                  </a:cubicBezTo>
                  <a:cubicBezTo>
                    <a:pt x="361" y="88"/>
                    <a:pt x="371" y="59"/>
                    <a:pt x="385" y="39"/>
                  </a:cubicBezTo>
                  <a:cubicBezTo>
                    <a:pt x="387" y="35"/>
                    <a:pt x="393" y="33"/>
                    <a:pt x="397" y="31"/>
                  </a:cubicBezTo>
                  <a:close/>
                  <a:moveTo>
                    <a:pt x="376" y="43"/>
                  </a:moveTo>
                  <a:cubicBezTo>
                    <a:pt x="382" y="42"/>
                    <a:pt x="370" y="53"/>
                    <a:pt x="367" y="55"/>
                  </a:cubicBezTo>
                  <a:cubicBezTo>
                    <a:pt x="372" y="52"/>
                    <a:pt x="370" y="45"/>
                    <a:pt x="376" y="43"/>
                  </a:cubicBezTo>
                  <a:close/>
                  <a:moveTo>
                    <a:pt x="348" y="65"/>
                  </a:moveTo>
                  <a:cubicBezTo>
                    <a:pt x="337" y="89"/>
                    <a:pt x="328" y="111"/>
                    <a:pt x="314" y="135"/>
                  </a:cubicBezTo>
                  <a:cubicBezTo>
                    <a:pt x="314" y="131"/>
                    <a:pt x="310" y="135"/>
                    <a:pt x="313" y="136"/>
                  </a:cubicBezTo>
                  <a:cubicBezTo>
                    <a:pt x="309" y="143"/>
                    <a:pt x="308" y="153"/>
                    <a:pt x="308" y="162"/>
                  </a:cubicBezTo>
                  <a:cubicBezTo>
                    <a:pt x="308" y="166"/>
                    <a:pt x="314" y="163"/>
                    <a:pt x="313" y="160"/>
                  </a:cubicBezTo>
                  <a:cubicBezTo>
                    <a:pt x="318" y="137"/>
                    <a:pt x="328" y="121"/>
                    <a:pt x="337" y="103"/>
                  </a:cubicBezTo>
                  <a:cubicBezTo>
                    <a:pt x="345" y="86"/>
                    <a:pt x="357" y="72"/>
                    <a:pt x="367" y="57"/>
                  </a:cubicBezTo>
                  <a:cubicBezTo>
                    <a:pt x="320" y="157"/>
                    <a:pt x="320" y="157"/>
                    <a:pt x="320" y="157"/>
                  </a:cubicBezTo>
                  <a:cubicBezTo>
                    <a:pt x="316" y="152"/>
                    <a:pt x="315" y="158"/>
                    <a:pt x="313" y="160"/>
                  </a:cubicBezTo>
                  <a:cubicBezTo>
                    <a:pt x="318" y="164"/>
                    <a:pt x="318" y="164"/>
                    <a:pt x="318" y="164"/>
                  </a:cubicBezTo>
                  <a:cubicBezTo>
                    <a:pt x="313" y="173"/>
                    <a:pt x="308" y="185"/>
                    <a:pt x="306" y="195"/>
                  </a:cubicBezTo>
                  <a:cubicBezTo>
                    <a:pt x="297" y="137"/>
                    <a:pt x="321" y="91"/>
                    <a:pt x="348" y="65"/>
                  </a:cubicBezTo>
                  <a:close/>
                  <a:moveTo>
                    <a:pt x="306" y="200"/>
                  </a:moveTo>
                  <a:cubicBezTo>
                    <a:pt x="313" y="206"/>
                    <a:pt x="313" y="193"/>
                    <a:pt x="320" y="196"/>
                  </a:cubicBezTo>
                  <a:cubicBezTo>
                    <a:pt x="317" y="184"/>
                    <a:pt x="320" y="180"/>
                    <a:pt x="325" y="171"/>
                  </a:cubicBezTo>
                  <a:cubicBezTo>
                    <a:pt x="340" y="141"/>
                    <a:pt x="355" y="112"/>
                    <a:pt x="372" y="84"/>
                  </a:cubicBezTo>
                  <a:cubicBezTo>
                    <a:pt x="352" y="132"/>
                    <a:pt x="331" y="183"/>
                    <a:pt x="310" y="228"/>
                  </a:cubicBezTo>
                  <a:lnTo>
                    <a:pt x="306" y="200"/>
                  </a:lnTo>
                  <a:close/>
                  <a:moveTo>
                    <a:pt x="365" y="167"/>
                  </a:moveTo>
                  <a:cubicBezTo>
                    <a:pt x="365" y="167"/>
                    <a:pt x="366" y="168"/>
                    <a:pt x="366" y="168"/>
                  </a:cubicBezTo>
                  <a:cubicBezTo>
                    <a:pt x="372" y="157"/>
                    <a:pt x="373" y="141"/>
                    <a:pt x="378" y="132"/>
                  </a:cubicBezTo>
                  <a:cubicBezTo>
                    <a:pt x="378" y="132"/>
                    <a:pt x="379" y="131"/>
                    <a:pt x="380" y="131"/>
                  </a:cubicBezTo>
                  <a:cubicBezTo>
                    <a:pt x="402" y="95"/>
                    <a:pt x="440" y="68"/>
                    <a:pt x="497" y="69"/>
                  </a:cubicBezTo>
                  <a:cubicBezTo>
                    <a:pt x="495" y="61"/>
                    <a:pt x="498" y="69"/>
                    <a:pt x="500" y="68"/>
                  </a:cubicBezTo>
                  <a:cubicBezTo>
                    <a:pt x="553" y="72"/>
                    <a:pt x="593" y="105"/>
                    <a:pt x="601" y="160"/>
                  </a:cubicBezTo>
                  <a:cubicBezTo>
                    <a:pt x="606" y="198"/>
                    <a:pt x="599" y="237"/>
                    <a:pt x="586" y="264"/>
                  </a:cubicBezTo>
                  <a:cubicBezTo>
                    <a:pt x="585" y="264"/>
                    <a:pt x="584" y="265"/>
                    <a:pt x="584" y="265"/>
                  </a:cubicBezTo>
                  <a:cubicBezTo>
                    <a:pt x="584" y="262"/>
                    <a:pt x="583" y="262"/>
                    <a:pt x="583" y="265"/>
                  </a:cubicBezTo>
                  <a:cubicBezTo>
                    <a:pt x="581" y="267"/>
                    <a:pt x="581" y="267"/>
                    <a:pt x="581" y="267"/>
                  </a:cubicBezTo>
                  <a:cubicBezTo>
                    <a:pt x="580" y="268"/>
                    <a:pt x="580" y="268"/>
                    <a:pt x="580" y="268"/>
                  </a:cubicBezTo>
                  <a:cubicBezTo>
                    <a:pt x="570" y="280"/>
                    <a:pt x="570" y="280"/>
                    <a:pt x="570" y="280"/>
                  </a:cubicBezTo>
                  <a:cubicBezTo>
                    <a:pt x="571" y="279"/>
                    <a:pt x="571" y="279"/>
                    <a:pt x="571" y="279"/>
                  </a:cubicBezTo>
                  <a:cubicBezTo>
                    <a:pt x="557" y="303"/>
                    <a:pt x="518" y="317"/>
                    <a:pt x="479" y="309"/>
                  </a:cubicBezTo>
                  <a:cubicBezTo>
                    <a:pt x="419" y="309"/>
                    <a:pt x="391" y="275"/>
                    <a:pt x="373" y="231"/>
                  </a:cubicBezTo>
                  <a:cubicBezTo>
                    <a:pt x="368" y="219"/>
                    <a:pt x="359" y="193"/>
                    <a:pt x="366" y="183"/>
                  </a:cubicBezTo>
                  <a:cubicBezTo>
                    <a:pt x="362" y="179"/>
                    <a:pt x="363" y="174"/>
                    <a:pt x="364" y="171"/>
                  </a:cubicBezTo>
                  <a:cubicBezTo>
                    <a:pt x="365" y="170"/>
                    <a:pt x="365" y="169"/>
                    <a:pt x="366" y="169"/>
                  </a:cubicBezTo>
                  <a:cubicBezTo>
                    <a:pt x="366" y="168"/>
                    <a:pt x="365" y="167"/>
                    <a:pt x="365" y="167"/>
                  </a:cubicBezTo>
                  <a:close/>
                  <a:moveTo>
                    <a:pt x="484" y="62"/>
                  </a:moveTo>
                  <a:cubicBezTo>
                    <a:pt x="467" y="62"/>
                    <a:pt x="467" y="62"/>
                    <a:pt x="467" y="62"/>
                  </a:cubicBezTo>
                  <a:cubicBezTo>
                    <a:pt x="447" y="65"/>
                    <a:pt x="430" y="73"/>
                    <a:pt x="415" y="81"/>
                  </a:cubicBezTo>
                  <a:cubicBezTo>
                    <a:pt x="418" y="72"/>
                    <a:pt x="430" y="65"/>
                    <a:pt x="442" y="64"/>
                  </a:cubicBezTo>
                  <a:cubicBezTo>
                    <a:pt x="450" y="63"/>
                    <a:pt x="459" y="61"/>
                    <a:pt x="467" y="62"/>
                  </a:cubicBezTo>
                  <a:cubicBezTo>
                    <a:pt x="472" y="60"/>
                    <a:pt x="479" y="59"/>
                    <a:pt x="484" y="62"/>
                  </a:cubicBezTo>
                  <a:close/>
                  <a:moveTo>
                    <a:pt x="469" y="48"/>
                  </a:moveTo>
                  <a:cubicBezTo>
                    <a:pt x="478" y="40"/>
                    <a:pt x="486" y="30"/>
                    <a:pt x="497" y="23"/>
                  </a:cubicBezTo>
                  <a:cubicBezTo>
                    <a:pt x="499" y="30"/>
                    <a:pt x="490" y="40"/>
                    <a:pt x="484" y="49"/>
                  </a:cubicBezTo>
                  <a:lnTo>
                    <a:pt x="469" y="48"/>
                  </a:lnTo>
                  <a:close/>
                  <a:moveTo>
                    <a:pt x="579" y="42"/>
                  </a:moveTo>
                  <a:cubicBezTo>
                    <a:pt x="580" y="54"/>
                    <a:pt x="572" y="69"/>
                    <a:pt x="571" y="78"/>
                  </a:cubicBezTo>
                  <a:cubicBezTo>
                    <a:pt x="562" y="69"/>
                    <a:pt x="550" y="64"/>
                    <a:pt x="536" y="58"/>
                  </a:cubicBezTo>
                  <a:cubicBezTo>
                    <a:pt x="557" y="36"/>
                    <a:pt x="557" y="36"/>
                    <a:pt x="557" y="36"/>
                  </a:cubicBezTo>
                  <a:cubicBezTo>
                    <a:pt x="560" y="41"/>
                    <a:pt x="552" y="52"/>
                    <a:pt x="552" y="62"/>
                  </a:cubicBezTo>
                  <a:cubicBezTo>
                    <a:pt x="563" y="63"/>
                    <a:pt x="570" y="48"/>
                    <a:pt x="579" y="42"/>
                  </a:cubicBezTo>
                  <a:close/>
                  <a:moveTo>
                    <a:pt x="560" y="53"/>
                  </a:moveTo>
                  <a:cubicBezTo>
                    <a:pt x="560" y="48"/>
                    <a:pt x="563" y="44"/>
                    <a:pt x="565" y="40"/>
                  </a:cubicBezTo>
                  <a:cubicBezTo>
                    <a:pt x="567" y="38"/>
                    <a:pt x="571" y="40"/>
                    <a:pt x="572" y="43"/>
                  </a:cubicBezTo>
                  <a:lnTo>
                    <a:pt x="560" y="53"/>
                  </a:lnTo>
                  <a:close/>
                  <a:moveTo>
                    <a:pt x="545" y="71"/>
                  </a:moveTo>
                  <a:cubicBezTo>
                    <a:pt x="536" y="70"/>
                    <a:pt x="526" y="67"/>
                    <a:pt x="518" y="62"/>
                  </a:cubicBezTo>
                  <a:cubicBezTo>
                    <a:pt x="527" y="62"/>
                    <a:pt x="537" y="66"/>
                    <a:pt x="545" y="71"/>
                  </a:cubicBezTo>
                  <a:close/>
                  <a:moveTo>
                    <a:pt x="526" y="55"/>
                  </a:moveTo>
                  <a:cubicBezTo>
                    <a:pt x="501" y="49"/>
                    <a:pt x="501" y="49"/>
                    <a:pt x="501" y="49"/>
                  </a:cubicBezTo>
                  <a:cubicBezTo>
                    <a:pt x="508" y="39"/>
                    <a:pt x="516" y="30"/>
                    <a:pt x="527" y="26"/>
                  </a:cubicBezTo>
                  <a:cubicBezTo>
                    <a:pt x="530" y="25"/>
                    <a:pt x="531" y="29"/>
                    <a:pt x="531" y="31"/>
                  </a:cubicBezTo>
                  <a:cubicBezTo>
                    <a:pt x="531" y="40"/>
                    <a:pt x="523" y="45"/>
                    <a:pt x="526" y="55"/>
                  </a:cubicBezTo>
                  <a:close/>
                  <a:moveTo>
                    <a:pt x="592" y="108"/>
                  </a:moveTo>
                  <a:cubicBezTo>
                    <a:pt x="633" y="149"/>
                    <a:pt x="620" y="253"/>
                    <a:pt x="579" y="286"/>
                  </a:cubicBezTo>
                  <a:cubicBezTo>
                    <a:pt x="578" y="286"/>
                    <a:pt x="572" y="290"/>
                    <a:pt x="570" y="291"/>
                  </a:cubicBezTo>
                  <a:cubicBezTo>
                    <a:pt x="614" y="260"/>
                    <a:pt x="621" y="163"/>
                    <a:pt x="592" y="111"/>
                  </a:cubicBezTo>
                  <a:cubicBezTo>
                    <a:pt x="591" y="111"/>
                    <a:pt x="591" y="109"/>
                    <a:pt x="592" y="108"/>
                  </a:cubicBezTo>
                  <a:close/>
                  <a:moveTo>
                    <a:pt x="480" y="320"/>
                  </a:moveTo>
                  <a:cubicBezTo>
                    <a:pt x="493" y="321"/>
                    <a:pt x="493" y="321"/>
                    <a:pt x="493" y="321"/>
                  </a:cubicBezTo>
                  <a:cubicBezTo>
                    <a:pt x="491" y="327"/>
                    <a:pt x="482" y="336"/>
                    <a:pt x="477" y="344"/>
                  </a:cubicBezTo>
                  <a:cubicBezTo>
                    <a:pt x="477" y="336"/>
                    <a:pt x="482" y="330"/>
                    <a:pt x="482" y="325"/>
                  </a:cubicBezTo>
                  <a:cubicBezTo>
                    <a:pt x="482" y="323"/>
                    <a:pt x="481" y="321"/>
                    <a:pt x="480" y="320"/>
                  </a:cubicBezTo>
                  <a:close/>
                  <a:moveTo>
                    <a:pt x="430" y="316"/>
                  </a:moveTo>
                  <a:cubicBezTo>
                    <a:pt x="427" y="320"/>
                    <a:pt x="425" y="325"/>
                    <a:pt x="422" y="328"/>
                  </a:cubicBezTo>
                  <a:cubicBezTo>
                    <a:pt x="423" y="308"/>
                    <a:pt x="423" y="308"/>
                    <a:pt x="423" y="308"/>
                  </a:cubicBezTo>
                  <a:cubicBezTo>
                    <a:pt x="425" y="310"/>
                    <a:pt x="434" y="310"/>
                    <a:pt x="430" y="316"/>
                  </a:cubicBezTo>
                  <a:close/>
                  <a:moveTo>
                    <a:pt x="387" y="286"/>
                  </a:moveTo>
                  <a:cubicBezTo>
                    <a:pt x="387" y="290"/>
                    <a:pt x="387" y="290"/>
                    <a:pt x="387" y="290"/>
                  </a:cubicBezTo>
                  <a:cubicBezTo>
                    <a:pt x="386" y="290"/>
                    <a:pt x="386" y="290"/>
                    <a:pt x="386" y="290"/>
                  </a:cubicBezTo>
                  <a:cubicBezTo>
                    <a:pt x="376" y="307"/>
                    <a:pt x="376" y="307"/>
                    <a:pt x="376" y="307"/>
                  </a:cubicBezTo>
                  <a:cubicBezTo>
                    <a:pt x="378" y="296"/>
                    <a:pt x="381" y="285"/>
                    <a:pt x="384" y="278"/>
                  </a:cubicBezTo>
                  <a:cubicBezTo>
                    <a:pt x="387" y="278"/>
                    <a:pt x="393" y="285"/>
                    <a:pt x="387" y="286"/>
                  </a:cubicBezTo>
                  <a:close/>
                  <a:moveTo>
                    <a:pt x="373" y="262"/>
                  </a:moveTo>
                  <a:cubicBezTo>
                    <a:pt x="371" y="272"/>
                    <a:pt x="366" y="281"/>
                    <a:pt x="359" y="288"/>
                  </a:cubicBezTo>
                  <a:cubicBezTo>
                    <a:pt x="361" y="276"/>
                    <a:pt x="365" y="264"/>
                    <a:pt x="369" y="254"/>
                  </a:cubicBezTo>
                  <a:cubicBezTo>
                    <a:pt x="370" y="257"/>
                    <a:pt x="374" y="260"/>
                    <a:pt x="373" y="262"/>
                  </a:cubicBezTo>
                  <a:close/>
                  <a:moveTo>
                    <a:pt x="356" y="276"/>
                  </a:moveTo>
                  <a:cubicBezTo>
                    <a:pt x="355" y="277"/>
                    <a:pt x="358" y="281"/>
                    <a:pt x="356" y="283"/>
                  </a:cubicBezTo>
                  <a:cubicBezTo>
                    <a:pt x="353" y="279"/>
                    <a:pt x="354" y="293"/>
                    <a:pt x="352" y="297"/>
                  </a:cubicBezTo>
                  <a:cubicBezTo>
                    <a:pt x="346" y="291"/>
                    <a:pt x="338" y="286"/>
                    <a:pt x="342" y="276"/>
                  </a:cubicBezTo>
                  <a:cubicBezTo>
                    <a:pt x="345" y="267"/>
                    <a:pt x="352" y="252"/>
                    <a:pt x="357" y="247"/>
                  </a:cubicBezTo>
                  <a:cubicBezTo>
                    <a:pt x="358" y="246"/>
                    <a:pt x="361" y="243"/>
                    <a:pt x="363" y="240"/>
                  </a:cubicBezTo>
                  <a:cubicBezTo>
                    <a:pt x="365" y="253"/>
                    <a:pt x="362" y="265"/>
                    <a:pt x="356" y="276"/>
                  </a:cubicBezTo>
                  <a:close/>
                  <a:moveTo>
                    <a:pt x="341" y="267"/>
                  </a:moveTo>
                  <a:cubicBezTo>
                    <a:pt x="352" y="224"/>
                    <a:pt x="352" y="224"/>
                    <a:pt x="352" y="224"/>
                  </a:cubicBezTo>
                  <a:cubicBezTo>
                    <a:pt x="343" y="226"/>
                    <a:pt x="344" y="235"/>
                    <a:pt x="342" y="241"/>
                  </a:cubicBezTo>
                  <a:cubicBezTo>
                    <a:pt x="341" y="243"/>
                    <a:pt x="342" y="244"/>
                    <a:pt x="343" y="242"/>
                  </a:cubicBezTo>
                  <a:cubicBezTo>
                    <a:pt x="339" y="248"/>
                    <a:pt x="334" y="265"/>
                    <a:pt x="332" y="272"/>
                  </a:cubicBezTo>
                  <a:cubicBezTo>
                    <a:pt x="330" y="270"/>
                    <a:pt x="318" y="259"/>
                    <a:pt x="329" y="259"/>
                  </a:cubicBezTo>
                  <a:cubicBezTo>
                    <a:pt x="334" y="243"/>
                    <a:pt x="340" y="226"/>
                    <a:pt x="349" y="213"/>
                  </a:cubicBezTo>
                  <a:cubicBezTo>
                    <a:pt x="352" y="216"/>
                    <a:pt x="349" y="221"/>
                    <a:pt x="353" y="223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61" y="234"/>
                    <a:pt x="361" y="234"/>
                    <a:pt x="361" y="234"/>
                  </a:cubicBezTo>
                  <a:cubicBezTo>
                    <a:pt x="353" y="242"/>
                    <a:pt x="345" y="257"/>
                    <a:pt x="341" y="267"/>
                  </a:cubicBezTo>
                  <a:close/>
                  <a:moveTo>
                    <a:pt x="340" y="222"/>
                  </a:moveTo>
                  <a:cubicBezTo>
                    <a:pt x="341" y="210"/>
                    <a:pt x="348" y="197"/>
                    <a:pt x="351" y="184"/>
                  </a:cubicBezTo>
                  <a:cubicBezTo>
                    <a:pt x="352" y="185"/>
                    <a:pt x="355" y="196"/>
                    <a:pt x="352" y="199"/>
                  </a:cubicBezTo>
                  <a:cubicBezTo>
                    <a:pt x="346" y="206"/>
                    <a:pt x="343" y="215"/>
                    <a:pt x="340" y="222"/>
                  </a:cubicBezTo>
                  <a:close/>
                  <a:moveTo>
                    <a:pt x="347" y="179"/>
                  </a:moveTo>
                  <a:cubicBezTo>
                    <a:pt x="338" y="204"/>
                    <a:pt x="329" y="225"/>
                    <a:pt x="323" y="249"/>
                  </a:cubicBezTo>
                  <a:cubicBezTo>
                    <a:pt x="321" y="244"/>
                    <a:pt x="315" y="241"/>
                    <a:pt x="317" y="236"/>
                  </a:cubicBezTo>
                  <a:cubicBezTo>
                    <a:pt x="327" y="211"/>
                    <a:pt x="339" y="186"/>
                    <a:pt x="353" y="165"/>
                  </a:cubicBezTo>
                  <a:cubicBezTo>
                    <a:pt x="356" y="171"/>
                    <a:pt x="348" y="188"/>
                    <a:pt x="347" y="179"/>
                  </a:cubicBezTo>
                  <a:close/>
                  <a:moveTo>
                    <a:pt x="198" y="350"/>
                  </a:moveTo>
                  <a:cubicBezTo>
                    <a:pt x="199" y="349"/>
                    <a:pt x="203" y="349"/>
                    <a:pt x="201" y="352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194" y="351"/>
                    <a:pt x="196" y="351"/>
                    <a:pt x="198" y="350"/>
                  </a:cubicBezTo>
                  <a:close/>
                  <a:moveTo>
                    <a:pt x="206" y="359"/>
                  </a:moveTo>
                  <a:cubicBezTo>
                    <a:pt x="198" y="384"/>
                    <a:pt x="191" y="408"/>
                    <a:pt x="188" y="440"/>
                  </a:cubicBezTo>
                  <a:cubicBezTo>
                    <a:pt x="185" y="435"/>
                    <a:pt x="187" y="432"/>
                    <a:pt x="187" y="428"/>
                  </a:cubicBezTo>
                  <a:cubicBezTo>
                    <a:pt x="185" y="416"/>
                    <a:pt x="189" y="388"/>
                    <a:pt x="188" y="371"/>
                  </a:cubicBezTo>
                  <a:cubicBezTo>
                    <a:pt x="182" y="371"/>
                    <a:pt x="182" y="371"/>
                    <a:pt x="182" y="371"/>
                  </a:cubicBezTo>
                  <a:cubicBezTo>
                    <a:pt x="189" y="366"/>
                    <a:pt x="197" y="361"/>
                    <a:pt x="206" y="359"/>
                  </a:cubicBezTo>
                  <a:close/>
                  <a:moveTo>
                    <a:pt x="160" y="393"/>
                  </a:moveTo>
                  <a:cubicBezTo>
                    <a:pt x="161" y="382"/>
                    <a:pt x="173" y="377"/>
                    <a:pt x="182" y="372"/>
                  </a:cubicBezTo>
                  <a:cubicBezTo>
                    <a:pt x="172" y="397"/>
                    <a:pt x="163" y="423"/>
                    <a:pt x="159" y="453"/>
                  </a:cubicBezTo>
                  <a:lnTo>
                    <a:pt x="160" y="393"/>
                  </a:lnTo>
                  <a:close/>
                  <a:moveTo>
                    <a:pt x="151" y="392"/>
                  </a:moveTo>
                  <a:cubicBezTo>
                    <a:pt x="143" y="412"/>
                    <a:pt x="137" y="435"/>
                    <a:pt x="130" y="456"/>
                  </a:cubicBezTo>
                  <a:cubicBezTo>
                    <a:pt x="136" y="405"/>
                    <a:pt x="136" y="405"/>
                    <a:pt x="136" y="405"/>
                  </a:cubicBezTo>
                  <a:cubicBezTo>
                    <a:pt x="137" y="399"/>
                    <a:pt x="146" y="396"/>
                    <a:pt x="151" y="392"/>
                  </a:cubicBezTo>
                  <a:close/>
                  <a:moveTo>
                    <a:pt x="121" y="412"/>
                  </a:moveTo>
                  <a:cubicBezTo>
                    <a:pt x="105" y="464"/>
                    <a:pt x="105" y="464"/>
                    <a:pt x="105" y="464"/>
                  </a:cubicBezTo>
                  <a:cubicBezTo>
                    <a:pt x="105" y="453"/>
                    <a:pt x="107" y="446"/>
                    <a:pt x="105" y="440"/>
                  </a:cubicBezTo>
                  <a:cubicBezTo>
                    <a:pt x="100" y="425"/>
                    <a:pt x="113" y="418"/>
                    <a:pt x="121" y="412"/>
                  </a:cubicBezTo>
                  <a:close/>
                  <a:moveTo>
                    <a:pt x="50" y="471"/>
                  </a:moveTo>
                  <a:cubicBezTo>
                    <a:pt x="50" y="471"/>
                    <a:pt x="50" y="473"/>
                    <a:pt x="49" y="473"/>
                  </a:cubicBezTo>
                  <a:cubicBezTo>
                    <a:pt x="43" y="480"/>
                    <a:pt x="35" y="487"/>
                    <a:pt x="26" y="492"/>
                  </a:cubicBezTo>
                  <a:cubicBezTo>
                    <a:pt x="33" y="484"/>
                    <a:pt x="40" y="475"/>
                    <a:pt x="50" y="471"/>
                  </a:cubicBezTo>
                  <a:close/>
                  <a:moveTo>
                    <a:pt x="46" y="485"/>
                  </a:moveTo>
                  <a:cubicBezTo>
                    <a:pt x="46" y="491"/>
                    <a:pt x="38" y="516"/>
                    <a:pt x="36" y="525"/>
                  </a:cubicBezTo>
                  <a:cubicBezTo>
                    <a:pt x="35" y="529"/>
                    <a:pt x="32" y="527"/>
                    <a:pt x="33" y="524"/>
                  </a:cubicBezTo>
                  <a:cubicBezTo>
                    <a:pt x="36" y="513"/>
                    <a:pt x="34" y="501"/>
                    <a:pt x="39" y="491"/>
                  </a:cubicBezTo>
                  <a:cubicBezTo>
                    <a:pt x="39" y="490"/>
                    <a:pt x="43" y="488"/>
                    <a:pt x="46" y="485"/>
                  </a:cubicBezTo>
                  <a:close/>
                  <a:moveTo>
                    <a:pt x="24" y="494"/>
                  </a:moveTo>
                  <a:cubicBezTo>
                    <a:pt x="24" y="495"/>
                    <a:pt x="23" y="496"/>
                    <a:pt x="23" y="496"/>
                  </a:cubicBezTo>
                  <a:cubicBezTo>
                    <a:pt x="20" y="500"/>
                    <a:pt x="15" y="505"/>
                    <a:pt x="12" y="507"/>
                  </a:cubicBezTo>
                  <a:lnTo>
                    <a:pt x="24" y="494"/>
                  </a:lnTo>
                  <a:close/>
                  <a:moveTo>
                    <a:pt x="37" y="549"/>
                  </a:moveTo>
                  <a:cubicBezTo>
                    <a:pt x="22" y="544"/>
                    <a:pt x="9" y="525"/>
                    <a:pt x="21" y="509"/>
                  </a:cubicBezTo>
                  <a:cubicBezTo>
                    <a:pt x="22" y="507"/>
                    <a:pt x="29" y="501"/>
                    <a:pt x="32" y="498"/>
                  </a:cubicBezTo>
                  <a:cubicBezTo>
                    <a:pt x="30" y="511"/>
                    <a:pt x="27" y="526"/>
                    <a:pt x="28" y="540"/>
                  </a:cubicBezTo>
                  <a:cubicBezTo>
                    <a:pt x="34" y="543"/>
                    <a:pt x="36" y="533"/>
                    <a:pt x="38" y="529"/>
                  </a:cubicBezTo>
                  <a:cubicBezTo>
                    <a:pt x="39" y="528"/>
                    <a:pt x="40" y="525"/>
                    <a:pt x="41" y="524"/>
                  </a:cubicBezTo>
                  <a:cubicBezTo>
                    <a:pt x="39" y="533"/>
                    <a:pt x="40" y="543"/>
                    <a:pt x="37" y="549"/>
                  </a:cubicBezTo>
                  <a:close/>
                  <a:moveTo>
                    <a:pt x="46" y="567"/>
                  </a:moveTo>
                  <a:cubicBezTo>
                    <a:pt x="44" y="569"/>
                    <a:pt x="43" y="567"/>
                    <a:pt x="42" y="566"/>
                  </a:cubicBezTo>
                  <a:cubicBezTo>
                    <a:pt x="41" y="564"/>
                    <a:pt x="49" y="562"/>
                    <a:pt x="46" y="567"/>
                  </a:cubicBezTo>
                  <a:close/>
                  <a:moveTo>
                    <a:pt x="54" y="545"/>
                  </a:moveTo>
                  <a:cubicBezTo>
                    <a:pt x="62" y="521"/>
                    <a:pt x="69" y="491"/>
                    <a:pt x="79" y="467"/>
                  </a:cubicBezTo>
                  <a:cubicBezTo>
                    <a:pt x="81" y="470"/>
                    <a:pt x="79" y="476"/>
                    <a:pt x="81" y="477"/>
                  </a:cubicBezTo>
                  <a:cubicBezTo>
                    <a:pt x="82" y="470"/>
                    <a:pt x="85" y="459"/>
                    <a:pt x="79" y="453"/>
                  </a:cubicBezTo>
                  <a:cubicBezTo>
                    <a:pt x="68" y="488"/>
                    <a:pt x="60" y="522"/>
                    <a:pt x="46" y="554"/>
                  </a:cubicBezTo>
                  <a:cubicBezTo>
                    <a:pt x="44" y="529"/>
                    <a:pt x="51" y="503"/>
                    <a:pt x="54" y="479"/>
                  </a:cubicBezTo>
                  <a:cubicBezTo>
                    <a:pt x="96" y="433"/>
                    <a:pt x="96" y="433"/>
                    <a:pt x="96" y="433"/>
                  </a:cubicBezTo>
                  <a:cubicBezTo>
                    <a:pt x="89" y="456"/>
                    <a:pt x="82" y="486"/>
                    <a:pt x="78" y="512"/>
                  </a:cubicBezTo>
                  <a:cubicBezTo>
                    <a:pt x="75" y="503"/>
                    <a:pt x="79" y="494"/>
                    <a:pt x="79" y="485"/>
                  </a:cubicBezTo>
                  <a:cubicBezTo>
                    <a:pt x="76" y="491"/>
                    <a:pt x="76" y="491"/>
                    <a:pt x="76" y="491"/>
                  </a:cubicBezTo>
                  <a:cubicBezTo>
                    <a:pt x="76" y="488"/>
                    <a:pt x="78" y="483"/>
                    <a:pt x="74" y="484"/>
                  </a:cubicBezTo>
                  <a:cubicBezTo>
                    <a:pt x="63" y="544"/>
                    <a:pt x="63" y="544"/>
                    <a:pt x="63" y="544"/>
                  </a:cubicBezTo>
                  <a:cubicBezTo>
                    <a:pt x="63" y="545"/>
                    <a:pt x="50" y="558"/>
                    <a:pt x="54" y="545"/>
                  </a:cubicBezTo>
                  <a:close/>
                  <a:moveTo>
                    <a:pt x="91" y="526"/>
                  </a:moveTo>
                  <a:cubicBezTo>
                    <a:pt x="90" y="531"/>
                    <a:pt x="73" y="541"/>
                    <a:pt x="72" y="535"/>
                  </a:cubicBezTo>
                  <a:cubicBezTo>
                    <a:pt x="69" y="547"/>
                    <a:pt x="71" y="524"/>
                    <a:pt x="77" y="531"/>
                  </a:cubicBezTo>
                  <a:cubicBezTo>
                    <a:pt x="82" y="501"/>
                    <a:pt x="91" y="473"/>
                    <a:pt x="98" y="442"/>
                  </a:cubicBezTo>
                  <a:cubicBezTo>
                    <a:pt x="98" y="443"/>
                    <a:pt x="100" y="439"/>
                    <a:pt x="101" y="441"/>
                  </a:cubicBezTo>
                  <a:cubicBezTo>
                    <a:pt x="104" y="455"/>
                    <a:pt x="101" y="470"/>
                    <a:pt x="97" y="482"/>
                  </a:cubicBezTo>
                  <a:cubicBezTo>
                    <a:pt x="93" y="496"/>
                    <a:pt x="92" y="512"/>
                    <a:pt x="91" y="526"/>
                  </a:cubicBezTo>
                  <a:close/>
                  <a:moveTo>
                    <a:pt x="120" y="505"/>
                  </a:moveTo>
                  <a:cubicBezTo>
                    <a:pt x="120" y="509"/>
                    <a:pt x="107" y="515"/>
                    <a:pt x="99" y="520"/>
                  </a:cubicBezTo>
                  <a:cubicBezTo>
                    <a:pt x="102" y="507"/>
                    <a:pt x="102" y="493"/>
                    <a:pt x="102" y="479"/>
                  </a:cubicBezTo>
                  <a:cubicBezTo>
                    <a:pt x="105" y="483"/>
                    <a:pt x="101" y="491"/>
                    <a:pt x="103" y="500"/>
                  </a:cubicBezTo>
                  <a:cubicBezTo>
                    <a:pt x="108" y="467"/>
                    <a:pt x="117" y="437"/>
                    <a:pt x="127" y="414"/>
                  </a:cubicBezTo>
                  <a:cubicBezTo>
                    <a:pt x="128" y="413"/>
                    <a:pt x="130" y="412"/>
                    <a:pt x="131" y="410"/>
                  </a:cubicBezTo>
                  <a:cubicBezTo>
                    <a:pt x="133" y="425"/>
                    <a:pt x="128" y="444"/>
                    <a:pt x="123" y="457"/>
                  </a:cubicBezTo>
                  <a:lnTo>
                    <a:pt x="120" y="505"/>
                  </a:lnTo>
                  <a:close/>
                  <a:moveTo>
                    <a:pt x="177" y="461"/>
                  </a:moveTo>
                  <a:cubicBezTo>
                    <a:pt x="161" y="474"/>
                    <a:pt x="145" y="487"/>
                    <a:pt x="128" y="498"/>
                  </a:cubicBezTo>
                  <a:cubicBezTo>
                    <a:pt x="129" y="485"/>
                    <a:pt x="129" y="471"/>
                    <a:pt x="131" y="457"/>
                  </a:cubicBezTo>
                  <a:cubicBezTo>
                    <a:pt x="134" y="462"/>
                    <a:pt x="131" y="469"/>
                    <a:pt x="131" y="474"/>
                  </a:cubicBezTo>
                  <a:cubicBezTo>
                    <a:pt x="138" y="449"/>
                    <a:pt x="145" y="421"/>
                    <a:pt x="154" y="400"/>
                  </a:cubicBezTo>
                  <a:cubicBezTo>
                    <a:pt x="156" y="405"/>
                    <a:pt x="158" y="412"/>
                    <a:pt x="157" y="418"/>
                  </a:cubicBezTo>
                  <a:cubicBezTo>
                    <a:pt x="151" y="408"/>
                    <a:pt x="154" y="425"/>
                    <a:pt x="156" y="425"/>
                  </a:cubicBezTo>
                  <a:cubicBezTo>
                    <a:pt x="154" y="437"/>
                    <a:pt x="148" y="459"/>
                    <a:pt x="149" y="475"/>
                  </a:cubicBezTo>
                  <a:cubicBezTo>
                    <a:pt x="149" y="478"/>
                    <a:pt x="155" y="478"/>
                    <a:pt x="155" y="474"/>
                  </a:cubicBezTo>
                  <a:cubicBezTo>
                    <a:pt x="156" y="470"/>
                    <a:pt x="158" y="465"/>
                    <a:pt x="159" y="460"/>
                  </a:cubicBezTo>
                  <a:cubicBezTo>
                    <a:pt x="160" y="460"/>
                    <a:pt x="160" y="454"/>
                    <a:pt x="159" y="457"/>
                  </a:cubicBezTo>
                  <a:cubicBezTo>
                    <a:pt x="159" y="457"/>
                    <a:pt x="158" y="457"/>
                    <a:pt x="158" y="457"/>
                  </a:cubicBezTo>
                  <a:cubicBezTo>
                    <a:pt x="158" y="458"/>
                    <a:pt x="158" y="458"/>
                    <a:pt x="158" y="458"/>
                  </a:cubicBezTo>
                  <a:cubicBezTo>
                    <a:pt x="158" y="458"/>
                    <a:pt x="158" y="458"/>
                    <a:pt x="158" y="457"/>
                  </a:cubicBezTo>
                  <a:cubicBezTo>
                    <a:pt x="184" y="383"/>
                    <a:pt x="184" y="383"/>
                    <a:pt x="184" y="383"/>
                  </a:cubicBezTo>
                  <a:lnTo>
                    <a:pt x="177" y="461"/>
                  </a:lnTo>
                  <a:close/>
                  <a:moveTo>
                    <a:pt x="202" y="443"/>
                  </a:moveTo>
                  <a:cubicBezTo>
                    <a:pt x="196" y="447"/>
                    <a:pt x="192" y="452"/>
                    <a:pt x="185" y="453"/>
                  </a:cubicBezTo>
                  <a:cubicBezTo>
                    <a:pt x="191" y="427"/>
                    <a:pt x="198" y="403"/>
                    <a:pt x="205" y="378"/>
                  </a:cubicBezTo>
                  <a:cubicBezTo>
                    <a:pt x="205" y="377"/>
                    <a:pt x="207" y="374"/>
                    <a:pt x="208" y="373"/>
                  </a:cubicBezTo>
                  <a:cubicBezTo>
                    <a:pt x="204" y="393"/>
                    <a:pt x="200" y="422"/>
                    <a:pt x="202" y="443"/>
                  </a:cubicBezTo>
                  <a:close/>
                  <a:moveTo>
                    <a:pt x="218" y="428"/>
                  </a:moveTo>
                  <a:cubicBezTo>
                    <a:pt x="218" y="432"/>
                    <a:pt x="213" y="435"/>
                    <a:pt x="209" y="438"/>
                  </a:cubicBezTo>
                  <a:cubicBezTo>
                    <a:pt x="209" y="425"/>
                    <a:pt x="209" y="412"/>
                    <a:pt x="210" y="398"/>
                  </a:cubicBezTo>
                  <a:cubicBezTo>
                    <a:pt x="214" y="401"/>
                    <a:pt x="210" y="408"/>
                    <a:pt x="211" y="411"/>
                  </a:cubicBezTo>
                  <a:cubicBezTo>
                    <a:pt x="214" y="406"/>
                    <a:pt x="217" y="400"/>
                    <a:pt x="217" y="394"/>
                  </a:cubicBezTo>
                  <a:cubicBezTo>
                    <a:pt x="216" y="384"/>
                    <a:pt x="222" y="394"/>
                    <a:pt x="222" y="395"/>
                  </a:cubicBezTo>
                  <a:cubicBezTo>
                    <a:pt x="219" y="407"/>
                    <a:pt x="220" y="418"/>
                    <a:pt x="218" y="428"/>
                  </a:cubicBezTo>
                  <a:close/>
                  <a:moveTo>
                    <a:pt x="211" y="393"/>
                  </a:moveTo>
                  <a:cubicBezTo>
                    <a:pt x="211" y="380"/>
                    <a:pt x="211" y="380"/>
                    <a:pt x="211" y="380"/>
                  </a:cubicBezTo>
                  <a:cubicBezTo>
                    <a:pt x="218" y="382"/>
                    <a:pt x="213" y="390"/>
                    <a:pt x="211" y="393"/>
                  </a:cubicBezTo>
                  <a:close/>
                  <a:moveTo>
                    <a:pt x="225" y="423"/>
                  </a:moveTo>
                  <a:cubicBezTo>
                    <a:pt x="225" y="419"/>
                    <a:pt x="224" y="407"/>
                    <a:pt x="225" y="404"/>
                  </a:cubicBezTo>
                  <a:cubicBezTo>
                    <a:pt x="225" y="403"/>
                    <a:pt x="226" y="400"/>
                    <a:pt x="227" y="399"/>
                  </a:cubicBezTo>
                  <a:cubicBezTo>
                    <a:pt x="239" y="410"/>
                    <a:pt x="239" y="410"/>
                    <a:pt x="239" y="410"/>
                  </a:cubicBezTo>
                  <a:cubicBezTo>
                    <a:pt x="232" y="417"/>
                    <a:pt x="228" y="412"/>
                    <a:pt x="225" y="423"/>
                  </a:cubicBezTo>
                  <a:close/>
                  <a:moveTo>
                    <a:pt x="282" y="404"/>
                  </a:moveTo>
                  <a:cubicBezTo>
                    <a:pt x="286" y="401"/>
                    <a:pt x="289" y="396"/>
                    <a:pt x="293" y="395"/>
                  </a:cubicBezTo>
                  <a:cubicBezTo>
                    <a:pt x="290" y="399"/>
                    <a:pt x="287" y="403"/>
                    <a:pt x="282" y="404"/>
                  </a:cubicBezTo>
                  <a:close/>
                  <a:moveTo>
                    <a:pt x="289" y="389"/>
                  </a:moveTo>
                  <a:cubicBezTo>
                    <a:pt x="281" y="395"/>
                    <a:pt x="273" y="402"/>
                    <a:pt x="264" y="410"/>
                  </a:cubicBezTo>
                  <a:cubicBezTo>
                    <a:pt x="239" y="399"/>
                    <a:pt x="214" y="378"/>
                    <a:pt x="212" y="343"/>
                  </a:cubicBezTo>
                  <a:cubicBezTo>
                    <a:pt x="212" y="349"/>
                    <a:pt x="206" y="341"/>
                    <a:pt x="210" y="338"/>
                  </a:cubicBezTo>
                  <a:cubicBezTo>
                    <a:pt x="243" y="306"/>
                    <a:pt x="278" y="284"/>
                    <a:pt x="311" y="255"/>
                  </a:cubicBezTo>
                  <a:cubicBezTo>
                    <a:pt x="324" y="282"/>
                    <a:pt x="344" y="307"/>
                    <a:pt x="368" y="327"/>
                  </a:cubicBezTo>
                  <a:cubicBezTo>
                    <a:pt x="345" y="350"/>
                    <a:pt x="316" y="369"/>
                    <a:pt x="289" y="389"/>
                  </a:cubicBezTo>
                  <a:close/>
                  <a:moveTo>
                    <a:pt x="371" y="316"/>
                  </a:moveTo>
                  <a:cubicBezTo>
                    <a:pt x="367" y="311"/>
                    <a:pt x="356" y="310"/>
                    <a:pt x="358" y="305"/>
                  </a:cubicBezTo>
                  <a:cubicBezTo>
                    <a:pt x="362" y="292"/>
                    <a:pt x="370" y="281"/>
                    <a:pt x="376" y="267"/>
                  </a:cubicBezTo>
                  <a:cubicBezTo>
                    <a:pt x="376" y="269"/>
                    <a:pt x="383" y="274"/>
                    <a:pt x="379" y="279"/>
                  </a:cubicBezTo>
                  <a:cubicBezTo>
                    <a:pt x="373" y="288"/>
                    <a:pt x="371" y="302"/>
                    <a:pt x="371" y="316"/>
                  </a:cubicBezTo>
                  <a:close/>
                  <a:moveTo>
                    <a:pt x="376" y="321"/>
                  </a:moveTo>
                  <a:cubicBezTo>
                    <a:pt x="380" y="310"/>
                    <a:pt x="386" y="299"/>
                    <a:pt x="391" y="290"/>
                  </a:cubicBezTo>
                  <a:cubicBezTo>
                    <a:pt x="394" y="284"/>
                    <a:pt x="397" y="290"/>
                    <a:pt x="396" y="292"/>
                  </a:cubicBezTo>
                  <a:cubicBezTo>
                    <a:pt x="393" y="305"/>
                    <a:pt x="389" y="317"/>
                    <a:pt x="389" y="331"/>
                  </a:cubicBezTo>
                  <a:cubicBezTo>
                    <a:pt x="383" y="330"/>
                    <a:pt x="380" y="325"/>
                    <a:pt x="376" y="321"/>
                  </a:cubicBezTo>
                  <a:close/>
                  <a:moveTo>
                    <a:pt x="399" y="295"/>
                  </a:moveTo>
                  <a:cubicBezTo>
                    <a:pt x="400" y="290"/>
                    <a:pt x="403" y="295"/>
                    <a:pt x="407" y="296"/>
                  </a:cubicBezTo>
                  <a:cubicBezTo>
                    <a:pt x="409" y="297"/>
                    <a:pt x="413" y="300"/>
                    <a:pt x="409" y="304"/>
                  </a:cubicBezTo>
                  <a:cubicBezTo>
                    <a:pt x="407" y="308"/>
                    <a:pt x="400" y="320"/>
                    <a:pt x="395" y="327"/>
                  </a:cubicBezTo>
                  <a:cubicBezTo>
                    <a:pt x="395" y="317"/>
                    <a:pt x="398" y="306"/>
                    <a:pt x="399" y="295"/>
                  </a:cubicBezTo>
                  <a:close/>
                  <a:moveTo>
                    <a:pt x="440" y="347"/>
                  </a:moveTo>
                  <a:cubicBezTo>
                    <a:pt x="439" y="356"/>
                    <a:pt x="434" y="352"/>
                    <a:pt x="432" y="352"/>
                  </a:cubicBezTo>
                  <a:cubicBezTo>
                    <a:pt x="420" y="347"/>
                    <a:pt x="406" y="344"/>
                    <a:pt x="397" y="336"/>
                  </a:cubicBezTo>
                  <a:cubicBezTo>
                    <a:pt x="414" y="303"/>
                    <a:pt x="414" y="303"/>
                    <a:pt x="414" y="303"/>
                  </a:cubicBezTo>
                  <a:cubicBezTo>
                    <a:pt x="420" y="309"/>
                    <a:pt x="414" y="327"/>
                    <a:pt x="415" y="336"/>
                  </a:cubicBezTo>
                  <a:cubicBezTo>
                    <a:pt x="416" y="342"/>
                    <a:pt x="422" y="339"/>
                    <a:pt x="423" y="337"/>
                  </a:cubicBezTo>
                  <a:cubicBezTo>
                    <a:pt x="428" y="328"/>
                    <a:pt x="432" y="319"/>
                    <a:pt x="438" y="311"/>
                  </a:cubicBezTo>
                  <a:cubicBezTo>
                    <a:pt x="446" y="322"/>
                    <a:pt x="442" y="340"/>
                    <a:pt x="440" y="347"/>
                  </a:cubicBezTo>
                  <a:close/>
                  <a:moveTo>
                    <a:pt x="448" y="318"/>
                  </a:moveTo>
                  <a:cubicBezTo>
                    <a:pt x="449" y="317"/>
                    <a:pt x="457" y="317"/>
                    <a:pt x="455" y="322"/>
                  </a:cubicBezTo>
                  <a:cubicBezTo>
                    <a:pt x="452" y="331"/>
                    <a:pt x="450" y="341"/>
                    <a:pt x="445" y="351"/>
                  </a:cubicBezTo>
                  <a:cubicBezTo>
                    <a:pt x="447" y="339"/>
                    <a:pt x="445" y="328"/>
                    <a:pt x="448" y="318"/>
                  </a:cubicBezTo>
                  <a:close/>
                  <a:moveTo>
                    <a:pt x="468" y="351"/>
                  </a:moveTo>
                  <a:cubicBezTo>
                    <a:pt x="470" y="361"/>
                    <a:pt x="461" y="356"/>
                    <a:pt x="457" y="356"/>
                  </a:cubicBezTo>
                  <a:cubicBezTo>
                    <a:pt x="473" y="332"/>
                    <a:pt x="473" y="332"/>
                    <a:pt x="473" y="332"/>
                  </a:cubicBezTo>
                  <a:cubicBezTo>
                    <a:pt x="473" y="335"/>
                    <a:pt x="476" y="346"/>
                    <a:pt x="468" y="351"/>
                  </a:cubicBezTo>
                  <a:close/>
                  <a:moveTo>
                    <a:pt x="451" y="356"/>
                  </a:moveTo>
                  <a:cubicBezTo>
                    <a:pt x="461" y="320"/>
                    <a:pt x="461" y="320"/>
                    <a:pt x="461" y="320"/>
                  </a:cubicBezTo>
                  <a:cubicBezTo>
                    <a:pt x="462" y="317"/>
                    <a:pt x="474" y="320"/>
                    <a:pt x="477" y="321"/>
                  </a:cubicBezTo>
                  <a:cubicBezTo>
                    <a:pt x="467" y="329"/>
                    <a:pt x="462" y="343"/>
                    <a:pt x="451" y="356"/>
                  </a:cubicBezTo>
                  <a:close/>
                  <a:moveTo>
                    <a:pt x="491" y="360"/>
                  </a:moveTo>
                  <a:cubicBezTo>
                    <a:pt x="489" y="361"/>
                    <a:pt x="478" y="360"/>
                    <a:pt x="474" y="360"/>
                  </a:cubicBezTo>
                  <a:cubicBezTo>
                    <a:pt x="480" y="345"/>
                    <a:pt x="490" y="332"/>
                    <a:pt x="501" y="322"/>
                  </a:cubicBezTo>
                  <a:cubicBezTo>
                    <a:pt x="503" y="330"/>
                    <a:pt x="499" y="335"/>
                    <a:pt x="495" y="346"/>
                  </a:cubicBezTo>
                  <a:cubicBezTo>
                    <a:pt x="493" y="351"/>
                    <a:pt x="494" y="357"/>
                    <a:pt x="491" y="360"/>
                  </a:cubicBezTo>
                  <a:close/>
                  <a:moveTo>
                    <a:pt x="510" y="321"/>
                  </a:moveTo>
                  <a:cubicBezTo>
                    <a:pt x="515" y="321"/>
                    <a:pt x="521" y="319"/>
                    <a:pt x="526" y="320"/>
                  </a:cubicBezTo>
                  <a:cubicBezTo>
                    <a:pt x="516" y="330"/>
                    <a:pt x="508" y="344"/>
                    <a:pt x="498" y="358"/>
                  </a:cubicBezTo>
                  <a:cubicBezTo>
                    <a:pt x="501" y="343"/>
                    <a:pt x="506" y="332"/>
                    <a:pt x="510" y="321"/>
                  </a:cubicBezTo>
                  <a:close/>
                  <a:moveTo>
                    <a:pt x="502" y="360"/>
                  </a:moveTo>
                  <a:cubicBezTo>
                    <a:pt x="511" y="346"/>
                    <a:pt x="521" y="333"/>
                    <a:pt x="532" y="322"/>
                  </a:cubicBezTo>
                  <a:cubicBezTo>
                    <a:pt x="527" y="332"/>
                    <a:pt x="522" y="347"/>
                    <a:pt x="519" y="361"/>
                  </a:cubicBezTo>
                  <a:lnTo>
                    <a:pt x="502" y="360"/>
                  </a:lnTo>
                  <a:close/>
                  <a:moveTo>
                    <a:pt x="527" y="343"/>
                  </a:moveTo>
                  <a:cubicBezTo>
                    <a:pt x="526" y="342"/>
                    <a:pt x="531" y="329"/>
                    <a:pt x="531" y="338"/>
                  </a:cubicBezTo>
                  <a:cubicBezTo>
                    <a:pt x="532" y="326"/>
                    <a:pt x="541" y="310"/>
                    <a:pt x="556" y="310"/>
                  </a:cubicBezTo>
                  <a:cubicBezTo>
                    <a:pt x="527" y="356"/>
                    <a:pt x="527" y="356"/>
                    <a:pt x="527" y="356"/>
                  </a:cubicBezTo>
                  <a:cubicBezTo>
                    <a:pt x="531" y="338"/>
                    <a:pt x="531" y="338"/>
                    <a:pt x="531" y="338"/>
                  </a:cubicBezTo>
                  <a:lnTo>
                    <a:pt x="527" y="343"/>
                  </a:lnTo>
                  <a:close/>
                  <a:moveTo>
                    <a:pt x="531" y="359"/>
                  </a:moveTo>
                  <a:cubicBezTo>
                    <a:pt x="541" y="342"/>
                    <a:pt x="550" y="325"/>
                    <a:pt x="564" y="309"/>
                  </a:cubicBezTo>
                  <a:cubicBezTo>
                    <a:pt x="562" y="315"/>
                    <a:pt x="562" y="320"/>
                    <a:pt x="562" y="324"/>
                  </a:cubicBezTo>
                  <a:cubicBezTo>
                    <a:pt x="567" y="313"/>
                    <a:pt x="569" y="301"/>
                    <a:pt x="580" y="294"/>
                  </a:cubicBezTo>
                  <a:cubicBezTo>
                    <a:pt x="572" y="316"/>
                    <a:pt x="561" y="336"/>
                    <a:pt x="551" y="354"/>
                  </a:cubicBezTo>
                  <a:cubicBezTo>
                    <a:pt x="549" y="358"/>
                    <a:pt x="538" y="357"/>
                    <a:pt x="531" y="359"/>
                  </a:cubicBezTo>
                  <a:close/>
                  <a:moveTo>
                    <a:pt x="559" y="351"/>
                  </a:moveTo>
                  <a:cubicBezTo>
                    <a:pt x="573" y="321"/>
                    <a:pt x="585" y="288"/>
                    <a:pt x="606" y="266"/>
                  </a:cubicBezTo>
                  <a:cubicBezTo>
                    <a:pt x="606" y="267"/>
                    <a:pt x="605" y="271"/>
                    <a:pt x="604" y="272"/>
                  </a:cubicBezTo>
                  <a:cubicBezTo>
                    <a:pt x="594" y="294"/>
                    <a:pt x="584" y="318"/>
                    <a:pt x="573" y="339"/>
                  </a:cubicBezTo>
                  <a:cubicBezTo>
                    <a:pt x="570" y="345"/>
                    <a:pt x="567" y="352"/>
                    <a:pt x="559" y="351"/>
                  </a:cubicBezTo>
                  <a:close/>
                  <a:moveTo>
                    <a:pt x="643" y="287"/>
                  </a:moveTo>
                  <a:cubicBezTo>
                    <a:pt x="648" y="273"/>
                    <a:pt x="652" y="260"/>
                    <a:pt x="657" y="247"/>
                  </a:cubicBezTo>
                  <a:cubicBezTo>
                    <a:pt x="650" y="247"/>
                    <a:pt x="649" y="254"/>
                    <a:pt x="647" y="260"/>
                  </a:cubicBezTo>
                  <a:cubicBezTo>
                    <a:pt x="650" y="258"/>
                    <a:pt x="650" y="258"/>
                    <a:pt x="650" y="258"/>
                  </a:cubicBezTo>
                  <a:cubicBezTo>
                    <a:pt x="651" y="261"/>
                    <a:pt x="650" y="266"/>
                    <a:pt x="646" y="267"/>
                  </a:cubicBezTo>
                  <a:cubicBezTo>
                    <a:pt x="647" y="260"/>
                    <a:pt x="647" y="260"/>
                    <a:pt x="647" y="260"/>
                  </a:cubicBezTo>
                  <a:cubicBezTo>
                    <a:pt x="646" y="262"/>
                    <a:pt x="644" y="264"/>
                    <a:pt x="643" y="266"/>
                  </a:cubicBezTo>
                  <a:cubicBezTo>
                    <a:pt x="635" y="305"/>
                    <a:pt x="611" y="334"/>
                    <a:pt x="575" y="347"/>
                  </a:cubicBezTo>
                  <a:cubicBezTo>
                    <a:pt x="647" y="224"/>
                    <a:pt x="647" y="224"/>
                    <a:pt x="647" y="224"/>
                  </a:cubicBezTo>
                  <a:cubicBezTo>
                    <a:pt x="633" y="257"/>
                    <a:pt x="618" y="288"/>
                    <a:pt x="601" y="319"/>
                  </a:cubicBezTo>
                  <a:cubicBezTo>
                    <a:pt x="600" y="321"/>
                    <a:pt x="601" y="333"/>
                    <a:pt x="604" y="327"/>
                  </a:cubicBezTo>
                  <a:cubicBezTo>
                    <a:pt x="620" y="294"/>
                    <a:pt x="637" y="264"/>
                    <a:pt x="657" y="234"/>
                  </a:cubicBezTo>
                  <a:cubicBezTo>
                    <a:pt x="657" y="246"/>
                    <a:pt x="657" y="246"/>
                    <a:pt x="657" y="246"/>
                  </a:cubicBezTo>
                  <a:cubicBezTo>
                    <a:pt x="659" y="241"/>
                    <a:pt x="661" y="236"/>
                    <a:pt x="663" y="232"/>
                  </a:cubicBezTo>
                  <a:cubicBezTo>
                    <a:pt x="665" y="230"/>
                    <a:pt x="665" y="223"/>
                    <a:pt x="660" y="224"/>
                  </a:cubicBezTo>
                  <a:cubicBezTo>
                    <a:pt x="656" y="226"/>
                    <a:pt x="655" y="232"/>
                    <a:pt x="651" y="234"/>
                  </a:cubicBezTo>
                  <a:cubicBezTo>
                    <a:pt x="654" y="221"/>
                    <a:pt x="661" y="210"/>
                    <a:pt x="667" y="199"/>
                  </a:cubicBezTo>
                  <a:cubicBezTo>
                    <a:pt x="670" y="227"/>
                    <a:pt x="658" y="267"/>
                    <a:pt x="643" y="287"/>
                  </a:cubicBezTo>
                  <a:close/>
                  <a:moveTo>
                    <a:pt x="656" y="137"/>
                  </a:moveTo>
                  <a:cubicBezTo>
                    <a:pt x="675" y="161"/>
                    <a:pt x="662" y="196"/>
                    <a:pt x="648" y="215"/>
                  </a:cubicBezTo>
                  <a:cubicBezTo>
                    <a:pt x="632" y="237"/>
                    <a:pt x="619" y="263"/>
                    <a:pt x="605" y="286"/>
                  </a:cubicBezTo>
                  <a:cubicBezTo>
                    <a:pt x="648" y="171"/>
                    <a:pt x="648" y="171"/>
                    <a:pt x="648" y="171"/>
                  </a:cubicBezTo>
                  <a:cubicBezTo>
                    <a:pt x="647" y="171"/>
                    <a:pt x="647" y="170"/>
                    <a:pt x="645" y="169"/>
                  </a:cubicBezTo>
                  <a:cubicBezTo>
                    <a:pt x="636" y="190"/>
                    <a:pt x="627" y="212"/>
                    <a:pt x="619" y="235"/>
                  </a:cubicBezTo>
                  <a:cubicBezTo>
                    <a:pt x="619" y="233"/>
                    <a:pt x="621" y="226"/>
                    <a:pt x="621" y="224"/>
                  </a:cubicBezTo>
                  <a:cubicBezTo>
                    <a:pt x="621" y="198"/>
                    <a:pt x="635" y="185"/>
                    <a:pt x="645" y="169"/>
                  </a:cubicBezTo>
                  <a:cubicBezTo>
                    <a:pt x="646" y="165"/>
                    <a:pt x="649" y="161"/>
                    <a:pt x="651" y="160"/>
                  </a:cubicBezTo>
                  <a:cubicBezTo>
                    <a:pt x="651" y="160"/>
                    <a:pt x="651" y="161"/>
                    <a:pt x="651" y="163"/>
                  </a:cubicBezTo>
                  <a:cubicBezTo>
                    <a:pt x="657" y="145"/>
                    <a:pt x="657" y="145"/>
                    <a:pt x="657" y="145"/>
                  </a:cubicBezTo>
                  <a:cubicBezTo>
                    <a:pt x="648" y="155"/>
                    <a:pt x="642" y="168"/>
                    <a:pt x="634" y="178"/>
                  </a:cubicBezTo>
                  <a:cubicBezTo>
                    <a:pt x="638" y="160"/>
                    <a:pt x="645" y="145"/>
                    <a:pt x="650" y="128"/>
                  </a:cubicBezTo>
                  <a:cubicBezTo>
                    <a:pt x="653" y="120"/>
                    <a:pt x="654" y="134"/>
                    <a:pt x="656" y="137"/>
                  </a:cubicBezTo>
                  <a:close/>
                  <a:moveTo>
                    <a:pt x="619" y="136"/>
                  </a:moveTo>
                  <a:cubicBezTo>
                    <a:pt x="618" y="133"/>
                    <a:pt x="615" y="128"/>
                    <a:pt x="620" y="124"/>
                  </a:cubicBezTo>
                  <a:cubicBezTo>
                    <a:pt x="624" y="120"/>
                    <a:pt x="627" y="114"/>
                    <a:pt x="631" y="109"/>
                  </a:cubicBezTo>
                  <a:cubicBezTo>
                    <a:pt x="634" y="111"/>
                    <a:pt x="623" y="131"/>
                    <a:pt x="619" y="136"/>
                  </a:cubicBezTo>
                  <a:close/>
                  <a:moveTo>
                    <a:pt x="623" y="151"/>
                  </a:moveTo>
                  <a:cubicBezTo>
                    <a:pt x="643" y="122"/>
                    <a:pt x="643" y="122"/>
                    <a:pt x="643" y="122"/>
                  </a:cubicBezTo>
                  <a:cubicBezTo>
                    <a:pt x="649" y="128"/>
                    <a:pt x="640" y="144"/>
                    <a:pt x="637" y="150"/>
                  </a:cubicBezTo>
                  <a:cubicBezTo>
                    <a:pt x="631" y="159"/>
                    <a:pt x="630" y="171"/>
                    <a:pt x="626" y="180"/>
                  </a:cubicBezTo>
                  <a:cubicBezTo>
                    <a:pt x="626" y="169"/>
                    <a:pt x="619" y="157"/>
                    <a:pt x="623" y="151"/>
                  </a:cubicBezTo>
                  <a:close/>
                  <a:moveTo>
                    <a:pt x="643" y="107"/>
                  </a:moveTo>
                  <a:cubicBezTo>
                    <a:pt x="646" y="110"/>
                    <a:pt x="649" y="115"/>
                    <a:pt x="645" y="117"/>
                  </a:cubicBezTo>
                  <a:cubicBezTo>
                    <a:pt x="636" y="122"/>
                    <a:pt x="631" y="132"/>
                    <a:pt x="626" y="140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95"/>
                    <a:pt x="644" y="106"/>
                    <a:pt x="643" y="107"/>
                  </a:cubicBezTo>
                  <a:close/>
                  <a:moveTo>
                    <a:pt x="633" y="94"/>
                  </a:moveTo>
                  <a:cubicBezTo>
                    <a:pt x="632" y="98"/>
                    <a:pt x="630" y="106"/>
                    <a:pt x="625" y="111"/>
                  </a:cubicBezTo>
                  <a:cubicBezTo>
                    <a:pt x="624" y="105"/>
                    <a:pt x="629" y="99"/>
                    <a:pt x="629" y="92"/>
                  </a:cubicBezTo>
                  <a:cubicBezTo>
                    <a:pt x="628" y="87"/>
                    <a:pt x="635" y="90"/>
                    <a:pt x="633" y="94"/>
                  </a:cubicBezTo>
                  <a:close/>
                  <a:moveTo>
                    <a:pt x="610" y="76"/>
                  </a:moveTo>
                  <a:cubicBezTo>
                    <a:pt x="610" y="76"/>
                    <a:pt x="612" y="73"/>
                    <a:pt x="612" y="72"/>
                  </a:cubicBezTo>
                  <a:cubicBezTo>
                    <a:pt x="610" y="67"/>
                    <a:pt x="614" y="68"/>
                    <a:pt x="616" y="70"/>
                  </a:cubicBezTo>
                  <a:cubicBezTo>
                    <a:pt x="621" y="75"/>
                    <a:pt x="628" y="81"/>
                    <a:pt x="625" y="90"/>
                  </a:cubicBezTo>
                  <a:cubicBezTo>
                    <a:pt x="622" y="101"/>
                    <a:pt x="619" y="114"/>
                    <a:pt x="613" y="121"/>
                  </a:cubicBezTo>
                  <a:cubicBezTo>
                    <a:pt x="607" y="112"/>
                    <a:pt x="592" y="103"/>
                    <a:pt x="600" y="89"/>
                  </a:cubicBezTo>
                  <a:cubicBezTo>
                    <a:pt x="604" y="89"/>
                    <a:pt x="601" y="99"/>
                    <a:pt x="606" y="99"/>
                  </a:cubicBezTo>
                  <a:cubicBezTo>
                    <a:pt x="605" y="91"/>
                    <a:pt x="608" y="83"/>
                    <a:pt x="610" y="76"/>
                  </a:cubicBezTo>
                  <a:close/>
                  <a:moveTo>
                    <a:pt x="598" y="58"/>
                  </a:moveTo>
                  <a:cubicBezTo>
                    <a:pt x="600" y="55"/>
                    <a:pt x="605" y="61"/>
                    <a:pt x="605" y="64"/>
                  </a:cubicBezTo>
                  <a:cubicBezTo>
                    <a:pt x="605" y="68"/>
                    <a:pt x="599" y="81"/>
                    <a:pt x="597" y="86"/>
                  </a:cubicBezTo>
                  <a:cubicBezTo>
                    <a:pt x="595" y="81"/>
                    <a:pt x="599" y="74"/>
                    <a:pt x="600" y="67"/>
                  </a:cubicBezTo>
                  <a:cubicBezTo>
                    <a:pt x="595" y="73"/>
                    <a:pt x="590" y="85"/>
                    <a:pt x="590" y="94"/>
                  </a:cubicBezTo>
                  <a:cubicBezTo>
                    <a:pt x="585" y="89"/>
                    <a:pt x="579" y="86"/>
                    <a:pt x="576" y="81"/>
                  </a:cubicBezTo>
                  <a:cubicBezTo>
                    <a:pt x="583" y="74"/>
                    <a:pt x="589" y="65"/>
                    <a:pt x="598" y="58"/>
                  </a:cubicBezTo>
                  <a:close/>
                  <a:moveTo>
                    <a:pt x="593" y="56"/>
                  </a:moveTo>
                  <a:cubicBezTo>
                    <a:pt x="589" y="62"/>
                    <a:pt x="583" y="66"/>
                    <a:pt x="579" y="71"/>
                  </a:cubicBezTo>
                  <a:cubicBezTo>
                    <a:pt x="579" y="62"/>
                    <a:pt x="584" y="56"/>
                    <a:pt x="585" y="48"/>
                  </a:cubicBezTo>
                  <a:cubicBezTo>
                    <a:pt x="588" y="49"/>
                    <a:pt x="595" y="52"/>
                    <a:pt x="593" y="56"/>
                  </a:cubicBezTo>
                  <a:close/>
                  <a:moveTo>
                    <a:pt x="583" y="37"/>
                  </a:moveTo>
                  <a:cubicBezTo>
                    <a:pt x="571" y="32"/>
                    <a:pt x="557" y="24"/>
                    <a:pt x="541" y="22"/>
                  </a:cubicBezTo>
                  <a:cubicBezTo>
                    <a:pt x="540" y="22"/>
                    <a:pt x="538" y="19"/>
                    <a:pt x="537" y="18"/>
                  </a:cubicBezTo>
                  <a:cubicBezTo>
                    <a:pt x="556" y="20"/>
                    <a:pt x="570" y="28"/>
                    <a:pt x="583" y="37"/>
                  </a:cubicBezTo>
                  <a:close/>
                  <a:moveTo>
                    <a:pt x="550" y="33"/>
                  </a:moveTo>
                  <a:cubicBezTo>
                    <a:pt x="550" y="40"/>
                    <a:pt x="539" y="46"/>
                    <a:pt x="532" y="53"/>
                  </a:cubicBezTo>
                  <a:cubicBezTo>
                    <a:pt x="532" y="47"/>
                    <a:pt x="535" y="41"/>
                    <a:pt x="535" y="36"/>
                  </a:cubicBezTo>
                  <a:cubicBezTo>
                    <a:pt x="533" y="23"/>
                    <a:pt x="546" y="31"/>
                    <a:pt x="550" y="33"/>
                  </a:cubicBezTo>
                  <a:close/>
                  <a:moveTo>
                    <a:pt x="506" y="14"/>
                  </a:moveTo>
                  <a:cubicBezTo>
                    <a:pt x="536" y="16"/>
                    <a:pt x="536" y="16"/>
                    <a:pt x="536" y="16"/>
                  </a:cubicBezTo>
                  <a:cubicBezTo>
                    <a:pt x="527" y="20"/>
                    <a:pt x="516" y="17"/>
                    <a:pt x="506" y="15"/>
                  </a:cubicBezTo>
                  <a:lnTo>
                    <a:pt x="506" y="14"/>
                  </a:lnTo>
                  <a:close/>
                  <a:moveTo>
                    <a:pt x="516" y="24"/>
                  </a:moveTo>
                  <a:cubicBezTo>
                    <a:pt x="511" y="33"/>
                    <a:pt x="502" y="41"/>
                    <a:pt x="494" y="47"/>
                  </a:cubicBezTo>
                  <a:cubicBezTo>
                    <a:pt x="494" y="34"/>
                    <a:pt x="500" y="37"/>
                    <a:pt x="506" y="24"/>
                  </a:cubicBezTo>
                  <a:lnTo>
                    <a:pt x="516" y="24"/>
                  </a:lnTo>
                  <a:close/>
                  <a:moveTo>
                    <a:pt x="501" y="14"/>
                  </a:moveTo>
                  <a:cubicBezTo>
                    <a:pt x="495" y="15"/>
                    <a:pt x="488" y="15"/>
                    <a:pt x="483" y="13"/>
                  </a:cubicBezTo>
                  <a:cubicBezTo>
                    <a:pt x="482" y="12"/>
                    <a:pt x="482" y="11"/>
                    <a:pt x="481" y="11"/>
                  </a:cubicBezTo>
                  <a:lnTo>
                    <a:pt x="501" y="14"/>
                  </a:lnTo>
                  <a:close/>
                  <a:moveTo>
                    <a:pt x="465" y="22"/>
                  </a:moveTo>
                  <a:cubicBezTo>
                    <a:pt x="471" y="17"/>
                    <a:pt x="471" y="25"/>
                    <a:pt x="470" y="26"/>
                  </a:cubicBezTo>
                  <a:cubicBezTo>
                    <a:pt x="468" y="33"/>
                    <a:pt x="474" y="32"/>
                    <a:pt x="475" y="28"/>
                  </a:cubicBezTo>
                  <a:cubicBezTo>
                    <a:pt x="477" y="25"/>
                    <a:pt x="477" y="19"/>
                    <a:pt x="486" y="21"/>
                  </a:cubicBezTo>
                  <a:cubicBezTo>
                    <a:pt x="492" y="22"/>
                    <a:pt x="475" y="35"/>
                    <a:pt x="470" y="41"/>
                  </a:cubicBezTo>
                  <a:cubicBezTo>
                    <a:pt x="465" y="47"/>
                    <a:pt x="466" y="36"/>
                    <a:pt x="470" y="38"/>
                  </a:cubicBezTo>
                  <a:cubicBezTo>
                    <a:pt x="469" y="26"/>
                    <a:pt x="464" y="37"/>
                    <a:pt x="463" y="39"/>
                  </a:cubicBezTo>
                  <a:cubicBezTo>
                    <a:pt x="458" y="48"/>
                    <a:pt x="465" y="47"/>
                    <a:pt x="461" y="49"/>
                  </a:cubicBezTo>
                  <a:cubicBezTo>
                    <a:pt x="453" y="54"/>
                    <a:pt x="443" y="54"/>
                    <a:pt x="433" y="56"/>
                  </a:cubicBezTo>
                  <a:cubicBezTo>
                    <a:pt x="441" y="44"/>
                    <a:pt x="450" y="34"/>
                    <a:pt x="460" y="26"/>
                  </a:cubicBezTo>
                  <a:cubicBezTo>
                    <a:pt x="461" y="25"/>
                    <a:pt x="464" y="23"/>
                    <a:pt x="465" y="22"/>
                  </a:cubicBezTo>
                  <a:close/>
                  <a:moveTo>
                    <a:pt x="457" y="22"/>
                  </a:moveTo>
                  <a:cubicBezTo>
                    <a:pt x="445" y="32"/>
                    <a:pt x="434" y="44"/>
                    <a:pt x="427" y="58"/>
                  </a:cubicBezTo>
                  <a:cubicBezTo>
                    <a:pt x="426" y="59"/>
                    <a:pt x="425" y="59"/>
                    <a:pt x="424" y="59"/>
                  </a:cubicBezTo>
                  <a:cubicBezTo>
                    <a:pt x="429" y="55"/>
                    <a:pt x="421" y="54"/>
                    <a:pt x="421" y="57"/>
                  </a:cubicBezTo>
                  <a:cubicBezTo>
                    <a:pt x="419" y="58"/>
                    <a:pt x="419" y="58"/>
                    <a:pt x="419" y="58"/>
                  </a:cubicBezTo>
                  <a:cubicBezTo>
                    <a:pt x="419" y="55"/>
                    <a:pt x="418" y="55"/>
                    <a:pt x="418" y="58"/>
                  </a:cubicBezTo>
                  <a:cubicBezTo>
                    <a:pt x="418" y="62"/>
                    <a:pt x="418" y="62"/>
                    <a:pt x="418" y="62"/>
                  </a:cubicBezTo>
                  <a:cubicBezTo>
                    <a:pt x="387" y="95"/>
                    <a:pt x="357" y="135"/>
                    <a:pt x="338" y="180"/>
                  </a:cubicBezTo>
                  <a:cubicBezTo>
                    <a:pt x="352" y="149"/>
                    <a:pt x="366" y="117"/>
                    <a:pt x="379" y="83"/>
                  </a:cubicBezTo>
                  <a:cubicBezTo>
                    <a:pt x="384" y="89"/>
                    <a:pt x="379" y="94"/>
                    <a:pt x="380" y="99"/>
                  </a:cubicBezTo>
                  <a:cubicBezTo>
                    <a:pt x="392" y="89"/>
                    <a:pt x="402" y="69"/>
                    <a:pt x="412" y="56"/>
                  </a:cubicBezTo>
                  <a:cubicBezTo>
                    <a:pt x="418" y="49"/>
                    <a:pt x="424" y="42"/>
                    <a:pt x="431" y="34"/>
                  </a:cubicBezTo>
                  <a:cubicBezTo>
                    <a:pt x="431" y="45"/>
                    <a:pt x="431" y="45"/>
                    <a:pt x="431" y="45"/>
                  </a:cubicBezTo>
                  <a:cubicBezTo>
                    <a:pt x="434" y="37"/>
                    <a:pt x="440" y="28"/>
                    <a:pt x="445" y="22"/>
                  </a:cubicBezTo>
                  <a:cubicBezTo>
                    <a:pt x="446" y="21"/>
                    <a:pt x="453" y="22"/>
                    <a:pt x="45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">
              <a:extLst>
                <a:ext uri="{FF2B5EF4-FFF2-40B4-BE49-F238E27FC236}">
                  <a16:creationId xmlns:a16="http://schemas.microsoft.com/office/drawing/2014/main" id="{B9CDD9CB-4B9C-4B3D-881D-6625F67E2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2617788"/>
              <a:ext cx="26988" cy="61913"/>
            </a:xfrm>
            <a:custGeom>
              <a:avLst/>
              <a:gdLst>
                <a:gd name="T0" fmla="*/ 1 w 13"/>
                <a:gd name="T1" fmla="*/ 21 h 31"/>
                <a:gd name="T2" fmla="*/ 4 w 13"/>
                <a:gd name="T3" fmla="*/ 28 h 31"/>
                <a:gd name="T4" fmla="*/ 13 w 13"/>
                <a:gd name="T5" fmla="*/ 8 h 31"/>
                <a:gd name="T6" fmla="*/ 13 w 13"/>
                <a:gd name="T7" fmla="*/ 0 h 31"/>
                <a:gd name="T8" fmla="*/ 1 w 13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1" y="21"/>
                  </a:moveTo>
                  <a:cubicBezTo>
                    <a:pt x="0" y="23"/>
                    <a:pt x="1" y="31"/>
                    <a:pt x="4" y="28"/>
                  </a:cubicBezTo>
                  <a:cubicBezTo>
                    <a:pt x="9" y="24"/>
                    <a:pt x="10" y="15"/>
                    <a:pt x="13" y="8"/>
                  </a:cubicBezTo>
                  <a:cubicBezTo>
                    <a:pt x="10" y="6"/>
                    <a:pt x="13" y="3"/>
                    <a:pt x="13" y="0"/>
                  </a:cubicBezTo>
                  <a:cubicBezTo>
                    <a:pt x="8" y="6"/>
                    <a:pt x="6" y="14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">
              <a:extLst>
                <a:ext uri="{FF2B5EF4-FFF2-40B4-BE49-F238E27FC236}">
                  <a16:creationId xmlns:a16="http://schemas.microsoft.com/office/drawing/2014/main" id="{1AC04A8A-6DE2-48A5-8B5B-A2CBFD36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2874963"/>
              <a:ext cx="4763" cy="28575"/>
            </a:xfrm>
            <a:custGeom>
              <a:avLst/>
              <a:gdLst>
                <a:gd name="T0" fmla="*/ 0 w 3"/>
                <a:gd name="T1" fmla="*/ 0 h 14"/>
                <a:gd name="T2" fmla="*/ 0 w 3"/>
                <a:gd name="T3" fmla="*/ 14 h 14"/>
                <a:gd name="T4" fmla="*/ 0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1"/>
                    <a:pt x="3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">
              <a:extLst>
                <a:ext uri="{FF2B5EF4-FFF2-40B4-BE49-F238E27FC236}">
                  <a16:creationId xmlns:a16="http://schemas.microsoft.com/office/drawing/2014/main" id="{767CA9E7-FBC6-4495-AA0A-4E267DD7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23002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">
              <a:extLst>
                <a:ext uri="{FF2B5EF4-FFF2-40B4-BE49-F238E27FC236}">
                  <a16:creationId xmlns:a16="http://schemas.microsoft.com/office/drawing/2014/main" id="{E3116DF8-3A15-41FC-B56E-81279CA1D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2301875"/>
              <a:ext cx="11113" cy="20638"/>
            </a:xfrm>
            <a:custGeom>
              <a:avLst/>
              <a:gdLst>
                <a:gd name="T0" fmla="*/ 0 w 5"/>
                <a:gd name="T1" fmla="*/ 3 h 10"/>
                <a:gd name="T2" fmla="*/ 2 w 5"/>
                <a:gd name="T3" fmla="*/ 0 h 10"/>
                <a:gd name="T4" fmla="*/ 2 w 5"/>
                <a:gd name="T5" fmla="*/ 1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1" y="10"/>
                    <a:pt x="5" y="4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" name="组合 43">
            <a:extLst>
              <a:ext uri="{FF2B5EF4-FFF2-40B4-BE49-F238E27FC236}">
                <a16:creationId xmlns:a16="http://schemas.microsoft.com/office/drawing/2014/main" id="{E91811A2-527B-4B21-86C2-4370D6911BCD}"/>
              </a:ext>
            </a:extLst>
          </p:cNvPr>
          <p:cNvGrpSpPr/>
          <p:nvPr/>
        </p:nvGrpSpPr>
        <p:grpSpPr>
          <a:xfrm>
            <a:off x="3833044" y="5454696"/>
            <a:ext cx="2286000" cy="1595052"/>
            <a:chOff x="6183313" y="1962150"/>
            <a:chExt cx="1431925" cy="1168401"/>
          </a:xfrm>
          <a:solidFill>
            <a:srgbClr val="70AD47"/>
          </a:solidFill>
        </p:grpSpPr>
        <p:sp>
          <p:nvSpPr>
            <p:cNvPr id="84" name="Freeform 5">
              <a:extLst>
                <a:ext uri="{FF2B5EF4-FFF2-40B4-BE49-F238E27FC236}">
                  <a16:creationId xmlns:a16="http://schemas.microsoft.com/office/drawing/2014/main" id="{6082F353-2C47-4A33-8612-71FECA45A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3313" y="1962150"/>
              <a:ext cx="1431925" cy="1168401"/>
            </a:xfrm>
            <a:custGeom>
              <a:avLst/>
              <a:gdLst>
                <a:gd name="T0" fmla="*/ 43 w 710"/>
                <a:gd name="T1" fmla="*/ 578 h 578"/>
                <a:gd name="T2" fmla="*/ 448 w 710"/>
                <a:gd name="T3" fmla="*/ 6 h 578"/>
                <a:gd name="T4" fmla="*/ 382 w 710"/>
                <a:gd name="T5" fmla="*/ 84 h 578"/>
                <a:gd name="T6" fmla="*/ 367 w 710"/>
                <a:gd name="T7" fmla="*/ 55 h 578"/>
                <a:gd name="T8" fmla="*/ 367 w 710"/>
                <a:gd name="T9" fmla="*/ 57 h 578"/>
                <a:gd name="T10" fmla="*/ 325 w 710"/>
                <a:gd name="T11" fmla="*/ 171 h 578"/>
                <a:gd name="T12" fmla="*/ 497 w 710"/>
                <a:gd name="T13" fmla="*/ 69 h 578"/>
                <a:gd name="T14" fmla="*/ 570 w 710"/>
                <a:gd name="T15" fmla="*/ 280 h 578"/>
                <a:gd name="T16" fmla="*/ 484 w 710"/>
                <a:gd name="T17" fmla="*/ 62 h 578"/>
                <a:gd name="T18" fmla="*/ 484 w 710"/>
                <a:gd name="T19" fmla="*/ 49 h 578"/>
                <a:gd name="T20" fmla="*/ 560 w 710"/>
                <a:gd name="T21" fmla="*/ 53 h 578"/>
                <a:gd name="T22" fmla="*/ 501 w 710"/>
                <a:gd name="T23" fmla="*/ 49 h 578"/>
                <a:gd name="T24" fmla="*/ 592 w 710"/>
                <a:gd name="T25" fmla="*/ 108 h 578"/>
                <a:gd name="T26" fmla="*/ 423 w 710"/>
                <a:gd name="T27" fmla="*/ 308 h 578"/>
                <a:gd name="T28" fmla="*/ 373 w 710"/>
                <a:gd name="T29" fmla="*/ 262 h 578"/>
                <a:gd name="T30" fmla="*/ 357 w 710"/>
                <a:gd name="T31" fmla="*/ 247 h 578"/>
                <a:gd name="T32" fmla="*/ 329 w 710"/>
                <a:gd name="T33" fmla="*/ 259 h 578"/>
                <a:gd name="T34" fmla="*/ 352 w 710"/>
                <a:gd name="T35" fmla="*/ 199 h 578"/>
                <a:gd name="T36" fmla="*/ 201 w 710"/>
                <a:gd name="T37" fmla="*/ 352 h 578"/>
                <a:gd name="T38" fmla="*/ 206 w 710"/>
                <a:gd name="T39" fmla="*/ 359 h 578"/>
                <a:gd name="T40" fmla="*/ 151 w 710"/>
                <a:gd name="T41" fmla="*/ 392 h 578"/>
                <a:gd name="T42" fmla="*/ 50 w 710"/>
                <a:gd name="T43" fmla="*/ 471 h 578"/>
                <a:gd name="T44" fmla="*/ 12 w 710"/>
                <a:gd name="T45" fmla="*/ 507 h 578"/>
                <a:gd name="T46" fmla="*/ 37 w 710"/>
                <a:gd name="T47" fmla="*/ 549 h 578"/>
                <a:gd name="T48" fmla="*/ 46 w 710"/>
                <a:gd name="T49" fmla="*/ 554 h 578"/>
                <a:gd name="T50" fmla="*/ 54 w 710"/>
                <a:gd name="T51" fmla="*/ 545 h 578"/>
                <a:gd name="T52" fmla="*/ 120 w 710"/>
                <a:gd name="T53" fmla="*/ 505 h 578"/>
                <a:gd name="T54" fmla="*/ 177 w 710"/>
                <a:gd name="T55" fmla="*/ 461 h 578"/>
                <a:gd name="T56" fmla="*/ 155 w 710"/>
                <a:gd name="T57" fmla="*/ 474 h 578"/>
                <a:gd name="T58" fmla="*/ 202 w 710"/>
                <a:gd name="T59" fmla="*/ 443 h 578"/>
                <a:gd name="T60" fmla="*/ 211 w 710"/>
                <a:gd name="T61" fmla="*/ 411 h 578"/>
                <a:gd name="T62" fmla="*/ 225 w 710"/>
                <a:gd name="T63" fmla="*/ 404 h 578"/>
                <a:gd name="T64" fmla="*/ 264 w 710"/>
                <a:gd name="T65" fmla="*/ 410 h 578"/>
                <a:gd name="T66" fmla="*/ 376 w 710"/>
                <a:gd name="T67" fmla="*/ 267 h 578"/>
                <a:gd name="T68" fmla="*/ 399 w 710"/>
                <a:gd name="T69" fmla="*/ 295 h 578"/>
                <a:gd name="T70" fmla="*/ 414 w 710"/>
                <a:gd name="T71" fmla="*/ 303 h 578"/>
                <a:gd name="T72" fmla="*/ 448 w 710"/>
                <a:gd name="T73" fmla="*/ 318 h 578"/>
                <a:gd name="T74" fmla="*/ 451 w 710"/>
                <a:gd name="T75" fmla="*/ 356 h 578"/>
                <a:gd name="T76" fmla="*/ 498 w 710"/>
                <a:gd name="T77" fmla="*/ 358 h 578"/>
                <a:gd name="T78" fmla="*/ 556 w 710"/>
                <a:gd name="T79" fmla="*/ 310 h 578"/>
                <a:gd name="T80" fmla="*/ 551 w 710"/>
                <a:gd name="T81" fmla="*/ 354 h 578"/>
                <a:gd name="T82" fmla="*/ 657 w 710"/>
                <a:gd name="T83" fmla="*/ 247 h 578"/>
                <a:gd name="T84" fmla="*/ 601 w 710"/>
                <a:gd name="T85" fmla="*/ 319 h 578"/>
                <a:gd name="T86" fmla="*/ 643 w 710"/>
                <a:gd name="T87" fmla="*/ 287 h 578"/>
                <a:gd name="T88" fmla="*/ 645 w 710"/>
                <a:gd name="T89" fmla="*/ 169 h 578"/>
                <a:gd name="T90" fmla="*/ 620 w 710"/>
                <a:gd name="T91" fmla="*/ 124 h 578"/>
                <a:gd name="T92" fmla="*/ 643 w 710"/>
                <a:gd name="T93" fmla="*/ 107 h 578"/>
                <a:gd name="T94" fmla="*/ 633 w 710"/>
                <a:gd name="T95" fmla="*/ 94 h 578"/>
                <a:gd name="T96" fmla="*/ 610 w 710"/>
                <a:gd name="T97" fmla="*/ 76 h 578"/>
                <a:gd name="T98" fmla="*/ 593 w 710"/>
                <a:gd name="T99" fmla="*/ 56 h 578"/>
                <a:gd name="T100" fmla="*/ 550 w 710"/>
                <a:gd name="T101" fmla="*/ 33 h 578"/>
                <a:gd name="T102" fmla="*/ 516 w 710"/>
                <a:gd name="T103" fmla="*/ 24 h 578"/>
                <a:gd name="T104" fmla="*/ 465 w 710"/>
                <a:gd name="T105" fmla="*/ 22 h 578"/>
                <a:gd name="T106" fmla="*/ 433 w 710"/>
                <a:gd name="T107" fmla="*/ 56 h 578"/>
                <a:gd name="T108" fmla="*/ 418 w 710"/>
                <a:gd name="T109" fmla="*/ 58 h 578"/>
                <a:gd name="T110" fmla="*/ 445 w 710"/>
                <a:gd name="T111" fmla="*/ 22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0" h="578">
                  <a:moveTo>
                    <a:pt x="442" y="8"/>
                  </a:moveTo>
                  <a:cubicBezTo>
                    <a:pt x="404" y="15"/>
                    <a:pt x="374" y="34"/>
                    <a:pt x="348" y="54"/>
                  </a:cubicBezTo>
                  <a:cubicBezTo>
                    <a:pt x="304" y="88"/>
                    <a:pt x="282" y="177"/>
                    <a:pt x="309" y="247"/>
                  </a:cubicBezTo>
                  <a:cubicBezTo>
                    <a:pt x="302" y="249"/>
                    <a:pt x="297" y="255"/>
                    <a:pt x="291" y="260"/>
                  </a:cubicBezTo>
                  <a:cubicBezTo>
                    <a:pt x="250" y="294"/>
                    <a:pt x="205" y="326"/>
                    <a:pt x="174" y="366"/>
                  </a:cubicBezTo>
                  <a:cubicBezTo>
                    <a:pt x="110" y="407"/>
                    <a:pt x="56" y="454"/>
                    <a:pt x="5" y="504"/>
                  </a:cubicBezTo>
                  <a:cubicBezTo>
                    <a:pt x="2" y="507"/>
                    <a:pt x="0" y="513"/>
                    <a:pt x="2" y="518"/>
                  </a:cubicBezTo>
                  <a:cubicBezTo>
                    <a:pt x="11" y="542"/>
                    <a:pt x="25" y="563"/>
                    <a:pt x="43" y="578"/>
                  </a:cubicBezTo>
                  <a:cubicBezTo>
                    <a:pt x="82" y="545"/>
                    <a:pt x="82" y="545"/>
                    <a:pt x="82" y="545"/>
                  </a:cubicBezTo>
                  <a:cubicBezTo>
                    <a:pt x="136" y="501"/>
                    <a:pt x="193" y="462"/>
                    <a:pt x="247" y="415"/>
                  </a:cubicBezTo>
                  <a:cubicBezTo>
                    <a:pt x="255" y="420"/>
                    <a:pt x="269" y="422"/>
                    <a:pt x="277" y="416"/>
                  </a:cubicBezTo>
                  <a:cubicBezTo>
                    <a:pt x="309" y="390"/>
                    <a:pt x="344" y="363"/>
                    <a:pt x="374" y="332"/>
                  </a:cubicBezTo>
                  <a:cubicBezTo>
                    <a:pt x="397" y="350"/>
                    <a:pt x="425" y="361"/>
                    <a:pt x="458" y="366"/>
                  </a:cubicBezTo>
                  <a:cubicBezTo>
                    <a:pt x="547" y="378"/>
                    <a:pt x="619" y="350"/>
                    <a:pt x="649" y="293"/>
                  </a:cubicBezTo>
                  <a:cubicBezTo>
                    <a:pt x="710" y="209"/>
                    <a:pt x="660" y="74"/>
                    <a:pt x="594" y="31"/>
                  </a:cubicBezTo>
                  <a:cubicBezTo>
                    <a:pt x="559" y="8"/>
                    <a:pt x="502" y="0"/>
                    <a:pt x="448" y="6"/>
                  </a:cubicBezTo>
                  <a:cubicBezTo>
                    <a:pt x="447" y="6"/>
                    <a:pt x="443" y="7"/>
                    <a:pt x="442" y="8"/>
                  </a:cubicBezTo>
                  <a:close/>
                  <a:moveTo>
                    <a:pt x="436" y="23"/>
                  </a:moveTo>
                  <a:cubicBezTo>
                    <a:pt x="422" y="34"/>
                    <a:pt x="411" y="50"/>
                    <a:pt x="399" y="67"/>
                  </a:cubicBezTo>
                  <a:cubicBezTo>
                    <a:pt x="403" y="54"/>
                    <a:pt x="412" y="45"/>
                    <a:pt x="414" y="35"/>
                  </a:cubicBezTo>
                  <a:cubicBezTo>
                    <a:pt x="415" y="31"/>
                    <a:pt x="414" y="27"/>
                    <a:pt x="409" y="29"/>
                  </a:cubicBezTo>
                  <a:cubicBezTo>
                    <a:pt x="415" y="22"/>
                    <a:pt x="426" y="23"/>
                    <a:pt x="436" y="23"/>
                  </a:cubicBezTo>
                  <a:close/>
                  <a:moveTo>
                    <a:pt x="408" y="38"/>
                  </a:moveTo>
                  <a:cubicBezTo>
                    <a:pt x="382" y="84"/>
                    <a:pt x="382" y="84"/>
                    <a:pt x="382" y="84"/>
                  </a:cubicBezTo>
                  <a:cubicBezTo>
                    <a:pt x="386" y="64"/>
                    <a:pt x="395" y="46"/>
                    <a:pt x="408" y="32"/>
                  </a:cubicBezTo>
                  <a:cubicBezTo>
                    <a:pt x="408" y="32"/>
                    <a:pt x="409" y="36"/>
                    <a:pt x="408" y="38"/>
                  </a:cubicBezTo>
                  <a:close/>
                  <a:moveTo>
                    <a:pt x="397" y="31"/>
                  </a:moveTo>
                  <a:cubicBezTo>
                    <a:pt x="382" y="56"/>
                    <a:pt x="363" y="86"/>
                    <a:pt x="348" y="113"/>
                  </a:cubicBezTo>
                  <a:cubicBezTo>
                    <a:pt x="361" y="88"/>
                    <a:pt x="371" y="59"/>
                    <a:pt x="385" y="39"/>
                  </a:cubicBezTo>
                  <a:cubicBezTo>
                    <a:pt x="387" y="35"/>
                    <a:pt x="393" y="33"/>
                    <a:pt x="397" y="31"/>
                  </a:cubicBezTo>
                  <a:close/>
                  <a:moveTo>
                    <a:pt x="376" y="43"/>
                  </a:moveTo>
                  <a:cubicBezTo>
                    <a:pt x="382" y="42"/>
                    <a:pt x="370" y="53"/>
                    <a:pt x="367" y="55"/>
                  </a:cubicBezTo>
                  <a:cubicBezTo>
                    <a:pt x="372" y="52"/>
                    <a:pt x="370" y="45"/>
                    <a:pt x="376" y="43"/>
                  </a:cubicBezTo>
                  <a:close/>
                  <a:moveTo>
                    <a:pt x="348" y="65"/>
                  </a:moveTo>
                  <a:cubicBezTo>
                    <a:pt x="337" y="89"/>
                    <a:pt x="328" y="111"/>
                    <a:pt x="314" y="135"/>
                  </a:cubicBezTo>
                  <a:cubicBezTo>
                    <a:pt x="314" y="131"/>
                    <a:pt x="310" y="135"/>
                    <a:pt x="313" y="136"/>
                  </a:cubicBezTo>
                  <a:cubicBezTo>
                    <a:pt x="309" y="143"/>
                    <a:pt x="308" y="153"/>
                    <a:pt x="308" y="162"/>
                  </a:cubicBezTo>
                  <a:cubicBezTo>
                    <a:pt x="308" y="166"/>
                    <a:pt x="314" y="163"/>
                    <a:pt x="313" y="160"/>
                  </a:cubicBezTo>
                  <a:cubicBezTo>
                    <a:pt x="318" y="137"/>
                    <a:pt x="328" y="121"/>
                    <a:pt x="337" y="103"/>
                  </a:cubicBezTo>
                  <a:cubicBezTo>
                    <a:pt x="345" y="86"/>
                    <a:pt x="357" y="72"/>
                    <a:pt x="367" y="57"/>
                  </a:cubicBezTo>
                  <a:cubicBezTo>
                    <a:pt x="320" y="157"/>
                    <a:pt x="320" y="157"/>
                    <a:pt x="320" y="157"/>
                  </a:cubicBezTo>
                  <a:cubicBezTo>
                    <a:pt x="316" y="152"/>
                    <a:pt x="315" y="158"/>
                    <a:pt x="313" y="160"/>
                  </a:cubicBezTo>
                  <a:cubicBezTo>
                    <a:pt x="318" y="164"/>
                    <a:pt x="318" y="164"/>
                    <a:pt x="318" y="164"/>
                  </a:cubicBezTo>
                  <a:cubicBezTo>
                    <a:pt x="313" y="173"/>
                    <a:pt x="308" y="185"/>
                    <a:pt x="306" y="195"/>
                  </a:cubicBezTo>
                  <a:cubicBezTo>
                    <a:pt x="297" y="137"/>
                    <a:pt x="321" y="91"/>
                    <a:pt x="348" y="65"/>
                  </a:cubicBezTo>
                  <a:close/>
                  <a:moveTo>
                    <a:pt x="306" y="200"/>
                  </a:moveTo>
                  <a:cubicBezTo>
                    <a:pt x="313" y="206"/>
                    <a:pt x="313" y="193"/>
                    <a:pt x="320" y="196"/>
                  </a:cubicBezTo>
                  <a:cubicBezTo>
                    <a:pt x="317" y="184"/>
                    <a:pt x="320" y="180"/>
                    <a:pt x="325" y="171"/>
                  </a:cubicBezTo>
                  <a:cubicBezTo>
                    <a:pt x="340" y="141"/>
                    <a:pt x="355" y="112"/>
                    <a:pt x="372" y="84"/>
                  </a:cubicBezTo>
                  <a:cubicBezTo>
                    <a:pt x="352" y="132"/>
                    <a:pt x="331" y="183"/>
                    <a:pt x="310" y="228"/>
                  </a:cubicBezTo>
                  <a:lnTo>
                    <a:pt x="306" y="200"/>
                  </a:lnTo>
                  <a:close/>
                  <a:moveTo>
                    <a:pt x="365" y="167"/>
                  </a:moveTo>
                  <a:cubicBezTo>
                    <a:pt x="365" y="167"/>
                    <a:pt x="366" y="168"/>
                    <a:pt x="366" y="168"/>
                  </a:cubicBezTo>
                  <a:cubicBezTo>
                    <a:pt x="372" y="157"/>
                    <a:pt x="373" y="141"/>
                    <a:pt x="378" y="132"/>
                  </a:cubicBezTo>
                  <a:cubicBezTo>
                    <a:pt x="378" y="132"/>
                    <a:pt x="379" y="131"/>
                    <a:pt x="380" y="131"/>
                  </a:cubicBezTo>
                  <a:cubicBezTo>
                    <a:pt x="402" y="95"/>
                    <a:pt x="440" y="68"/>
                    <a:pt x="497" y="69"/>
                  </a:cubicBezTo>
                  <a:cubicBezTo>
                    <a:pt x="495" y="61"/>
                    <a:pt x="498" y="69"/>
                    <a:pt x="500" y="68"/>
                  </a:cubicBezTo>
                  <a:cubicBezTo>
                    <a:pt x="553" y="72"/>
                    <a:pt x="593" y="105"/>
                    <a:pt x="601" y="160"/>
                  </a:cubicBezTo>
                  <a:cubicBezTo>
                    <a:pt x="606" y="198"/>
                    <a:pt x="599" y="237"/>
                    <a:pt x="586" y="264"/>
                  </a:cubicBezTo>
                  <a:cubicBezTo>
                    <a:pt x="585" y="264"/>
                    <a:pt x="584" y="265"/>
                    <a:pt x="584" y="265"/>
                  </a:cubicBezTo>
                  <a:cubicBezTo>
                    <a:pt x="584" y="262"/>
                    <a:pt x="583" y="262"/>
                    <a:pt x="583" y="265"/>
                  </a:cubicBezTo>
                  <a:cubicBezTo>
                    <a:pt x="581" y="267"/>
                    <a:pt x="581" y="267"/>
                    <a:pt x="581" y="267"/>
                  </a:cubicBezTo>
                  <a:cubicBezTo>
                    <a:pt x="580" y="268"/>
                    <a:pt x="580" y="268"/>
                    <a:pt x="580" y="268"/>
                  </a:cubicBezTo>
                  <a:cubicBezTo>
                    <a:pt x="570" y="280"/>
                    <a:pt x="570" y="280"/>
                    <a:pt x="570" y="280"/>
                  </a:cubicBezTo>
                  <a:cubicBezTo>
                    <a:pt x="571" y="279"/>
                    <a:pt x="571" y="279"/>
                    <a:pt x="571" y="279"/>
                  </a:cubicBezTo>
                  <a:cubicBezTo>
                    <a:pt x="557" y="303"/>
                    <a:pt x="518" y="317"/>
                    <a:pt x="479" y="309"/>
                  </a:cubicBezTo>
                  <a:cubicBezTo>
                    <a:pt x="419" y="309"/>
                    <a:pt x="391" y="275"/>
                    <a:pt x="373" y="231"/>
                  </a:cubicBezTo>
                  <a:cubicBezTo>
                    <a:pt x="368" y="219"/>
                    <a:pt x="359" y="193"/>
                    <a:pt x="366" y="183"/>
                  </a:cubicBezTo>
                  <a:cubicBezTo>
                    <a:pt x="362" y="179"/>
                    <a:pt x="363" y="174"/>
                    <a:pt x="364" y="171"/>
                  </a:cubicBezTo>
                  <a:cubicBezTo>
                    <a:pt x="365" y="170"/>
                    <a:pt x="365" y="169"/>
                    <a:pt x="366" y="169"/>
                  </a:cubicBezTo>
                  <a:cubicBezTo>
                    <a:pt x="366" y="168"/>
                    <a:pt x="365" y="167"/>
                    <a:pt x="365" y="167"/>
                  </a:cubicBezTo>
                  <a:close/>
                  <a:moveTo>
                    <a:pt x="484" y="62"/>
                  </a:moveTo>
                  <a:cubicBezTo>
                    <a:pt x="467" y="62"/>
                    <a:pt x="467" y="62"/>
                    <a:pt x="467" y="62"/>
                  </a:cubicBezTo>
                  <a:cubicBezTo>
                    <a:pt x="447" y="65"/>
                    <a:pt x="430" y="73"/>
                    <a:pt x="415" y="81"/>
                  </a:cubicBezTo>
                  <a:cubicBezTo>
                    <a:pt x="418" y="72"/>
                    <a:pt x="430" y="65"/>
                    <a:pt x="442" y="64"/>
                  </a:cubicBezTo>
                  <a:cubicBezTo>
                    <a:pt x="450" y="63"/>
                    <a:pt x="459" y="61"/>
                    <a:pt x="467" y="62"/>
                  </a:cubicBezTo>
                  <a:cubicBezTo>
                    <a:pt x="472" y="60"/>
                    <a:pt x="479" y="59"/>
                    <a:pt x="484" y="62"/>
                  </a:cubicBezTo>
                  <a:close/>
                  <a:moveTo>
                    <a:pt x="469" y="48"/>
                  </a:moveTo>
                  <a:cubicBezTo>
                    <a:pt x="478" y="40"/>
                    <a:pt x="486" y="30"/>
                    <a:pt x="497" y="23"/>
                  </a:cubicBezTo>
                  <a:cubicBezTo>
                    <a:pt x="499" y="30"/>
                    <a:pt x="490" y="40"/>
                    <a:pt x="484" y="49"/>
                  </a:cubicBezTo>
                  <a:lnTo>
                    <a:pt x="469" y="48"/>
                  </a:lnTo>
                  <a:close/>
                  <a:moveTo>
                    <a:pt x="579" y="42"/>
                  </a:moveTo>
                  <a:cubicBezTo>
                    <a:pt x="580" y="54"/>
                    <a:pt x="572" y="69"/>
                    <a:pt x="571" y="78"/>
                  </a:cubicBezTo>
                  <a:cubicBezTo>
                    <a:pt x="562" y="69"/>
                    <a:pt x="550" y="64"/>
                    <a:pt x="536" y="58"/>
                  </a:cubicBezTo>
                  <a:cubicBezTo>
                    <a:pt x="557" y="36"/>
                    <a:pt x="557" y="36"/>
                    <a:pt x="557" y="36"/>
                  </a:cubicBezTo>
                  <a:cubicBezTo>
                    <a:pt x="560" y="41"/>
                    <a:pt x="552" y="52"/>
                    <a:pt x="552" y="62"/>
                  </a:cubicBezTo>
                  <a:cubicBezTo>
                    <a:pt x="563" y="63"/>
                    <a:pt x="570" y="48"/>
                    <a:pt x="579" y="42"/>
                  </a:cubicBezTo>
                  <a:close/>
                  <a:moveTo>
                    <a:pt x="560" y="53"/>
                  </a:moveTo>
                  <a:cubicBezTo>
                    <a:pt x="560" y="48"/>
                    <a:pt x="563" y="44"/>
                    <a:pt x="565" y="40"/>
                  </a:cubicBezTo>
                  <a:cubicBezTo>
                    <a:pt x="567" y="38"/>
                    <a:pt x="571" y="40"/>
                    <a:pt x="572" y="43"/>
                  </a:cubicBezTo>
                  <a:lnTo>
                    <a:pt x="560" y="53"/>
                  </a:lnTo>
                  <a:close/>
                  <a:moveTo>
                    <a:pt x="545" y="71"/>
                  </a:moveTo>
                  <a:cubicBezTo>
                    <a:pt x="536" y="70"/>
                    <a:pt x="526" y="67"/>
                    <a:pt x="518" y="62"/>
                  </a:cubicBezTo>
                  <a:cubicBezTo>
                    <a:pt x="527" y="62"/>
                    <a:pt x="537" y="66"/>
                    <a:pt x="545" y="71"/>
                  </a:cubicBezTo>
                  <a:close/>
                  <a:moveTo>
                    <a:pt x="526" y="55"/>
                  </a:moveTo>
                  <a:cubicBezTo>
                    <a:pt x="501" y="49"/>
                    <a:pt x="501" y="49"/>
                    <a:pt x="501" y="49"/>
                  </a:cubicBezTo>
                  <a:cubicBezTo>
                    <a:pt x="508" y="39"/>
                    <a:pt x="516" y="30"/>
                    <a:pt x="527" y="26"/>
                  </a:cubicBezTo>
                  <a:cubicBezTo>
                    <a:pt x="530" y="25"/>
                    <a:pt x="531" y="29"/>
                    <a:pt x="531" y="31"/>
                  </a:cubicBezTo>
                  <a:cubicBezTo>
                    <a:pt x="531" y="40"/>
                    <a:pt x="523" y="45"/>
                    <a:pt x="526" y="55"/>
                  </a:cubicBezTo>
                  <a:close/>
                  <a:moveTo>
                    <a:pt x="592" y="108"/>
                  </a:moveTo>
                  <a:cubicBezTo>
                    <a:pt x="633" y="149"/>
                    <a:pt x="620" y="253"/>
                    <a:pt x="579" y="286"/>
                  </a:cubicBezTo>
                  <a:cubicBezTo>
                    <a:pt x="578" y="286"/>
                    <a:pt x="572" y="290"/>
                    <a:pt x="570" y="291"/>
                  </a:cubicBezTo>
                  <a:cubicBezTo>
                    <a:pt x="614" y="260"/>
                    <a:pt x="621" y="163"/>
                    <a:pt x="592" y="111"/>
                  </a:cubicBezTo>
                  <a:cubicBezTo>
                    <a:pt x="591" y="111"/>
                    <a:pt x="591" y="109"/>
                    <a:pt x="592" y="108"/>
                  </a:cubicBezTo>
                  <a:close/>
                  <a:moveTo>
                    <a:pt x="480" y="320"/>
                  </a:moveTo>
                  <a:cubicBezTo>
                    <a:pt x="493" y="321"/>
                    <a:pt x="493" y="321"/>
                    <a:pt x="493" y="321"/>
                  </a:cubicBezTo>
                  <a:cubicBezTo>
                    <a:pt x="491" y="327"/>
                    <a:pt x="482" y="336"/>
                    <a:pt x="477" y="344"/>
                  </a:cubicBezTo>
                  <a:cubicBezTo>
                    <a:pt x="477" y="336"/>
                    <a:pt x="482" y="330"/>
                    <a:pt x="482" y="325"/>
                  </a:cubicBezTo>
                  <a:cubicBezTo>
                    <a:pt x="482" y="323"/>
                    <a:pt x="481" y="321"/>
                    <a:pt x="480" y="320"/>
                  </a:cubicBezTo>
                  <a:close/>
                  <a:moveTo>
                    <a:pt x="430" y="316"/>
                  </a:moveTo>
                  <a:cubicBezTo>
                    <a:pt x="427" y="320"/>
                    <a:pt x="425" y="325"/>
                    <a:pt x="422" y="328"/>
                  </a:cubicBezTo>
                  <a:cubicBezTo>
                    <a:pt x="423" y="308"/>
                    <a:pt x="423" y="308"/>
                    <a:pt x="423" y="308"/>
                  </a:cubicBezTo>
                  <a:cubicBezTo>
                    <a:pt x="425" y="310"/>
                    <a:pt x="434" y="310"/>
                    <a:pt x="430" y="316"/>
                  </a:cubicBezTo>
                  <a:close/>
                  <a:moveTo>
                    <a:pt x="387" y="286"/>
                  </a:moveTo>
                  <a:cubicBezTo>
                    <a:pt x="387" y="290"/>
                    <a:pt x="387" y="290"/>
                    <a:pt x="387" y="290"/>
                  </a:cubicBezTo>
                  <a:cubicBezTo>
                    <a:pt x="386" y="290"/>
                    <a:pt x="386" y="290"/>
                    <a:pt x="386" y="290"/>
                  </a:cubicBezTo>
                  <a:cubicBezTo>
                    <a:pt x="376" y="307"/>
                    <a:pt x="376" y="307"/>
                    <a:pt x="376" y="307"/>
                  </a:cubicBezTo>
                  <a:cubicBezTo>
                    <a:pt x="378" y="296"/>
                    <a:pt x="381" y="285"/>
                    <a:pt x="384" y="278"/>
                  </a:cubicBezTo>
                  <a:cubicBezTo>
                    <a:pt x="387" y="278"/>
                    <a:pt x="393" y="285"/>
                    <a:pt x="387" y="286"/>
                  </a:cubicBezTo>
                  <a:close/>
                  <a:moveTo>
                    <a:pt x="373" y="262"/>
                  </a:moveTo>
                  <a:cubicBezTo>
                    <a:pt x="371" y="272"/>
                    <a:pt x="366" y="281"/>
                    <a:pt x="359" y="288"/>
                  </a:cubicBezTo>
                  <a:cubicBezTo>
                    <a:pt x="361" y="276"/>
                    <a:pt x="365" y="264"/>
                    <a:pt x="369" y="254"/>
                  </a:cubicBezTo>
                  <a:cubicBezTo>
                    <a:pt x="370" y="257"/>
                    <a:pt x="374" y="260"/>
                    <a:pt x="373" y="262"/>
                  </a:cubicBezTo>
                  <a:close/>
                  <a:moveTo>
                    <a:pt x="356" y="276"/>
                  </a:moveTo>
                  <a:cubicBezTo>
                    <a:pt x="355" y="277"/>
                    <a:pt x="358" y="281"/>
                    <a:pt x="356" y="283"/>
                  </a:cubicBezTo>
                  <a:cubicBezTo>
                    <a:pt x="353" y="279"/>
                    <a:pt x="354" y="293"/>
                    <a:pt x="352" y="297"/>
                  </a:cubicBezTo>
                  <a:cubicBezTo>
                    <a:pt x="346" y="291"/>
                    <a:pt x="338" y="286"/>
                    <a:pt x="342" y="276"/>
                  </a:cubicBezTo>
                  <a:cubicBezTo>
                    <a:pt x="345" y="267"/>
                    <a:pt x="352" y="252"/>
                    <a:pt x="357" y="247"/>
                  </a:cubicBezTo>
                  <a:cubicBezTo>
                    <a:pt x="358" y="246"/>
                    <a:pt x="361" y="243"/>
                    <a:pt x="363" y="240"/>
                  </a:cubicBezTo>
                  <a:cubicBezTo>
                    <a:pt x="365" y="253"/>
                    <a:pt x="362" y="265"/>
                    <a:pt x="356" y="276"/>
                  </a:cubicBezTo>
                  <a:close/>
                  <a:moveTo>
                    <a:pt x="341" y="267"/>
                  </a:moveTo>
                  <a:cubicBezTo>
                    <a:pt x="352" y="224"/>
                    <a:pt x="352" y="224"/>
                    <a:pt x="352" y="224"/>
                  </a:cubicBezTo>
                  <a:cubicBezTo>
                    <a:pt x="343" y="226"/>
                    <a:pt x="344" y="235"/>
                    <a:pt x="342" y="241"/>
                  </a:cubicBezTo>
                  <a:cubicBezTo>
                    <a:pt x="341" y="243"/>
                    <a:pt x="342" y="244"/>
                    <a:pt x="343" y="242"/>
                  </a:cubicBezTo>
                  <a:cubicBezTo>
                    <a:pt x="339" y="248"/>
                    <a:pt x="334" y="265"/>
                    <a:pt x="332" y="272"/>
                  </a:cubicBezTo>
                  <a:cubicBezTo>
                    <a:pt x="330" y="270"/>
                    <a:pt x="318" y="259"/>
                    <a:pt x="329" y="259"/>
                  </a:cubicBezTo>
                  <a:cubicBezTo>
                    <a:pt x="334" y="243"/>
                    <a:pt x="340" y="226"/>
                    <a:pt x="349" y="213"/>
                  </a:cubicBezTo>
                  <a:cubicBezTo>
                    <a:pt x="352" y="216"/>
                    <a:pt x="349" y="221"/>
                    <a:pt x="353" y="223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61" y="234"/>
                    <a:pt x="361" y="234"/>
                    <a:pt x="361" y="234"/>
                  </a:cubicBezTo>
                  <a:cubicBezTo>
                    <a:pt x="353" y="242"/>
                    <a:pt x="345" y="257"/>
                    <a:pt x="341" y="267"/>
                  </a:cubicBezTo>
                  <a:close/>
                  <a:moveTo>
                    <a:pt x="340" y="222"/>
                  </a:moveTo>
                  <a:cubicBezTo>
                    <a:pt x="341" y="210"/>
                    <a:pt x="348" y="197"/>
                    <a:pt x="351" y="184"/>
                  </a:cubicBezTo>
                  <a:cubicBezTo>
                    <a:pt x="352" y="185"/>
                    <a:pt x="355" y="196"/>
                    <a:pt x="352" y="199"/>
                  </a:cubicBezTo>
                  <a:cubicBezTo>
                    <a:pt x="346" y="206"/>
                    <a:pt x="343" y="215"/>
                    <a:pt x="340" y="222"/>
                  </a:cubicBezTo>
                  <a:close/>
                  <a:moveTo>
                    <a:pt x="347" y="179"/>
                  </a:moveTo>
                  <a:cubicBezTo>
                    <a:pt x="338" y="204"/>
                    <a:pt x="329" y="225"/>
                    <a:pt x="323" y="249"/>
                  </a:cubicBezTo>
                  <a:cubicBezTo>
                    <a:pt x="321" y="244"/>
                    <a:pt x="315" y="241"/>
                    <a:pt x="317" y="236"/>
                  </a:cubicBezTo>
                  <a:cubicBezTo>
                    <a:pt x="327" y="211"/>
                    <a:pt x="339" y="186"/>
                    <a:pt x="353" y="165"/>
                  </a:cubicBezTo>
                  <a:cubicBezTo>
                    <a:pt x="356" y="171"/>
                    <a:pt x="348" y="188"/>
                    <a:pt x="347" y="179"/>
                  </a:cubicBezTo>
                  <a:close/>
                  <a:moveTo>
                    <a:pt x="198" y="350"/>
                  </a:moveTo>
                  <a:cubicBezTo>
                    <a:pt x="199" y="349"/>
                    <a:pt x="203" y="349"/>
                    <a:pt x="201" y="352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194" y="351"/>
                    <a:pt x="196" y="351"/>
                    <a:pt x="198" y="350"/>
                  </a:cubicBezTo>
                  <a:close/>
                  <a:moveTo>
                    <a:pt x="206" y="359"/>
                  </a:moveTo>
                  <a:cubicBezTo>
                    <a:pt x="198" y="384"/>
                    <a:pt x="191" y="408"/>
                    <a:pt x="188" y="440"/>
                  </a:cubicBezTo>
                  <a:cubicBezTo>
                    <a:pt x="185" y="435"/>
                    <a:pt x="187" y="432"/>
                    <a:pt x="187" y="428"/>
                  </a:cubicBezTo>
                  <a:cubicBezTo>
                    <a:pt x="185" y="416"/>
                    <a:pt x="189" y="388"/>
                    <a:pt x="188" y="371"/>
                  </a:cubicBezTo>
                  <a:cubicBezTo>
                    <a:pt x="182" y="371"/>
                    <a:pt x="182" y="371"/>
                    <a:pt x="182" y="371"/>
                  </a:cubicBezTo>
                  <a:cubicBezTo>
                    <a:pt x="189" y="366"/>
                    <a:pt x="197" y="361"/>
                    <a:pt x="206" y="359"/>
                  </a:cubicBezTo>
                  <a:close/>
                  <a:moveTo>
                    <a:pt x="160" y="393"/>
                  </a:moveTo>
                  <a:cubicBezTo>
                    <a:pt x="161" y="382"/>
                    <a:pt x="173" y="377"/>
                    <a:pt x="182" y="372"/>
                  </a:cubicBezTo>
                  <a:cubicBezTo>
                    <a:pt x="172" y="397"/>
                    <a:pt x="163" y="423"/>
                    <a:pt x="159" y="453"/>
                  </a:cubicBezTo>
                  <a:lnTo>
                    <a:pt x="160" y="393"/>
                  </a:lnTo>
                  <a:close/>
                  <a:moveTo>
                    <a:pt x="151" y="392"/>
                  </a:moveTo>
                  <a:cubicBezTo>
                    <a:pt x="143" y="412"/>
                    <a:pt x="137" y="435"/>
                    <a:pt x="130" y="456"/>
                  </a:cubicBezTo>
                  <a:cubicBezTo>
                    <a:pt x="136" y="405"/>
                    <a:pt x="136" y="405"/>
                    <a:pt x="136" y="405"/>
                  </a:cubicBezTo>
                  <a:cubicBezTo>
                    <a:pt x="137" y="399"/>
                    <a:pt x="146" y="396"/>
                    <a:pt x="151" y="392"/>
                  </a:cubicBezTo>
                  <a:close/>
                  <a:moveTo>
                    <a:pt x="121" y="412"/>
                  </a:moveTo>
                  <a:cubicBezTo>
                    <a:pt x="105" y="464"/>
                    <a:pt x="105" y="464"/>
                    <a:pt x="105" y="464"/>
                  </a:cubicBezTo>
                  <a:cubicBezTo>
                    <a:pt x="105" y="453"/>
                    <a:pt x="107" y="446"/>
                    <a:pt x="105" y="440"/>
                  </a:cubicBezTo>
                  <a:cubicBezTo>
                    <a:pt x="100" y="425"/>
                    <a:pt x="113" y="418"/>
                    <a:pt x="121" y="412"/>
                  </a:cubicBezTo>
                  <a:close/>
                  <a:moveTo>
                    <a:pt x="50" y="471"/>
                  </a:moveTo>
                  <a:cubicBezTo>
                    <a:pt x="50" y="471"/>
                    <a:pt x="50" y="473"/>
                    <a:pt x="49" y="473"/>
                  </a:cubicBezTo>
                  <a:cubicBezTo>
                    <a:pt x="43" y="480"/>
                    <a:pt x="35" y="487"/>
                    <a:pt x="26" y="492"/>
                  </a:cubicBezTo>
                  <a:cubicBezTo>
                    <a:pt x="33" y="484"/>
                    <a:pt x="40" y="475"/>
                    <a:pt x="50" y="471"/>
                  </a:cubicBezTo>
                  <a:close/>
                  <a:moveTo>
                    <a:pt x="46" y="485"/>
                  </a:moveTo>
                  <a:cubicBezTo>
                    <a:pt x="46" y="491"/>
                    <a:pt x="38" y="516"/>
                    <a:pt x="36" y="525"/>
                  </a:cubicBezTo>
                  <a:cubicBezTo>
                    <a:pt x="35" y="529"/>
                    <a:pt x="32" y="527"/>
                    <a:pt x="33" y="524"/>
                  </a:cubicBezTo>
                  <a:cubicBezTo>
                    <a:pt x="36" y="513"/>
                    <a:pt x="34" y="501"/>
                    <a:pt x="39" y="491"/>
                  </a:cubicBezTo>
                  <a:cubicBezTo>
                    <a:pt x="39" y="490"/>
                    <a:pt x="43" y="488"/>
                    <a:pt x="46" y="485"/>
                  </a:cubicBezTo>
                  <a:close/>
                  <a:moveTo>
                    <a:pt x="24" y="494"/>
                  </a:moveTo>
                  <a:cubicBezTo>
                    <a:pt x="24" y="495"/>
                    <a:pt x="23" y="496"/>
                    <a:pt x="23" y="496"/>
                  </a:cubicBezTo>
                  <a:cubicBezTo>
                    <a:pt x="20" y="500"/>
                    <a:pt x="15" y="505"/>
                    <a:pt x="12" y="507"/>
                  </a:cubicBezTo>
                  <a:lnTo>
                    <a:pt x="24" y="494"/>
                  </a:lnTo>
                  <a:close/>
                  <a:moveTo>
                    <a:pt x="37" y="549"/>
                  </a:moveTo>
                  <a:cubicBezTo>
                    <a:pt x="22" y="544"/>
                    <a:pt x="9" y="525"/>
                    <a:pt x="21" y="509"/>
                  </a:cubicBezTo>
                  <a:cubicBezTo>
                    <a:pt x="22" y="507"/>
                    <a:pt x="29" y="501"/>
                    <a:pt x="32" y="498"/>
                  </a:cubicBezTo>
                  <a:cubicBezTo>
                    <a:pt x="30" y="511"/>
                    <a:pt x="27" y="526"/>
                    <a:pt x="28" y="540"/>
                  </a:cubicBezTo>
                  <a:cubicBezTo>
                    <a:pt x="34" y="543"/>
                    <a:pt x="36" y="533"/>
                    <a:pt x="38" y="529"/>
                  </a:cubicBezTo>
                  <a:cubicBezTo>
                    <a:pt x="39" y="528"/>
                    <a:pt x="40" y="525"/>
                    <a:pt x="41" y="524"/>
                  </a:cubicBezTo>
                  <a:cubicBezTo>
                    <a:pt x="39" y="533"/>
                    <a:pt x="40" y="543"/>
                    <a:pt x="37" y="549"/>
                  </a:cubicBezTo>
                  <a:close/>
                  <a:moveTo>
                    <a:pt x="46" y="567"/>
                  </a:moveTo>
                  <a:cubicBezTo>
                    <a:pt x="44" y="569"/>
                    <a:pt x="43" y="567"/>
                    <a:pt x="42" y="566"/>
                  </a:cubicBezTo>
                  <a:cubicBezTo>
                    <a:pt x="41" y="564"/>
                    <a:pt x="49" y="562"/>
                    <a:pt x="46" y="567"/>
                  </a:cubicBezTo>
                  <a:close/>
                  <a:moveTo>
                    <a:pt x="54" y="545"/>
                  </a:moveTo>
                  <a:cubicBezTo>
                    <a:pt x="62" y="521"/>
                    <a:pt x="69" y="491"/>
                    <a:pt x="79" y="467"/>
                  </a:cubicBezTo>
                  <a:cubicBezTo>
                    <a:pt x="81" y="470"/>
                    <a:pt x="79" y="476"/>
                    <a:pt x="81" y="477"/>
                  </a:cubicBezTo>
                  <a:cubicBezTo>
                    <a:pt x="82" y="470"/>
                    <a:pt x="85" y="459"/>
                    <a:pt x="79" y="453"/>
                  </a:cubicBezTo>
                  <a:cubicBezTo>
                    <a:pt x="68" y="488"/>
                    <a:pt x="60" y="522"/>
                    <a:pt x="46" y="554"/>
                  </a:cubicBezTo>
                  <a:cubicBezTo>
                    <a:pt x="44" y="529"/>
                    <a:pt x="51" y="503"/>
                    <a:pt x="54" y="479"/>
                  </a:cubicBezTo>
                  <a:cubicBezTo>
                    <a:pt x="96" y="433"/>
                    <a:pt x="96" y="433"/>
                    <a:pt x="96" y="433"/>
                  </a:cubicBezTo>
                  <a:cubicBezTo>
                    <a:pt x="89" y="456"/>
                    <a:pt x="82" y="486"/>
                    <a:pt x="78" y="512"/>
                  </a:cubicBezTo>
                  <a:cubicBezTo>
                    <a:pt x="75" y="503"/>
                    <a:pt x="79" y="494"/>
                    <a:pt x="79" y="485"/>
                  </a:cubicBezTo>
                  <a:cubicBezTo>
                    <a:pt x="76" y="491"/>
                    <a:pt x="76" y="491"/>
                    <a:pt x="76" y="491"/>
                  </a:cubicBezTo>
                  <a:cubicBezTo>
                    <a:pt x="76" y="488"/>
                    <a:pt x="78" y="483"/>
                    <a:pt x="74" y="484"/>
                  </a:cubicBezTo>
                  <a:cubicBezTo>
                    <a:pt x="63" y="544"/>
                    <a:pt x="63" y="544"/>
                    <a:pt x="63" y="544"/>
                  </a:cubicBezTo>
                  <a:cubicBezTo>
                    <a:pt x="63" y="545"/>
                    <a:pt x="50" y="558"/>
                    <a:pt x="54" y="545"/>
                  </a:cubicBezTo>
                  <a:close/>
                  <a:moveTo>
                    <a:pt x="91" y="526"/>
                  </a:moveTo>
                  <a:cubicBezTo>
                    <a:pt x="90" y="531"/>
                    <a:pt x="73" y="541"/>
                    <a:pt x="72" y="535"/>
                  </a:cubicBezTo>
                  <a:cubicBezTo>
                    <a:pt x="69" y="547"/>
                    <a:pt x="71" y="524"/>
                    <a:pt x="77" y="531"/>
                  </a:cubicBezTo>
                  <a:cubicBezTo>
                    <a:pt x="82" y="501"/>
                    <a:pt x="91" y="473"/>
                    <a:pt x="98" y="442"/>
                  </a:cubicBezTo>
                  <a:cubicBezTo>
                    <a:pt x="98" y="443"/>
                    <a:pt x="100" y="439"/>
                    <a:pt x="101" y="441"/>
                  </a:cubicBezTo>
                  <a:cubicBezTo>
                    <a:pt x="104" y="455"/>
                    <a:pt x="101" y="470"/>
                    <a:pt x="97" y="482"/>
                  </a:cubicBezTo>
                  <a:cubicBezTo>
                    <a:pt x="93" y="496"/>
                    <a:pt x="92" y="512"/>
                    <a:pt x="91" y="526"/>
                  </a:cubicBezTo>
                  <a:close/>
                  <a:moveTo>
                    <a:pt x="120" y="505"/>
                  </a:moveTo>
                  <a:cubicBezTo>
                    <a:pt x="120" y="509"/>
                    <a:pt x="107" y="515"/>
                    <a:pt x="99" y="520"/>
                  </a:cubicBezTo>
                  <a:cubicBezTo>
                    <a:pt x="102" y="507"/>
                    <a:pt x="102" y="493"/>
                    <a:pt x="102" y="479"/>
                  </a:cubicBezTo>
                  <a:cubicBezTo>
                    <a:pt x="105" y="483"/>
                    <a:pt x="101" y="491"/>
                    <a:pt x="103" y="500"/>
                  </a:cubicBezTo>
                  <a:cubicBezTo>
                    <a:pt x="108" y="467"/>
                    <a:pt x="117" y="437"/>
                    <a:pt x="127" y="414"/>
                  </a:cubicBezTo>
                  <a:cubicBezTo>
                    <a:pt x="128" y="413"/>
                    <a:pt x="130" y="412"/>
                    <a:pt x="131" y="410"/>
                  </a:cubicBezTo>
                  <a:cubicBezTo>
                    <a:pt x="133" y="425"/>
                    <a:pt x="128" y="444"/>
                    <a:pt x="123" y="457"/>
                  </a:cubicBezTo>
                  <a:lnTo>
                    <a:pt x="120" y="505"/>
                  </a:lnTo>
                  <a:close/>
                  <a:moveTo>
                    <a:pt x="177" y="461"/>
                  </a:moveTo>
                  <a:cubicBezTo>
                    <a:pt x="161" y="474"/>
                    <a:pt x="145" y="487"/>
                    <a:pt x="128" y="498"/>
                  </a:cubicBezTo>
                  <a:cubicBezTo>
                    <a:pt x="129" y="485"/>
                    <a:pt x="129" y="471"/>
                    <a:pt x="131" y="457"/>
                  </a:cubicBezTo>
                  <a:cubicBezTo>
                    <a:pt x="134" y="462"/>
                    <a:pt x="131" y="469"/>
                    <a:pt x="131" y="474"/>
                  </a:cubicBezTo>
                  <a:cubicBezTo>
                    <a:pt x="138" y="449"/>
                    <a:pt x="145" y="421"/>
                    <a:pt x="154" y="400"/>
                  </a:cubicBezTo>
                  <a:cubicBezTo>
                    <a:pt x="156" y="405"/>
                    <a:pt x="158" y="412"/>
                    <a:pt x="157" y="418"/>
                  </a:cubicBezTo>
                  <a:cubicBezTo>
                    <a:pt x="151" y="408"/>
                    <a:pt x="154" y="425"/>
                    <a:pt x="156" y="425"/>
                  </a:cubicBezTo>
                  <a:cubicBezTo>
                    <a:pt x="154" y="437"/>
                    <a:pt x="148" y="459"/>
                    <a:pt x="149" y="475"/>
                  </a:cubicBezTo>
                  <a:cubicBezTo>
                    <a:pt x="149" y="478"/>
                    <a:pt x="155" y="478"/>
                    <a:pt x="155" y="474"/>
                  </a:cubicBezTo>
                  <a:cubicBezTo>
                    <a:pt x="156" y="470"/>
                    <a:pt x="158" y="465"/>
                    <a:pt x="159" y="460"/>
                  </a:cubicBezTo>
                  <a:cubicBezTo>
                    <a:pt x="160" y="460"/>
                    <a:pt x="160" y="454"/>
                    <a:pt x="159" y="457"/>
                  </a:cubicBezTo>
                  <a:cubicBezTo>
                    <a:pt x="159" y="457"/>
                    <a:pt x="158" y="457"/>
                    <a:pt x="158" y="457"/>
                  </a:cubicBezTo>
                  <a:cubicBezTo>
                    <a:pt x="158" y="458"/>
                    <a:pt x="158" y="458"/>
                    <a:pt x="158" y="458"/>
                  </a:cubicBezTo>
                  <a:cubicBezTo>
                    <a:pt x="158" y="458"/>
                    <a:pt x="158" y="458"/>
                    <a:pt x="158" y="457"/>
                  </a:cubicBezTo>
                  <a:cubicBezTo>
                    <a:pt x="184" y="383"/>
                    <a:pt x="184" y="383"/>
                    <a:pt x="184" y="383"/>
                  </a:cubicBezTo>
                  <a:lnTo>
                    <a:pt x="177" y="461"/>
                  </a:lnTo>
                  <a:close/>
                  <a:moveTo>
                    <a:pt x="202" y="443"/>
                  </a:moveTo>
                  <a:cubicBezTo>
                    <a:pt x="196" y="447"/>
                    <a:pt x="192" y="452"/>
                    <a:pt x="185" y="453"/>
                  </a:cubicBezTo>
                  <a:cubicBezTo>
                    <a:pt x="191" y="427"/>
                    <a:pt x="198" y="403"/>
                    <a:pt x="205" y="378"/>
                  </a:cubicBezTo>
                  <a:cubicBezTo>
                    <a:pt x="205" y="377"/>
                    <a:pt x="207" y="374"/>
                    <a:pt x="208" y="373"/>
                  </a:cubicBezTo>
                  <a:cubicBezTo>
                    <a:pt x="204" y="393"/>
                    <a:pt x="200" y="422"/>
                    <a:pt x="202" y="443"/>
                  </a:cubicBezTo>
                  <a:close/>
                  <a:moveTo>
                    <a:pt x="218" y="428"/>
                  </a:moveTo>
                  <a:cubicBezTo>
                    <a:pt x="218" y="432"/>
                    <a:pt x="213" y="435"/>
                    <a:pt x="209" y="438"/>
                  </a:cubicBezTo>
                  <a:cubicBezTo>
                    <a:pt x="209" y="425"/>
                    <a:pt x="209" y="412"/>
                    <a:pt x="210" y="398"/>
                  </a:cubicBezTo>
                  <a:cubicBezTo>
                    <a:pt x="214" y="401"/>
                    <a:pt x="210" y="408"/>
                    <a:pt x="211" y="411"/>
                  </a:cubicBezTo>
                  <a:cubicBezTo>
                    <a:pt x="214" y="406"/>
                    <a:pt x="217" y="400"/>
                    <a:pt x="217" y="394"/>
                  </a:cubicBezTo>
                  <a:cubicBezTo>
                    <a:pt x="216" y="384"/>
                    <a:pt x="222" y="394"/>
                    <a:pt x="222" y="395"/>
                  </a:cubicBezTo>
                  <a:cubicBezTo>
                    <a:pt x="219" y="407"/>
                    <a:pt x="220" y="418"/>
                    <a:pt x="218" y="428"/>
                  </a:cubicBezTo>
                  <a:close/>
                  <a:moveTo>
                    <a:pt x="211" y="393"/>
                  </a:moveTo>
                  <a:cubicBezTo>
                    <a:pt x="211" y="380"/>
                    <a:pt x="211" y="380"/>
                    <a:pt x="211" y="380"/>
                  </a:cubicBezTo>
                  <a:cubicBezTo>
                    <a:pt x="218" y="382"/>
                    <a:pt x="213" y="390"/>
                    <a:pt x="211" y="393"/>
                  </a:cubicBezTo>
                  <a:close/>
                  <a:moveTo>
                    <a:pt x="225" y="423"/>
                  </a:moveTo>
                  <a:cubicBezTo>
                    <a:pt x="225" y="419"/>
                    <a:pt x="224" y="407"/>
                    <a:pt x="225" y="404"/>
                  </a:cubicBezTo>
                  <a:cubicBezTo>
                    <a:pt x="225" y="403"/>
                    <a:pt x="226" y="400"/>
                    <a:pt x="227" y="399"/>
                  </a:cubicBezTo>
                  <a:cubicBezTo>
                    <a:pt x="239" y="410"/>
                    <a:pt x="239" y="410"/>
                    <a:pt x="239" y="410"/>
                  </a:cubicBezTo>
                  <a:cubicBezTo>
                    <a:pt x="232" y="417"/>
                    <a:pt x="228" y="412"/>
                    <a:pt x="225" y="423"/>
                  </a:cubicBezTo>
                  <a:close/>
                  <a:moveTo>
                    <a:pt x="282" y="404"/>
                  </a:moveTo>
                  <a:cubicBezTo>
                    <a:pt x="286" y="401"/>
                    <a:pt x="289" y="396"/>
                    <a:pt x="293" y="395"/>
                  </a:cubicBezTo>
                  <a:cubicBezTo>
                    <a:pt x="290" y="399"/>
                    <a:pt x="287" y="403"/>
                    <a:pt x="282" y="404"/>
                  </a:cubicBezTo>
                  <a:close/>
                  <a:moveTo>
                    <a:pt x="289" y="389"/>
                  </a:moveTo>
                  <a:cubicBezTo>
                    <a:pt x="281" y="395"/>
                    <a:pt x="273" y="402"/>
                    <a:pt x="264" y="410"/>
                  </a:cubicBezTo>
                  <a:cubicBezTo>
                    <a:pt x="239" y="399"/>
                    <a:pt x="214" y="378"/>
                    <a:pt x="212" y="343"/>
                  </a:cubicBezTo>
                  <a:cubicBezTo>
                    <a:pt x="212" y="349"/>
                    <a:pt x="206" y="341"/>
                    <a:pt x="210" y="338"/>
                  </a:cubicBezTo>
                  <a:cubicBezTo>
                    <a:pt x="243" y="306"/>
                    <a:pt x="278" y="284"/>
                    <a:pt x="311" y="255"/>
                  </a:cubicBezTo>
                  <a:cubicBezTo>
                    <a:pt x="324" y="282"/>
                    <a:pt x="344" y="307"/>
                    <a:pt x="368" y="327"/>
                  </a:cubicBezTo>
                  <a:cubicBezTo>
                    <a:pt x="345" y="350"/>
                    <a:pt x="316" y="369"/>
                    <a:pt x="289" y="389"/>
                  </a:cubicBezTo>
                  <a:close/>
                  <a:moveTo>
                    <a:pt x="371" y="316"/>
                  </a:moveTo>
                  <a:cubicBezTo>
                    <a:pt x="367" y="311"/>
                    <a:pt x="356" y="310"/>
                    <a:pt x="358" y="305"/>
                  </a:cubicBezTo>
                  <a:cubicBezTo>
                    <a:pt x="362" y="292"/>
                    <a:pt x="370" y="281"/>
                    <a:pt x="376" y="267"/>
                  </a:cubicBezTo>
                  <a:cubicBezTo>
                    <a:pt x="376" y="269"/>
                    <a:pt x="383" y="274"/>
                    <a:pt x="379" y="279"/>
                  </a:cubicBezTo>
                  <a:cubicBezTo>
                    <a:pt x="373" y="288"/>
                    <a:pt x="371" y="302"/>
                    <a:pt x="371" y="316"/>
                  </a:cubicBezTo>
                  <a:close/>
                  <a:moveTo>
                    <a:pt x="376" y="321"/>
                  </a:moveTo>
                  <a:cubicBezTo>
                    <a:pt x="380" y="310"/>
                    <a:pt x="386" y="299"/>
                    <a:pt x="391" y="290"/>
                  </a:cubicBezTo>
                  <a:cubicBezTo>
                    <a:pt x="394" y="284"/>
                    <a:pt x="397" y="290"/>
                    <a:pt x="396" y="292"/>
                  </a:cubicBezTo>
                  <a:cubicBezTo>
                    <a:pt x="393" y="305"/>
                    <a:pt x="389" y="317"/>
                    <a:pt x="389" y="331"/>
                  </a:cubicBezTo>
                  <a:cubicBezTo>
                    <a:pt x="383" y="330"/>
                    <a:pt x="380" y="325"/>
                    <a:pt x="376" y="321"/>
                  </a:cubicBezTo>
                  <a:close/>
                  <a:moveTo>
                    <a:pt x="399" y="295"/>
                  </a:moveTo>
                  <a:cubicBezTo>
                    <a:pt x="400" y="290"/>
                    <a:pt x="403" y="295"/>
                    <a:pt x="407" y="296"/>
                  </a:cubicBezTo>
                  <a:cubicBezTo>
                    <a:pt x="409" y="297"/>
                    <a:pt x="413" y="300"/>
                    <a:pt x="409" y="304"/>
                  </a:cubicBezTo>
                  <a:cubicBezTo>
                    <a:pt x="407" y="308"/>
                    <a:pt x="400" y="320"/>
                    <a:pt x="395" y="327"/>
                  </a:cubicBezTo>
                  <a:cubicBezTo>
                    <a:pt x="395" y="317"/>
                    <a:pt x="398" y="306"/>
                    <a:pt x="399" y="295"/>
                  </a:cubicBezTo>
                  <a:close/>
                  <a:moveTo>
                    <a:pt x="440" y="347"/>
                  </a:moveTo>
                  <a:cubicBezTo>
                    <a:pt x="439" y="356"/>
                    <a:pt x="434" y="352"/>
                    <a:pt x="432" y="352"/>
                  </a:cubicBezTo>
                  <a:cubicBezTo>
                    <a:pt x="420" y="347"/>
                    <a:pt x="406" y="344"/>
                    <a:pt x="397" y="336"/>
                  </a:cubicBezTo>
                  <a:cubicBezTo>
                    <a:pt x="414" y="303"/>
                    <a:pt x="414" y="303"/>
                    <a:pt x="414" y="303"/>
                  </a:cubicBezTo>
                  <a:cubicBezTo>
                    <a:pt x="420" y="309"/>
                    <a:pt x="414" y="327"/>
                    <a:pt x="415" y="336"/>
                  </a:cubicBezTo>
                  <a:cubicBezTo>
                    <a:pt x="416" y="342"/>
                    <a:pt x="422" y="339"/>
                    <a:pt x="423" y="337"/>
                  </a:cubicBezTo>
                  <a:cubicBezTo>
                    <a:pt x="428" y="328"/>
                    <a:pt x="432" y="319"/>
                    <a:pt x="438" y="311"/>
                  </a:cubicBezTo>
                  <a:cubicBezTo>
                    <a:pt x="446" y="322"/>
                    <a:pt x="442" y="340"/>
                    <a:pt x="440" y="347"/>
                  </a:cubicBezTo>
                  <a:close/>
                  <a:moveTo>
                    <a:pt x="448" y="318"/>
                  </a:moveTo>
                  <a:cubicBezTo>
                    <a:pt x="449" y="317"/>
                    <a:pt x="457" y="317"/>
                    <a:pt x="455" y="322"/>
                  </a:cubicBezTo>
                  <a:cubicBezTo>
                    <a:pt x="452" y="331"/>
                    <a:pt x="450" y="341"/>
                    <a:pt x="445" y="351"/>
                  </a:cubicBezTo>
                  <a:cubicBezTo>
                    <a:pt x="447" y="339"/>
                    <a:pt x="445" y="328"/>
                    <a:pt x="448" y="318"/>
                  </a:cubicBezTo>
                  <a:close/>
                  <a:moveTo>
                    <a:pt x="468" y="351"/>
                  </a:moveTo>
                  <a:cubicBezTo>
                    <a:pt x="470" y="361"/>
                    <a:pt x="461" y="356"/>
                    <a:pt x="457" y="356"/>
                  </a:cubicBezTo>
                  <a:cubicBezTo>
                    <a:pt x="473" y="332"/>
                    <a:pt x="473" y="332"/>
                    <a:pt x="473" y="332"/>
                  </a:cubicBezTo>
                  <a:cubicBezTo>
                    <a:pt x="473" y="335"/>
                    <a:pt x="476" y="346"/>
                    <a:pt x="468" y="351"/>
                  </a:cubicBezTo>
                  <a:close/>
                  <a:moveTo>
                    <a:pt x="451" y="356"/>
                  </a:moveTo>
                  <a:cubicBezTo>
                    <a:pt x="461" y="320"/>
                    <a:pt x="461" y="320"/>
                    <a:pt x="461" y="320"/>
                  </a:cubicBezTo>
                  <a:cubicBezTo>
                    <a:pt x="462" y="317"/>
                    <a:pt x="474" y="320"/>
                    <a:pt x="477" y="321"/>
                  </a:cubicBezTo>
                  <a:cubicBezTo>
                    <a:pt x="467" y="329"/>
                    <a:pt x="462" y="343"/>
                    <a:pt x="451" y="356"/>
                  </a:cubicBezTo>
                  <a:close/>
                  <a:moveTo>
                    <a:pt x="491" y="360"/>
                  </a:moveTo>
                  <a:cubicBezTo>
                    <a:pt x="489" y="361"/>
                    <a:pt x="478" y="360"/>
                    <a:pt x="474" y="360"/>
                  </a:cubicBezTo>
                  <a:cubicBezTo>
                    <a:pt x="480" y="345"/>
                    <a:pt x="490" y="332"/>
                    <a:pt x="501" y="322"/>
                  </a:cubicBezTo>
                  <a:cubicBezTo>
                    <a:pt x="503" y="330"/>
                    <a:pt x="499" y="335"/>
                    <a:pt x="495" y="346"/>
                  </a:cubicBezTo>
                  <a:cubicBezTo>
                    <a:pt x="493" y="351"/>
                    <a:pt x="494" y="357"/>
                    <a:pt x="491" y="360"/>
                  </a:cubicBezTo>
                  <a:close/>
                  <a:moveTo>
                    <a:pt x="510" y="321"/>
                  </a:moveTo>
                  <a:cubicBezTo>
                    <a:pt x="515" y="321"/>
                    <a:pt x="521" y="319"/>
                    <a:pt x="526" y="320"/>
                  </a:cubicBezTo>
                  <a:cubicBezTo>
                    <a:pt x="516" y="330"/>
                    <a:pt x="508" y="344"/>
                    <a:pt x="498" y="358"/>
                  </a:cubicBezTo>
                  <a:cubicBezTo>
                    <a:pt x="501" y="343"/>
                    <a:pt x="506" y="332"/>
                    <a:pt x="510" y="321"/>
                  </a:cubicBezTo>
                  <a:close/>
                  <a:moveTo>
                    <a:pt x="502" y="360"/>
                  </a:moveTo>
                  <a:cubicBezTo>
                    <a:pt x="511" y="346"/>
                    <a:pt x="521" y="333"/>
                    <a:pt x="532" y="322"/>
                  </a:cubicBezTo>
                  <a:cubicBezTo>
                    <a:pt x="527" y="332"/>
                    <a:pt x="522" y="347"/>
                    <a:pt x="519" y="361"/>
                  </a:cubicBezTo>
                  <a:lnTo>
                    <a:pt x="502" y="360"/>
                  </a:lnTo>
                  <a:close/>
                  <a:moveTo>
                    <a:pt x="527" y="343"/>
                  </a:moveTo>
                  <a:cubicBezTo>
                    <a:pt x="526" y="342"/>
                    <a:pt x="531" y="329"/>
                    <a:pt x="531" y="338"/>
                  </a:cubicBezTo>
                  <a:cubicBezTo>
                    <a:pt x="532" y="326"/>
                    <a:pt x="541" y="310"/>
                    <a:pt x="556" y="310"/>
                  </a:cubicBezTo>
                  <a:cubicBezTo>
                    <a:pt x="527" y="356"/>
                    <a:pt x="527" y="356"/>
                    <a:pt x="527" y="356"/>
                  </a:cubicBezTo>
                  <a:cubicBezTo>
                    <a:pt x="531" y="338"/>
                    <a:pt x="531" y="338"/>
                    <a:pt x="531" y="338"/>
                  </a:cubicBezTo>
                  <a:lnTo>
                    <a:pt x="527" y="343"/>
                  </a:lnTo>
                  <a:close/>
                  <a:moveTo>
                    <a:pt x="531" y="359"/>
                  </a:moveTo>
                  <a:cubicBezTo>
                    <a:pt x="541" y="342"/>
                    <a:pt x="550" y="325"/>
                    <a:pt x="564" y="309"/>
                  </a:cubicBezTo>
                  <a:cubicBezTo>
                    <a:pt x="562" y="315"/>
                    <a:pt x="562" y="320"/>
                    <a:pt x="562" y="324"/>
                  </a:cubicBezTo>
                  <a:cubicBezTo>
                    <a:pt x="567" y="313"/>
                    <a:pt x="569" y="301"/>
                    <a:pt x="580" y="294"/>
                  </a:cubicBezTo>
                  <a:cubicBezTo>
                    <a:pt x="572" y="316"/>
                    <a:pt x="561" y="336"/>
                    <a:pt x="551" y="354"/>
                  </a:cubicBezTo>
                  <a:cubicBezTo>
                    <a:pt x="549" y="358"/>
                    <a:pt x="538" y="357"/>
                    <a:pt x="531" y="359"/>
                  </a:cubicBezTo>
                  <a:close/>
                  <a:moveTo>
                    <a:pt x="559" y="351"/>
                  </a:moveTo>
                  <a:cubicBezTo>
                    <a:pt x="573" y="321"/>
                    <a:pt x="585" y="288"/>
                    <a:pt x="606" y="266"/>
                  </a:cubicBezTo>
                  <a:cubicBezTo>
                    <a:pt x="606" y="267"/>
                    <a:pt x="605" y="271"/>
                    <a:pt x="604" y="272"/>
                  </a:cubicBezTo>
                  <a:cubicBezTo>
                    <a:pt x="594" y="294"/>
                    <a:pt x="584" y="318"/>
                    <a:pt x="573" y="339"/>
                  </a:cubicBezTo>
                  <a:cubicBezTo>
                    <a:pt x="570" y="345"/>
                    <a:pt x="567" y="352"/>
                    <a:pt x="559" y="351"/>
                  </a:cubicBezTo>
                  <a:close/>
                  <a:moveTo>
                    <a:pt x="643" y="287"/>
                  </a:moveTo>
                  <a:cubicBezTo>
                    <a:pt x="648" y="273"/>
                    <a:pt x="652" y="260"/>
                    <a:pt x="657" y="247"/>
                  </a:cubicBezTo>
                  <a:cubicBezTo>
                    <a:pt x="650" y="247"/>
                    <a:pt x="649" y="254"/>
                    <a:pt x="647" y="260"/>
                  </a:cubicBezTo>
                  <a:cubicBezTo>
                    <a:pt x="650" y="258"/>
                    <a:pt x="650" y="258"/>
                    <a:pt x="650" y="258"/>
                  </a:cubicBezTo>
                  <a:cubicBezTo>
                    <a:pt x="651" y="261"/>
                    <a:pt x="650" y="266"/>
                    <a:pt x="646" y="267"/>
                  </a:cubicBezTo>
                  <a:cubicBezTo>
                    <a:pt x="647" y="260"/>
                    <a:pt x="647" y="260"/>
                    <a:pt x="647" y="260"/>
                  </a:cubicBezTo>
                  <a:cubicBezTo>
                    <a:pt x="646" y="262"/>
                    <a:pt x="644" y="264"/>
                    <a:pt x="643" y="266"/>
                  </a:cubicBezTo>
                  <a:cubicBezTo>
                    <a:pt x="635" y="305"/>
                    <a:pt x="611" y="334"/>
                    <a:pt x="575" y="347"/>
                  </a:cubicBezTo>
                  <a:cubicBezTo>
                    <a:pt x="647" y="224"/>
                    <a:pt x="647" y="224"/>
                    <a:pt x="647" y="224"/>
                  </a:cubicBezTo>
                  <a:cubicBezTo>
                    <a:pt x="633" y="257"/>
                    <a:pt x="618" y="288"/>
                    <a:pt x="601" y="319"/>
                  </a:cubicBezTo>
                  <a:cubicBezTo>
                    <a:pt x="600" y="321"/>
                    <a:pt x="601" y="333"/>
                    <a:pt x="604" y="327"/>
                  </a:cubicBezTo>
                  <a:cubicBezTo>
                    <a:pt x="620" y="294"/>
                    <a:pt x="637" y="264"/>
                    <a:pt x="657" y="234"/>
                  </a:cubicBezTo>
                  <a:cubicBezTo>
                    <a:pt x="657" y="246"/>
                    <a:pt x="657" y="246"/>
                    <a:pt x="657" y="246"/>
                  </a:cubicBezTo>
                  <a:cubicBezTo>
                    <a:pt x="659" y="241"/>
                    <a:pt x="661" y="236"/>
                    <a:pt x="663" y="232"/>
                  </a:cubicBezTo>
                  <a:cubicBezTo>
                    <a:pt x="665" y="230"/>
                    <a:pt x="665" y="223"/>
                    <a:pt x="660" y="224"/>
                  </a:cubicBezTo>
                  <a:cubicBezTo>
                    <a:pt x="656" y="226"/>
                    <a:pt x="655" y="232"/>
                    <a:pt x="651" y="234"/>
                  </a:cubicBezTo>
                  <a:cubicBezTo>
                    <a:pt x="654" y="221"/>
                    <a:pt x="661" y="210"/>
                    <a:pt x="667" y="199"/>
                  </a:cubicBezTo>
                  <a:cubicBezTo>
                    <a:pt x="670" y="227"/>
                    <a:pt x="658" y="267"/>
                    <a:pt x="643" y="287"/>
                  </a:cubicBezTo>
                  <a:close/>
                  <a:moveTo>
                    <a:pt x="656" y="137"/>
                  </a:moveTo>
                  <a:cubicBezTo>
                    <a:pt x="675" y="161"/>
                    <a:pt x="662" y="196"/>
                    <a:pt x="648" y="215"/>
                  </a:cubicBezTo>
                  <a:cubicBezTo>
                    <a:pt x="632" y="237"/>
                    <a:pt x="619" y="263"/>
                    <a:pt x="605" y="286"/>
                  </a:cubicBezTo>
                  <a:cubicBezTo>
                    <a:pt x="648" y="171"/>
                    <a:pt x="648" y="171"/>
                    <a:pt x="648" y="171"/>
                  </a:cubicBezTo>
                  <a:cubicBezTo>
                    <a:pt x="647" y="171"/>
                    <a:pt x="647" y="170"/>
                    <a:pt x="645" y="169"/>
                  </a:cubicBezTo>
                  <a:cubicBezTo>
                    <a:pt x="636" y="190"/>
                    <a:pt x="627" y="212"/>
                    <a:pt x="619" y="235"/>
                  </a:cubicBezTo>
                  <a:cubicBezTo>
                    <a:pt x="619" y="233"/>
                    <a:pt x="621" y="226"/>
                    <a:pt x="621" y="224"/>
                  </a:cubicBezTo>
                  <a:cubicBezTo>
                    <a:pt x="621" y="198"/>
                    <a:pt x="635" y="185"/>
                    <a:pt x="645" y="169"/>
                  </a:cubicBezTo>
                  <a:cubicBezTo>
                    <a:pt x="646" y="165"/>
                    <a:pt x="649" y="161"/>
                    <a:pt x="651" y="160"/>
                  </a:cubicBezTo>
                  <a:cubicBezTo>
                    <a:pt x="651" y="160"/>
                    <a:pt x="651" y="161"/>
                    <a:pt x="651" y="163"/>
                  </a:cubicBezTo>
                  <a:cubicBezTo>
                    <a:pt x="657" y="145"/>
                    <a:pt x="657" y="145"/>
                    <a:pt x="657" y="145"/>
                  </a:cubicBezTo>
                  <a:cubicBezTo>
                    <a:pt x="648" y="155"/>
                    <a:pt x="642" y="168"/>
                    <a:pt x="634" y="178"/>
                  </a:cubicBezTo>
                  <a:cubicBezTo>
                    <a:pt x="638" y="160"/>
                    <a:pt x="645" y="145"/>
                    <a:pt x="650" y="128"/>
                  </a:cubicBezTo>
                  <a:cubicBezTo>
                    <a:pt x="653" y="120"/>
                    <a:pt x="654" y="134"/>
                    <a:pt x="656" y="137"/>
                  </a:cubicBezTo>
                  <a:close/>
                  <a:moveTo>
                    <a:pt x="619" y="136"/>
                  </a:moveTo>
                  <a:cubicBezTo>
                    <a:pt x="618" y="133"/>
                    <a:pt x="615" y="128"/>
                    <a:pt x="620" y="124"/>
                  </a:cubicBezTo>
                  <a:cubicBezTo>
                    <a:pt x="624" y="120"/>
                    <a:pt x="627" y="114"/>
                    <a:pt x="631" y="109"/>
                  </a:cubicBezTo>
                  <a:cubicBezTo>
                    <a:pt x="634" y="111"/>
                    <a:pt x="623" y="131"/>
                    <a:pt x="619" y="136"/>
                  </a:cubicBezTo>
                  <a:close/>
                  <a:moveTo>
                    <a:pt x="623" y="151"/>
                  </a:moveTo>
                  <a:cubicBezTo>
                    <a:pt x="643" y="122"/>
                    <a:pt x="643" y="122"/>
                    <a:pt x="643" y="122"/>
                  </a:cubicBezTo>
                  <a:cubicBezTo>
                    <a:pt x="649" y="128"/>
                    <a:pt x="640" y="144"/>
                    <a:pt x="637" y="150"/>
                  </a:cubicBezTo>
                  <a:cubicBezTo>
                    <a:pt x="631" y="159"/>
                    <a:pt x="630" y="171"/>
                    <a:pt x="626" y="180"/>
                  </a:cubicBezTo>
                  <a:cubicBezTo>
                    <a:pt x="626" y="169"/>
                    <a:pt x="619" y="157"/>
                    <a:pt x="623" y="151"/>
                  </a:cubicBezTo>
                  <a:close/>
                  <a:moveTo>
                    <a:pt x="643" y="107"/>
                  </a:moveTo>
                  <a:cubicBezTo>
                    <a:pt x="646" y="110"/>
                    <a:pt x="649" y="115"/>
                    <a:pt x="645" y="117"/>
                  </a:cubicBezTo>
                  <a:cubicBezTo>
                    <a:pt x="636" y="122"/>
                    <a:pt x="631" y="132"/>
                    <a:pt x="626" y="140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95"/>
                    <a:pt x="644" y="106"/>
                    <a:pt x="643" y="107"/>
                  </a:cubicBezTo>
                  <a:close/>
                  <a:moveTo>
                    <a:pt x="633" y="94"/>
                  </a:moveTo>
                  <a:cubicBezTo>
                    <a:pt x="632" y="98"/>
                    <a:pt x="630" y="106"/>
                    <a:pt x="625" y="111"/>
                  </a:cubicBezTo>
                  <a:cubicBezTo>
                    <a:pt x="624" y="105"/>
                    <a:pt x="629" y="99"/>
                    <a:pt x="629" y="92"/>
                  </a:cubicBezTo>
                  <a:cubicBezTo>
                    <a:pt x="628" y="87"/>
                    <a:pt x="635" y="90"/>
                    <a:pt x="633" y="94"/>
                  </a:cubicBezTo>
                  <a:close/>
                  <a:moveTo>
                    <a:pt x="610" y="76"/>
                  </a:moveTo>
                  <a:cubicBezTo>
                    <a:pt x="610" y="76"/>
                    <a:pt x="612" y="73"/>
                    <a:pt x="612" y="72"/>
                  </a:cubicBezTo>
                  <a:cubicBezTo>
                    <a:pt x="610" y="67"/>
                    <a:pt x="614" y="68"/>
                    <a:pt x="616" y="70"/>
                  </a:cubicBezTo>
                  <a:cubicBezTo>
                    <a:pt x="621" y="75"/>
                    <a:pt x="628" y="81"/>
                    <a:pt x="625" y="90"/>
                  </a:cubicBezTo>
                  <a:cubicBezTo>
                    <a:pt x="622" y="101"/>
                    <a:pt x="619" y="114"/>
                    <a:pt x="613" y="121"/>
                  </a:cubicBezTo>
                  <a:cubicBezTo>
                    <a:pt x="607" y="112"/>
                    <a:pt x="592" y="103"/>
                    <a:pt x="600" y="89"/>
                  </a:cubicBezTo>
                  <a:cubicBezTo>
                    <a:pt x="604" y="89"/>
                    <a:pt x="601" y="99"/>
                    <a:pt x="606" y="99"/>
                  </a:cubicBezTo>
                  <a:cubicBezTo>
                    <a:pt x="605" y="91"/>
                    <a:pt x="608" y="83"/>
                    <a:pt x="610" y="76"/>
                  </a:cubicBezTo>
                  <a:close/>
                  <a:moveTo>
                    <a:pt x="598" y="58"/>
                  </a:moveTo>
                  <a:cubicBezTo>
                    <a:pt x="600" y="55"/>
                    <a:pt x="605" y="61"/>
                    <a:pt x="605" y="64"/>
                  </a:cubicBezTo>
                  <a:cubicBezTo>
                    <a:pt x="605" y="68"/>
                    <a:pt x="599" y="81"/>
                    <a:pt x="597" y="86"/>
                  </a:cubicBezTo>
                  <a:cubicBezTo>
                    <a:pt x="595" y="81"/>
                    <a:pt x="599" y="74"/>
                    <a:pt x="600" y="67"/>
                  </a:cubicBezTo>
                  <a:cubicBezTo>
                    <a:pt x="595" y="73"/>
                    <a:pt x="590" y="85"/>
                    <a:pt x="590" y="94"/>
                  </a:cubicBezTo>
                  <a:cubicBezTo>
                    <a:pt x="585" y="89"/>
                    <a:pt x="579" y="86"/>
                    <a:pt x="576" y="81"/>
                  </a:cubicBezTo>
                  <a:cubicBezTo>
                    <a:pt x="583" y="74"/>
                    <a:pt x="589" y="65"/>
                    <a:pt x="598" y="58"/>
                  </a:cubicBezTo>
                  <a:close/>
                  <a:moveTo>
                    <a:pt x="593" y="56"/>
                  </a:moveTo>
                  <a:cubicBezTo>
                    <a:pt x="589" y="62"/>
                    <a:pt x="583" y="66"/>
                    <a:pt x="579" y="71"/>
                  </a:cubicBezTo>
                  <a:cubicBezTo>
                    <a:pt x="579" y="62"/>
                    <a:pt x="584" y="56"/>
                    <a:pt x="585" y="48"/>
                  </a:cubicBezTo>
                  <a:cubicBezTo>
                    <a:pt x="588" y="49"/>
                    <a:pt x="595" y="52"/>
                    <a:pt x="593" y="56"/>
                  </a:cubicBezTo>
                  <a:close/>
                  <a:moveTo>
                    <a:pt x="583" y="37"/>
                  </a:moveTo>
                  <a:cubicBezTo>
                    <a:pt x="571" y="32"/>
                    <a:pt x="557" y="24"/>
                    <a:pt x="541" y="22"/>
                  </a:cubicBezTo>
                  <a:cubicBezTo>
                    <a:pt x="540" y="22"/>
                    <a:pt x="538" y="19"/>
                    <a:pt x="537" y="18"/>
                  </a:cubicBezTo>
                  <a:cubicBezTo>
                    <a:pt x="556" y="20"/>
                    <a:pt x="570" y="28"/>
                    <a:pt x="583" y="37"/>
                  </a:cubicBezTo>
                  <a:close/>
                  <a:moveTo>
                    <a:pt x="550" y="33"/>
                  </a:moveTo>
                  <a:cubicBezTo>
                    <a:pt x="550" y="40"/>
                    <a:pt x="539" y="46"/>
                    <a:pt x="532" y="53"/>
                  </a:cubicBezTo>
                  <a:cubicBezTo>
                    <a:pt x="532" y="47"/>
                    <a:pt x="535" y="41"/>
                    <a:pt x="535" y="36"/>
                  </a:cubicBezTo>
                  <a:cubicBezTo>
                    <a:pt x="533" y="23"/>
                    <a:pt x="546" y="31"/>
                    <a:pt x="550" y="33"/>
                  </a:cubicBezTo>
                  <a:close/>
                  <a:moveTo>
                    <a:pt x="506" y="14"/>
                  </a:moveTo>
                  <a:cubicBezTo>
                    <a:pt x="536" y="16"/>
                    <a:pt x="536" y="16"/>
                    <a:pt x="536" y="16"/>
                  </a:cubicBezTo>
                  <a:cubicBezTo>
                    <a:pt x="527" y="20"/>
                    <a:pt x="516" y="17"/>
                    <a:pt x="506" y="15"/>
                  </a:cubicBezTo>
                  <a:lnTo>
                    <a:pt x="506" y="14"/>
                  </a:lnTo>
                  <a:close/>
                  <a:moveTo>
                    <a:pt x="516" y="24"/>
                  </a:moveTo>
                  <a:cubicBezTo>
                    <a:pt x="511" y="33"/>
                    <a:pt x="502" y="41"/>
                    <a:pt x="494" y="47"/>
                  </a:cubicBezTo>
                  <a:cubicBezTo>
                    <a:pt x="494" y="34"/>
                    <a:pt x="500" y="37"/>
                    <a:pt x="506" y="24"/>
                  </a:cubicBezTo>
                  <a:lnTo>
                    <a:pt x="516" y="24"/>
                  </a:lnTo>
                  <a:close/>
                  <a:moveTo>
                    <a:pt x="501" y="14"/>
                  </a:moveTo>
                  <a:cubicBezTo>
                    <a:pt x="495" y="15"/>
                    <a:pt x="488" y="15"/>
                    <a:pt x="483" y="13"/>
                  </a:cubicBezTo>
                  <a:cubicBezTo>
                    <a:pt x="482" y="12"/>
                    <a:pt x="482" y="11"/>
                    <a:pt x="481" y="11"/>
                  </a:cubicBezTo>
                  <a:lnTo>
                    <a:pt x="501" y="14"/>
                  </a:lnTo>
                  <a:close/>
                  <a:moveTo>
                    <a:pt x="465" y="22"/>
                  </a:moveTo>
                  <a:cubicBezTo>
                    <a:pt x="471" y="17"/>
                    <a:pt x="471" y="25"/>
                    <a:pt x="470" y="26"/>
                  </a:cubicBezTo>
                  <a:cubicBezTo>
                    <a:pt x="468" y="33"/>
                    <a:pt x="474" y="32"/>
                    <a:pt x="475" y="28"/>
                  </a:cubicBezTo>
                  <a:cubicBezTo>
                    <a:pt x="477" y="25"/>
                    <a:pt x="477" y="19"/>
                    <a:pt x="486" y="21"/>
                  </a:cubicBezTo>
                  <a:cubicBezTo>
                    <a:pt x="492" y="22"/>
                    <a:pt x="475" y="35"/>
                    <a:pt x="470" y="41"/>
                  </a:cubicBezTo>
                  <a:cubicBezTo>
                    <a:pt x="465" y="47"/>
                    <a:pt x="466" y="36"/>
                    <a:pt x="470" y="38"/>
                  </a:cubicBezTo>
                  <a:cubicBezTo>
                    <a:pt x="469" y="26"/>
                    <a:pt x="464" y="37"/>
                    <a:pt x="463" y="39"/>
                  </a:cubicBezTo>
                  <a:cubicBezTo>
                    <a:pt x="458" y="48"/>
                    <a:pt x="465" y="47"/>
                    <a:pt x="461" y="49"/>
                  </a:cubicBezTo>
                  <a:cubicBezTo>
                    <a:pt x="453" y="54"/>
                    <a:pt x="443" y="54"/>
                    <a:pt x="433" y="56"/>
                  </a:cubicBezTo>
                  <a:cubicBezTo>
                    <a:pt x="441" y="44"/>
                    <a:pt x="450" y="34"/>
                    <a:pt x="460" y="26"/>
                  </a:cubicBezTo>
                  <a:cubicBezTo>
                    <a:pt x="461" y="25"/>
                    <a:pt x="464" y="23"/>
                    <a:pt x="465" y="22"/>
                  </a:cubicBezTo>
                  <a:close/>
                  <a:moveTo>
                    <a:pt x="457" y="22"/>
                  </a:moveTo>
                  <a:cubicBezTo>
                    <a:pt x="445" y="32"/>
                    <a:pt x="434" y="44"/>
                    <a:pt x="427" y="58"/>
                  </a:cubicBezTo>
                  <a:cubicBezTo>
                    <a:pt x="426" y="59"/>
                    <a:pt x="425" y="59"/>
                    <a:pt x="424" y="59"/>
                  </a:cubicBezTo>
                  <a:cubicBezTo>
                    <a:pt x="429" y="55"/>
                    <a:pt x="421" y="54"/>
                    <a:pt x="421" y="57"/>
                  </a:cubicBezTo>
                  <a:cubicBezTo>
                    <a:pt x="419" y="58"/>
                    <a:pt x="419" y="58"/>
                    <a:pt x="419" y="58"/>
                  </a:cubicBezTo>
                  <a:cubicBezTo>
                    <a:pt x="419" y="55"/>
                    <a:pt x="418" y="55"/>
                    <a:pt x="418" y="58"/>
                  </a:cubicBezTo>
                  <a:cubicBezTo>
                    <a:pt x="418" y="62"/>
                    <a:pt x="418" y="62"/>
                    <a:pt x="418" y="62"/>
                  </a:cubicBezTo>
                  <a:cubicBezTo>
                    <a:pt x="387" y="95"/>
                    <a:pt x="357" y="135"/>
                    <a:pt x="338" y="180"/>
                  </a:cubicBezTo>
                  <a:cubicBezTo>
                    <a:pt x="352" y="149"/>
                    <a:pt x="366" y="117"/>
                    <a:pt x="379" y="83"/>
                  </a:cubicBezTo>
                  <a:cubicBezTo>
                    <a:pt x="384" y="89"/>
                    <a:pt x="379" y="94"/>
                    <a:pt x="380" y="99"/>
                  </a:cubicBezTo>
                  <a:cubicBezTo>
                    <a:pt x="392" y="89"/>
                    <a:pt x="402" y="69"/>
                    <a:pt x="412" y="56"/>
                  </a:cubicBezTo>
                  <a:cubicBezTo>
                    <a:pt x="418" y="49"/>
                    <a:pt x="424" y="42"/>
                    <a:pt x="431" y="34"/>
                  </a:cubicBezTo>
                  <a:cubicBezTo>
                    <a:pt x="431" y="45"/>
                    <a:pt x="431" y="45"/>
                    <a:pt x="431" y="45"/>
                  </a:cubicBezTo>
                  <a:cubicBezTo>
                    <a:pt x="434" y="37"/>
                    <a:pt x="440" y="28"/>
                    <a:pt x="445" y="22"/>
                  </a:cubicBezTo>
                  <a:cubicBezTo>
                    <a:pt x="446" y="21"/>
                    <a:pt x="453" y="22"/>
                    <a:pt x="45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E0B34101-047D-4ADA-BB49-8F829E06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2617788"/>
              <a:ext cx="26988" cy="61913"/>
            </a:xfrm>
            <a:custGeom>
              <a:avLst/>
              <a:gdLst>
                <a:gd name="T0" fmla="*/ 1 w 13"/>
                <a:gd name="T1" fmla="*/ 21 h 31"/>
                <a:gd name="T2" fmla="*/ 4 w 13"/>
                <a:gd name="T3" fmla="*/ 28 h 31"/>
                <a:gd name="T4" fmla="*/ 13 w 13"/>
                <a:gd name="T5" fmla="*/ 8 h 31"/>
                <a:gd name="T6" fmla="*/ 13 w 13"/>
                <a:gd name="T7" fmla="*/ 0 h 31"/>
                <a:gd name="T8" fmla="*/ 1 w 13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1" y="21"/>
                  </a:moveTo>
                  <a:cubicBezTo>
                    <a:pt x="0" y="23"/>
                    <a:pt x="1" y="31"/>
                    <a:pt x="4" y="28"/>
                  </a:cubicBezTo>
                  <a:cubicBezTo>
                    <a:pt x="9" y="24"/>
                    <a:pt x="10" y="15"/>
                    <a:pt x="13" y="8"/>
                  </a:cubicBezTo>
                  <a:cubicBezTo>
                    <a:pt x="10" y="6"/>
                    <a:pt x="13" y="3"/>
                    <a:pt x="13" y="0"/>
                  </a:cubicBezTo>
                  <a:cubicBezTo>
                    <a:pt x="8" y="6"/>
                    <a:pt x="6" y="14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">
              <a:extLst>
                <a:ext uri="{FF2B5EF4-FFF2-40B4-BE49-F238E27FC236}">
                  <a16:creationId xmlns:a16="http://schemas.microsoft.com/office/drawing/2014/main" id="{F66C39A8-2C61-436F-AF53-F880AD476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2874963"/>
              <a:ext cx="4763" cy="28575"/>
            </a:xfrm>
            <a:custGeom>
              <a:avLst/>
              <a:gdLst>
                <a:gd name="T0" fmla="*/ 0 w 3"/>
                <a:gd name="T1" fmla="*/ 0 h 14"/>
                <a:gd name="T2" fmla="*/ 0 w 3"/>
                <a:gd name="T3" fmla="*/ 14 h 14"/>
                <a:gd name="T4" fmla="*/ 0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1"/>
                    <a:pt x="3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">
              <a:extLst>
                <a:ext uri="{FF2B5EF4-FFF2-40B4-BE49-F238E27FC236}">
                  <a16:creationId xmlns:a16="http://schemas.microsoft.com/office/drawing/2014/main" id="{E8884306-07D2-4002-8541-01A443333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23002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">
              <a:extLst>
                <a:ext uri="{FF2B5EF4-FFF2-40B4-BE49-F238E27FC236}">
                  <a16:creationId xmlns:a16="http://schemas.microsoft.com/office/drawing/2014/main" id="{1F2E3FBF-6906-4960-9B21-7ACCE07E7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2301875"/>
              <a:ext cx="11113" cy="20638"/>
            </a:xfrm>
            <a:custGeom>
              <a:avLst/>
              <a:gdLst>
                <a:gd name="T0" fmla="*/ 0 w 5"/>
                <a:gd name="T1" fmla="*/ 3 h 10"/>
                <a:gd name="T2" fmla="*/ 2 w 5"/>
                <a:gd name="T3" fmla="*/ 0 h 10"/>
                <a:gd name="T4" fmla="*/ 2 w 5"/>
                <a:gd name="T5" fmla="*/ 1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1" y="10"/>
                    <a:pt x="5" y="4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9" name="任意多边形 5">
            <a:extLst>
              <a:ext uri="{FF2B5EF4-FFF2-40B4-BE49-F238E27FC236}">
                <a16:creationId xmlns:a16="http://schemas.microsoft.com/office/drawing/2014/main" id="{53E7BB2C-56AF-4B48-94BF-E28F9A6FFBDA}"/>
              </a:ext>
            </a:extLst>
          </p:cNvPr>
          <p:cNvSpPr/>
          <p:nvPr/>
        </p:nvSpPr>
        <p:spPr>
          <a:xfrm>
            <a:off x="6823466" y="6479470"/>
            <a:ext cx="3975213" cy="317376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>
                <a:lumMod val="85000"/>
                <a:lumOff val="15000"/>
              </a:schemeClr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文本框 12">
            <a:extLst>
              <a:ext uri="{FF2B5EF4-FFF2-40B4-BE49-F238E27FC236}">
                <a16:creationId xmlns:a16="http://schemas.microsoft.com/office/drawing/2014/main" id="{9587FC8D-5F23-4B4C-9E8A-84CE104733B6}"/>
              </a:ext>
            </a:extLst>
          </p:cNvPr>
          <p:cNvSpPr txBox="1"/>
          <p:nvPr/>
        </p:nvSpPr>
        <p:spPr>
          <a:xfrm>
            <a:off x="7683005" y="6254342"/>
            <a:ext cx="2868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dist">
              <a:defRPr sz="2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研究結論</a:t>
            </a:r>
            <a:endParaRPr lang="zh-CN" altLang="en-US" dirty="0"/>
          </a:p>
        </p:txBody>
      </p:sp>
      <p:sp>
        <p:nvSpPr>
          <p:cNvPr id="93" name="Freeform 34">
            <a:extLst>
              <a:ext uri="{FF2B5EF4-FFF2-40B4-BE49-F238E27FC236}">
                <a16:creationId xmlns:a16="http://schemas.microsoft.com/office/drawing/2014/main" id="{2695A37F-F718-4447-ADA5-F9D40D30C7ED}"/>
              </a:ext>
            </a:extLst>
          </p:cNvPr>
          <p:cNvSpPr>
            <a:spLocks noEditPoints="1"/>
          </p:cNvSpPr>
          <p:nvPr/>
        </p:nvSpPr>
        <p:spPr bwMode="auto">
          <a:xfrm>
            <a:off x="10876461" y="3477016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FF3E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sp>
        <p:nvSpPr>
          <p:cNvPr id="94" name="Freeform 298">
            <a:extLst>
              <a:ext uri="{FF2B5EF4-FFF2-40B4-BE49-F238E27FC236}">
                <a16:creationId xmlns:a16="http://schemas.microsoft.com/office/drawing/2014/main" id="{33E9377A-6E6A-4A61-BBD4-58C0FA2B2A28}"/>
              </a:ext>
            </a:extLst>
          </p:cNvPr>
          <p:cNvSpPr>
            <a:spLocks noEditPoints="1"/>
          </p:cNvSpPr>
          <p:nvPr/>
        </p:nvSpPr>
        <p:spPr bwMode="auto">
          <a:xfrm>
            <a:off x="6665617" y="1154762"/>
            <a:ext cx="601324" cy="604284"/>
          </a:xfrm>
          <a:custGeom>
            <a:avLst/>
            <a:gdLst>
              <a:gd name="T0" fmla="*/ 14 w 62"/>
              <a:gd name="T1" fmla="*/ 46 h 62"/>
              <a:gd name="T2" fmla="*/ 0 w 62"/>
              <a:gd name="T3" fmla="*/ 22 h 62"/>
              <a:gd name="T4" fmla="*/ 8 w 62"/>
              <a:gd name="T5" fmla="*/ 2 h 62"/>
              <a:gd name="T6" fmla="*/ 9 w 62"/>
              <a:gd name="T7" fmla="*/ 2 h 62"/>
              <a:gd name="T8" fmla="*/ 17 w 62"/>
              <a:gd name="T9" fmla="*/ 0 h 62"/>
              <a:gd name="T10" fmla="*/ 39 w 62"/>
              <a:gd name="T11" fmla="*/ 15 h 62"/>
              <a:gd name="T12" fmla="*/ 42 w 62"/>
              <a:gd name="T13" fmla="*/ 18 h 62"/>
              <a:gd name="T14" fmla="*/ 44 w 62"/>
              <a:gd name="T15" fmla="*/ 12 h 62"/>
              <a:gd name="T16" fmla="*/ 51 w 62"/>
              <a:gd name="T17" fmla="*/ 6 h 62"/>
              <a:gd name="T18" fmla="*/ 58 w 62"/>
              <a:gd name="T19" fmla="*/ 12 h 62"/>
              <a:gd name="T20" fmla="*/ 61 w 62"/>
              <a:gd name="T21" fmla="*/ 16 h 62"/>
              <a:gd name="T22" fmla="*/ 61 w 62"/>
              <a:gd name="T23" fmla="*/ 16 h 62"/>
              <a:gd name="T24" fmla="*/ 62 w 62"/>
              <a:gd name="T25" fmla="*/ 24 h 62"/>
              <a:gd name="T26" fmla="*/ 52 w 62"/>
              <a:gd name="T27" fmla="*/ 60 h 62"/>
              <a:gd name="T28" fmla="*/ 51 w 62"/>
              <a:gd name="T29" fmla="*/ 62 h 62"/>
              <a:gd name="T30" fmla="*/ 21 w 62"/>
              <a:gd name="T31" fmla="*/ 44 h 62"/>
              <a:gd name="T32" fmla="*/ 27 w 62"/>
              <a:gd name="T33" fmla="*/ 48 h 62"/>
              <a:gd name="T34" fmla="*/ 47 w 62"/>
              <a:gd name="T35" fmla="*/ 55 h 62"/>
              <a:gd name="T36" fmla="*/ 50 w 62"/>
              <a:gd name="T37" fmla="*/ 47 h 62"/>
              <a:gd name="T38" fmla="*/ 55 w 62"/>
              <a:gd name="T39" fmla="*/ 24 h 62"/>
              <a:gd name="T40" fmla="*/ 55 w 62"/>
              <a:gd name="T41" fmla="*/ 18 h 62"/>
              <a:gd name="T42" fmla="*/ 53 w 62"/>
              <a:gd name="T43" fmla="*/ 16 h 62"/>
              <a:gd name="T44" fmla="*/ 51 w 62"/>
              <a:gd name="T45" fmla="*/ 13 h 62"/>
              <a:gd name="T46" fmla="*/ 50 w 62"/>
              <a:gd name="T47" fmla="*/ 15 h 62"/>
              <a:gd name="T48" fmla="*/ 47 w 62"/>
              <a:gd name="T49" fmla="*/ 30 h 62"/>
              <a:gd name="T50" fmla="*/ 39 w 62"/>
              <a:gd name="T51" fmla="*/ 27 h 62"/>
              <a:gd name="T52" fmla="*/ 34 w 62"/>
              <a:gd name="T53" fmla="*/ 18 h 62"/>
              <a:gd name="T54" fmla="*/ 17 w 62"/>
              <a:gd name="T55" fmla="*/ 7 h 62"/>
              <a:gd name="T56" fmla="*/ 12 w 62"/>
              <a:gd name="T57" fmla="*/ 8 h 62"/>
              <a:gd name="T58" fmla="*/ 12 w 62"/>
              <a:gd name="T59" fmla="*/ 8 h 62"/>
              <a:gd name="T60" fmla="*/ 10 w 62"/>
              <a:gd name="T61" fmla="*/ 11 h 62"/>
              <a:gd name="T62" fmla="*/ 7 w 62"/>
              <a:gd name="T63" fmla="*/ 22 h 62"/>
              <a:gd name="T64" fmla="*/ 19 w 62"/>
              <a:gd name="T65" fmla="*/ 41 h 62"/>
              <a:gd name="T66" fmla="*/ 19 w 62"/>
              <a:gd name="T67" fmla="*/ 41 h 62"/>
              <a:gd name="T68" fmla="*/ 19 w 62"/>
              <a:gd name="T69" fmla="*/ 41 h 62"/>
              <a:gd name="T70" fmla="*/ 21 w 62"/>
              <a:gd name="T71" fmla="*/ 44 h 62"/>
              <a:gd name="T72" fmla="*/ 47 w 62"/>
              <a:gd name="T73" fmla="*/ 28 h 62"/>
              <a:gd name="T74" fmla="*/ 51 w 62"/>
              <a:gd name="T75" fmla="*/ 13 h 62"/>
              <a:gd name="T76" fmla="*/ 51 w 62"/>
              <a:gd name="T77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" h="62">
                <a:moveTo>
                  <a:pt x="49" y="62"/>
                </a:moveTo>
                <a:cubicBezTo>
                  <a:pt x="30" y="62"/>
                  <a:pt x="16" y="48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4" y="38"/>
                  <a:pt x="0" y="2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10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1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5" y="8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40" y="16"/>
                  <a:pt x="41" y="17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6"/>
                  <a:pt x="43" y="14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9"/>
                  <a:pt x="47" y="6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5" y="6"/>
                  <a:pt x="57" y="9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60" y="14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9"/>
                  <a:pt x="62" y="21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42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2"/>
                  <a:pt x="49" y="62"/>
                  <a:pt x="49" y="62"/>
                </a:cubicBezTo>
                <a:close/>
                <a:moveTo>
                  <a:pt x="21" y="44"/>
                </a:moveTo>
                <a:cubicBezTo>
                  <a:pt x="23" y="45"/>
                  <a:pt x="25" y="47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2" y="52"/>
                  <a:pt x="39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8" y="54"/>
                  <a:pt x="49" y="50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3" y="40"/>
                  <a:pt x="55" y="32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2"/>
                  <a:pt x="55" y="20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7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4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0" y="14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7"/>
                  <a:pt x="48" y="22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5"/>
                  <a:pt x="36" y="21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0" y="12"/>
                  <a:pt x="24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4"/>
                  <a:pt x="7" y="17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7"/>
                  <a:pt x="9" y="34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2"/>
                  <a:pt x="21" y="44"/>
                </a:cubicBezTo>
                <a:close/>
                <a:moveTo>
                  <a:pt x="44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4" y="29"/>
                  <a:pt x="44" y="29"/>
                  <a:pt x="44" y="29"/>
                </a:cubicBezTo>
                <a:close/>
                <a:moveTo>
                  <a:pt x="51" y="13"/>
                </a:move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lose/>
              </a:path>
            </a:pathLst>
          </a:custGeom>
          <a:solidFill>
            <a:srgbClr val="F7B6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sp>
        <p:nvSpPr>
          <p:cNvPr id="95" name="Freeform 34">
            <a:extLst>
              <a:ext uri="{FF2B5EF4-FFF2-40B4-BE49-F238E27FC236}">
                <a16:creationId xmlns:a16="http://schemas.microsoft.com/office/drawing/2014/main" id="{99163EB1-F5B6-4431-BE24-AD267DD3F82C}"/>
              </a:ext>
            </a:extLst>
          </p:cNvPr>
          <p:cNvSpPr>
            <a:spLocks noEditPoints="1"/>
          </p:cNvSpPr>
          <p:nvPr/>
        </p:nvSpPr>
        <p:spPr bwMode="auto">
          <a:xfrm>
            <a:off x="10867879" y="1452445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F7B6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34">
            <a:extLst>
              <a:ext uri="{FF2B5EF4-FFF2-40B4-BE49-F238E27FC236}">
                <a16:creationId xmlns:a16="http://schemas.microsoft.com/office/drawing/2014/main" id="{4D0ECDC1-9917-4A64-A595-888820BAC8BA}"/>
              </a:ext>
            </a:extLst>
          </p:cNvPr>
          <p:cNvSpPr>
            <a:spLocks noEditPoints="1"/>
          </p:cNvSpPr>
          <p:nvPr/>
        </p:nvSpPr>
        <p:spPr bwMode="auto">
          <a:xfrm>
            <a:off x="10903810" y="2464292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F7B6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298">
            <a:extLst>
              <a:ext uri="{FF2B5EF4-FFF2-40B4-BE49-F238E27FC236}">
                <a16:creationId xmlns:a16="http://schemas.microsoft.com/office/drawing/2014/main" id="{32902995-2557-493C-9D4E-E2155F1E939E}"/>
              </a:ext>
            </a:extLst>
          </p:cNvPr>
          <p:cNvSpPr>
            <a:spLocks noEditPoints="1"/>
          </p:cNvSpPr>
          <p:nvPr/>
        </p:nvSpPr>
        <p:spPr bwMode="auto">
          <a:xfrm>
            <a:off x="6661546" y="2062905"/>
            <a:ext cx="601324" cy="604284"/>
          </a:xfrm>
          <a:custGeom>
            <a:avLst/>
            <a:gdLst>
              <a:gd name="T0" fmla="*/ 14 w 62"/>
              <a:gd name="T1" fmla="*/ 46 h 62"/>
              <a:gd name="T2" fmla="*/ 0 w 62"/>
              <a:gd name="T3" fmla="*/ 22 h 62"/>
              <a:gd name="T4" fmla="*/ 8 w 62"/>
              <a:gd name="T5" fmla="*/ 2 h 62"/>
              <a:gd name="T6" fmla="*/ 9 w 62"/>
              <a:gd name="T7" fmla="*/ 2 h 62"/>
              <a:gd name="T8" fmla="*/ 17 w 62"/>
              <a:gd name="T9" fmla="*/ 0 h 62"/>
              <a:gd name="T10" fmla="*/ 39 w 62"/>
              <a:gd name="T11" fmla="*/ 15 h 62"/>
              <a:gd name="T12" fmla="*/ 42 w 62"/>
              <a:gd name="T13" fmla="*/ 18 h 62"/>
              <a:gd name="T14" fmla="*/ 44 w 62"/>
              <a:gd name="T15" fmla="*/ 12 h 62"/>
              <a:gd name="T16" fmla="*/ 51 w 62"/>
              <a:gd name="T17" fmla="*/ 6 h 62"/>
              <a:gd name="T18" fmla="*/ 58 w 62"/>
              <a:gd name="T19" fmla="*/ 12 h 62"/>
              <a:gd name="T20" fmla="*/ 61 w 62"/>
              <a:gd name="T21" fmla="*/ 16 h 62"/>
              <a:gd name="T22" fmla="*/ 61 w 62"/>
              <a:gd name="T23" fmla="*/ 16 h 62"/>
              <a:gd name="T24" fmla="*/ 62 w 62"/>
              <a:gd name="T25" fmla="*/ 24 h 62"/>
              <a:gd name="T26" fmla="*/ 52 w 62"/>
              <a:gd name="T27" fmla="*/ 60 h 62"/>
              <a:gd name="T28" fmla="*/ 51 w 62"/>
              <a:gd name="T29" fmla="*/ 62 h 62"/>
              <a:gd name="T30" fmla="*/ 21 w 62"/>
              <a:gd name="T31" fmla="*/ 44 h 62"/>
              <a:gd name="T32" fmla="*/ 27 w 62"/>
              <a:gd name="T33" fmla="*/ 48 h 62"/>
              <a:gd name="T34" fmla="*/ 47 w 62"/>
              <a:gd name="T35" fmla="*/ 55 h 62"/>
              <a:gd name="T36" fmla="*/ 50 w 62"/>
              <a:gd name="T37" fmla="*/ 47 h 62"/>
              <a:gd name="T38" fmla="*/ 55 w 62"/>
              <a:gd name="T39" fmla="*/ 24 h 62"/>
              <a:gd name="T40" fmla="*/ 55 w 62"/>
              <a:gd name="T41" fmla="*/ 18 h 62"/>
              <a:gd name="T42" fmla="*/ 53 w 62"/>
              <a:gd name="T43" fmla="*/ 16 h 62"/>
              <a:gd name="T44" fmla="*/ 51 w 62"/>
              <a:gd name="T45" fmla="*/ 13 h 62"/>
              <a:gd name="T46" fmla="*/ 50 w 62"/>
              <a:gd name="T47" fmla="*/ 15 h 62"/>
              <a:gd name="T48" fmla="*/ 47 w 62"/>
              <a:gd name="T49" fmla="*/ 30 h 62"/>
              <a:gd name="T50" fmla="*/ 39 w 62"/>
              <a:gd name="T51" fmla="*/ 27 h 62"/>
              <a:gd name="T52" fmla="*/ 34 w 62"/>
              <a:gd name="T53" fmla="*/ 18 h 62"/>
              <a:gd name="T54" fmla="*/ 17 w 62"/>
              <a:gd name="T55" fmla="*/ 7 h 62"/>
              <a:gd name="T56" fmla="*/ 12 w 62"/>
              <a:gd name="T57" fmla="*/ 8 h 62"/>
              <a:gd name="T58" fmla="*/ 12 w 62"/>
              <a:gd name="T59" fmla="*/ 8 h 62"/>
              <a:gd name="T60" fmla="*/ 10 w 62"/>
              <a:gd name="T61" fmla="*/ 11 h 62"/>
              <a:gd name="T62" fmla="*/ 7 w 62"/>
              <a:gd name="T63" fmla="*/ 22 h 62"/>
              <a:gd name="T64" fmla="*/ 19 w 62"/>
              <a:gd name="T65" fmla="*/ 41 h 62"/>
              <a:gd name="T66" fmla="*/ 19 w 62"/>
              <a:gd name="T67" fmla="*/ 41 h 62"/>
              <a:gd name="T68" fmla="*/ 19 w 62"/>
              <a:gd name="T69" fmla="*/ 41 h 62"/>
              <a:gd name="T70" fmla="*/ 21 w 62"/>
              <a:gd name="T71" fmla="*/ 44 h 62"/>
              <a:gd name="T72" fmla="*/ 47 w 62"/>
              <a:gd name="T73" fmla="*/ 28 h 62"/>
              <a:gd name="T74" fmla="*/ 51 w 62"/>
              <a:gd name="T75" fmla="*/ 13 h 62"/>
              <a:gd name="T76" fmla="*/ 51 w 62"/>
              <a:gd name="T77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" h="62">
                <a:moveTo>
                  <a:pt x="49" y="62"/>
                </a:moveTo>
                <a:cubicBezTo>
                  <a:pt x="30" y="62"/>
                  <a:pt x="16" y="48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4" y="38"/>
                  <a:pt x="0" y="2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10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1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5" y="8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40" y="16"/>
                  <a:pt x="41" y="17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6"/>
                  <a:pt x="43" y="14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9"/>
                  <a:pt x="47" y="6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5" y="6"/>
                  <a:pt x="57" y="9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60" y="14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9"/>
                  <a:pt x="62" y="21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42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2"/>
                  <a:pt x="49" y="62"/>
                  <a:pt x="49" y="62"/>
                </a:cubicBezTo>
                <a:close/>
                <a:moveTo>
                  <a:pt x="21" y="44"/>
                </a:moveTo>
                <a:cubicBezTo>
                  <a:pt x="23" y="45"/>
                  <a:pt x="25" y="47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2" y="52"/>
                  <a:pt x="39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8" y="54"/>
                  <a:pt x="49" y="50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3" y="40"/>
                  <a:pt x="55" y="32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2"/>
                  <a:pt x="55" y="20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7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4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0" y="14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7"/>
                  <a:pt x="48" y="22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5"/>
                  <a:pt x="36" y="21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0" y="12"/>
                  <a:pt x="24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4"/>
                  <a:pt x="7" y="17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7"/>
                  <a:pt x="9" y="34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2"/>
                  <a:pt x="21" y="44"/>
                </a:cubicBezTo>
                <a:close/>
                <a:moveTo>
                  <a:pt x="44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4" y="29"/>
                  <a:pt x="44" y="29"/>
                  <a:pt x="44" y="29"/>
                </a:cubicBezTo>
                <a:close/>
                <a:moveTo>
                  <a:pt x="51" y="13"/>
                </a:move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lose/>
              </a:path>
            </a:pathLst>
          </a:custGeom>
          <a:solidFill>
            <a:srgbClr val="F7B6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sp>
        <p:nvSpPr>
          <p:cNvPr id="100" name="Freeform 298">
            <a:extLst>
              <a:ext uri="{FF2B5EF4-FFF2-40B4-BE49-F238E27FC236}">
                <a16:creationId xmlns:a16="http://schemas.microsoft.com/office/drawing/2014/main" id="{5678989C-D6B7-4CB7-84D9-96B672FA30C7}"/>
              </a:ext>
            </a:extLst>
          </p:cNvPr>
          <p:cNvSpPr>
            <a:spLocks noEditPoints="1"/>
          </p:cNvSpPr>
          <p:nvPr/>
        </p:nvSpPr>
        <p:spPr bwMode="auto">
          <a:xfrm>
            <a:off x="6674114" y="3107565"/>
            <a:ext cx="601324" cy="604284"/>
          </a:xfrm>
          <a:custGeom>
            <a:avLst/>
            <a:gdLst>
              <a:gd name="T0" fmla="*/ 14 w 62"/>
              <a:gd name="T1" fmla="*/ 46 h 62"/>
              <a:gd name="T2" fmla="*/ 0 w 62"/>
              <a:gd name="T3" fmla="*/ 22 h 62"/>
              <a:gd name="T4" fmla="*/ 8 w 62"/>
              <a:gd name="T5" fmla="*/ 2 h 62"/>
              <a:gd name="T6" fmla="*/ 9 w 62"/>
              <a:gd name="T7" fmla="*/ 2 h 62"/>
              <a:gd name="T8" fmla="*/ 17 w 62"/>
              <a:gd name="T9" fmla="*/ 0 h 62"/>
              <a:gd name="T10" fmla="*/ 39 w 62"/>
              <a:gd name="T11" fmla="*/ 15 h 62"/>
              <a:gd name="T12" fmla="*/ 42 w 62"/>
              <a:gd name="T13" fmla="*/ 18 h 62"/>
              <a:gd name="T14" fmla="*/ 44 w 62"/>
              <a:gd name="T15" fmla="*/ 12 h 62"/>
              <a:gd name="T16" fmla="*/ 51 w 62"/>
              <a:gd name="T17" fmla="*/ 6 h 62"/>
              <a:gd name="T18" fmla="*/ 58 w 62"/>
              <a:gd name="T19" fmla="*/ 12 h 62"/>
              <a:gd name="T20" fmla="*/ 61 w 62"/>
              <a:gd name="T21" fmla="*/ 16 h 62"/>
              <a:gd name="T22" fmla="*/ 61 w 62"/>
              <a:gd name="T23" fmla="*/ 16 h 62"/>
              <a:gd name="T24" fmla="*/ 62 w 62"/>
              <a:gd name="T25" fmla="*/ 24 h 62"/>
              <a:gd name="T26" fmla="*/ 52 w 62"/>
              <a:gd name="T27" fmla="*/ 60 h 62"/>
              <a:gd name="T28" fmla="*/ 51 w 62"/>
              <a:gd name="T29" fmla="*/ 62 h 62"/>
              <a:gd name="T30" fmla="*/ 21 w 62"/>
              <a:gd name="T31" fmla="*/ 44 h 62"/>
              <a:gd name="T32" fmla="*/ 27 w 62"/>
              <a:gd name="T33" fmla="*/ 48 h 62"/>
              <a:gd name="T34" fmla="*/ 47 w 62"/>
              <a:gd name="T35" fmla="*/ 55 h 62"/>
              <a:gd name="T36" fmla="*/ 50 w 62"/>
              <a:gd name="T37" fmla="*/ 47 h 62"/>
              <a:gd name="T38" fmla="*/ 55 w 62"/>
              <a:gd name="T39" fmla="*/ 24 h 62"/>
              <a:gd name="T40" fmla="*/ 55 w 62"/>
              <a:gd name="T41" fmla="*/ 18 h 62"/>
              <a:gd name="T42" fmla="*/ 53 w 62"/>
              <a:gd name="T43" fmla="*/ 16 h 62"/>
              <a:gd name="T44" fmla="*/ 51 w 62"/>
              <a:gd name="T45" fmla="*/ 13 h 62"/>
              <a:gd name="T46" fmla="*/ 50 w 62"/>
              <a:gd name="T47" fmla="*/ 15 h 62"/>
              <a:gd name="T48" fmla="*/ 47 w 62"/>
              <a:gd name="T49" fmla="*/ 30 h 62"/>
              <a:gd name="T50" fmla="*/ 39 w 62"/>
              <a:gd name="T51" fmla="*/ 27 h 62"/>
              <a:gd name="T52" fmla="*/ 34 w 62"/>
              <a:gd name="T53" fmla="*/ 18 h 62"/>
              <a:gd name="T54" fmla="*/ 17 w 62"/>
              <a:gd name="T55" fmla="*/ 7 h 62"/>
              <a:gd name="T56" fmla="*/ 12 w 62"/>
              <a:gd name="T57" fmla="*/ 8 h 62"/>
              <a:gd name="T58" fmla="*/ 12 w 62"/>
              <a:gd name="T59" fmla="*/ 8 h 62"/>
              <a:gd name="T60" fmla="*/ 10 w 62"/>
              <a:gd name="T61" fmla="*/ 11 h 62"/>
              <a:gd name="T62" fmla="*/ 7 w 62"/>
              <a:gd name="T63" fmla="*/ 22 h 62"/>
              <a:gd name="T64" fmla="*/ 19 w 62"/>
              <a:gd name="T65" fmla="*/ 41 h 62"/>
              <a:gd name="T66" fmla="*/ 19 w 62"/>
              <a:gd name="T67" fmla="*/ 41 h 62"/>
              <a:gd name="T68" fmla="*/ 19 w 62"/>
              <a:gd name="T69" fmla="*/ 41 h 62"/>
              <a:gd name="T70" fmla="*/ 21 w 62"/>
              <a:gd name="T71" fmla="*/ 44 h 62"/>
              <a:gd name="T72" fmla="*/ 47 w 62"/>
              <a:gd name="T73" fmla="*/ 28 h 62"/>
              <a:gd name="T74" fmla="*/ 51 w 62"/>
              <a:gd name="T75" fmla="*/ 13 h 62"/>
              <a:gd name="T76" fmla="*/ 51 w 62"/>
              <a:gd name="T77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" h="62">
                <a:moveTo>
                  <a:pt x="49" y="62"/>
                </a:moveTo>
                <a:cubicBezTo>
                  <a:pt x="30" y="62"/>
                  <a:pt x="16" y="48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4" y="38"/>
                  <a:pt x="0" y="2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10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1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5" y="8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40" y="16"/>
                  <a:pt x="41" y="17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6"/>
                  <a:pt x="43" y="14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9"/>
                  <a:pt x="47" y="6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5" y="6"/>
                  <a:pt x="57" y="9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60" y="14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9"/>
                  <a:pt x="62" y="21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42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2"/>
                  <a:pt x="49" y="62"/>
                  <a:pt x="49" y="62"/>
                </a:cubicBezTo>
                <a:close/>
                <a:moveTo>
                  <a:pt x="21" y="44"/>
                </a:moveTo>
                <a:cubicBezTo>
                  <a:pt x="23" y="45"/>
                  <a:pt x="25" y="47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2" y="52"/>
                  <a:pt x="39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8" y="54"/>
                  <a:pt x="49" y="50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3" y="40"/>
                  <a:pt x="55" y="32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2"/>
                  <a:pt x="55" y="20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7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4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0" y="14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7"/>
                  <a:pt x="48" y="22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5"/>
                  <a:pt x="36" y="21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0" y="12"/>
                  <a:pt x="24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4"/>
                  <a:pt x="7" y="17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7"/>
                  <a:pt x="9" y="34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2"/>
                  <a:pt x="21" y="44"/>
                </a:cubicBezTo>
                <a:close/>
                <a:moveTo>
                  <a:pt x="44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4" y="29"/>
                  <a:pt x="44" y="29"/>
                  <a:pt x="44" y="29"/>
                </a:cubicBezTo>
                <a:close/>
                <a:moveTo>
                  <a:pt x="51" y="13"/>
                </a:move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lose/>
              </a:path>
            </a:pathLst>
          </a:custGeom>
          <a:solidFill>
            <a:srgbClr val="FF3E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34">
            <a:extLst>
              <a:ext uri="{FF2B5EF4-FFF2-40B4-BE49-F238E27FC236}">
                <a16:creationId xmlns:a16="http://schemas.microsoft.com/office/drawing/2014/main" id="{453110C0-EA9F-4541-9B7C-472ED1895122}"/>
              </a:ext>
            </a:extLst>
          </p:cNvPr>
          <p:cNvSpPr>
            <a:spLocks noEditPoints="1"/>
          </p:cNvSpPr>
          <p:nvPr/>
        </p:nvSpPr>
        <p:spPr bwMode="auto">
          <a:xfrm>
            <a:off x="10895935" y="4405914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FF3E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298">
            <a:extLst>
              <a:ext uri="{FF2B5EF4-FFF2-40B4-BE49-F238E27FC236}">
                <a16:creationId xmlns:a16="http://schemas.microsoft.com/office/drawing/2014/main" id="{2444851B-CE8C-4F9F-BB9B-5B9EC56B9300}"/>
              </a:ext>
            </a:extLst>
          </p:cNvPr>
          <p:cNvSpPr>
            <a:spLocks noEditPoints="1"/>
          </p:cNvSpPr>
          <p:nvPr/>
        </p:nvSpPr>
        <p:spPr bwMode="auto">
          <a:xfrm>
            <a:off x="6710534" y="4058906"/>
            <a:ext cx="601324" cy="604284"/>
          </a:xfrm>
          <a:custGeom>
            <a:avLst/>
            <a:gdLst>
              <a:gd name="T0" fmla="*/ 14 w 62"/>
              <a:gd name="T1" fmla="*/ 46 h 62"/>
              <a:gd name="T2" fmla="*/ 0 w 62"/>
              <a:gd name="T3" fmla="*/ 22 h 62"/>
              <a:gd name="T4" fmla="*/ 8 w 62"/>
              <a:gd name="T5" fmla="*/ 2 h 62"/>
              <a:gd name="T6" fmla="*/ 9 w 62"/>
              <a:gd name="T7" fmla="*/ 2 h 62"/>
              <a:gd name="T8" fmla="*/ 17 w 62"/>
              <a:gd name="T9" fmla="*/ 0 h 62"/>
              <a:gd name="T10" fmla="*/ 39 w 62"/>
              <a:gd name="T11" fmla="*/ 15 h 62"/>
              <a:gd name="T12" fmla="*/ 42 w 62"/>
              <a:gd name="T13" fmla="*/ 18 h 62"/>
              <a:gd name="T14" fmla="*/ 44 w 62"/>
              <a:gd name="T15" fmla="*/ 12 h 62"/>
              <a:gd name="T16" fmla="*/ 51 w 62"/>
              <a:gd name="T17" fmla="*/ 6 h 62"/>
              <a:gd name="T18" fmla="*/ 58 w 62"/>
              <a:gd name="T19" fmla="*/ 12 h 62"/>
              <a:gd name="T20" fmla="*/ 61 w 62"/>
              <a:gd name="T21" fmla="*/ 16 h 62"/>
              <a:gd name="T22" fmla="*/ 61 w 62"/>
              <a:gd name="T23" fmla="*/ 16 h 62"/>
              <a:gd name="T24" fmla="*/ 62 w 62"/>
              <a:gd name="T25" fmla="*/ 24 h 62"/>
              <a:gd name="T26" fmla="*/ 52 w 62"/>
              <a:gd name="T27" fmla="*/ 60 h 62"/>
              <a:gd name="T28" fmla="*/ 51 w 62"/>
              <a:gd name="T29" fmla="*/ 62 h 62"/>
              <a:gd name="T30" fmla="*/ 21 w 62"/>
              <a:gd name="T31" fmla="*/ 44 h 62"/>
              <a:gd name="T32" fmla="*/ 27 w 62"/>
              <a:gd name="T33" fmla="*/ 48 h 62"/>
              <a:gd name="T34" fmla="*/ 47 w 62"/>
              <a:gd name="T35" fmla="*/ 55 h 62"/>
              <a:gd name="T36" fmla="*/ 50 w 62"/>
              <a:gd name="T37" fmla="*/ 47 h 62"/>
              <a:gd name="T38" fmla="*/ 55 w 62"/>
              <a:gd name="T39" fmla="*/ 24 h 62"/>
              <a:gd name="T40" fmla="*/ 55 w 62"/>
              <a:gd name="T41" fmla="*/ 18 h 62"/>
              <a:gd name="T42" fmla="*/ 53 w 62"/>
              <a:gd name="T43" fmla="*/ 16 h 62"/>
              <a:gd name="T44" fmla="*/ 51 w 62"/>
              <a:gd name="T45" fmla="*/ 13 h 62"/>
              <a:gd name="T46" fmla="*/ 50 w 62"/>
              <a:gd name="T47" fmla="*/ 15 h 62"/>
              <a:gd name="T48" fmla="*/ 47 w 62"/>
              <a:gd name="T49" fmla="*/ 30 h 62"/>
              <a:gd name="T50" fmla="*/ 39 w 62"/>
              <a:gd name="T51" fmla="*/ 27 h 62"/>
              <a:gd name="T52" fmla="*/ 34 w 62"/>
              <a:gd name="T53" fmla="*/ 18 h 62"/>
              <a:gd name="T54" fmla="*/ 17 w 62"/>
              <a:gd name="T55" fmla="*/ 7 h 62"/>
              <a:gd name="T56" fmla="*/ 12 w 62"/>
              <a:gd name="T57" fmla="*/ 8 h 62"/>
              <a:gd name="T58" fmla="*/ 12 w 62"/>
              <a:gd name="T59" fmla="*/ 8 h 62"/>
              <a:gd name="T60" fmla="*/ 10 w 62"/>
              <a:gd name="T61" fmla="*/ 11 h 62"/>
              <a:gd name="T62" fmla="*/ 7 w 62"/>
              <a:gd name="T63" fmla="*/ 22 h 62"/>
              <a:gd name="T64" fmla="*/ 19 w 62"/>
              <a:gd name="T65" fmla="*/ 41 h 62"/>
              <a:gd name="T66" fmla="*/ 19 w 62"/>
              <a:gd name="T67" fmla="*/ 41 h 62"/>
              <a:gd name="T68" fmla="*/ 19 w 62"/>
              <a:gd name="T69" fmla="*/ 41 h 62"/>
              <a:gd name="T70" fmla="*/ 21 w 62"/>
              <a:gd name="T71" fmla="*/ 44 h 62"/>
              <a:gd name="T72" fmla="*/ 47 w 62"/>
              <a:gd name="T73" fmla="*/ 28 h 62"/>
              <a:gd name="T74" fmla="*/ 51 w 62"/>
              <a:gd name="T75" fmla="*/ 13 h 62"/>
              <a:gd name="T76" fmla="*/ 51 w 62"/>
              <a:gd name="T77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" h="62">
                <a:moveTo>
                  <a:pt x="49" y="62"/>
                </a:moveTo>
                <a:cubicBezTo>
                  <a:pt x="30" y="62"/>
                  <a:pt x="16" y="48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4" y="38"/>
                  <a:pt x="0" y="2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10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1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5" y="8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40" y="16"/>
                  <a:pt x="41" y="17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6"/>
                  <a:pt x="43" y="14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9"/>
                  <a:pt x="47" y="6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5" y="6"/>
                  <a:pt x="57" y="9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60" y="14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9"/>
                  <a:pt x="62" y="21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42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2"/>
                  <a:pt x="49" y="62"/>
                  <a:pt x="49" y="62"/>
                </a:cubicBezTo>
                <a:close/>
                <a:moveTo>
                  <a:pt x="21" y="44"/>
                </a:moveTo>
                <a:cubicBezTo>
                  <a:pt x="23" y="45"/>
                  <a:pt x="25" y="47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2" y="52"/>
                  <a:pt x="39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8" y="54"/>
                  <a:pt x="49" y="50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3" y="40"/>
                  <a:pt x="55" y="32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2"/>
                  <a:pt x="55" y="20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7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4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0" y="14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7"/>
                  <a:pt x="48" y="22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5"/>
                  <a:pt x="36" y="21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0" y="12"/>
                  <a:pt x="24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4"/>
                  <a:pt x="7" y="17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7"/>
                  <a:pt x="9" y="34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2"/>
                  <a:pt x="21" y="44"/>
                </a:cubicBezTo>
                <a:close/>
                <a:moveTo>
                  <a:pt x="44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4" y="29"/>
                  <a:pt x="44" y="29"/>
                  <a:pt x="44" y="29"/>
                </a:cubicBezTo>
                <a:close/>
                <a:moveTo>
                  <a:pt x="51" y="13"/>
                </a:move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lose/>
              </a:path>
            </a:pathLst>
          </a:custGeom>
          <a:solidFill>
            <a:srgbClr val="FF3E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298">
            <a:extLst>
              <a:ext uri="{FF2B5EF4-FFF2-40B4-BE49-F238E27FC236}">
                <a16:creationId xmlns:a16="http://schemas.microsoft.com/office/drawing/2014/main" id="{49536AF1-748A-494E-8924-57A07CF5A5C5}"/>
              </a:ext>
            </a:extLst>
          </p:cNvPr>
          <p:cNvSpPr>
            <a:spLocks noEditPoints="1"/>
          </p:cNvSpPr>
          <p:nvPr/>
        </p:nvSpPr>
        <p:spPr bwMode="auto">
          <a:xfrm>
            <a:off x="6693694" y="5957559"/>
            <a:ext cx="601324" cy="604284"/>
          </a:xfrm>
          <a:custGeom>
            <a:avLst/>
            <a:gdLst>
              <a:gd name="T0" fmla="*/ 14 w 62"/>
              <a:gd name="T1" fmla="*/ 46 h 62"/>
              <a:gd name="T2" fmla="*/ 0 w 62"/>
              <a:gd name="T3" fmla="*/ 22 h 62"/>
              <a:gd name="T4" fmla="*/ 8 w 62"/>
              <a:gd name="T5" fmla="*/ 2 h 62"/>
              <a:gd name="T6" fmla="*/ 9 w 62"/>
              <a:gd name="T7" fmla="*/ 2 h 62"/>
              <a:gd name="T8" fmla="*/ 17 w 62"/>
              <a:gd name="T9" fmla="*/ 0 h 62"/>
              <a:gd name="T10" fmla="*/ 39 w 62"/>
              <a:gd name="T11" fmla="*/ 15 h 62"/>
              <a:gd name="T12" fmla="*/ 42 w 62"/>
              <a:gd name="T13" fmla="*/ 18 h 62"/>
              <a:gd name="T14" fmla="*/ 44 w 62"/>
              <a:gd name="T15" fmla="*/ 12 h 62"/>
              <a:gd name="T16" fmla="*/ 51 w 62"/>
              <a:gd name="T17" fmla="*/ 6 h 62"/>
              <a:gd name="T18" fmla="*/ 58 w 62"/>
              <a:gd name="T19" fmla="*/ 12 h 62"/>
              <a:gd name="T20" fmla="*/ 61 w 62"/>
              <a:gd name="T21" fmla="*/ 16 h 62"/>
              <a:gd name="T22" fmla="*/ 61 w 62"/>
              <a:gd name="T23" fmla="*/ 16 h 62"/>
              <a:gd name="T24" fmla="*/ 62 w 62"/>
              <a:gd name="T25" fmla="*/ 24 h 62"/>
              <a:gd name="T26" fmla="*/ 52 w 62"/>
              <a:gd name="T27" fmla="*/ 60 h 62"/>
              <a:gd name="T28" fmla="*/ 51 w 62"/>
              <a:gd name="T29" fmla="*/ 62 h 62"/>
              <a:gd name="T30" fmla="*/ 21 w 62"/>
              <a:gd name="T31" fmla="*/ 44 h 62"/>
              <a:gd name="T32" fmla="*/ 27 w 62"/>
              <a:gd name="T33" fmla="*/ 48 h 62"/>
              <a:gd name="T34" fmla="*/ 47 w 62"/>
              <a:gd name="T35" fmla="*/ 55 h 62"/>
              <a:gd name="T36" fmla="*/ 50 w 62"/>
              <a:gd name="T37" fmla="*/ 47 h 62"/>
              <a:gd name="T38" fmla="*/ 55 w 62"/>
              <a:gd name="T39" fmla="*/ 24 h 62"/>
              <a:gd name="T40" fmla="*/ 55 w 62"/>
              <a:gd name="T41" fmla="*/ 18 h 62"/>
              <a:gd name="T42" fmla="*/ 53 w 62"/>
              <a:gd name="T43" fmla="*/ 16 h 62"/>
              <a:gd name="T44" fmla="*/ 51 w 62"/>
              <a:gd name="T45" fmla="*/ 13 h 62"/>
              <a:gd name="T46" fmla="*/ 50 w 62"/>
              <a:gd name="T47" fmla="*/ 15 h 62"/>
              <a:gd name="T48" fmla="*/ 47 w 62"/>
              <a:gd name="T49" fmla="*/ 30 h 62"/>
              <a:gd name="T50" fmla="*/ 39 w 62"/>
              <a:gd name="T51" fmla="*/ 27 h 62"/>
              <a:gd name="T52" fmla="*/ 34 w 62"/>
              <a:gd name="T53" fmla="*/ 18 h 62"/>
              <a:gd name="T54" fmla="*/ 17 w 62"/>
              <a:gd name="T55" fmla="*/ 7 h 62"/>
              <a:gd name="T56" fmla="*/ 12 w 62"/>
              <a:gd name="T57" fmla="*/ 8 h 62"/>
              <a:gd name="T58" fmla="*/ 12 w 62"/>
              <a:gd name="T59" fmla="*/ 8 h 62"/>
              <a:gd name="T60" fmla="*/ 10 w 62"/>
              <a:gd name="T61" fmla="*/ 11 h 62"/>
              <a:gd name="T62" fmla="*/ 7 w 62"/>
              <a:gd name="T63" fmla="*/ 22 h 62"/>
              <a:gd name="T64" fmla="*/ 19 w 62"/>
              <a:gd name="T65" fmla="*/ 41 h 62"/>
              <a:gd name="T66" fmla="*/ 19 w 62"/>
              <a:gd name="T67" fmla="*/ 41 h 62"/>
              <a:gd name="T68" fmla="*/ 19 w 62"/>
              <a:gd name="T69" fmla="*/ 41 h 62"/>
              <a:gd name="T70" fmla="*/ 21 w 62"/>
              <a:gd name="T71" fmla="*/ 44 h 62"/>
              <a:gd name="T72" fmla="*/ 47 w 62"/>
              <a:gd name="T73" fmla="*/ 28 h 62"/>
              <a:gd name="T74" fmla="*/ 51 w 62"/>
              <a:gd name="T75" fmla="*/ 13 h 62"/>
              <a:gd name="T76" fmla="*/ 51 w 62"/>
              <a:gd name="T77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" h="62">
                <a:moveTo>
                  <a:pt x="49" y="62"/>
                </a:moveTo>
                <a:cubicBezTo>
                  <a:pt x="30" y="62"/>
                  <a:pt x="16" y="48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4" y="38"/>
                  <a:pt x="0" y="2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10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1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5" y="8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40" y="16"/>
                  <a:pt x="41" y="17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6"/>
                  <a:pt x="43" y="14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9"/>
                  <a:pt x="47" y="6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5" y="6"/>
                  <a:pt x="57" y="9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60" y="14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9"/>
                  <a:pt x="62" y="21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42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2"/>
                  <a:pt x="49" y="62"/>
                  <a:pt x="49" y="62"/>
                </a:cubicBezTo>
                <a:close/>
                <a:moveTo>
                  <a:pt x="21" y="44"/>
                </a:moveTo>
                <a:cubicBezTo>
                  <a:pt x="23" y="45"/>
                  <a:pt x="25" y="47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2" y="52"/>
                  <a:pt x="39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8" y="54"/>
                  <a:pt x="49" y="50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3" y="40"/>
                  <a:pt x="55" y="32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2"/>
                  <a:pt x="55" y="20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7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4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0" y="14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7"/>
                  <a:pt x="48" y="22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5"/>
                  <a:pt x="36" y="21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0" y="12"/>
                  <a:pt x="24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4"/>
                  <a:pt x="7" y="17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7"/>
                  <a:pt x="9" y="34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2"/>
                  <a:pt x="21" y="44"/>
                </a:cubicBezTo>
                <a:close/>
                <a:moveTo>
                  <a:pt x="44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4" y="29"/>
                  <a:pt x="44" y="29"/>
                  <a:pt x="44" y="29"/>
                </a:cubicBezTo>
                <a:close/>
                <a:moveTo>
                  <a:pt x="51" y="13"/>
                </a:move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lose/>
              </a:path>
            </a:pathLst>
          </a:custGeom>
          <a:solidFill>
            <a:srgbClr val="70A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34">
            <a:extLst>
              <a:ext uri="{FF2B5EF4-FFF2-40B4-BE49-F238E27FC236}">
                <a16:creationId xmlns:a16="http://schemas.microsoft.com/office/drawing/2014/main" id="{7B5E69C6-4AFA-48FA-BA24-7BE378A36BD7}"/>
              </a:ext>
            </a:extLst>
          </p:cNvPr>
          <p:cNvSpPr>
            <a:spLocks noEditPoints="1"/>
          </p:cNvSpPr>
          <p:nvPr/>
        </p:nvSpPr>
        <p:spPr bwMode="auto">
          <a:xfrm>
            <a:off x="10867879" y="5480093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70A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298">
            <a:extLst>
              <a:ext uri="{FF2B5EF4-FFF2-40B4-BE49-F238E27FC236}">
                <a16:creationId xmlns:a16="http://schemas.microsoft.com/office/drawing/2014/main" id="{A5E2E786-319C-4215-B052-B258B1D563F8}"/>
              </a:ext>
            </a:extLst>
          </p:cNvPr>
          <p:cNvSpPr>
            <a:spLocks noEditPoints="1"/>
          </p:cNvSpPr>
          <p:nvPr/>
        </p:nvSpPr>
        <p:spPr bwMode="auto">
          <a:xfrm>
            <a:off x="6704159" y="5187716"/>
            <a:ext cx="601324" cy="604284"/>
          </a:xfrm>
          <a:custGeom>
            <a:avLst/>
            <a:gdLst>
              <a:gd name="T0" fmla="*/ 14 w 62"/>
              <a:gd name="T1" fmla="*/ 46 h 62"/>
              <a:gd name="T2" fmla="*/ 0 w 62"/>
              <a:gd name="T3" fmla="*/ 22 h 62"/>
              <a:gd name="T4" fmla="*/ 8 w 62"/>
              <a:gd name="T5" fmla="*/ 2 h 62"/>
              <a:gd name="T6" fmla="*/ 9 w 62"/>
              <a:gd name="T7" fmla="*/ 2 h 62"/>
              <a:gd name="T8" fmla="*/ 17 w 62"/>
              <a:gd name="T9" fmla="*/ 0 h 62"/>
              <a:gd name="T10" fmla="*/ 39 w 62"/>
              <a:gd name="T11" fmla="*/ 15 h 62"/>
              <a:gd name="T12" fmla="*/ 42 w 62"/>
              <a:gd name="T13" fmla="*/ 18 h 62"/>
              <a:gd name="T14" fmla="*/ 44 w 62"/>
              <a:gd name="T15" fmla="*/ 12 h 62"/>
              <a:gd name="T16" fmla="*/ 51 w 62"/>
              <a:gd name="T17" fmla="*/ 6 h 62"/>
              <a:gd name="T18" fmla="*/ 58 w 62"/>
              <a:gd name="T19" fmla="*/ 12 h 62"/>
              <a:gd name="T20" fmla="*/ 61 w 62"/>
              <a:gd name="T21" fmla="*/ 16 h 62"/>
              <a:gd name="T22" fmla="*/ 61 w 62"/>
              <a:gd name="T23" fmla="*/ 16 h 62"/>
              <a:gd name="T24" fmla="*/ 62 w 62"/>
              <a:gd name="T25" fmla="*/ 24 h 62"/>
              <a:gd name="T26" fmla="*/ 52 w 62"/>
              <a:gd name="T27" fmla="*/ 60 h 62"/>
              <a:gd name="T28" fmla="*/ 51 w 62"/>
              <a:gd name="T29" fmla="*/ 62 h 62"/>
              <a:gd name="T30" fmla="*/ 21 w 62"/>
              <a:gd name="T31" fmla="*/ 44 h 62"/>
              <a:gd name="T32" fmla="*/ 27 w 62"/>
              <a:gd name="T33" fmla="*/ 48 h 62"/>
              <a:gd name="T34" fmla="*/ 47 w 62"/>
              <a:gd name="T35" fmla="*/ 55 h 62"/>
              <a:gd name="T36" fmla="*/ 50 w 62"/>
              <a:gd name="T37" fmla="*/ 47 h 62"/>
              <a:gd name="T38" fmla="*/ 55 w 62"/>
              <a:gd name="T39" fmla="*/ 24 h 62"/>
              <a:gd name="T40" fmla="*/ 55 w 62"/>
              <a:gd name="T41" fmla="*/ 18 h 62"/>
              <a:gd name="T42" fmla="*/ 53 w 62"/>
              <a:gd name="T43" fmla="*/ 16 h 62"/>
              <a:gd name="T44" fmla="*/ 51 w 62"/>
              <a:gd name="T45" fmla="*/ 13 h 62"/>
              <a:gd name="T46" fmla="*/ 50 w 62"/>
              <a:gd name="T47" fmla="*/ 15 h 62"/>
              <a:gd name="T48" fmla="*/ 47 w 62"/>
              <a:gd name="T49" fmla="*/ 30 h 62"/>
              <a:gd name="T50" fmla="*/ 39 w 62"/>
              <a:gd name="T51" fmla="*/ 27 h 62"/>
              <a:gd name="T52" fmla="*/ 34 w 62"/>
              <a:gd name="T53" fmla="*/ 18 h 62"/>
              <a:gd name="T54" fmla="*/ 17 w 62"/>
              <a:gd name="T55" fmla="*/ 7 h 62"/>
              <a:gd name="T56" fmla="*/ 12 w 62"/>
              <a:gd name="T57" fmla="*/ 8 h 62"/>
              <a:gd name="T58" fmla="*/ 12 w 62"/>
              <a:gd name="T59" fmla="*/ 8 h 62"/>
              <a:gd name="T60" fmla="*/ 10 w 62"/>
              <a:gd name="T61" fmla="*/ 11 h 62"/>
              <a:gd name="T62" fmla="*/ 7 w 62"/>
              <a:gd name="T63" fmla="*/ 22 h 62"/>
              <a:gd name="T64" fmla="*/ 19 w 62"/>
              <a:gd name="T65" fmla="*/ 41 h 62"/>
              <a:gd name="T66" fmla="*/ 19 w 62"/>
              <a:gd name="T67" fmla="*/ 41 h 62"/>
              <a:gd name="T68" fmla="*/ 19 w 62"/>
              <a:gd name="T69" fmla="*/ 41 h 62"/>
              <a:gd name="T70" fmla="*/ 21 w 62"/>
              <a:gd name="T71" fmla="*/ 44 h 62"/>
              <a:gd name="T72" fmla="*/ 47 w 62"/>
              <a:gd name="T73" fmla="*/ 28 h 62"/>
              <a:gd name="T74" fmla="*/ 51 w 62"/>
              <a:gd name="T75" fmla="*/ 13 h 62"/>
              <a:gd name="T76" fmla="*/ 51 w 62"/>
              <a:gd name="T77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" h="62">
                <a:moveTo>
                  <a:pt x="49" y="62"/>
                </a:moveTo>
                <a:cubicBezTo>
                  <a:pt x="30" y="62"/>
                  <a:pt x="16" y="48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4" y="38"/>
                  <a:pt x="0" y="2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10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1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5" y="8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40" y="16"/>
                  <a:pt x="41" y="17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6"/>
                  <a:pt x="43" y="14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9"/>
                  <a:pt x="47" y="6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5" y="6"/>
                  <a:pt x="57" y="9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60" y="14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9"/>
                  <a:pt x="62" y="21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42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2"/>
                  <a:pt x="49" y="62"/>
                  <a:pt x="49" y="62"/>
                </a:cubicBezTo>
                <a:close/>
                <a:moveTo>
                  <a:pt x="21" y="44"/>
                </a:moveTo>
                <a:cubicBezTo>
                  <a:pt x="23" y="45"/>
                  <a:pt x="25" y="47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2" y="52"/>
                  <a:pt x="39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8" y="54"/>
                  <a:pt x="49" y="50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3" y="40"/>
                  <a:pt x="55" y="32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2"/>
                  <a:pt x="55" y="20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7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4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0" y="14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7"/>
                  <a:pt x="48" y="22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5"/>
                  <a:pt x="36" y="21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0" y="12"/>
                  <a:pt x="24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4"/>
                  <a:pt x="7" y="17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7"/>
                  <a:pt x="9" y="34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2"/>
                  <a:pt x="21" y="44"/>
                </a:cubicBezTo>
                <a:close/>
                <a:moveTo>
                  <a:pt x="44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4" y="29"/>
                  <a:pt x="44" y="29"/>
                  <a:pt x="44" y="29"/>
                </a:cubicBezTo>
                <a:close/>
                <a:moveTo>
                  <a:pt x="51" y="13"/>
                </a:move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lose/>
              </a:path>
            </a:pathLst>
          </a:custGeom>
          <a:solidFill>
            <a:srgbClr val="70A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sp>
        <p:nvSpPr>
          <p:cNvPr id="145" name="任意多边形 5">
            <a:extLst>
              <a:ext uri="{FF2B5EF4-FFF2-40B4-BE49-F238E27FC236}">
                <a16:creationId xmlns:a16="http://schemas.microsoft.com/office/drawing/2014/main" id="{4919DC86-7672-4F1A-90E2-DB5DC771EC62}"/>
              </a:ext>
            </a:extLst>
          </p:cNvPr>
          <p:cNvSpPr/>
          <p:nvPr/>
        </p:nvSpPr>
        <p:spPr>
          <a:xfrm>
            <a:off x="6920722" y="5720416"/>
            <a:ext cx="3975213" cy="317376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>
                <a:lumMod val="85000"/>
                <a:lumOff val="15000"/>
              </a:schemeClr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文本框 12">
            <a:extLst>
              <a:ext uri="{FF2B5EF4-FFF2-40B4-BE49-F238E27FC236}">
                <a16:creationId xmlns:a16="http://schemas.microsoft.com/office/drawing/2014/main" id="{95612B37-C335-46C2-B049-C92A93A37F7D}"/>
              </a:ext>
            </a:extLst>
          </p:cNvPr>
          <p:cNvSpPr txBox="1"/>
          <p:nvPr/>
        </p:nvSpPr>
        <p:spPr>
          <a:xfrm>
            <a:off x="7669314" y="5498507"/>
            <a:ext cx="2868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dist">
              <a:defRPr sz="2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研究結果</a:t>
            </a:r>
            <a:endParaRPr lang="zh-CN" altLang="en-US" dirty="0"/>
          </a:p>
        </p:txBody>
      </p:sp>
      <p:sp>
        <p:nvSpPr>
          <p:cNvPr id="147" name="Freeform 34">
            <a:extLst>
              <a:ext uri="{FF2B5EF4-FFF2-40B4-BE49-F238E27FC236}">
                <a16:creationId xmlns:a16="http://schemas.microsoft.com/office/drawing/2014/main" id="{BCDA40DB-B728-43E0-89F9-C1E8BBA72DA9}"/>
              </a:ext>
            </a:extLst>
          </p:cNvPr>
          <p:cNvSpPr>
            <a:spLocks noEditPoints="1"/>
          </p:cNvSpPr>
          <p:nvPr/>
        </p:nvSpPr>
        <p:spPr bwMode="auto">
          <a:xfrm>
            <a:off x="10895935" y="6257803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70A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676106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575459" y="188716"/>
            <a:ext cx="8101898" cy="76944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行動方案</a:t>
            </a:r>
            <a:r>
              <a:rPr lang="en-US" altLang="zh-TW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2-</a:t>
            </a:r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師生及店家問卷調查</a:t>
            </a:r>
            <a:endParaRPr lang="en-US" altLang="zh-CN" sz="4400" b="1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 flipH="1">
            <a:off x="9642699" y="2588738"/>
            <a:ext cx="1140764" cy="2174633"/>
            <a:chOff x="7313614" y="5424488"/>
            <a:chExt cx="363538" cy="6413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2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5" name="矩形 104"/>
          <p:cNvSpPr>
            <a:spLocks noChangeArrowheads="1"/>
          </p:cNvSpPr>
          <p:nvPr/>
        </p:nvSpPr>
        <p:spPr bwMode="auto">
          <a:xfrm>
            <a:off x="8315620" y="1842494"/>
            <a:ext cx="2684043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四到六年級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問卷調查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6" name="矩形 105"/>
          <p:cNvSpPr>
            <a:spLocks noChangeArrowheads="1"/>
          </p:cNvSpPr>
          <p:nvPr/>
        </p:nvSpPr>
        <p:spPr bwMode="auto">
          <a:xfrm>
            <a:off x="3344299" y="1794752"/>
            <a:ext cx="2091425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設計師生、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店家問卷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108" name="Picture 3">
            <a:extLst>
              <a:ext uri="{FF2B5EF4-FFF2-40B4-BE49-F238E27FC236}">
                <a16:creationId xmlns:a16="http://schemas.microsoft.com/office/drawing/2014/main" id="{727FBA5F-D1EC-49A7-BAFF-99DD4E98F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928125" y="4689495"/>
            <a:ext cx="2669428" cy="200207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矩形 108">
            <a:extLst>
              <a:ext uri="{FF2B5EF4-FFF2-40B4-BE49-F238E27FC236}">
                <a16:creationId xmlns:a16="http://schemas.microsoft.com/office/drawing/2014/main" id="{44C2A209-778C-4534-A5C3-6D7D9A1EA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9245" y="5502709"/>
            <a:ext cx="2348418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店家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問卷調查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7" name="矩形 106"/>
          <p:cNvSpPr>
            <a:spLocks noChangeArrowheads="1"/>
          </p:cNvSpPr>
          <p:nvPr/>
        </p:nvSpPr>
        <p:spPr bwMode="auto">
          <a:xfrm>
            <a:off x="3856798" y="5282819"/>
            <a:ext cx="1796036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邀請師長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填寫問卷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F40214DC-FD5B-4542-8CB9-83F9C1D294D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96611" y="4562064"/>
            <a:ext cx="2987792" cy="22408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C2450FDF-F35E-420A-91EF-97B8CBE9CBA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58891" y="1429570"/>
            <a:ext cx="2636462" cy="19773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0" name="任意多边形 90">
            <a:extLst>
              <a:ext uri="{FF2B5EF4-FFF2-40B4-BE49-F238E27FC236}">
                <a16:creationId xmlns:a16="http://schemas.microsoft.com/office/drawing/2014/main" id="{3727D9DB-C4A1-4C6E-AC40-22D8629390D1}"/>
              </a:ext>
            </a:extLst>
          </p:cNvPr>
          <p:cNvSpPr/>
          <p:nvPr/>
        </p:nvSpPr>
        <p:spPr>
          <a:xfrm>
            <a:off x="1248385" y="3911155"/>
            <a:ext cx="8505371" cy="356397"/>
          </a:xfrm>
          <a:custGeom>
            <a:avLst/>
            <a:gdLst>
              <a:gd name="connsiteX0" fmla="*/ 0 w 8505371"/>
              <a:gd name="connsiteY0" fmla="*/ 566124 h 638728"/>
              <a:gd name="connsiteX1" fmla="*/ 1436914 w 8505371"/>
              <a:gd name="connsiteY1" fmla="*/ 116181 h 638728"/>
              <a:gd name="connsiteX2" fmla="*/ 2931885 w 8505371"/>
              <a:gd name="connsiteY2" fmla="*/ 595153 h 638728"/>
              <a:gd name="connsiteX3" fmla="*/ 4601028 w 8505371"/>
              <a:gd name="connsiteY3" fmla="*/ 67 h 638728"/>
              <a:gd name="connsiteX4" fmla="*/ 6270171 w 8505371"/>
              <a:gd name="connsiteY4" fmla="*/ 638696 h 638728"/>
              <a:gd name="connsiteX5" fmla="*/ 7736114 w 8505371"/>
              <a:gd name="connsiteY5" fmla="*/ 29096 h 638728"/>
              <a:gd name="connsiteX6" fmla="*/ 8505371 w 8505371"/>
              <a:gd name="connsiteY6" fmla="*/ 217781 h 638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05371" h="638728">
                <a:moveTo>
                  <a:pt x="0" y="566124"/>
                </a:moveTo>
                <a:cubicBezTo>
                  <a:pt x="474133" y="338733"/>
                  <a:pt x="948267" y="111343"/>
                  <a:pt x="1436914" y="116181"/>
                </a:cubicBezTo>
                <a:cubicBezTo>
                  <a:pt x="1925561" y="121019"/>
                  <a:pt x="2404533" y="614505"/>
                  <a:pt x="2931885" y="595153"/>
                </a:cubicBezTo>
                <a:cubicBezTo>
                  <a:pt x="3459237" y="575801"/>
                  <a:pt x="4044647" y="-7190"/>
                  <a:pt x="4601028" y="67"/>
                </a:cubicBezTo>
                <a:cubicBezTo>
                  <a:pt x="5157409" y="7324"/>
                  <a:pt x="5747657" y="633858"/>
                  <a:pt x="6270171" y="638696"/>
                </a:cubicBezTo>
                <a:cubicBezTo>
                  <a:pt x="6792685" y="643534"/>
                  <a:pt x="7363581" y="99248"/>
                  <a:pt x="7736114" y="29096"/>
                </a:cubicBezTo>
                <a:cubicBezTo>
                  <a:pt x="8108647" y="-41056"/>
                  <a:pt x="8362647" y="271000"/>
                  <a:pt x="8505371" y="217781"/>
                </a:cubicBezTo>
              </a:path>
            </a:pathLst>
          </a:custGeom>
          <a:noFill/>
          <a:ln w="349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1" name="组合 91">
            <a:extLst>
              <a:ext uri="{FF2B5EF4-FFF2-40B4-BE49-F238E27FC236}">
                <a16:creationId xmlns:a16="http://schemas.microsoft.com/office/drawing/2014/main" id="{BC85A2BA-D842-4402-A753-1FEA9B61EE5D}"/>
              </a:ext>
            </a:extLst>
          </p:cNvPr>
          <p:cNvGrpSpPr/>
          <p:nvPr/>
        </p:nvGrpSpPr>
        <p:grpSpPr>
          <a:xfrm>
            <a:off x="2320920" y="3653059"/>
            <a:ext cx="615743" cy="585108"/>
            <a:chOff x="2166261" y="3682901"/>
            <a:chExt cx="615743" cy="585108"/>
          </a:xfrm>
        </p:grpSpPr>
        <p:sp>
          <p:nvSpPr>
            <p:cNvPr id="112" name="椭圆 92">
              <a:extLst>
                <a:ext uri="{FF2B5EF4-FFF2-40B4-BE49-F238E27FC236}">
                  <a16:creationId xmlns:a16="http://schemas.microsoft.com/office/drawing/2014/main" id="{7FA2552E-9266-427C-B5D3-7D95994C90BF}"/>
                </a:ext>
              </a:extLst>
            </p:cNvPr>
            <p:cNvSpPr/>
            <p:nvPr/>
          </p:nvSpPr>
          <p:spPr>
            <a:xfrm>
              <a:off x="2166261" y="3682901"/>
              <a:ext cx="585108" cy="585108"/>
            </a:xfrm>
            <a:prstGeom prst="ellipse">
              <a:avLst/>
            </a:prstGeom>
            <a:solidFill>
              <a:srgbClr val="F7B6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文本框 93">
              <a:extLst>
                <a:ext uri="{FF2B5EF4-FFF2-40B4-BE49-F238E27FC236}">
                  <a16:creationId xmlns:a16="http://schemas.microsoft.com/office/drawing/2014/main" id="{A04BCC82-A309-485A-B954-4CE9B78D7CAA}"/>
                </a:ext>
              </a:extLst>
            </p:cNvPr>
            <p:cNvSpPr txBox="1"/>
            <p:nvPr/>
          </p:nvSpPr>
          <p:spPr>
            <a:xfrm>
              <a:off x="2189986" y="3768247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01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14" name="组合 94">
            <a:extLst>
              <a:ext uri="{FF2B5EF4-FFF2-40B4-BE49-F238E27FC236}">
                <a16:creationId xmlns:a16="http://schemas.microsoft.com/office/drawing/2014/main" id="{8B844E5C-FE57-4AAD-B953-F1D450A447DD}"/>
              </a:ext>
            </a:extLst>
          </p:cNvPr>
          <p:cNvGrpSpPr/>
          <p:nvPr/>
        </p:nvGrpSpPr>
        <p:grpSpPr>
          <a:xfrm>
            <a:off x="3856798" y="3881675"/>
            <a:ext cx="626185" cy="585108"/>
            <a:chOff x="3814339" y="4173407"/>
            <a:chExt cx="626185" cy="585108"/>
          </a:xfrm>
        </p:grpSpPr>
        <p:sp>
          <p:nvSpPr>
            <p:cNvPr id="115" name="椭圆 95">
              <a:extLst>
                <a:ext uri="{FF2B5EF4-FFF2-40B4-BE49-F238E27FC236}">
                  <a16:creationId xmlns:a16="http://schemas.microsoft.com/office/drawing/2014/main" id="{DC345C10-1215-44C7-8372-01BEFF8B9791}"/>
                </a:ext>
              </a:extLst>
            </p:cNvPr>
            <p:cNvSpPr/>
            <p:nvPr/>
          </p:nvSpPr>
          <p:spPr>
            <a:xfrm>
              <a:off x="3814339" y="4173407"/>
              <a:ext cx="585108" cy="585108"/>
            </a:xfrm>
            <a:prstGeom prst="ellipse">
              <a:avLst/>
            </a:prstGeom>
            <a:solidFill>
              <a:srgbClr val="FF3E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文本框 96">
              <a:extLst>
                <a:ext uri="{FF2B5EF4-FFF2-40B4-BE49-F238E27FC236}">
                  <a16:creationId xmlns:a16="http://schemas.microsoft.com/office/drawing/2014/main" id="{8BDC0A7E-D7D4-419D-AB26-C3D567DE3D47}"/>
                </a:ext>
              </a:extLst>
            </p:cNvPr>
            <p:cNvSpPr txBox="1"/>
            <p:nvPr/>
          </p:nvSpPr>
          <p:spPr>
            <a:xfrm>
              <a:off x="3848506" y="426832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02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17" name="组合 97">
            <a:extLst>
              <a:ext uri="{FF2B5EF4-FFF2-40B4-BE49-F238E27FC236}">
                <a16:creationId xmlns:a16="http://schemas.microsoft.com/office/drawing/2014/main" id="{62CB6D3D-153E-440A-AB68-90A3FA11F607}"/>
              </a:ext>
            </a:extLst>
          </p:cNvPr>
          <p:cNvGrpSpPr/>
          <p:nvPr/>
        </p:nvGrpSpPr>
        <p:grpSpPr>
          <a:xfrm>
            <a:off x="5435725" y="3621585"/>
            <a:ext cx="633095" cy="585108"/>
            <a:chOff x="5435725" y="3693130"/>
            <a:chExt cx="633095" cy="585108"/>
          </a:xfrm>
        </p:grpSpPr>
        <p:sp>
          <p:nvSpPr>
            <p:cNvPr id="118" name="椭圆 98">
              <a:extLst>
                <a:ext uri="{FF2B5EF4-FFF2-40B4-BE49-F238E27FC236}">
                  <a16:creationId xmlns:a16="http://schemas.microsoft.com/office/drawing/2014/main" id="{41ED4E7C-774B-4C03-9004-6145555B2CE4}"/>
                </a:ext>
              </a:extLst>
            </p:cNvPr>
            <p:cNvSpPr/>
            <p:nvPr/>
          </p:nvSpPr>
          <p:spPr>
            <a:xfrm>
              <a:off x="5435725" y="3693130"/>
              <a:ext cx="585108" cy="585108"/>
            </a:xfrm>
            <a:prstGeom prst="ellipse">
              <a:avLst/>
            </a:prstGeom>
            <a:solidFill>
              <a:srgbClr val="76AADB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文本框 99">
              <a:extLst>
                <a:ext uri="{FF2B5EF4-FFF2-40B4-BE49-F238E27FC236}">
                  <a16:creationId xmlns:a16="http://schemas.microsoft.com/office/drawing/2014/main" id="{C1F4DAB0-1DEC-48FB-AE2E-2666B8326FA2}"/>
                </a:ext>
              </a:extLst>
            </p:cNvPr>
            <p:cNvSpPr txBox="1"/>
            <p:nvPr/>
          </p:nvSpPr>
          <p:spPr>
            <a:xfrm>
              <a:off x="5476802" y="3817103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03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20" name="组合 100">
            <a:extLst>
              <a:ext uri="{FF2B5EF4-FFF2-40B4-BE49-F238E27FC236}">
                <a16:creationId xmlns:a16="http://schemas.microsoft.com/office/drawing/2014/main" id="{A296DF4B-49EA-4539-ACD7-AD173BD9797C}"/>
              </a:ext>
            </a:extLst>
          </p:cNvPr>
          <p:cNvGrpSpPr/>
          <p:nvPr/>
        </p:nvGrpSpPr>
        <p:grpSpPr>
          <a:xfrm>
            <a:off x="7398490" y="3902628"/>
            <a:ext cx="592018" cy="585108"/>
            <a:chOff x="7227985" y="4192442"/>
            <a:chExt cx="592018" cy="585108"/>
          </a:xfrm>
        </p:grpSpPr>
        <p:sp>
          <p:nvSpPr>
            <p:cNvPr id="121" name="椭圆 101">
              <a:extLst>
                <a:ext uri="{FF2B5EF4-FFF2-40B4-BE49-F238E27FC236}">
                  <a16:creationId xmlns:a16="http://schemas.microsoft.com/office/drawing/2014/main" id="{C0A0C5E9-4F3A-4300-A732-D3D96A261911}"/>
                </a:ext>
              </a:extLst>
            </p:cNvPr>
            <p:cNvSpPr/>
            <p:nvPr/>
          </p:nvSpPr>
          <p:spPr>
            <a:xfrm>
              <a:off x="7227985" y="4192442"/>
              <a:ext cx="585108" cy="585108"/>
            </a:xfrm>
            <a:prstGeom prst="ellipse">
              <a:avLst/>
            </a:prstGeom>
            <a:solidFill>
              <a:srgbClr val="70AD47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文本框 102">
              <a:extLst>
                <a:ext uri="{FF2B5EF4-FFF2-40B4-BE49-F238E27FC236}">
                  <a16:creationId xmlns:a16="http://schemas.microsoft.com/office/drawing/2014/main" id="{3F5E6480-8A6D-41AA-962D-A474715F83A8}"/>
                </a:ext>
              </a:extLst>
            </p:cNvPr>
            <p:cNvSpPr txBox="1"/>
            <p:nvPr/>
          </p:nvSpPr>
          <p:spPr>
            <a:xfrm>
              <a:off x="7227985" y="433317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04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pic>
        <p:nvPicPr>
          <p:cNvPr id="91" name="Picture 3">
            <a:extLst>
              <a:ext uri="{FF2B5EF4-FFF2-40B4-BE49-F238E27FC236}">
                <a16:creationId xmlns:a16="http://schemas.microsoft.com/office/drawing/2014/main" id="{F894A679-ABF2-4CAD-92CC-1F64DF02FA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490555" y="1345689"/>
            <a:ext cx="2669428" cy="200207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2818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6" grpId="0"/>
      <p:bldP spid="109" grpId="0"/>
      <p:bldP spid="107" grpId="0"/>
      <p:bldP spid="11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595556" y="177913"/>
            <a:ext cx="9230412" cy="76944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行動方案</a:t>
            </a:r>
            <a:r>
              <a:rPr lang="en-US" altLang="zh-TW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3-</a:t>
            </a:r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塑膠吸管危害及減量宣導</a:t>
            </a:r>
            <a:endParaRPr lang="en-US" altLang="zh-CN" sz="4400" b="1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 flipH="1">
            <a:off x="9642699" y="2588738"/>
            <a:ext cx="1140764" cy="2174633"/>
            <a:chOff x="7313614" y="5424488"/>
            <a:chExt cx="363538" cy="6413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2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5" name="矩形 104"/>
          <p:cNvSpPr>
            <a:spLocks noChangeArrowheads="1"/>
          </p:cNvSpPr>
          <p:nvPr/>
        </p:nvSpPr>
        <p:spPr bwMode="auto">
          <a:xfrm>
            <a:off x="9329355" y="1446192"/>
            <a:ext cx="2684043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減少塑膠吸管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救生物刻不容緩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6" name="矩形 105"/>
          <p:cNvSpPr>
            <a:spLocks noChangeArrowheads="1"/>
          </p:cNvSpPr>
          <p:nvPr/>
        </p:nvSpPr>
        <p:spPr bwMode="auto">
          <a:xfrm>
            <a:off x="3615299" y="1785972"/>
            <a:ext cx="2054178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吸管使用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教育宣導</a:t>
            </a:r>
            <a:endParaRPr lang="en-US" altLang="zh-CN" sz="16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108" name="Picture 3">
            <a:extLst>
              <a:ext uri="{FF2B5EF4-FFF2-40B4-BE49-F238E27FC236}">
                <a16:creationId xmlns:a16="http://schemas.microsoft.com/office/drawing/2014/main" id="{727FBA5F-D1EC-49A7-BAFF-99DD4E98F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399533" y="1312887"/>
            <a:ext cx="2848600" cy="21364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矩形 108">
            <a:extLst>
              <a:ext uri="{FF2B5EF4-FFF2-40B4-BE49-F238E27FC236}">
                <a16:creationId xmlns:a16="http://schemas.microsoft.com/office/drawing/2014/main" id="{44C2A209-778C-4534-A5C3-6D7D9A1EA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1442" y="5086640"/>
            <a:ext cx="2684042" cy="13849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7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幾乎都願意立刻減少塑膠吸管使用</a:t>
            </a:r>
            <a:endParaRPr lang="en-US" altLang="zh-CN" sz="27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7" name="矩形 106"/>
          <p:cNvSpPr>
            <a:spLocks noChangeArrowheads="1"/>
          </p:cNvSpPr>
          <p:nvPr/>
        </p:nvSpPr>
        <p:spPr bwMode="auto">
          <a:xfrm>
            <a:off x="3480211" y="5251170"/>
            <a:ext cx="2761785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拔除海龜鼻內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塑膠吸管的影片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F40214DC-FD5B-4542-8CB9-83F9C1D294D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41996" y="4536714"/>
            <a:ext cx="2987792" cy="22408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C2450FDF-F35E-420A-91EF-97B8CBE9CBA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4113" y="1281448"/>
            <a:ext cx="2988263" cy="224119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0" name="任意多边形 90">
            <a:extLst>
              <a:ext uri="{FF2B5EF4-FFF2-40B4-BE49-F238E27FC236}">
                <a16:creationId xmlns:a16="http://schemas.microsoft.com/office/drawing/2014/main" id="{3E7FE5FB-7905-440D-9D97-6EDBECD793B6}"/>
              </a:ext>
            </a:extLst>
          </p:cNvPr>
          <p:cNvSpPr/>
          <p:nvPr/>
        </p:nvSpPr>
        <p:spPr>
          <a:xfrm>
            <a:off x="1248385" y="3911155"/>
            <a:ext cx="8505371" cy="356397"/>
          </a:xfrm>
          <a:custGeom>
            <a:avLst/>
            <a:gdLst>
              <a:gd name="connsiteX0" fmla="*/ 0 w 8505371"/>
              <a:gd name="connsiteY0" fmla="*/ 566124 h 638728"/>
              <a:gd name="connsiteX1" fmla="*/ 1436914 w 8505371"/>
              <a:gd name="connsiteY1" fmla="*/ 116181 h 638728"/>
              <a:gd name="connsiteX2" fmla="*/ 2931885 w 8505371"/>
              <a:gd name="connsiteY2" fmla="*/ 595153 h 638728"/>
              <a:gd name="connsiteX3" fmla="*/ 4601028 w 8505371"/>
              <a:gd name="connsiteY3" fmla="*/ 67 h 638728"/>
              <a:gd name="connsiteX4" fmla="*/ 6270171 w 8505371"/>
              <a:gd name="connsiteY4" fmla="*/ 638696 h 638728"/>
              <a:gd name="connsiteX5" fmla="*/ 7736114 w 8505371"/>
              <a:gd name="connsiteY5" fmla="*/ 29096 h 638728"/>
              <a:gd name="connsiteX6" fmla="*/ 8505371 w 8505371"/>
              <a:gd name="connsiteY6" fmla="*/ 217781 h 638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05371" h="638728">
                <a:moveTo>
                  <a:pt x="0" y="566124"/>
                </a:moveTo>
                <a:cubicBezTo>
                  <a:pt x="474133" y="338733"/>
                  <a:pt x="948267" y="111343"/>
                  <a:pt x="1436914" y="116181"/>
                </a:cubicBezTo>
                <a:cubicBezTo>
                  <a:pt x="1925561" y="121019"/>
                  <a:pt x="2404533" y="614505"/>
                  <a:pt x="2931885" y="595153"/>
                </a:cubicBezTo>
                <a:cubicBezTo>
                  <a:pt x="3459237" y="575801"/>
                  <a:pt x="4044647" y="-7190"/>
                  <a:pt x="4601028" y="67"/>
                </a:cubicBezTo>
                <a:cubicBezTo>
                  <a:pt x="5157409" y="7324"/>
                  <a:pt x="5747657" y="633858"/>
                  <a:pt x="6270171" y="638696"/>
                </a:cubicBezTo>
                <a:cubicBezTo>
                  <a:pt x="6792685" y="643534"/>
                  <a:pt x="7363581" y="99248"/>
                  <a:pt x="7736114" y="29096"/>
                </a:cubicBezTo>
                <a:cubicBezTo>
                  <a:pt x="8108647" y="-41056"/>
                  <a:pt x="8362647" y="271000"/>
                  <a:pt x="8505371" y="217781"/>
                </a:cubicBezTo>
              </a:path>
            </a:pathLst>
          </a:custGeom>
          <a:noFill/>
          <a:ln w="349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1" name="组合 91">
            <a:extLst>
              <a:ext uri="{FF2B5EF4-FFF2-40B4-BE49-F238E27FC236}">
                <a16:creationId xmlns:a16="http://schemas.microsoft.com/office/drawing/2014/main" id="{E96B1082-9611-4478-BC7F-A618D4A2A178}"/>
              </a:ext>
            </a:extLst>
          </p:cNvPr>
          <p:cNvGrpSpPr/>
          <p:nvPr/>
        </p:nvGrpSpPr>
        <p:grpSpPr>
          <a:xfrm>
            <a:off x="2320920" y="3653059"/>
            <a:ext cx="615743" cy="585108"/>
            <a:chOff x="2166261" y="3682901"/>
            <a:chExt cx="615743" cy="585108"/>
          </a:xfrm>
        </p:grpSpPr>
        <p:sp>
          <p:nvSpPr>
            <p:cNvPr id="112" name="椭圆 92">
              <a:extLst>
                <a:ext uri="{FF2B5EF4-FFF2-40B4-BE49-F238E27FC236}">
                  <a16:creationId xmlns:a16="http://schemas.microsoft.com/office/drawing/2014/main" id="{4434D806-17BA-400A-A7DE-717EAAF66171}"/>
                </a:ext>
              </a:extLst>
            </p:cNvPr>
            <p:cNvSpPr/>
            <p:nvPr/>
          </p:nvSpPr>
          <p:spPr>
            <a:xfrm>
              <a:off x="2166261" y="3682901"/>
              <a:ext cx="585108" cy="585108"/>
            </a:xfrm>
            <a:prstGeom prst="ellipse">
              <a:avLst/>
            </a:prstGeom>
            <a:solidFill>
              <a:srgbClr val="F7B6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文本框 93">
              <a:extLst>
                <a:ext uri="{FF2B5EF4-FFF2-40B4-BE49-F238E27FC236}">
                  <a16:creationId xmlns:a16="http://schemas.microsoft.com/office/drawing/2014/main" id="{A82FE3D1-BFB3-42A5-834F-B7EAC7A95F1A}"/>
                </a:ext>
              </a:extLst>
            </p:cNvPr>
            <p:cNvSpPr txBox="1"/>
            <p:nvPr/>
          </p:nvSpPr>
          <p:spPr>
            <a:xfrm>
              <a:off x="2189986" y="3768247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01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14" name="组合 94">
            <a:extLst>
              <a:ext uri="{FF2B5EF4-FFF2-40B4-BE49-F238E27FC236}">
                <a16:creationId xmlns:a16="http://schemas.microsoft.com/office/drawing/2014/main" id="{D3CD524C-B9E2-4715-9602-B310E6A1053E}"/>
              </a:ext>
            </a:extLst>
          </p:cNvPr>
          <p:cNvGrpSpPr/>
          <p:nvPr/>
        </p:nvGrpSpPr>
        <p:grpSpPr>
          <a:xfrm>
            <a:off x="3856798" y="3881675"/>
            <a:ext cx="626185" cy="585108"/>
            <a:chOff x="3814339" y="4173407"/>
            <a:chExt cx="626185" cy="585108"/>
          </a:xfrm>
        </p:grpSpPr>
        <p:sp>
          <p:nvSpPr>
            <p:cNvPr id="115" name="椭圆 95">
              <a:extLst>
                <a:ext uri="{FF2B5EF4-FFF2-40B4-BE49-F238E27FC236}">
                  <a16:creationId xmlns:a16="http://schemas.microsoft.com/office/drawing/2014/main" id="{2F10FEB3-9632-4C1F-A1F6-1903E13AB304}"/>
                </a:ext>
              </a:extLst>
            </p:cNvPr>
            <p:cNvSpPr/>
            <p:nvPr/>
          </p:nvSpPr>
          <p:spPr>
            <a:xfrm>
              <a:off x="3814339" y="4173407"/>
              <a:ext cx="585108" cy="585108"/>
            </a:xfrm>
            <a:prstGeom prst="ellipse">
              <a:avLst/>
            </a:prstGeom>
            <a:solidFill>
              <a:srgbClr val="FF3E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文本框 96">
              <a:extLst>
                <a:ext uri="{FF2B5EF4-FFF2-40B4-BE49-F238E27FC236}">
                  <a16:creationId xmlns:a16="http://schemas.microsoft.com/office/drawing/2014/main" id="{66772EF4-B955-476A-9832-F3B181B78C0C}"/>
                </a:ext>
              </a:extLst>
            </p:cNvPr>
            <p:cNvSpPr txBox="1"/>
            <p:nvPr/>
          </p:nvSpPr>
          <p:spPr>
            <a:xfrm>
              <a:off x="3848506" y="426832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02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17" name="组合 97">
            <a:extLst>
              <a:ext uri="{FF2B5EF4-FFF2-40B4-BE49-F238E27FC236}">
                <a16:creationId xmlns:a16="http://schemas.microsoft.com/office/drawing/2014/main" id="{127AB6E3-B9C0-4F69-AF27-87D73873393E}"/>
              </a:ext>
            </a:extLst>
          </p:cNvPr>
          <p:cNvGrpSpPr/>
          <p:nvPr/>
        </p:nvGrpSpPr>
        <p:grpSpPr>
          <a:xfrm>
            <a:off x="5435725" y="3621585"/>
            <a:ext cx="633095" cy="585108"/>
            <a:chOff x="5435725" y="3693130"/>
            <a:chExt cx="633095" cy="585108"/>
          </a:xfrm>
        </p:grpSpPr>
        <p:sp>
          <p:nvSpPr>
            <p:cNvPr id="118" name="椭圆 98">
              <a:extLst>
                <a:ext uri="{FF2B5EF4-FFF2-40B4-BE49-F238E27FC236}">
                  <a16:creationId xmlns:a16="http://schemas.microsoft.com/office/drawing/2014/main" id="{B3261FDD-E66F-4047-BF17-9F0BD4E9405D}"/>
                </a:ext>
              </a:extLst>
            </p:cNvPr>
            <p:cNvSpPr/>
            <p:nvPr/>
          </p:nvSpPr>
          <p:spPr>
            <a:xfrm>
              <a:off x="5435725" y="3693130"/>
              <a:ext cx="585108" cy="585108"/>
            </a:xfrm>
            <a:prstGeom prst="ellipse">
              <a:avLst/>
            </a:prstGeom>
            <a:solidFill>
              <a:srgbClr val="76AADB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文本框 99">
              <a:extLst>
                <a:ext uri="{FF2B5EF4-FFF2-40B4-BE49-F238E27FC236}">
                  <a16:creationId xmlns:a16="http://schemas.microsoft.com/office/drawing/2014/main" id="{0A28F9FF-BA33-4DF7-9198-9ED38D73034B}"/>
                </a:ext>
              </a:extLst>
            </p:cNvPr>
            <p:cNvSpPr txBox="1"/>
            <p:nvPr/>
          </p:nvSpPr>
          <p:spPr>
            <a:xfrm>
              <a:off x="5476802" y="3817103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03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20" name="组合 100">
            <a:extLst>
              <a:ext uri="{FF2B5EF4-FFF2-40B4-BE49-F238E27FC236}">
                <a16:creationId xmlns:a16="http://schemas.microsoft.com/office/drawing/2014/main" id="{0734A038-8421-4F37-A706-46932F46CC18}"/>
              </a:ext>
            </a:extLst>
          </p:cNvPr>
          <p:cNvGrpSpPr/>
          <p:nvPr/>
        </p:nvGrpSpPr>
        <p:grpSpPr>
          <a:xfrm>
            <a:off x="7398490" y="3902628"/>
            <a:ext cx="592018" cy="585108"/>
            <a:chOff x="7227985" y="4192442"/>
            <a:chExt cx="592018" cy="585108"/>
          </a:xfrm>
        </p:grpSpPr>
        <p:sp>
          <p:nvSpPr>
            <p:cNvPr id="121" name="椭圆 101">
              <a:extLst>
                <a:ext uri="{FF2B5EF4-FFF2-40B4-BE49-F238E27FC236}">
                  <a16:creationId xmlns:a16="http://schemas.microsoft.com/office/drawing/2014/main" id="{662F0789-16A2-4513-9A5C-D665648DB405}"/>
                </a:ext>
              </a:extLst>
            </p:cNvPr>
            <p:cNvSpPr/>
            <p:nvPr/>
          </p:nvSpPr>
          <p:spPr>
            <a:xfrm>
              <a:off x="7227985" y="4192442"/>
              <a:ext cx="585108" cy="585108"/>
            </a:xfrm>
            <a:prstGeom prst="ellipse">
              <a:avLst/>
            </a:prstGeom>
            <a:solidFill>
              <a:srgbClr val="70AD47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文本框 102">
              <a:extLst>
                <a:ext uri="{FF2B5EF4-FFF2-40B4-BE49-F238E27FC236}">
                  <a16:creationId xmlns:a16="http://schemas.microsoft.com/office/drawing/2014/main" id="{B59D8E92-4E4E-4EF5-BE5F-7FF01F4CA09C}"/>
                </a:ext>
              </a:extLst>
            </p:cNvPr>
            <p:cNvSpPr txBox="1"/>
            <p:nvPr/>
          </p:nvSpPr>
          <p:spPr>
            <a:xfrm>
              <a:off x="7227985" y="433317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04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pic>
        <p:nvPicPr>
          <p:cNvPr id="91" name="Picture 3">
            <a:extLst>
              <a:ext uri="{FF2B5EF4-FFF2-40B4-BE49-F238E27FC236}">
                <a16:creationId xmlns:a16="http://schemas.microsoft.com/office/drawing/2014/main" id="{FD686AC7-14F8-4FB0-8A09-B8C45ED59C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458459" y="4568075"/>
            <a:ext cx="2857831" cy="214337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435260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6" grpId="0"/>
      <p:bldP spid="109" grpId="0"/>
      <p:bldP spid="107" grpId="0"/>
      <p:bldP spid="11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595556" y="177913"/>
            <a:ext cx="8666155" cy="76944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行動方案</a:t>
            </a:r>
            <a:r>
              <a:rPr lang="en-US" altLang="zh-TW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4-</a:t>
            </a:r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塑膠吸管減量戲劇宣導</a:t>
            </a:r>
            <a:endParaRPr lang="en-US" altLang="zh-CN" sz="4400" b="1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 flipH="1">
            <a:off x="9642699" y="2588738"/>
            <a:ext cx="1140764" cy="2174633"/>
            <a:chOff x="7313614" y="5424488"/>
            <a:chExt cx="363538" cy="6413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2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5" name="矩形 104"/>
          <p:cNvSpPr>
            <a:spLocks noChangeArrowheads="1"/>
          </p:cNvSpPr>
          <p:nvPr/>
        </p:nvSpPr>
        <p:spPr bwMode="auto">
          <a:xfrm>
            <a:off x="8679271" y="1592643"/>
            <a:ext cx="2684043" cy="95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宣達花蓮縣政府減塑規定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6" name="矩形 105"/>
          <p:cNvSpPr>
            <a:spLocks noChangeArrowheads="1"/>
          </p:cNvSpPr>
          <p:nvPr/>
        </p:nvSpPr>
        <p:spPr bwMode="auto">
          <a:xfrm>
            <a:off x="3354105" y="1620141"/>
            <a:ext cx="2054178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購買飲料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情境劇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108" name="Picture 3">
            <a:extLst>
              <a:ext uri="{FF2B5EF4-FFF2-40B4-BE49-F238E27FC236}">
                <a16:creationId xmlns:a16="http://schemas.microsoft.com/office/drawing/2014/main" id="{727FBA5F-D1EC-49A7-BAFF-99DD4E98F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234071" y="1235117"/>
            <a:ext cx="2848600" cy="21364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矩形 108">
            <a:extLst>
              <a:ext uri="{FF2B5EF4-FFF2-40B4-BE49-F238E27FC236}">
                <a16:creationId xmlns:a16="http://schemas.microsoft.com/office/drawing/2014/main" id="{44C2A209-778C-4534-A5C3-6D7D9A1EA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7133" y="5001952"/>
            <a:ext cx="2348418" cy="15573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戲劇宣導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呼籲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減塑吸管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7" name="矩形 106"/>
          <p:cNvSpPr>
            <a:spLocks noChangeArrowheads="1"/>
          </p:cNvSpPr>
          <p:nvPr/>
        </p:nvSpPr>
        <p:spPr bwMode="auto">
          <a:xfrm>
            <a:off x="3890965" y="5190145"/>
            <a:ext cx="2761785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隨身攜帶環保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吸管或切口刀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F40214DC-FD5B-4542-8CB9-83F9C1D294D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0102" y="4535618"/>
            <a:ext cx="2987792" cy="22408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C2450FDF-F35E-420A-91EF-97B8CBE9CBA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49972" y="1213902"/>
            <a:ext cx="2988263" cy="224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0" name="任意多边形 90">
            <a:extLst>
              <a:ext uri="{FF2B5EF4-FFF2-40B4-BE49-F238E27FC236}">
                <a16:creationId xmlns:a16="http://schemas.microsoft.com/office/drawing/2014/main" id="{3E7FE5FB-7905-440D-9D97-6EDBECD793B6}"/>
              </a:ext>
            </a:extLst>
          </p:cNvPr>
          <p:cNvSpPr/>
          <p:nvPr/>
        </p:nvSpPr>
        <p:spPr>
          <a:xfrm>
            <a:off x="1248385" y="3911155"/>
            <a:ext cx="8505371" cy="356397"/>
          </a:xfrm>
          <a:custGeom>
            <a:avLst/>
            <a:gdLst>
              <a:gd name="connsiteX0" fmla="*/ 0 w 8505371"/>
              <a:gd name="connsiteY0" fmla="*/ 566124 h 638728"/>
              <a:gd name="connsiteX1" fmla="*/ 1436914 w 8505371"/>
              <a:gd name="connsiteY1" fmla="*/ 116181 h 638728"/>
              <a:gd name="connsiteX2" fmla="*/ 2931885 w 8505371"/>
              <a:gd name="connsiteY2" fmla="*/ 595153 h 638728"/>
              <a:gd name="connsiteX3" fmla="*/ 4601028 w 8505371"/>
              <a:gd name="connsiteY3" fmla="*/ 67 h 638728"/>
              <a:gd name="connsiteX4" fmla="*/ 6270171 w 8505371"/>
              <a:gd name="connsiteY4" fmla="*/ 638696 h 638728"/>
              <a:gd name="connsiteX5" fmla="*/ 7736114 w 8505371"/>
              <a:gd name="connsiteY5" fmla="*/ 29096 h 638728"/>
              <a:gd name="connsiteX6" fmla="*/ 8505371 w 8505371"/>
              <a:gd name="connsiteY6" fmla="*/ 217781 h 638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05371" h="638728">
                <a:moveTo>
                  <a:pt x="0" y="566124"/>
                </a:moveTo>
                <a:cubicBezTo>
                  <a:pt x="474133" y="338733"/>
                  <a:pt x="948267" y="111343"/>
                  <a:pt x="1436914" y="116181"/>
                </a:cubicBezTo>
                <a:cubicBezTo>
                  <a:pt x="1925561" y="121019"/>
                  <a:pt x="2404533" y="614505"/>
                  <a:pt x="2931885" y="595153"/>
                </a:cubicBezTo>
                <a:cubicBezTo>
                  <a:pt x="3459237" y="575801"/>
                  <a:pt x="4044647" y="-7190"/>
                  <a:pt x="4601028" y="67"/>
                </a:cubicBezTo>
                <a:cubicBezTo>
                  <a:pt x="5157409" y="7324"/>
                  <a:pt x="5747657" y="633858"/>
                  <a:pt x="6270171" y="638696"/>
                </a:cubicBezTo>
                <a:cubicBezTo>
                  <a:pt x="6792685" y="643534"/>
                  <a:pt x="7363581" y="99248"/>
                  <a:pt x="7736114" y="29096"/>
                </a:cubicBezTo>
                <a:cubicBezTo>
                  <a:pt x="8108647" y="-41056"/>
                  <a:pt x="8362647" y="271000"/>
                  <a:pt x="8505371" y="217781"/>
                </a:cubicBezTo>
              </a:path>
            </a:pathLst>
          </a:custGeom>
          <a:noFill/>
          <a:ln w="349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1" name="组合 91">
            <a:extLst>
              <a:ext uri="{FF2B5EF4-FFF2-40B4-BE49-F238E27FC236}">
                <a16:creationId xmlns:a16="http://schemas.microsoft.com/office/drawing/2014/main" id="{E96B1082-9611-4478-BC7F-A618D4A2A178}"/>
              </a:ext>
            </a:extLst>
          </p:cNvPr>
          <p:cNvGrpSpPr/>
          <p:nvPr/>
        </p:nvGrpSpPr>
        <p:grpSpPr>
          <a:xfrm>
            <a:off x="2320920" y="3653059"/>
            <a:ext cx="615743" cy="585108"/>
            <a:chOff x="2166261" y="3682901"/>
            <a:chExt cx="615743" cy="585108"/>
          </a:xfrm>
        </p:grpSpPr>
        <p:sp>
          <p:nvSpPr>
            <p:cNvPr id="112" name="椭圆 92">
              <a:extLst>
                <a:ext uri="{FF2B5EF4-FFF2-40B4-BE49-F238E27FC236}">
                  <a16:creationId xmlns:a16="http://schemas.microsoft.com/office/drawing/2014/main" id="{4434D806-17BA-400A-A7DE-717EAAF66171}"/>
                </a:ext>
              </a:extLst>
            </p:cNvPr>
            <p:cNvSpPr/>
            <p:nvPr/>
          </p:nvSpPr>
          <p:spPr>
            <a:xfrm>
              <a:off x="2166261" y="3682901"/>
              <a:ext cx="585108" cy="585108"/>
            </a:xfrm>
            <a:prstGeom prst="ellipse">
              <a:avLst/>
            </a:prstGeom>
            <a:solidFill>
              <a:srgbClr val="F7B6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文本框 93">
              <a:extLst>
                <a:ext uri="{FF2B5EF4-FFF2-40B4-BE49-F238E27FC236}">
                  <a16:creationId xmlns:a16="http://schemas.microsoft.com/office/drawing/2014/main" id="{A82FE3D1-BFB3-42A5-834F-B7EAC7A95F1A}"/>
                </a:ext>
              </a:extLst>
            </p:cNvPr>
            <p:cNvSpPr txBox="1"/>
            <p:nvPr/>
          </p:nvSpPr>
          <p:spPr>
            <a:xfrm>
              <a:off x="2189986" y="3768247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01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14" name="组合 94">
            <a:extLst>
              <a:ext uri="{FF2B5EF4-FFF2-40B4-BE49-F238E27FC236}">
                <a16:creationId xmlns:a16="http://schemas.microsoft.com/office/drawing/2014/main" id="{D3CD524C-B9E2-4715-9602-B310E6A1053E}"/>
              </a:ext>
            </a:extLst>
          </p:cNvPr>
          <p:cNvGrpSpPr/>
          <p:nvPr/>
        </p:nvGrpSpPr>
        <p:grpSpPr>
          <a:xfrm>
            <a:off x="3856798" y="3881675"/>
            <a:ext cx="626185" cy="585108"/>
            <a:chOff x="3814339" y="4173407"/>
            <a:chExt cx="626185" cy="585108"/>
          </a:xfrm>
        </p:grpSpPr>
        <p:sp>
          <p:nvSpPr>
            <p:cNvPr id="115" name="椭圆 95">
              <a:extLst>
                <a:ext uri="{FF2B5EF4-FFF2-40B4-BE49-F238E27FC236}">
                  <a16:creationId xmlns:a16="http://schemas.microsoft.com/office/drawing/2014/main" id="{2F10FEB3-9632-4C1F-A1F6-1903E13AB304}"/>
                </a:ext>
              </a:extLst>
            </p:cNvPr>
            <p:cNvSpPr/>
            <p:nvPr/>
          </p:nvSpPr>
          <p:spPr>
            <a:xfrm>
              <a:off x="3814339" y="4173407"/>
              <a:ext cx="585108" cy="585108"/>
            </a:xfrm>
            <a:prstGeom prst="ellipse">
              <a:avLst/>
            </a:prstGeom>
            <a:solidFill>
              <a:srgbClr val="FF3E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文本框 96">
              <a:extLst>
                <a:ext uri="{FF2B5EF4-FFF2-40B4-BE49-F238E27FC236}">
                  <a16:creationId xmlns:a16="http://schemas.microsoft.com/office/drawing/2014/main" id="{66772EF4-B955-476A-9832-F3B181B78C0C}"/>
                </a:ext>
              </a:extLst>
            </p:cNvPr>
            <p:cNvSpPr txBox="1"/>
            <p:nvPr/>
          </p:nvSpPr>
          <p:spPr>
            <a:xfrm>
              <a:off x="3848506" y="426832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02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17" name="组合 97">
            <a:extLst>
              <a:ext uri="{FF2B5EF4-FFF2-40B4-BE49-F238E27FC236}">
                <a16:creationId xmlns:a16="http://schemas.microsoft.com/office/drawing/2014/main" id="{127AB6E3-B9C0-4F69-AF27-87D73873393E}"/>
              </a:ext>
            </a:extLst>
          </p:cNvPr>
          <p:cNvGrpSpPr/>
          <p:nvPr/>
        </p:nvGrpSpPr>
        <p:grpSpPr>
          <a:xfrm>
            <a:off x="5435725" y="3621585"/>
            <a:ext cx="633095" cy="585108"/>
            <a:chOff x="5435725" y="3693130"/>
            <a:chExt cx="633095" cy="585108"/>
          </a:xfrm>
        </p:grpSpPr>
        <p:sp>
          <p:nvSpPr>
            <p:cNvPr id="118" name="椭圆 98">
              <a:extLst>
                <a:ext uri="{FF2B5EF4-FFF2-40B4-BE49-F238E27FC236}">
                  <a16:creationId xmlns:a16="http://schemas.microsoft.com/office/drawing/2014/main" id="{B3261FDD-E66F-4047-BF17-9F0BD4E9405D}"/>
                </a:ext>
              </a:extLst>
            </p:cNvPr>
            <p:cNvSpPr/>
            <p:nvPr/>
          </p:nvSpPr>
          <p:spPr>
            <a:xfrm>
              <a:off x="5435725" y="3693130"/>
              <a:ext cx="585108" cy="585108"/>
            </a:xfrm>
            <a:prstGeom prst="ellipse">
              <a:avLst/>
            </a:prstGeom>
            <a:solidFill>
              <a:srgbClr val="76AADB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文本框 99">
              <a:extLst>
                <a:ext uri="{FF2B5EF4-FFF2-40B4-BE49-F238E27FC236}">
                  <a16:creationId xmlns:a16="http://schemas.microsoft.com/office/drawing/2014/main" id="{0A28F9FF-BA33-4DF7-9198-9ED38D73034B}"/>
                </a:ext>
              </a:extLst>
            </p:cNvPr>
            <p:cNvSpPr txBox="1"/>
            <p:nvPr/>
          </p:nvSpPr>
          <p:spPr>
            <a:xfrm>
              <a:off x="5476802" y="3817103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03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20" name="组合 100">
            <a:extLst>
              <a:ext uri="{FF2B5EF4-FFF2-40B4-BE49-F238E27FC236}">
                <a16:creationId xmlns:a16="http://schemas.microsoft.com/office/drawing/2014/main" id="{0734A038-8421-4F37-A706-46932F46CC18}"/>
              </a:ext>
            </a:extLst>
          </p:cNvPr>
          <p:cNvGrpSpPr/>
          <p:nvPr/>
        </p:nvGrpSpPr>
        <p:grpSpPr>
          <a:xfrm>
            <a:off x="7398490" y="3902628"/>
            <a:ext cx="592018" cy="585108"/>
            <a:chOff x="7227985" y="4192442"/>
            <a:chExt cx="592018" cy="585108"/>
          </a:xfrm>
        </p:grpSpPr>
        <p:sp>
          <p:nvSpPr>
            <p:cNvPr id="121" name="椭圆 101">
              <a:extLst>
                <a:ext uri="{FF2B5EF4-FFF2-40B4-BE49-F238E27FC236}">
                  <a16:creationId xmlns:a16="http://schemas.microsoft.com/office/drawing/2014/main" id="{662F0789-16A2-4513-9A5C-D665648DB405}"/>
                </a:ext>
              </a:extLst>
            </p:cNvPr>
            <p:cNvSpPr/>
            <p:nvPr/>
          </p:nvSpPr>
          <p:spPr>
            <a:xfrm>
              <a:off x="7227985" y="4192442"/>
              <a:ext cx="585108" cy="585108"/>
            </a:xfrm>
            <a:prstGeom prst="ellipse">
              <a:avLst/>
            </a:prstGeom>
            <a:solidFill>
              <a:srgbClr val="70AD47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文本框 102">
              <a:extLst>
                <a:ext uri="{FF2B5EF4-FFF2-40B4-BE49-F238E27FC236}">
                  <a16:creationId xmlns:a16="http://schemas.microsoft.com/office/drawing/2014/main" id="{B59D8E92-4E4E-4EF5-BE5F-7FF01F4CA09C}"/>
                </a:ext>
              </a:extLst>
            </p:cNvPr>
            <p:cNvSpPr txBox="1"/>
            <p:nvPr/>
          </p:nvSpPr>
          <p:spPr>
            <a:xfrm>
              <a:off x="7227985" y="433317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04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pic>
        <p:nvPicPr>
          <p:cNvPr id="91" name="Picture 3">
            <a:extLst>
              <a:ext uri="{FF2B5EF4-FFF2-40B4-BE49-F238E27FC236}">
                <a16:creationId xmlns:a16="http://schemas.microsoft.com/office/drawing/2014/main" id="{FD686AC7-14F8-4FB0-8A09-B8C45ED59C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976675" y="4545963"/>
            <a:ext cx="2857830" cy="214337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212436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6" grpId="0"/>
      <p:bldP spid="109" grpId="0"/>
      <p:bldP spid="107" grpId="0"/>
      <p:bldP spid="11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595556" y="177913"/>
            <a:ext cx="8666155" cy="76944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行動方案</a:t>
            </a:r>
            <a:r>
              <a:rPr lang="en-US" altLang="zh-TW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5-</a:t>
            </a:r>
            <a:r>
              <a:rPr lang="zh-TW" altLang="en-US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塑膠吸管減量海報宣導</a:t>
            </a:r>
            <a:endParaRPr lang="en-US" altLang="zh-CN" sz="4400" b="1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 flipH="1">
            <a:off x="9642699" y="2588738"/>
            <a:ext cx="1140764" cy="2174633"/>
            <a:chOff x="7313614" y="5424488"/>
            <a:chExt cx="363538" cy="6413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2" name="Freeform 1842"/>
            <p:cNvSpPr>
              <a:spLocks noEditPoints="1"/>
            </p:cNvSpPr>
            <p:nvPr/>
          </p:nvSpPr>
          <p:spPr bwMode="auto">
            <a:xfrm>
              <a:off x="7394577" y="5473701"/>
              <a:ext cx="217488" cy="21748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43"/>
            <p:cNvSpPr>
              <a:spLocks noEditPoints="1"/>
            </p:cNvSpPr>
            <p:nvPr/>
          </p:nvSpPr>
          <p:spPr bwMode="auto">
            <a:xfrm>
              <a:off x="7391402" y="5470526"/>
              <a:ext cx="225425" cy="223838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44"/>
            <p:cNvSpPr/>
            <p:nvPr/>
          </p:nvSpPr>
          <p:spPr bwMode="auto">
            <a:xfrm>
              <a:off x="7377114" y="5583238"/>
              <a:ext cx="22225" cy="19050"/>
            </a:xfrm>
            <a:custGeom>
              <a:avLst/>
              <a:gdLst>
                <a:gd name="T0" fmla="*/ 0 w 14"/>
                <a:gd name="T1" fmla="*/ 8 h 12"/>
                <a:gd name="T2" fmla="*/ 12 w 14"/>
                <a:gd name="T3" fmla="*/ 0 h 12"/>
                <a:gd name="T4" fmla="*/ 14 w 14"/>
                <a:gd name="T5" fmla="*/ 4 h 12"/>
                <a:gd name="T6" fmla="*/ 2 w 14"/>
                <a:gd name="T7" fmla="*/ 12 h 12"/>
                <a:gd name="T8" fmla="*/ 0 w 14"/>
                <a:gd name="T9" fmla="*/ 8 h 12"/>
                <a:gd name="T10" fmla="*/ 0 w 1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8"/>
                  </a:moveTo>
                  <a:lnTo>
                    <a:pt x="12" y="0"/>
                  </a:lnTo>
                  <a:lnTo>
                    <a:pt x="14" y="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45"/>
            <p:cNvSpPr/>
            <p:nvPr/>
          </p:nvSpPr>
          <p:spPr bwMode="auto">
            <a:xfrm>
              <a:off x="7372352" y="5580063"/>
              <a:ext cx="33338" cy="2540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0 h 16"/>
                <a:gd name="T4" fmla="*/ 4 w 21"/>
                <a:gd name="T5" fmla="*/ 12 h 16"/>
                <a:gd name="T6" fmla="*/ 3 w 21"/>
                <a:gd name="T7" fmla="*/ 10 h 16"/>
                <a:gd name="T8" fmla="*/ 1 w 21"/>
                <a:gd name="T9" fmla="*/ 11 h 16"/>
                <a:gd name="T10" fmla="*/ 0 w 21"/>
                <a:gd name="T11" fmla="*/ 9 h 16"/>
                <a:gd name="T12" fmla="*/ 16 w 21"/>
                <a:gd name="T13" fmla="*/ 0 h 16"/>
                <a:gd name="T14" fmla="*/ 21 w 21"/>
                <a:gd name="T15" fmla="*/ 8 h 16"/>
                <a:gd name="T16" fmla="*/ 4 w 21"/>
                <a:gd name="T17" fmla="*/ 16 h 16"/>
                <a:gd name="T18" fmla="*/ 1 w 21"/>
                <a:gd name="T19" fmla="*/ 11 h 16"/>
                <a:gd name="T20" fmla="*/ 1 w 21"/>
                <a:gd name="T2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lnTo>
                    <a:pt x="3" y="10"/>
                  </a:lnTo>
                  <a:lnTo>
                    <a:pt x="4" y="12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4" y="1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46"/>
            <p:cNvSpPr/>
            <p:nvPr/>
          </p:nvSpPr>
          <p:spPr bwMode="auto">
            <a:xfrm>
              <a:off x="7413627" y="5589588"/>
              <a:ext cx="84138" cy="5873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47"/>
            <p:cNvSpPr>
              <a:spLocks noEditPoints="1"/>
            </p:cNvSpPr>
            <p:nvPr/>
          </p:nvSpPr>
          <p:spPr bwMode="auto">
            <a:xfrm>
              <a:off x="7410452" y="5586413"/>
              <a:ext cx="92075" cy="650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48"/>
            <p:cNvSpPr/>
            <p:nvPr/>
          </p:nvSpPr>
          <p:spPr bwMode="auto">
            <a:xfrm>
              <a:off x="7483477" y="5580063"/>
              <a:ext cx="17463" cy="15875"/>
            </a:xfrm>
            <a:custGeom>
              <a:avLst/>
              <a:gdLst>
                <a:gd name="T0" fmla="*/ 0 w 11"/>
                <a:gd name="T1" fmla="*/ 3 h 10"/>
                <a:gd name="T2" fmla="*/ 3 w 11"/>
                <a:gd name="T3" fmla="*/ 0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3 h 10"/>
                <a:gd name="T10" fmla="*/ 0 w 11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lnTo>
                    <a:pt x="3" y="0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49"/>
            <p:cNvSpPr>
              <a:spLocks noEditPoints="1"/>
            </p:cNvSpPr>
            <p:nvPr/>
          </p:nvSpPr>
          <p:spPr bwMode="auto">
            <a:xfrm>
              <a:off x="7478714" y="5575301"/>
              <a:ext cx="26988" cy="25400"/>
            </a:xfrm>
            <a:custGeom>
              <a:avLst/>
              <a:gdLst>
                <a:gd name="T0" fmla="*/ 2 w 17"/>
                <a:gd name="T1" fmla="*/ 7 h 16"/>
                <a:gd name="T2" fmla="*/ 3 w 17"/>
                <a:gd name="T3" fmla="*/ 6 h 16"/>
                <a:gd name="T4" fmla="*/ 5 w 17"/>
                <a:gd name="T5" fmla="*/ 7 h 16"/>
                <a:gd name="T6" fmla="*/ 3 w 17"/>
                <a:gd name="T7" fmla="*/ 6 h 16"/>
                <a:gd name="T8" fmla="*/ 2 w 17"/>
                <a:gd name="T9" fmla="*/ 7 h 16"/>
                <a:gd name="T10" fmla="*/ 0 w 17"/>
                <a:gd name="T11" fmla="*/ 6 h 16"/>
                <a:gd name="T12" fmla="*/ 6 w 17"/>
                <a:gd name="T13" fmla="*/ 0 h 16"/>
                <a:gd name="T14" fmla="*/ 17 w 17"/>
                <a:gd name="T15" fmla="*/ 9 h 16"/>
                <a:gd name="T16" fmla="*/ 11 w 17"/>
                <a:gd name="T17" fmla="*/ 16 h 16"/>
                <a:gd name="T18" fmla="*/ 2 w 17"/>
                <a:gd name="T19" fmla="*/ 7 h 16"/>
                <a:gd name="T20" fmla="*/ 2 w 17"/>
                <a:gd name="T21" fmla="*/ 7 h 16"/>
                <a:gd name="T22" fmla="*/ 11 w 17"/>
                <a:gd name="T23" fmla="*/ 11 h 16"/>
                <a:gd name="T24" fmla="*/ 11 w 17"/>
                <a:gd name="T25" fmla="*/ 11 h 16"/>
                <a:gd name="T26" fmla="*/ 8 w 17"/>
                <a:gd name="T27" fmla="*/ 6 h 16"/>
                <a:gd name="T28" fmla="*/ 11 w 17"/>
                <a:gd name="T29" fmla="*/ 11 h 16"/>
                <a:gd name="T30" fmla="*/ 11 w 17"/>
                <a:gd name="T3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2" y="7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9"/>
                  </a:lnTo>
                  <a:lnTo>
                    <a:pt x="11" y="16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50"/>
            <p:cNvSpPr/>
            <p:nvPr/>
          </p:nvSpPr>
          <p:spPr bwMode="auto">
            <a:xfrm>
              <a:off x="7410452" y="5438776"/>
              <a:ext cx="36513" cy="58738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51"/>
            <p:cNvSpPr>
              <a:spLocks noEditPoints="1"/>
            </p:cNvSpPr>
            <p:nvPr/>
          </p:nvSpPr>
          <p:spPr bwMode="auto">
            <a:xfrm>
              <a:off x="7405689" y="5435601"/>
              <a:ext cx="44450" cy="6826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52"/>
            <p:cNvSpPr/>
            <p:nvPr/>
          </p:nvSpPr>
          <p:spPr bwMode="auto">
            <a:xfrm>
              <a:off x="7446964" y="5427663"/>
              <a:ext cx="44450" cy="52388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53"/>
            <p:cNvSpPr>
              <a:spLocks noEditPoints="1"/>
            </p:cNvSpPr>
            <p:nvPr/>
          </p:nvSpPr>
          <p:spPr bwMode="auto">
            <a:xfrm>
              <a:off x="7443789" y="5424488"/>
              <a:ext cx="50800" cy="66675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54"/>
            <p:cNvSpPr/>
            <p:nvPr/>
          </p:nvSpPr>
          <p:spPr bwMode="auto">
            <a:xfrm>
              <a:off x="7429502" y="5559426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0 h 4"/>
                <a:gd name="T4" fmla="*/ 6 w 6"/>
                <a:gd name="T5" fmla="*/ 0 h 4"/>
                <a:gd name="T6" fmla="*/ 6 w 6"/>
                <a:gd name="T7" fmla="*/ 4 h 4"/>
                <a:gd name="T8" fmla="*/ 0 w 6"/>
                <a:gd name="T9" fmla="*/ 4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55"/>
            <p:cNvSpPr>
              <a:spLocks noEditPoints="1"/>
            </p:cNvSpPr>
            <p:nvPr/>
          </p:nvSpPr>
          <p:spPr bwMode="auto">
            <a:xfrm>
              <a:off x="7426327" y="5556251"/>
              <a:ext cx="15875" cy="12700"/>
            </a:xfrm>
            <a:custGeom>
              <a:avLst/>
              <a:gdLst>
                <a:gd name="T0" fmla="*/ 8 w 10"/>
                <a:gd name="T1" fmla="*/ 8 h 8"/>
                <a:gd name="T2" fmla="*/ 2 w 10"/>
                <a:gd name="T3" fmla="*/ 8 h 8"/>
                <a:gd name="T4" fmla="*/ 2 w 10"/>
                <a:gd name="T5" fmla="*/ 6 h 8"/>
                <a:gd name="T6" fmla="*/ 4 w 10"/>
                <a:gd name="T7" fmla="*/ 6 h 8"/>
                <a:gd name="T8" fmla="*/ 2 w 10"/>
                <a:gd name="T9" fmla="*/ 6 h 8"/>
                <a:gd name="T10" fmla="*/ 2 w 10"/>
                <a:gd name="T11" fmla="*/ 8 h 8"/>
                <a:gd name="T12" fmla="*/ 0 w 10"/>
                <a:gd name="T13" fmla="*/ 8 h 8"/>
                <a:gd name="T14" fmla="*/ 0 w 10"/>
                <a:gd name="T15" fmla="*/ 0 h 8"/>
                <a:gd name="T16" fmla="*/ 10 w 10"/>
                <a:gd name="T17" fmla="*/ 0 h 8"/>
                <a:gd name="T18" fmla="*/ 10 w 10"/>
                <a:gd name="T19" fmla="*/ 8 h 8"/>
                <a:gd name="T20" fmla="*/ 8 w 10"/>
                <a:gd name="T21" fmla="*/ 8 h 8"/>
                <a:gd name="T22" fmla="*/ 8 w 10"/>
                <a:gd name="T23" fmla="*/ 8 h 8"/>
                <a:gd name="T24" fmla="*/ 5 w 10"/>
                <a:gd name="T25" fmla="*/ 4 h 8"/>
                <a:gd name="T26" fmla="*/ 5 w 10"/>
                <a:gd name="T27" fmla="*/ 4 h 8"/>
                <a:gd name="T28" fmla="*/ 4 w 10"/>
                <a:gd name="T29" fmla="*/ 4 h 8"/>
                <a:gd name="T30" fmla="*/ 4 w 10"/>
                <a:gd name="T31" fmla="*/ 4 h 8"/>
                <a:gd name="T32" fmla="*/ 5 w 10"/>
                <a:gd name="T33" fmla="*/ 4 h 8"/>
                <a:gd name="T34" fmla="*/ 5 w 10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56"/>
            <p:cNvSpPr/>
            <p:nvPr/>
          </p:nvSpPr>
          <p:spPr bwMode="auto">
            <a:xfrm>
              <a:off x="7496177" y="5688013"/>
              <a:ext cx="6350" cy="23813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0 h 15"/>
                <a:gd name="T4" fmla="*/ 4 w 4"/>
                <a:gd name="T5" fmla="*/ 0 h 15"/>
                <a:gd name="T6" fmla="*/ 4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57"/>
            <p:cNvSpPr>
              <a:spLocks noEditPoints="1"/>
            </p:cNvSpPr>
            <p:nvPr/>
          </p:nvSpPr>
          <p:spPr bwMode="auto">
            <a:xfrm>
              <a:off x="7493002" y="5684838"/>
              <a:ext cx="12700" cy="30163"/>
            </a:xfrm>
            <a:custGeom>
              <a:avLst/>
              <a:gdLst>
                <a:gd name="T0" fmla="*/ 6 w 8"/>
                <a:gd name="T1" fmla="*/ 19 h 19"/>
                <a:gd name="T2" fmla="*/ 2 w 8"/>
                <a:gd name="T3" fmla="*/ 19 h 19"/>
                <a:gd name="T4" fmla="*/ 2 w 8"/>
                <a:gd name="T5" fmla="*/ 17 h 19"/>
                <a:gd name="T6" fmla="*/ 4 w 8"/>
                <a:gd name="T7" fmla="*/ 17 h 19"/>
                <a:gd name="T8" fmla="*/ 2 w 8"/>
                <a:gd name="T9" fmla="*/ 17 h 19"/>
                <a:gd name="T10" fmla="*/ 2 w 8"/>
                <a:gd name="T11" fmla="*/ 19 h 19"/>
                <a:gd name="T12" fmla="*/ 0 w 8"/>
                <a:gd name="T13" fmla="*/ 19 h 19"/>
                <a:gd name="T14" fmla="*/ 0 w 8"/>
                <a:gd name="T15" fmla="*/ 0 h 19"/>
                <a:gd name="T16" fmla="*/ 8 w 8"/>
                <a:gd name="T17" fmla="*/ 0 h 19"/>
                <a:gd name="T18" fmla="*/ 8 w 8"/>
                <a:gd name="T19" fmla="*/ 19 h 19"/>
                <a:gd name="T20" fmla="*/ 6 w 8"/>
                <a:gd name="T21" fmla="*/ 19 h 19"/>
                <a:gd name="T22" fmla="*/ 6 w 8"/>
                <a:gd name="T23" fmla="*/ 19 h 19"/>
                <a:gd name="T24" fmla="*/ 4 w 8"/>
                <a:gd name="T25" fmla="*/ 15 h 19"/>
                <a:gd name="T26" fmla="*/ 4 w 8"/>
                <a:gd name="T27" fmla="*/ 4 h 19"/>
                <a:gd name="T28" fmla="*/ 4 w 8"/>
                <a:gd name="T29" fmla="*/ 15 h 19"/>
                <a:gd name="T30" fmla="*/ 4 w 8"/>
                <a:gd name="T3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9">
                  <a:moveTo>
                    <a:pt x="6" y="19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" y="15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58"/>
            <p:cNvSpPr>
              <a:spLocks noEditPoints="1"/>
            </p:cNvSpPr>
            <p:nvPr/>
          </p:nvSpPr>
          <p:spPr bwMode="auto">
            <a:xfrm>
              <a:off x="7410452" y="5708651"/>
              <a:ext cx="142875" cy="19050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59"/>
            <p:cNvSpPr>
              <a:spLocks noEditPoints="1"/>
            </p:cNvSpPr>
            <p:nvPr/>
          </p:nvSpPr>
          <p:spPr bwMode="auto">
            <a:xfrm>
              <a:off x="7407277" y="5705476"/>
              <a:ext cx="149225" cy="196850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60"/>
            <p:cNvSpPr/>
            <p:nvPr/>
          </p:nvSpPr>
          <p:spPr bwMode="auto">
            <a:xfrm>
              <a:off x="7531102" y="5711826"/>
              <a:ext cx="128588" cy="122238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61"/>
            <p:cNvSpPr>
              <a:spLocks noEditPoints="1"/>
            </p:cNvSpPr>
            <p:nvPr/>
          </p:nvSpPr>
          <p:spPr bwMode="auto">
            <a:xfrm>
              <a:off x="7527927" y="5708651"/>
              <a:ext cx="134938" cy="139700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862"/>
            <p:cNvSpPr/>
            <p:nvPr/>
          </p:nvSpPr>
          <p:spPr bwMode="auto">
            <a:xfrm>
              <a:off x="7646989" y="5818188"/>
              <a:ext cx="7938" cy="20638"/>
            </a:xfrm>
            <a:custGeom>
              <a:avLst/>
              <a:gdLst>
                <a:gd name="T0" fmla="*/ 0 w 5"/>
                <a:gd name="T1" fmla="*/ 13 h 13"/>
                <a:gd name="T2" fmla="*/ 0 w 5"/>
                <a:gd name="T3" fmla="*/ 0 h 13"/>
                <a:gd name="T4" fmla="*/ 5 w 5"/>
                <a:gd name="T5" fmla="*/ 0 h 13"/>
                <a:gd name="T6" fmla="*/ 5 w 5"/>
                <a:gd name="T7" fmla="*/ 13 h 13"/>
                <a:gd name="T8" fmla="*/ 0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863"/>
            <p:cNvSpPr>
              <a:spLocks noEditPoints="1"/>
            </p:cNvSpPr>
            <p:nvPr/>
          </p:nvSpPr>
          <p:spPr bwMode="auto">
            <a:xfrm>
              <a:off x="7643814" y="5815013"/>
              <a:ext cx="14288" cy="28575"/>
            </a:xfrm>
            <a:custGeom>
              <a:avLst/>
              <a:gdLst>
                <a:gd name="T0" fmla="*/ 7 w 9"/>
                <a:gd name="T1" fmla="*/ 18 h 18"/>
                <a:gd name="T2" fmla="*/ 2 w 9"/>
                <a:gd name="T3" fmla="*/ 18 h 18"/>
                <a:gd name="T4" fmla="*/ 2 w 9"/>
                <a:gd name="T5" fmla="*/ 15 h 18"/>
                <a:gd name="T6" fmla="*/ 4 w 9"/>
                <a:gd name="T7" fmla="*/ 15 h 18"/>
                <a:gd name="T8" fmla="*/ 2 w 9"/>
                <a:gd name="T9" fmla="*/ 15 h 18"/>
                <a:gd name="T10" fmla="*/ 2 w 9"/>
                <a:gd name="T11" fmla="*/ 18 h 18"/>
                <a:gd name="T12" fmla="*/ 0 w 9"/>
                <a:gd name="T13" fmla="*/ 18 h 18"/>
                <a:gd name="T14" fmla="*/ 0 w 9"/>
                <a:gd name="T15" fmla="*/ 0 h 18"/>
                <a:gd name="T16" fmla="*/ 9 w 9"/>
                <a:gd name="T17" fmla="*/ 0 h 18"/>
                <a:gd name="T18" fmla="*/ 9 w 9"/>
                <a:gd name="T19" fmla="*/ 18 h 18"/>
                <a:gd name="T20" fmla="*/ 7 w 9"/>
                <a:gd name="T21" fmla="*/ 18 h 18"/>
                <a:gd name="T22" fmla="*/ 7 w 9"/>
                <a:gd name="T23" fmla="*/ 18 h 18"/>
                <a:gd name="T24" fmla="*/ 4 w 9"/>
                <a:gd name="T25" fmla="*/ 13 h 18"/>
                <a:gd name="T26" fmla="*/ 4 w 9"/>
                <a:gd name="T27" fmla="*/ 4 h 18"/>
                <a:gd name="T28" fmla="*/ 4 w 9"/>
                <a:gd name="T29" fmla="*/ 13 h 18"/>
                <a:gd name="T30" fmla="*/ 4 w 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4" y="13"/>
                  </a:moveTo>
                  <a:lnTo>
                    <a:pt x="4" y="4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864"/>
            <p:cNvSpPr/>
            <p:nvPr/>
          </p:nvSpPr>
          <p:spPr bwMode="auto">
            <a:xfrm>
              <a:off x="7316789" y="5661026"/>
              <a:ext cx="128588" cy="88900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865"/>
            <p:cNvSpPr>
              <a:spLocks noEditPoints="1"/>
            </p:cNvSpPr>
            <p:nvPr/>
          </p:nvSpPr>
          <p:spPr bwMode="auto">
            <a:xfrm>
              <a:off x="7313614" y="5657851"/>
              <a:ext cx="136525" cy="96838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866"/>
            <p:cNvSpPr/>
            <p:nvPr/>
          </p:nvSpPr>
          <p:spPr bwMode="auto">
            <a:xfrm>
              <a:off x="7340602" y="5668963"/>
              <a:ext cx="17463" cy="11113"/>
            </a:xfrm>
            <a:custGeom>
              <a:avLst/>
              <a:gdLst>
                <a:gd name="T0" fmla="*/ 0 w 11"/>
                <a:gd name="T1" fmla="*/ 4 h 7"/>
                <a:gd name="T2" fmla="*/ 1 w 11"/>
                <a:gd name="T3" fmla="*/ 0 h 7"/>
                <a:gd name="T4" fmla="*/ 11 w 11"/>
                <a:gd name="T5" fmla="*/ 3 h 7"/>
                <a:gd name="T6" fmla="*/ 9 w 11"/>
                <a:gd name="T7" fmla="*/ 7 h 7"/>
                <a:gd name="T8" fmla="*/ 0 w 11"/>
                <a:gd name="T9" fmla="*/ 4 h 7"/>
                <a:gd name="T10" fmla="*/ 0 w 1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lnTo>
                    <a:pt x="1" y="0"/>
                  </a:lnTo>
                  <a:lnTo>
                    <a:pt x="11" y="3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867"/>
            <p:cNvSpPr>
              <a:spLocks noEditPoints="1"/>
            </p:cNvSpPr>
            <p:nvPr/>
          </p:nvSpPr>
          <p:spPr bwMode="auto">
            <a:xfrm>
              <a:off x="7335839" y="5665788"/>
              <a:ext cx="25400" cy="19050"/>
            </a:xfrm>
            <a:custGeom>
              <a:avLst/>
              <a:gdLst>
                <a:gd name="T0" fmla="*/ 2 w 16"/>
                <a:gd name="T1" fmla="*/ 8 h 12"/>
                <a:gd name="T2" fmla="*/ 3 w 16"/>
                <a:gd name="T3" fmla="*/ 6 h 12"/>
                <a:gd name="T4" fmla="*/ 5 w 16"/>
                <a:gd name="T5" fmla="*/ 7 h 12"/>
                <a:gd name="T6" fmla="*/ 3 w 16"/>
                <a:gd name="T7" fmla="*/ 6 h 12"/>
                <a:gd name="T8" fmla="*/ 2 w 16"/>
                <a:gd name="T9" fmla="*/ 8 h 12"/>
                <a:gd name="T10" fmla="*/ 0 w 16"/>
                <a:gd name="T11" fmla="*/ 7 h 12"/>
                <a:gd name="T12" fmla="*/ 3 w 16"/>
                <a:gd name="T13" fmla="*/ 0 h 12"/>
                <a:gd name="T14" fmla="*/ 16 w 16"/>
                <a:gd name="T15" fmla="*/ 3 h 12"/>
                <a:gd name="T16" fmla="*/ 14 w 16"/>
                <a:gd name="T17" fmla="*/ 12 h 12"/>
                <a:gd name="T18" fmla="*/ 2 w 16"/>
                <a:gd name="T19" fmla="*/ 8 h 12"/>
                <a:gd name="T20" fmla="*/ 2 w 16"/>
                <a:gd name="T21" fmla="*/ 8 h 12"/>
                <a:gd name="T22" fmla="*/ 11 w 16"/>
                <a:gd name="T23" fmla="*/ 6 h 12"/>
                <a:gd name="T24" fmla="*/ 5 w 16"/>
                <a:gd name="T25" fmla="*/ 5 h 12"/>
                <a:gd name="T26" fmla="*/ 5 w 16"/>
                <a:gd name="T27" fmla="*/ 5 h 12"/>
                <a:gd name="T28" fmla="*/ 11 w 16"/>
                <a:gd name="T29" fmla="*/ 6 h 12"/>
                <a:gd name="T30" fmla="*/ 11 w 16"/>
                <a:gd name="T3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">
                  <a:moveTo>
                    <a:pt x="2" y="8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4" y="12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1" y="6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868"/>
            <p:cNvSpPr/>
            <p:nvPr/>
          </p:nvSpPr>
          <p:spPr bwMode="auto">
            <a:xfrm>
              <a:off x="7337427" y="5875338"/>
              <a:ext cx="119063" cy="187325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869"/>
            <p:cNvSpPr>
              <a:spLocks noEditPoints="1"/>
            </p:cNvSpPr>
            <p:nvPr/>
          </p:nvSpPr>
          <p:spPr bwMode="auto">
            <a:xfrm>
              <a:off x="7334252" y="5872163"/>
              <a:ext cx="125413" cy="193675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870"/>
            <p:cNvSpPr>
              <a:spLocks noEditPoints="1"/>
            </p:cNvSpPr>
            <p:nvPr/>
          </p:nvSpPr>
          <p:spPr bwMode="auto">
            <a:xfrm>
              <a:off x="7496177" y="5892801"/>
              <a:ext cx="176213" cy="13335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1871"/>
            <p:cNvSpPr>
              <a:spLocks noEditPoints="1"/>
            </p:cNvSpPr>
            <p:nvPr/>
          </p:nvSpPr>
          <p:spPr bwMode="auto">
            <a:xfrm>
              <a:off x="7491414" y="5888038"/>
              <a:ext cx="185738" cy="141288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5" name="矩形 104"/>
          <p:cNvSpPr>
            <a:spLocks noChangeArrowheads="1"/>
          </p:cNvSpPr>
          <p:nvPr/>
        </p:nvSpPr>
        <p:spPr bwMode="auto">
          <a:xfrm>
            <a:off x="9127605" y="1572684"/>
            <a:ext cx="2684043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到各班宣導減少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使用塑膠吸管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6" name="矩形 105"/>
          <p:cNvSpPr>
            <a:spLocks noChangeArrowheads="1"/>
          </p:cNvSpPr>
          <p:nvPr/>
        </p:nvSpPr>
        <p:spPr bwMode="auto">
          <a:xfrm>
            <a:off x="3674101" y="1796921"/>
            <a:ext cx="2054178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利用課後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製作海報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108" name="Picture 3">
            <a:extLst>
              <a:ext uri="{FF2B5EF4-FFF2-40B4-BE49-F238E27FC236}">
                <a16:creationId xmlns:a16="http://schemas.microsoft.com/office/drawing/2014/main" id="{727FBA5F-D1EC-49A7-BAFF-99DD4E98F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591898" y="1254321"/>
            <a:ext cx="2848600" cy="21364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矩形 108">
            <a:extLst>
              <a:ext uri="{FF2B5EF4-FFF2-40B4-BE49-F238E27FC236}">
                <a16:creationId xmlns:a16="http://schemas.microsoft.com/office/drawing/2014/main" id="{44C2A209-778C-4534-A5C3-6D7D9A1EA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7133" y="5001952"/>
            <a:ext cx="2348418" cy="1471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到店家宣導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減少使用塑膠吸管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7" name="矩形 106"/>
          <p:cNvSpPr>
            <a:spLocks noChangeArrowheads="1"/>
          </p:cNvSpPr>
          <p:nvPr/>
        </p:nvSpPr>
        <p:spPr bwMode="auto">
          <a:xfrm>
            <a:off x="3890965" y="5190145"/>
            <a:ext cx="2761785" cy="104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列印切割</a:t>
            </a:r>
            <a:endParaRPr lang="en-US" altLang="zh-TW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just">
              <a:buNone/>
            </a:pPr>
            <a:r>
              <a:rPr lang="zh-TW" altLang="en-US" sz="2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黏貼海報</a:t>
            </a:r>
            <a:endParaRPr lang="en-US" altLang="zh-CN" sz="2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F40214DC-FD5B-4542-8CB9-83F9C1D294D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0102" y="4535618"/>
            <a:ext cx="2987792" cy="22408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C2450FDF-F35E-420A-91EF-97B8CBE9CBA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7935" y="1250315"/>
            <a:ext cx="2988263" cy="224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0" name="任意多边形 90">
            <a:extLst>
              <a:ext uri="{FF2B5EF4-FFF2-40B4-BE49-F238E27FC236}">
                <a16:creationId xmlns:a16="http://schemas.microsoft.com/office/drawing/2014/main" id="{3E7FE5FB-7905-440D-9D97-6EDBECD793B6}"/>
              </a:ext>
            </a:extLst>
          </p:cNvPr>
          <p:cNvSpPr/>
          <p:nvPr/>
        </p:nvSpPr>
        <p:spPr>
          <a:xfrm>
            <a:off x="1248385" y="3911155"/>
            <a:ext cx="8505371" cy="356397"/>
          </a:xfrm>
          <a:custGeom>
            <a:avLst/>
            <a:gdLst>
              <a:gd name="connsiteX0" fmla="*/ 0 w 8505371"/>
              <a:gd name="connsiteY0" fmla="*/ 566124 h 638728"/>
              <a:gd name="connsiteX1" fmla="*/ 1436914 w 8505371"/>
              <a:gd name="connsiteY1" fmla="*/ 116181 h 638728"/>
              <a:gd name="connsiteX2" fmla="*/ 2931885 w 8505371"/>
              <a:gd name="connsiteY2" fmla="*/ 595153 h 638728"/>
              <a:gd name="connsiteX3" fmla="*/ 4601028 w 8505371"/>
              <a:gd name="connsiteY3" fmla="*/ 67 h 638728"/>
              <a:gd name="connsiteX4" fmla="*/ 6270171 w 8505371"/>
              <a:gd name="connsiteY4" fmla="*/ 638696 h 638728"/>
              <a:gd name="connsiteX5" fmla="*/ 7736114 w 8505371"/>
              <a:gd name="connsiteY5" fmla="*/ 29096 h 638728"/>
              <a:gd name="connsiteX6" fmla="*/ 8505371 w 8505371"/>
              <a:gd name="connsiteY6" fmla="*/ 217781 h 638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05371" h="638728">
                <a:moveTo>
                  <a:pt x="0" y="566124"/>
                </a:moveTo>
                <a:cubicBezTo>
                  <a:pt x="474133" y="338733"/>
                  <a:pt x="948267" y="111343"/>
                  <a:pt x="1436914" y="116181"/>
                </a:cubicBezTo>
                <a:cubicBezTo>
                  <a:pt x="1925561" y="121019"/>
                  <a:pt x="2404533" y="614505"/>
                  <a:pt x="2931885" y="595153"/>
                </a:cubicBezTo>
                <a:cubicBezTo>
                  <a:pt x="3459237" y="575801"/>
                  <a:pt x="4044647" y="-7190"/>
                  <a:pt x="4601028" y="67"/>
                </a:cubicBezTo>
                <a:cubicBezTo>
                  <a:pt x="5157409" y="7324"/>
                  <a:pt x="5747657" y="633858"/>
                  <a:pt x="6270171" y="638696"/>
                </a:cubicBezTo>
                <a:cubicBezTo>
                  <a:pt x="6792685" y="643534"/>
                  <a:pt x="7363581" y="99248"/>
                  <a:pt x="7736114" y="29096"/>
                </a:cubicBezTo>
                <a:cubicBezTo>
                  <a:pt x="8108647" y="-41056"/>
                  <a:pt x="8362647" y="271000"/>
                  <a:pt x="8505371" y="217781"/>
                </a:cubicBezTo>
              </a:path>
            </a:pathLst>
          </a:custGeom>
          <a:noFill/>
          <a:ln w="349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1" name="组合 91">
            <a:extLst>
              <a:ext uri="{FF2B5EF4-FFF2-40B4-BE49-F238E27FC236}">
                <a16:creationId xmlns:a16="http://schemas.microsoft.com/office/drawing/2014/main" id="{E96B1082-9611-4478-BC7F-A618D4A2A178}"/>
              </a:ext>
            </a:extLst>
          </p:cNvPr>
          <p:cNvGrpSpPr/>
          <p:nvPr/>
        </p:nvGrpSpPr>
        <p:grpSpPr>
          <a:xfrm>
            <a:off x="2320920" y="3653059"/>
            <a:ext cx="615743" cy="585108"/>
            <a:chOff x="2166261" y="3682901"/>
            <a:chExt cx="615743" cy="585108"/>
          </a:xfrm>
        </p:grpSpPr>
        <p:sp>
          <p:nvSpPr>
            <p:cNvPr id="112" name="椭圆 92">
              <a:extLst>
                <a:ext uri="{FF2B5EF4-FFF2-40B4-BE49-F238E27FC236}">
                  <a16:creationId xmlns:a16="http://schemas.microsoft.com/office/drawing/2014/main" id="{4434D806-17BA-400A-A7DE-717EAAF66171}"/>
                </a:ext>
              </a:extLst>
            </p:cNvPr>
            <p:cNvSpPr/>
            <p:nvPr/>
          </p:nvSpPr>
          <p:spPr>
            <a:xfrm>
              <a:off x="2166261" y="3682901"/>
              <a:ext cx="585108" cy="585108"/>
            </a:xfrm>
            <a:prstGeom prst="ellipse">
              <a:avLst/>
            </a:prstGeom>
            <a:solidFill>
              <a:srgbClr val="F7B6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文本框 93">
              <a:extLst>
                <a:ext uri="{FF2B5EF4-FFF2-40B4-BE49-F238E27FC236}">
                  <a16:creationId xmlns:a16="http://schemas.microsoft.com/office/drawing/2014/main" id="{A82FE3D1-BFB3-42A5-834F-B7EAC7A95F1A}"/>
                </a:ext>
              </a:extLst>
            </p:cNvPr>
            <p:cNvSpPr txBox="1"/>
            <p:nvPr/>
          </p:nvSpPr>
          <p:spPr>
            <a:xfrm>
              <a:off x="2189986" y="3768247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01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14" name="组合 94">
            <a:extLst>
              <a:ext uri="{FF2B5EF4-FFF2-40B4-BE49-F238E27FC236}">
                <a16:creationId xmlns:a16="http://schemas.microsoft.com/office/drawing/2014/main" id="{D3CD524C-B9E2-4715-9602-B310E6A1053E}"/>
              </a:ext>
            </a:extLst>
          </p:cNvPr>
          <p:cNvGrpSpPr/>
          <p:nvPr/>
        </p:nvGrpSpPr>
        <p:grpSpPr>
          <a:xfrm>
            <a:off x="3856798" y="3881675"/>
            <a:ext cx="626185" cy="585108"/>
            <a:chOff x="3814339" y="4173407"/>
            <a:chExt cx="626185" cy="585108"/>
          </a:xfrm>
        </p:grpSpPr>
        <p:sp>
          <p:nvSpPr>
            <p:cNvPr id="115" name="椭圆 95">
              <a:extLst>
                <a:ext uri="{FF2B5EF4-FFF2-40B4-BE49-F238E27FC236}">
                  <a16:creationId xmlns:a16="http://schemas.microsoft.com/office/drawing/2014/main" id="{2F10FEB3-9632-4C1F-A1F6-1903E13AB304}"/>
                </a:ext>
              </a:extLst>
            </p:cNvPr>
            <p:cNvSpPr/>
            <p:nvPr/>
          </p:nvSpPr>
          <p:spPr>
            <a:xfrm>
              <a:off x="3814339" y="4173407"/>
              <a:ext cx="585108" cy="585108"/>
            </a:xfrm>
            <a:prstGeom prst="ellipse">
              <a:avLst/>
            </a:prstGeom>
            <a:solidFill>
              <a:srgbClr val="FF3E3E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文本框 96">
              <a:extLst>
                <a:ext uri="{FF2B5EF4-FFF2-40B4-BE49-F238E27FC236}">
                  <a16:creationId xmlns:a16="http://schemas.microsoft.com/office/drawing/2014/main" id="{66772EF4-B955-476A-9832-F3B181B78C0C}"/>
                </a:ext>
              </a:extLst>
            </p:cNvPr>
            <p:cNvSpPr txBox="1"/>
            <p:nvPr/>
          </p:nvSpPr>
          <p:spPr>
            <a:xfrm>
              <a:off x="3848506" y="426832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02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17" name="组合 97">
            <a:extLst>
              <a:ext uri="{FF2B5EF4-FFF2-40B4-BE49-F238E27FC236}">
                <a16:creationId xmlns:a16="http://schemas.microsoft.com/office/drawing/2014/main" id="{127AB6E3-B9C0-4F69-AF27-87D73873393E}"/>
              </a:ext>
            </a:extLst>
          </p:cNvPr>
          <p:cNvGrpSpPr/>
          <p:nvPr/>
        </p:nvGrpSpPr>
        <p:grpSpPr>
          <a:xfrm>
            <a:off x="5435725" y="3621585"/>
            <a:ext cx="633095" cy="585108"/>
            <a:chOff x="5435725" y="3693130"/>
            <a:chExt cx="633095" cy="585108"/>
          </a:xfrm>
        </p:grpSpPr>
        <p:sp>
          <p:nvSpPr>
            <p:cNvPr id="118" name="椭圆 98">
              <a:extLst>
                <a:ext uri="{FF2B5EF4-FFF2-40B4-BE49-F238E27FC236}">
                  <a16:creationId xmlns:a16="http://schemas.microsoft.com/office/drawing/2014/main" id="{B3261FDD-E66F-4047-BF17-9F0BD4E9405D}"/>
                </a:ext>
              </a:extLst>
            </p:cNvPr>
            <p:cNvSpPr/>
            <p:nvPr/>
          </p:nvSpPr>
          <p:spPr>
            <a:xfrm>
              <a:off x="5435725" y="3693130"/>
              <a:ext cx="585108" cy="585108"/>
            </a:xfrm>
            <a:prstGeom prst="ellipse">
              <a:avLst/>
            </a:prstGeom>
            <a:solidFill>
              <a:srgbClr val="76AADB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文本框 99">
              <a:extLst>
                <a:ext uri="{FF2B5EF4-FFF2-40B4-BE49-F238E27FC236}">
                  <a16:creationId xmlns:a16="http://schemas.microsoft.com/office/drawing/2014/main" id="{0A28F9FF-BA33-4DF7-9198-9ED38D73034B}"/>
                </a:ext>
              </a:extLst>
            </p:cNvPr>
            <p:cNvSpPr txBox="1"/>
            <p:nvPr/>
          </p:nvSpPr>
          <p:spPr>
            <a:xfrm>
              <a:off x="5476802" y="3817103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03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grpSp>
        <p:nvGrpSpPr>
          <p:cNvPr id="120" name="组合 100">
            <a:extLst>
              <a:ext uri="{FF2B5EF4-FFF2-40B4-BE49-F238E27FC236}">
                <a16:creationId xmlns:a16="http://schemas.microsoft.com/office/drawing/2014/main" id="{0734A038-8421-4F37-A706-46932F46CC18}"/>
              </a:ext>
            </a:extLst>
          </p:cNvPr>
          <p:cNvGrpSpPr/>
          <p:nvPr/>
        </p:nvGrpSpPr>
        <p:grpSpPr>
          <a:xfrm>
            <a:off x="7398490" y="3902628"/>
            <a:ext cx="592018" cy="585108"/>
            <a:chOff x="7227985" y="4192442"/>
            <a:chExt cx="592018" cy="585108"/>
          </a:xfrm>
        </p:grpSpPr>
        <p:sp>
          <p:nvSpPr>
            <p:cNvPr id="121" name="椭圆 101">
              <a:extLst>
                <a:ext uri="{FF2B5EF4-FFF2-40B4-BE49-F238E27FC236}">
                  <a16:creationId xmlns:a16="http://schemas.microsoft.com/office/drawing/2014/main" id="{662F0789-16A2-4513-9A5C-D665648DB405}"/>
                </a:ext>
              </a:extLst>
            </p:cNvPr>
            <p:cNvSpPr/>
            <p:nvPr/>
          </p:nvSpPr>
          <p:spPr>
            <a:xfrm>
              <a:off x="7227985" y="4192442"/>
              <a:ext cx="585108" cy="585108"/>
            </a:xfrm>
            <a:prstGeom prst="ellipse">
              <a:avLst/>
            </a:prstGeom>
            <a:solidFill>
              <a:srgbClr val="70AD47"/>
            </a:solidFill>
            <a:ln w="254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文本框 102">
              <a:extLst>
                <a:ext uri="{FF2B5EF4-FFF2-40B4-BE49-F238E27FC236}">
                  <a16:creationId xmlns:a16="http://schemas.microsoft.com/office/drawing/2014/main" id="{B59D8E92-4E4E-4EF5-BE5F-7FF01F4CA09C}"/>
                </a:ext>
              </a:extLst>
            </p:cNvPr>
            <p:cNvSpPr txBox="1"/>
            <p:nvPr/>
          </p:nvSpPr>
          <p:spPr>
            <a:xfrm>
              <a:off x="7227985" y="4333179"/>
              <a:ext cx="5920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solidFill>
                    <a:srgbClr val="2E2E2E"/>
                  </a:solidFill>
                  <a:latin typeface="Arial Black" panose="020B0A04020102020204" pitchFamily="34" charset="0"/>
                  <a:ea typeface="迷你简卡通" pitchFamily="65" charset="-122"/>
                  <a:cs typeface="Aharoni" panose="02010803020104030203" pitchFamily="2" charset="-79"/>
                </a:rPr>
                <a:t>04</a:t>
              </a:r>
              <a:endParaRPr lang="zh-CN" altLang="en-US" sz="2000" dirty="0">
                <a:solidFill>
                  <a:srgbClr val="2E2E2E"/>
                </a:solidFill>
                <a:latin typeface="Arial Black" panose="020B0A04020102020204" pitchFamily="34" charset="0"/>
                <a:ea typeface="迷你简卡通" pitchFamily="65" charset="-122"/>
                <a:cs typeface="Aharoni" panose="02010803020104030203" pitchFamily="2" charset="-79"/>
              </a:endParaRPr>
            </a:p>
          </p:txBody>
        </p:sp>
      </p:grpSp>
      <p:pic>
        <p:nvPicPr>
          <p:cNvPr id="91" name="Picture 3">
            <a:extLst>
              <a:ext uri="{FF2B5EF4-FFF2-40B4-BE49-F238E27FC236}">
                <a16:creationId xmlns:a16="http://schemas.microsoft.com/office/drawing/2014/main" id="{FD686AC7-14F8-4FB0-8A09-B8C45ED59C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976675" y="4545963"/>
            <a:ext cx="2857830" cy="214337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1202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6" grpId="0"/>
      <p:bldP spid="109" grpId="0"/>
      <p:bldP spid="107" grpId="0"/>
      <p:bldP spid="11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研究結論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1" name="Picture 2">
            <a:extLst>
              <a:ext uri="{FF2B5EF4-FFF2-40B4-BE49-F238E27FC236}">
                <a16:creationId xmlns:a16="http://schemas.microsoft.com/office/drawing/2014/main" id="{E902667E-9914-4BE9-B741-5E8D43BE92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3" y="4583584"/>
            <a:ext cx="1800200" cy="16323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5" name="文字方塊 44">
            <a:extLst>
              <a:ext uri="{FF2B5EF4-FFF2-40B4-BE49-F238E27FC236}">
                <a16:creationId xmlns:a16="http://schemas.microsoft.com/office/drawing/2014/main" id="{54371002-8276-4F08-985C-205C95F0A098}"/>
              </a:ext>
            </a:extLst>
          </p:cNvPr>
          <p:cNvSpPr txBox="1"/>
          <p:nvPr/>
        </p:nvSpPr>
        <p:spPr>
          <a:xfrm>
            <a:off x="9014232" y="1544885"/>
            <a:ext cx="249653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與相關的調查及研究的結果相近，都顯示塑膠吸管在海洋廢棄物中確實占有非常高的比例。</a:t>
            </a:r>
          </a:p>
        </p:txBody>
      </p:sp>
      <p:sp>
        <p:nvSpPr>
          <p:cNvPr id="48" name="文字方塊 47">
            <a:extLst>
              <a:ext uri="{FF2B5EF4-FFF2-40B4-BE49-F238E27FC236}">
                <a16:creationId xmlns:a16="http://schemas.microsoft.com/office/drawing/2014/main" id="{D663E9F1-5F45-446E-960E-043FB2FAE424}"/>
              </a:ext>
            </a:extLst>
          </p:cNvPr>
          <p:cNvSpPr txBox="1"/>
          <p:nvPr/>
        </p:nvSpPr>
        <p:spPr>
          <a:xfrm>
            <a:off x="779431" y="1963915"/>
            <a:ext cx="199124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4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花蓮海洋垃圾中，塑膠吸管污染的程度？</a:t>
            </a:r>
          </a:p>
        </p:txBody>
      </p:sp>
      <p:pic>
        <p:nvPicPr>
          <p:cNvPr id="43" name="Picture 3">
            <a:extLst>
              <a:ext uri="{FF2B5EF4-FFF2-40B4-BE49-F238E27FC236}">
                <a16:creationId xmlns:a16="http://schemas.microsoft.com/office/drawing/2014/main" id="{E7034C9C-B0DE-4091-87E9-391192DC16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600459" y="4688725"/>
            <a:ext cx="2877788" cy="21055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9" name="Freeform 828">
            <a:extLst>
              <a:ext uri="{FF2B5EF4-FFF2-40B4-BE49-F238E27FC236}">
                <a16:creationId xmlns:a16="http://schemas.microsoft.com/office/drawing/2014/main" id="{B5DF934B-0167-4467-996F-3EE72AF7FF54}"/>
              </a:ext>
            </a:extLst>
          </p:cNvPr>
          <p:cNvSpPr>
            <a:spLocks noEditPoints="1"/>
          </p:cNvSpPr>
          <p:nvPr/>
        </p:nvSpPr>
        <p:spPr bwMode="auto">
          <a:xfrm>
            <a:off x="8717907" y="926093"/>
            <a:ext cx="3065384" cy="3919380"/>
          </a:xfrm>
          <a:custGeom>
            <a:avLst/>
            <a:gdLst/>
            <a:ahLst/>
            <a:cxnLst>
              <a:cxn ang="0">
                <a:pos x="1208" y="1175"/>
              </a:cxn>
              <a:cxn ang="0">
                <a:pos x="1095" y="1131"/>
              </a:cxn>
              <a:cxn ang="0">
                <a:pos x="938" y="1062"/>
              </a:cxn>
              <a:cxn ang="0">
                <a:pos x="899" y="1051"/>
              </a:cxn>
              <a:cxn ang="0">
                <a:pos x="728" y="1088"/>
              </a:cxn>
              <a:cxn ang="0">
                <a:pos x="531" y="1080"/>
              </a:cxn>
              <a:cxn ang="0">
                <a:pos x="322" y="1026"/>
              </a:cxn>
              <a:cxn ang="0">
                <a:pos x="161" y="920"/>
              </a:cxn>
              <a:cxn ang="0">
                <a:pos x="51" y="762"/>
              </a:cxn>
              <a:cxn ang="0">
                <a:pos x="8" y="609"/>
              </a:cxn>
              <a:cxn ang="0">
                <a:pos x="4" y="424"/>
              </a:cxn>
              <a:cxn ang="0">
                <a:pos x="39" y="285"/>
              </a:cxn>
              <a:cxn ang="0">
                <a:pos x="97" y="185"/>
              </a:cxn>
              <a:cxn ang="0">
                <a:pos x="167" y="114"/>
              </a:cxn>
              <a:cxn ang="0">
                <a:pos x="255" y="62"/>
              </a:cxn>
              <a:cxn ang="0">
                <a:pos x="439" y="14"/>
              </a:cxn>
              <a:cxn ang="0">
                <a:pos x="700" y="5"/>
              </a:cxn>
              <a:cxn ang="0">
                <a:pos x="714" y="7"/>
              </a:cxn>
              <a:cxn ang="0">
                <a:pos x="803" y="0"/>
              </a:cxn>
              <a:cxn ang="0">
                <a:pos x="994" y="43"/>
              </a:cxn>
              <a:cxn ang="0">
                <a:pos x="1175" y="156"/>
              </a:cxn>
              <a:cxn ang="0">
                <a:pos x="1247" y="243"/>
              </a:cxn>
              <a:cxn ang="0">
                <a:pos x="1289" y="328"/>
              </a:cxn>
              <a:cxn ang="0">
                <a:pos x="1324" y="456"/>
              </a:cxn>
              <a:cxn ang="0">
                <a:pos x="1336" y="593"/>
              </a:cxn>
              <a:cxn ang="0">
                <a:pos x="1319" y="726"/>
              </a:cxn>
              <a:cxn ang="0">
                <a:pos x="1266" y="842"/>
              </a:cxn>
              <a:cxn ang="0">
                <a:pos x="1204" y="907"/>
              </a:cxn>
              <a:cxn ang="0">
                <a:pos x="1205" y="990"/>
              </a:cxn>
              <a:cxn ang="0">
                <a:pos x="1239" y="1150"/>
              </a:cxn>
              <a:cxn ang="0">
                <a:pos x="1234" y="1167"/>
              </a:cxn>
              <a:cxn ang="0">
                <a:pos x="912" y="999"/>
              </a:cxn>
              <a:cxn ang="0">
                <a:pos x="967" y="1032"/>
              </a:cxn>
              <a:cxn ang="0">
                <a:pos x="1119" y="1098"/>
              </a:cxn>
              <a:cxn ang="0">
                <a:pos x="1181" y="1067"/>
              </a:cxn>
              <a:cxn ang="0">
                <a:pos x="1156" y="912"/>
              </a:cxn>
              <a:cxn ang="0">
                <a:pos x="1170" y="893"/>
              </a:cxn>
              <a:cxn ang="0">
                <a:pos x="1193" y="864"/>
              </a:cxn>
              <a:cxn ang="0">
                <a:pos x="1262" y="762"/>
              </a:cxn>
              <a:cxn ang="0">
                <a:pos x="1294" y="636"/>
              </a:cxn>
              <a:cxn ang="0">
                <a:pos x="1293" y="502"/>
              </a:cxn>
              <a:cxn ang="0">
                <a:pos x="1265" y="373"/>
              </a:cxn>
              <a:cxn ang="0">
                <a:pos x="1214" y="265"/>
              </a:cxn>
              <a:cxn ang="0">
                <a:pos x="1124" y="168"/>
              </a:cxn>
              <a:cxn ang="0">
                <a:pos x="962" y="75"/>
              </a:cxn>
              <a:cxn ang="0">
                <a:pos x="786" y="39"/>
              </a:cxn>
              <a:cxn ang="0">
                <a:pos x="705" y="49"/>
              </a:cxn>
              <a:cxn ang="0">
                <a:pos x="686" y="45"/>
              </a:cxn>
              <a:cxn ang="0">
                <a:pos x="459" y="52"/>
              </a:cxn>
              <a:cxn ang="0">
                <a:pos x="295" y="89"/>
              </a:cxn>
              <a:cxn ang="0">
                <a:pos x="184" y="153"/>
              </a:cxn>
              <a:cxn ang="0">
                <a:pos x="109" y="238"/>
              </a:cxn>
              <a:cxn ang="0">
                <a:pos x="62" y="340"/>
              </a:cxn>
              <a:cxn ang="0">
                <a:pos x="40" y="448"/>
              </a:cxn>
              <a:cxn ang="0">
                <a:pos x="55" y="647"/>
              </a:cxn>
              <a:cxn ang="0">
                <a:pos x="121" y="805"/>
              </a:cxn>
              <a:cxn ang="0">
                <a:pos x="251" y="941"/>
              </a:cxn>
              <a:cxn ang="0">
                <a:pos x="434" y="1017"/>
              </a:cxn>
              <a:cxn ang="0">
                <a:pos x="592" y="1043"/>
              </a:cxn>
              <a:cxn ang="0">
                <a:pos x="736" y="1045"/>
              </a:cxn>
              <a:cxn ang="0">
                <a:pos x="890" y="1012"/>
              </a:cxn>
              <a:cxn ang="0">
                <a:pos x="900" y="1005"/>
              </a:cxn>
            </a:cxnLst>
            <a:rect l="0" t="0" r="r" b="b"/>
            <a:pathLst>
              <a:path w="1336" h="1175">
                <a:moveTo>
                  <a:pt x="1214" y="1175"/>
                </a:moveTo>
                <a:lnTo>
                  <a:pt x="1214" y="1175"/>
                </a:lnTo>
                <a:lnTo>
                  <a:pt x="1210" y="1175"/>
                </a:lnTo>
                <a:lnTo>
                  <a:pt x="1209" y="1175"/>
                </a:lnTo>
                <a:lnTo>
                  <a:pt x="1208" y="1175"/>
                </a:lnTo>
                <a:lnTo>
                  <a:pt x="1208" y="1175"/>
                </a:lnTo>
                <a:lnTo>
                  <a:pt x="1202" y="1174"/>
                </a:lnTo>
                <a:lnTo>
                  <a:pt x="1198" y="1173"/>
                </a:lnTo>
                <a:lnTo>
                  <a:pt x="1198" y="1173"/>
                </a:lnTo>
                <a:lnTo>
                  <a:pt x="1172" y="1162"/>
                </a:lnTo>
                <a:lnTo>
                  <a:pt x="1147" y="1152"/>
                </a:lnTo>
                <a:lnTo>
                  <a:pt x="1095" y="1131"/>
                </a:lnTo>
                <a:lnTo>
                  <a:pt x="1095" y="1131"/>
                </a:lnTo>
                <a:lnTo>
                  <a:pt x="1050" y="1113"/>
                </a:lnTo>
                <a:lnTo>
                  <a:pt x="1005" y="1095"/>
                </a:lnTo>
                <a:lnTo>
                  <a:pt x="982" y="1084"/>
                </a:lnTo>
                <a:lnTo>
                  <a:pt x="960" y="1073"/>
                </a:lnTo>
                <a:lnTo>
                  <a:pt x="938" y="1062"/>
                </a:lnTo>
                <a:lnTo>
                  <a:pt x="918" y="1048"/>
                </a:lnTo>
                <a:lnTo>
                  <a:pt x="911" y="1044"/>
                </a:lnTo>
                <a:lnTo>
                  <a:pt x="904" y="1048"/>
                </a:lnTo>
                <a:lnTo>
                  <a:pt x="904" y="1048"/>
                </a:lnTo>
                <a:lnTo>
                  <a:pt x="899" y="1051"/>
                </a:lnTo>
                <a:lnTo>
                  <a:pt x="899" y="1051"/>
                </a:lnTo>
                <a:lnTo>
                  <a:pt x="873" y="1061"/>
                </a:lnTo>
                <a:lnTo>
                  <a:pt x="847" y="1068"/>
                </a:lnTo>
                <a:lnTo>
                  <a:pt x="819" y="1075"/>
                </a:lnTo>
                <a:lnTo>
                  <a:pt x="789" y="1080"/>
                </a:lnTo>
                <a:lnTo>
                  <a:pt x="759" y="1084"/>
                </a:lnTo>
                <a:lnTo>
                  <a:pt x="728" y="1088"/>
                </a:lnTo>
                <a:lnTo>
                  <a:pt x="696" y="1090"/>
                </a:lnTo>
                <a:lnTo>
                  <a:pt x="664" y="1090"/>
                </a:lnTo>
                <a:lnTo>
                  <a:pt x="664" y="1090"/>
                </a:lnTo>
                <a:lnTo>
                  <a:pt x="620" y="1089"/>
                </a:lnTo>
                <a:lnTo>
                  <a:pt x="576" y="1086"/>
                </a:lnTo>
                <a:lnTo>
                  <a:pt x="531" y="1080"/>
                </a:lnTo>
                <a:lnTo>
                  <a:pt x="488" y="1073"/>
                </a:lnTo>
                <a:lnTo>
                  <a:pt x="445" y="1064"/>
                </a:lnTo>
                <a:lnTo>
                  <a:pt x="402" y="1052"/>
                </a:lnTo>
                <a:lnTo>
                  <a:pt x="361" y="1040"/>
                </a:lnTo>
                <a:lnTo>
                  <a:pt x="322" y="1026"/>
                </a:lnTo>
                <a:lnTo>
                  <a:pt x="322" y="1026"/>
                </a:lnTo>
                <a:lnTo>
                  <a:pt x="292" y="1012"/>
                </a:lnTo>
                <a:lnTo>
                  <a:pt x="263" y="997"/>
                </a:lnTo>
                <a:lnTo>
                  <a:pt x="235" y="980"/>
                </a:lnTo>
                <a:lnTo>
                  <a:pt x="209" y="962"/>
                </a:lnTo>
                <a:lnTo>
                  <a:pt x="184" y="942"/>
                </a:lnTo>
                <a:lnTo>
                  <a:pt x="161" y="920"/>
                </a:lnTo>
                <a:lnTo>
                  <a:pt x="138" y="898"/>
                </a:lnTo>
                <a:lnTo>
                  <a:pt x="117" y="873"/>
                </a:lnTo>
                <a:lnTo>
                  <a:pt x="99" y="847"/>
                </a:lnTo>
                <a:lnTo>
                  <a:pt x="81" y="820"/>
                </a:lnTo>
                <a:lnTo>
                  <a:pt x="66" y="792"/>
                </a:lnTo>
                <a:lnTo>
                  <a:pt x="51" y="762"/>
                </a:lnTo>
                <a:lnTo>
                  <a:pt x="39" y="732"/>
                </a:lnTo>
                <a:lnTo>
                  <a:pt x="28" y="700"/>
                </a:lnTo>
                <a:lnTo>
                  <a:pt x="19" y="668"/>
                </a:lnTo>
                <a:lnTo>
                  <a:pt x="12" y="634"/>
                </a:lnTo>
                <a:lnTo>
                  <a:pt x="12" y="634"/>
                </a:lnTo>
                <a:lnTo>
                  <a:pt x="8" y="609"/>
                </a:lnTo>
                <a:lnTo>
                  <a:pt x="5" y="582"/>
                </a:lnTo>
                <a:lnTo>
                  <a:pt x="2" y="554"/>
                </a:lnTo>
                <a:lnTo>
                  <a:pt x="1" y="524"/>
                </a:lnTo>
                <a:lnTo>
                  <a:pt x="0" y="492"/>
                </a:lnTo>
                <a:lnTo>
                  <a:pt x="1" y="459"/>
                </a:lnTo>
                <a:lnTo>
                  <a:pt x="4" y="424"/>
                </a:lnTo>
                <a:lnTo>
                  <a:pt x="9" y="389"/>
                </a:lnTo>
                <a:lnTo>
                  <a:pt x="16" y="354"/>
                </a:lnTo>
                <a:lnTo>
                  <a:pt x="21" y="337"/>
                </a:lnTo>
                <a:lnTo>
                  <a:pt x="26" y="320"/>
                </a:lnTo>
                <a:lnTo>
                  <a:pt x="33" y="303"/>
                </a:lnTo>
                <a:lnTo>
                  <a:pt x="39" y="285"/>
                </a:lnTo>
                <a:lnTo>
                  <a:pt x="46" y="267"/>
                </a:lnTo>
                <a:lnTo>
                  <a:pt x="54" y="251"/>
                </a:lnTo>
                <a:lnTo>
                  <a:pt x="64" y="234"/>
                </a:lnTo>
                <a:lnTo>
                  <a:pt x="74" y="218"/>
                </a:lnTo>
                <a:lnTo>
                  <a:pt x="84" y="201"/>
                </a:lnTo>
                <a:lnTo>
                  <a:pt x="97" y="185"/>
                </a:lnTo>
                <a:lnTo>
                  <a:pt x="109" y="169"/>
                </a:lnTo>
                <a:lnTo>
                  <a:pt x="123" y="154"/>
                </a:lnTo>
                <a:lnTo>
                  <a:pt x="138" y="139"/>
                </a:lnTo>
                <a:lnTo>
                  <a:pt x="153" y="125"/>
                </a:lnTo>
                <a:lnTo>
                  <a:pt x="153" y="125"/>
                </a:lnTo>
                <a:lnTo>
                  <a:pt x="167" y="114"/>
                </a:lnTo>
                <a:lnTo>
                  <a:pt x="180" y="103"/>
                </a:lnTo>
                <a:lnTo>
                  <a:pt x="195" y="94"/>
                </a:lnTo>
                <a:lnTo>
                  <a:pt x="209" y="86"/>
                </a:lnTo>
                <a:lnTo>
                  <a:pt x="224" y="76"/>
                </a:lnTo>
                <a:lnTo>
                  <a:pt x="239" y="69"/>
                </a:lnTo>
                <a:lnTo>
                  <a:pt x="255" y="62"/>
                </a:lnTo>
                <a:lnTo>
                  <a:pt x="270" y="56"/>
                </a:lnTo>
                <a:lnTo>
                  <a:pt x="303" y="43"/>
                </a:lnTo>
                <a:lnTo>
                  <a:pt x="336" y="34"/>
                </a:lnTo>
                <a:lnTo>
                  <a:pt x="369" y="26"/>
                </a:lnTo>
                <a:lnTo>
                  <a:pt x="403" y="20"/>
                </a:lnTo>
                <a:lnTo>
                  <a:pt x="439" y="14"/>
                </a:lnTo>
                <a:lnTo>
                  <a:pt x="473" y="11"/>
                </a:lnTo>
                <a:lnTo>
                  <a:pt x="507" y="8"/>
                </a:lnTo>
                <a:lnTo>
                  <a:pt x="541" y="6"/>
                </a:lnTo>
                <a:lnTo>
                  <a:pt x="607" y="5"/>
                </a:lnTo>
                <a:lnTo>
                  <a:pt x="669" y="5"/>
                </a:lnTo>
                <a:lnTo>
                  <a:pt x="700" y="5"/>
                </a:lnTo>
                <a:lnTo>
                  <a:pt x="700" y="5"/>
                </a:lnTo>
                <a:lnTo>
                  <a:pt x="704" y="5"/>
                </a:lnTo>
                <a:lnTo>
                  <a:pt x="708" y="6"/>
                </a:lnTo>
                <a:lnTo>
                  <a:pt x="711" y="7"/>
                </a:lnTo>
                <a:lnTo>
                  <a:pt x="714" y="7"/>
                </a:lnTo>
                <a:lnTo>
                  <a:pt x="714" y="7"/>
                </a:lnTo>
                <a:lnTo>
                  <a:pt x="732" y="4"/>
                </a:lnTo>
                <a:lnTo>
                  <a:pt x="749" y="2"/>
                </a:lnTo>
                <a:lnTo>
                  <a:pt x="768" y="1"/>
                </a:lnTo>
                <a:lnTo>
                  <a:pt x="787" y="0"/>
                </a:lnTo>
                <a:lnTo>
                  <a:pt x="787" y="0"/>
                </a:lnTo>
                <a:lnTo>
                  <a:pt x="803" y="0"/>
                </a:lnTo>
                <a:lnTo>
                  <a:pt x="821" y="1"/>
                </a:lnTo>
                <a:lnTo>
                  <a:pt x="856" y="5"/>
                </a:lnTo>
                <a:lnTo>
                  <a:pt x="891" y="11"/>
                </a:lnTo>
                <a:lnTo>
                  <a:pt x="926" y="21"/>
                </a:lnTo>
                <a:lnTo>
                  <a:pt x="960" y="31"/>
                </a:lnTo>
                <a:lnTo>
                  <a:pt x="994" y="43"/>
                </a:lnTo>
                <a:lnTo>
                  <a:pt x="1028" y="59"/>
                </a:lnTo>
                <a:lnTo>
                  <a:pt x="1060" y="75"/>
                </a:lnTo>
                <a:lnTo>
                  <a:pt x="1091" y="93"/>
                </a:lnTo>
                <a:lnTo>
                  <a:pt x="1121" y="112"/>
                </a:lnTo>
                <a:lnTo>
                  <a:pt x="1149" y="134"/>
                </a:lnTo>
                <a:lnTo>
                  <a:pt x="1175" y="156"/>
                </a:lnTo>
                <a:lnTo>
                  <a:pt x="1199" y="180"/>
                </a:lnTo>
                <a:lnTo>
                  <a:pt x="1210" y="192"/>
                </a:lnTo>
                <a:lnTo>
                  <a:pt x="1220" y="204"/>
                </a:lnTo>
                <a:lnTo>
                  <a:pt x="1230" y="217"/>
                </a:lnTo>
                <a:lnTo>
                  <a:pt x="1239" y="229"/>
                </a:lnTo>
                <a:lnTo>
                  <a:pt x="1247" y="243"/>
                </a:lnTo>
                <a:lnTo>
                  <a:pt x="1256" y="255"/>
                </a:lnTo>
                <a:lnTo>
                  <a:pt x="1256" y="255"/>
                </a:lnTo>
                <a:lnTo>
                  <a:pt x="1264" y="273"/>
                </a:lnTo>
                <a:lnTo>
                  <a:pt x="1272" y="290"/>
                </a:lnTo>
                <a:lnTo>
                  <a:pt x="1280" y="310"/>
                </a:lnTo>
                <a:lnTo>
                  <a:pt x="1289" y="328"/>
                </a:lnTo>
                <a:lnTo>
                  <a:pt x="1296" y="349"/>
                </a:lnTo>
                <a:lnTo>
                  <a:pt x="1302" y="370"/>
                </a:lnTo>
                <a:lnTo>
                  <a:pt x="1308" y="390"/>
                </a:lnTo>
                <a:lnTo>
                  <a:pt x="1314" y="412"/>
                </a:lnTo>
                <a:lnTo>
                  <a:pt x="1320" y="434"/>
                </a:lnTo>
                <a:lnTo>
                  <a:pt x="1324" y="456"/>
                </a:lnTo>
                <a:lnTo>
                  <a:pt x="1328" y="478"/>
                </a:lnTo>
                <a:lnTo>
                  <a:pt x="1331" y="501"/>
                </a:lnTo>
                <a:lnTo>
                  <a:pt x="1333" y="524"/>
                </a:lnTo>
                <a:lnTo>
                  <a:pt x="1335" y="547"/>
                </a:lnTo>
                <a:lnTo>
                  <a:pt x="1336" y="570"/>
                </a:lnTo>
                <a:lnTo>
                  <a:pt x="1336" y="593"/>
                </a:lnTo>
                <a:lnTo>
                  <a:pt x="1335" y="616"/>
                </a:lnTo>
                <a:lnTo>
                  <a:pt x="1334" y="638"/>
                </a:lnTo>
                <a:lnTo>
                  <a:pt x="1332" y="660"/>
                </a:lnTo>
                <a:lnTo>
                  <a:pt x="1328" y="683"/>
                </a:lnTo>
                <a:lnTo>
                  <a:pt x="1324" y="704"/>
                </a:lnTo>
                <a:lnTo>
                  <a:pt x="1319" y="726"/>
                </a:lnTo>
                <a:lnTo>
                  <a:pt x="1312" y="747"/>
                </a:lnTo>
                <a:lnTo>
                  <a:pt x="1305" y="767"/>
                </a:lnTo>
                <a:lnTo>
                  <a:pt x="1297" y="787"/>
                </a:lnTo>
                <a:lnTo>
                  <a:pt x="1288" y="806"/>
                </a:lnTo>
                <a:lnTo>
                  <a:pt x="1277" y="824"/>
                </a:lnTo>
                <a:lnTo>
                  <a:pt x="1266" y="842"/>
                </a:lnTo>
                <a:lnTo>
                  <a:pt x="1253" y="859"/>
                </a:lnTo>
                <a:lnTo>
                  <a:pt x="1239" y="875"/>
                </a:lnTo>
                <a:lnTo>
                  <a:pt x="1225" y="890"/>
                </a:lnTo>
                <a:lnTo>
                  <a:pt x="1208" y="904"/>
                </a:lnTo>
                <a:lnTo>
                  <a:pt x="1208" y="904"/>
                </a:lnTo>
                <a:lnTo>
                  <a:pt x="1204" y="907"/>
                </a:lnTo>
                <a:lnTo>
                  <a:pt x="1197" y="911"/>
                </a:lnTo>
                <a:lnTo>
                  <a:pt x="1197" y="918"/>
                </a:lnTo>
                <a:lnTo>
                  <a:pt x="1197" y="918"/>
                </a:lnTo>
                <a:lnTo>
                  <a:pt x="1198" y="937"/>
                </a:lnTo>
                <a:lnTo>
                  <a:pt x="1200" y="954"/>
                </a:lnTo>
                <a:lnTo>
                  <a:pt x="1205" y="990"/>
                </a:lnTo>
                <a:lnTo>
                  <a:pt x="1212" y="1026"/>
                </a:lnTo>
                <a:lnTo>
                  <a:pt x="1220" y="1061"/>
                </a:lnTo>
                <a:lnTo>
                  <a:pt x="1220" y="1061"/>
                </a:lnTo>
                <a:lnTo>
                  <a:pt x="1231" y="1104"/>
                </a:lnTo>
                <a:lnTo>
                  <a:pt x="1235" y="1127"/>
                </a:lnTo>
                <a:lnTo>
                  <a:pt x="1239" y="1150"/>
                </a:lnTo>
                <a:lnTo>
                  <a:pt x="1239" y="1150"/>
                </a:lnTo>
                <a:lnTo>
                  <a:pt x="1239" y="1154"/>
                </a:lnTo>
                <a:lnTo>
                  <a:pt x="1238" y="1159"/>
                </a:lnTo>
                <a:lnTo>
                  <a:pt x="1236" y="1163"/>
                </a:lnTo>
                <a:lnTo>
                  <a:pt x="1234" y="1167"/>
                </a:lnTo>
                <a:lnTo>
                  <a:pt x="1234" y="1167"/>
                </a:lnTo>
                <a:lnTo>
                  <a:pt x="1230" y="1170"/>
                </a:lnTo>
                <a:lnTo>
                  <a:pt x="1225" y="1173"/>
                </a:lnTo>
                <a:lnTo>
                  <a:pt x="1219" y="1175"/>
                </a:lnTo>
                <a:lnTo>
                  <a:pt x="1214" y="1175"/>
                </a:lnTo>
                <a:lnTo>
                  <a:pt x="1214" y="1175"/>
                </a:lnTo>
                <a:close/>
                <a:moveTo>
                  <a:pt x="912" y="999"/>
                </a:moveTo>
                <a:lnTo>
                  <a:pt x="912" y="999"/>
                </a:lnTo>
                <a:lnTo>
                  <a:pt x="916" y="1000"/>
                </a:lnTo>
                <a:lnTo>
                  <a:pt x="920" y="1003"/>
                </a:lnTo>
                <a:lnTo>
                  <a:pt x="920" y="1003"/>
                </a:lnTo>
                <a:lnTo>
                  <a:pt x="944" y="1018"/>
                </a:lnTo>
                <a:lnTo>
                  <a:pt x="967" y="1032"/>
                </a:lnTo>
                <a:lnTo>
                  <a:pt x="992" y="1045"/>
                </a:lnTo>
                <a:lnTo>
                  <a:pt x="1017" y="1057"/>
                </a:lnTo>
                <a:lnTo>
                  <a:pt x="1043" y="1068"/>
                </a:lnTo>
                <a:lnTo>
                  <a:pt x="1069" y="1078"/>
                </a:lnTo>
                <a:lnTo>
                  <a:pt x="1119" y="1098"/>
                </a:lnTo>
                <a:lnTo>
                  <a:pt x="1119" y="1098"/>
                </a:lnTo>
                <a:lnTo>
                  <a:pt x="1173" y="1120"/>
                </a:lnTo>
                <a:lnTo>
                  <a:pt x="1195" y="1128"/>
                </a:lnTo>
                <a:lnTo>
                  <a:pt x="1189" y="1105"/>
                </a:lnTo>
                <a:lnTo>
                  <a:pt x="1189" y="1105"/>
                </a:lnTo>
                <a:lnTo>
                  <a:pt x="1181" y="1067"/>
                </a:lnTo>
                <a:lnTo>
                  <a:pt x="1181" y="1067"/>
                </a:lnTo>
                <a:lnTo>
                  <a:pt x="1172" y="1029"/>
                </a:lnTo>
                <a:lnTo>
                  <a:pt x="1165" y="990"/>
                </a:lnTo>
                <a:lnTo>
                  <a:pt x="1162" y="971"/>
                </a:lnTo>
                <a:lnTo>
                  <a:pt x="1158" y="951"/>
                </a:lnTo>
                <a:lnTo>
                  <a:pt x="1157" y="932"/>
                </a:lnTo>
                <a:lnTo>
                  <a:pt x="1156" y="912"/>
                </a:lnTo>
                <a:lnTo>
                  <a:pt x="1156" y="912"/>
                </a:lnTo>
                <a:lnTo>
                  <a:pt x="1156" y="907"/>
                </a:lnTo>
                <a:lnTo>
                  <a:pt x="1158" y="903"/>
                </a:lnTo>
                <a:lnTo>
                  <a:pt x="1161" y="899"/>
                </a:lnTo>
                <a:lnTo>
                  <a:pt x="1165" y="896"/>
                </a:lnTo>
                <a:lnTo>
                  <a:pt x="1170" y="893"/>
                </a:lnTo>
                <a:lnTo>
                  <a:pt x="1171" y="887"/>
                </a:lnTo>
                <a:lnTo>
                  <a:pt x="1171" y="887"/>
                </a:lnTo>
                <a:lnTo>
                  <a:pt x="1173" y="882"/>
                </a:lnTo>
                <a:lnTo>
                  <a:pt x="1177" y="878"/>
                </a:lnTo>
                <a:lnTo>
                  <a:pt x="1177" y="878"/>
                </a:lnTo>
                <a:lnTo>
                  <a:pt x="1193" y="864"/>
                </a:lnTo>
                <a:lnTo>
                  <a:pt x="1207" y="849"/>
                </a:lnTo>
                <a:lnTo>
                  <a:pt x="1220" y="833"/>
                </a:lnTo>
                <a:lnTo>
                  <a:pt x="1233" y="817"/>
                </a:lnTo>
                <a:lnTo>
                  <a:pt x="1243" y="799"/>
                </a:lnTo>
                <a:lnTo>
                  <a:pt x="1253" y="782"/>
                </a:lnTo>
                <a:lnTo>
                  <a:pt x="1262" y="762"/>
                </a:lnTo>
                <a:lnTo>
                  <a:pt x="1270" y="743"/>
                </a:lnTo>
                <a:lnTo>
                  <a:pt x="1276" y="723"/>
                </a:lnTo>
                <a:lnTo>
                  <a:pt x="1282" y="701"/>
                </a:lnTo>
                <a:lnTo>
                  <a:pt x="1287" y="681"/>
                </a:lnTo>
                <a:lnTo>
                  <a:pt x="1291" y="659"/>
                </a:lnTo>
                <a:lnTo>
                  <a:pt x="1294" y="636"/>
                </a:lnTo>
                <a:lnTo>
                  <a:pt x="1296" y="614"/>
                </a:lnTo>
                <a:lnTo>
                  <a:pt x="1297" y="592"/>
                </a:lnTo>
                <a:lnTo>
                  <a:pt x="1297" y="569"/>
                </a:lnTo>
                <a:lnTo>
                  <a:pt x="1296" y="546"/>
                </a:lnTo>
                <a:lnTo>
                  <a:pt x="1295" y="525"/>
                </a:lnTo>
                <a:lnTo>
                  <a:pt x="1293" y="502"/>
                </a:lnTo>
                <a:lnTo>
                  <a:pt x="1290" y="479"/>
                </a:lnTo>
                <a:lnTo>
                  <a:pt x="1286" y="457"/>
                </a:lnTo>
                <a:lnTo>
                  <a:pt x="1281" y="436"/>
                </a:lnTo>
                <a:lnTo>
                  <a:pt x="1276" y="414"/>
                </a:lnTo>
                <a:lnTo>
                  <a:pt x="1271" y="393"/>
                </a:lnTo>
                <a:lnTo>
                  <a:pt x="1265" y="373"/>
                </a:lnTo>
                <a:lnTo>
                  <a:pt x="1258" y="353"/>
                </a:lnTo>
                <a:lnTo>
                  <a:pt x="1250" y="334"/>
                </a:lnTo>
                <a:lnTo>
                  <a:pt x="1242" y="316"/>
                </a:lnTo>
                <a:lnTo>
                  <a:pt x="1233" y="298"/>
                </a:lnTo>
                <a:lnTo>
                  <a:pt x="1225" y="281"/>
                </a:lnTo>
                <a:lnTo>
                  <a:pt x="1214" y="265"/>
                </a:lnTo>
                <a:lnTo>
                  <a:pt x="1205" y="251"/>
                </a:lnTo>
                <a:lnTo>
                  <a:pt x="1205" y="251"/>
                </a:lnTo>
                <a:lnTo>
                  <a:pt x="1187" y="229"/>
                </a:lnTo>
                <a:lnTo>
                  <a:pt x="1169" y="208"/>
                </a:lnTo>
                <a:lnTo>
                  <a:pt x="1147" y="187"/>
                </a:lnTo>
                <a:lnTo>
                  <a:pt x="1124" y="168"/>
                </a:lnTo>
                <a:lnTo>
                  <a:pt x="1101" y="150"/>
                </a:lnTo>
                <a:lnTo>
                  <a:pt x="1075" y="132"/>
                </a:lnTo>
                <a:lnTo>
                  <a:pt x="1048" y="116"/>
                </a:lnTo>
                <a:lnTo>
                  <a:pt x="1020" y="101"/>
                </a:lnTo>
                <a:lnTo>
                  <a:pt x="991" y="88"/>
                </a:lnTo>
                <a:lnTo>
                  <a:pt x="962" y="75"/>
                </a:lnTo>
                <a:lnTo>
                  <a:pt x="932" y="65"/>
                </a:lnTo>
                <a:lnTo>
                  <a:pt x="902" y="56"/>
                </a:lnTo>
                <a:lnTo>
                  <a:pt x="872" y="49"/>
                </a:lnTo>
                <a:lnTo>
                  <a:pt x="843" y="44"/>
                </a:lnTo>
                <a:lnTo>
                  <a:pt x="815" y="41"/>
                </a:lnTo>
                <a:lnTo>
                  <a:pt x="786" y="39"/>
                </a:lnTo>
                <a:lnTo>
                  <a:pt x="786" y="39"/>
                </a:lnTo>
                <a:lnTo>
                  <a:pt x="765" y="40"/>
                </a:lnTo>
                <a:lnTo>
                  <a:pt x="744" y="42"/>
                </a:lnTo>
                <a:lnTo>
                  <a:pt x="725" y="45"/>
                </a:lnTo>
                <a:lnTo>
                  <a:pt x="705" y="49"/>
                </a:lnTo>
                <a:lnTo>
                  <a:pt x="705" y="49"/>
                </a:lnTo>
                <a:lnTo>
                  <a:pt x="700" y="50"/>
                </a:lnTo>
                <a:lnTo>
                  <a:pt x="700" y="50"/>
                </a:lnTo>
                <a:lnTo>
                  <a:pt x="695" y="49"/>
                </a:lnTo>
                <a:lnTo>
                  <a:pt x="690" y="47"/>
                </a:lnTo>
                <a:lnTo>
                  <a:pt x="686" y="45"/>
                </a:lnTo>
                <a:lnTo>
                  <a:pt x="686" y="45"/>
                </a:lnTo>
                <a:lnTo>
                  <a:pt x="633" y="44"/>
                </a:lnTo>
                <a:lnTo>
                  <a:pt x="633" y="44"/>
                </a:lnTo>
                <a:lnTo>
                  <a:pt x="575" y="45"/>
                </a:lnTo>
                <a:lnTo>
                  <a:pt x="516" y="47"/>
                </a:lnTo>
                <a:lnTo>
                  <a:pt x="488" y="49"/>
                </a:lnTo>
                <a:lnTo>
                  <a:pt x="459" y="52"/>
                </a:lnTo>
                <a:lnTo>
                  <a:pt x="430" y="56"/>
                </a:lnTo>
                <a:lnTo>
                  <a:pt x="402" y="60"/>
                </a:lnTo>
                <a:lnTo>
                  <a:pt x="374" y="65"/>
                </a:lnTo>
                <a:lnTo>
                  <a:pt x="348" y="71"/>
                </a:lnTo>
                <a:lnTo>
                  <a:pt x="321" y="79"/>
                </a:lnTo>
                <a:lnTo>
                  <a:pt x="295" y="89"/>
                </a:lnTo>
                <a:lnTo>
                  <a:pt x="270" y="99"/>
                </a:lnTo>
                <a:lnTo>
                  <a:pt x="245" y="111"/>
                </a:lnTo>
                <a:lnTo>
                  <a:pt x="223" y="125"/>
                </a:lnTo>
                <a:lnTo>
                  <a:pt x="200" y="140"/>
                </a:lnTo>
                <a:lnTo>
                  <a:pt x="200" y="140"/>
                </a:lnTo>
                <a:lnTo>
                  <a:pt x="184" y="153"/>
                </a:lnTo>
                <a:lnTo>
                  <a:pt x="169" y="165"/>
                </a:lnTo>
                <a:lnTo>
                  <a:pt x="156" y="179"/>
                </a:lnTo>
                <a:lnTo>
                  <a:pt x="142" y="193"/>
                </a:lnTo>
                <a:lnTo>
                  <a:pt x="131" y="208"/>
                </a:lnTo>
                <a:lnTo>
                  <a:pt x="119" y="223"/>
                </a:lnTo>
                <a:lnTo>
                  <a:pt x="109" y="238"/>
                </a:lnTo>
                <a:lnTo>
                  <a:pt x="99" y="254"/>
                </a:lnTo>
                <a:lnTo>
                  <a:pt x="90" y="271"/>
                </a:lnTo>
                <a:lnTo>
                  <a:pt x="82" y="287"/>
                </a:lnTo>
                <a:lnTo>
                  <a:pt x="74" y="305"/>
                </a:lnTo>
                <a:lnTo>
                  <a:pt x="68" y="321"/>
                </a:lnTo>
                <a:lnTo>
                  <a:pt x="62" y="340"/>
                </a:lnTo>
                <a:lnTo>
                  <a:pt x="56" y="357"/>
                </a:lnTo>
                <a:lnTo>
                  <a:pt x="52" y="375"/>
                </a:lnTo>
                <a:lnTo>
                  <a:pt x="48" y="393"/>
                </a:lnTo>
                <a:lnTo>
                  <a:pt x="45" y="412"/>
                </a:lnTo>
                <a:lnTo>
                  <a:pt x="42" y="431"/>
                </a:lnTo>
                <a:lnTo>
                  <a:pt x="40" y="448"/>
                </a:lnTo>
                <a:lnTo>
                  <a:pt x="39" y="467"/>
                </a:lnTo>
                <a:lnTo>
                  <a:pt x="38" y="504"/>
                </a:lnTo>
                <a:lnTo>
                  <a:pt x="39" y="541"/>
                </a:lnTo>
                <a:lnTo>
                  <a:pt x="43" y="577"/>
                </a:lnTo>
                <a:lnTo>
                  <a:pt x="48" y="612"/>
                </a:lnTo>
                <a:lnTo>
                  <a:pt x="55" y="647"/>
                </a:lnTo>
                <a:lnTo>
                  <a:pt x="65" y="679"/>
                </a:lnTo>
                <a:lnTo>
                  <a:pt x="65" y="679"/>
                </a:lnTo>
                <a:lnTo>
                  <a:pt x="77" y="713"/>
                </a:lnTo>
                <a:lnTo>
                  <a:pt x="90" y="745"/>
                </a:lnTo>
                <a:lnTo>
                  <a:pt x="105" y="776"/>
                </a:lnTo>
                <a:lnTo>
                  <a:pt x="121" y="805"/>
                </a:lnTo>
                <a:lnTo>
                  <a:pt x="139" y="831"/>
                </a:lnTo>
                <a:lnTo>
                  <a:pt x="159" y="856"/>
                </a:lnTo>
                <a:lnTo>
                  <a:pt x="179" y="880"/>
                </a:lnTo>
                <a:lnTo>
                  <a:pt x="201" y="902"/>
                </a:lnTo>
                <a:lnTo>
                  <a:pt x="225" y="922"/>
                </a:lnTo>
                <a:lnTo>
                  <a:pt x="251" y="941"/>
                </a:lnTo>
                <a:lnTo>
                  <a:pt x="277" y="957"/>
                </a:lnTo>
                <a:lnTo>
                  <a:pt x="305" y="973"/>
                </a:lnTo>
                <a:lnTo>
                  <a:pt x="335" y="986"/>
                </a:lnTo>
                <a:lnTo>
                  <a:pt x="367" y="998"/>
                </a:lnTo>
                <a:lnTo>
                  <a:pt x="400" y="1008"/>
                </a:lnTo>
                <a:lnTo>
                  <a:pt x="434" y="1017"/>
                </a:lnTo>
                <a:lnTo>
                  <a:pt x="434" y="1017"/>
                </a:lnTo>
                <a:lnTo>
                  <a:pt x="468" y="1025"/>
                </a:lnTo>
                <a:lnTo>
                  <a:pt x="500" y="1031"/>
                </a:lnTo>
                <a:lnTo>
                  <a:pt x="533" y="1036"/>
                </a:lnTo>
                <a:lnTo>
                  <a:pt x="562" y="1040"/>
                </a:lnTo>
                <a:lnTo>
                  <a:pt x="592" y="1043"/>
                </a:lnTo>
                <a:lnTo>
                  <a:pt x="622" y="1045"/>
                </a:lnTo>
                <a:lnTo>
                  <a:pt x="650" y="1046"/>
                </a:lnTo>
                <a:lnTo>
                  <a:pt x="678" y="1047"/>
                </a:lnTo>
                <a:lnTo>
                  <a:pt x="678" y="1047"/>
                </a:lnTo>
                <a:lnTo>
                  <a:pt x="707" y="1046"/>
                </a:lnTo>
                <a:lnTo>
                  <a:pt x="736" y="1045"/>
                </a:lnTo>
                <a:lnTo>
                  <a:pt x="764" y="1042"/>
                </a:lnTo>
                <a:lnTo>
                  <a:pt x="791" y="1038"/>
                </a:lnTo>
                <a:lnTo>
                  <a:pt x="817" y="1033"/>
                </a:lnTo>
                <a:lnTo>
                  <a:pt x="842" y="1028"/>
                </a:lnTo>
                <a:lnTo>
                  <a:pt x="866" y="1020"/>
                </a:lnTo>
                <a:lnTo>
                  <a:pt x="890" y="1012"/>
                </a:lnTo>
                <a:lnTo>
                  <a:pt x="890" y="1012"/>
                </a:lnTo>
                <a:lnTo>
                  <a:pt x="892" y="1011"/>
                </a:lnTo>
                <a:lnTo>
                  <a:pt x="895" y="1010"/>
                </a:lnTo>
                <a:lnTo>
                  <a:pt x="897" y="1007"/>
                </a:lnTo>
                <a:lnTo>
                  <a:pt x="897" y="1007"/>
                </a:lnTo>
                <a:lnTo>
                  <a:pt x="900" y="1005"/>
                </a:lnTo>
                <a:lnTo>
                  <a:pt x="903" y="1002"/>
                </a:lnTo>
                <a:lnTo>
                  <a:pt x="912" y="999"/>
                </a:lnTo>
                <a:lnTo>
                  <a:pt x="912" y="999"/>
                </a:lnTo>
                <a:close/>
              </a:path>
            </a:pathLst>
          </a:custGeom>
          <a:solidFill>
            <a:srgbClr val="76AADB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/>
          </a:p>
        </p:txBody>
      </p:sp>
      <p:sp>
        <p:nvSpPr>
          <p:cNvPr id="51" name="Freeform 828">
            <a:extLst>
              <a:ext uri="{FF2B5EF4-FFF2-40B4-BE49-F238E27FC236}">
                <a16:creationId xmlns:a16="http://schemas.microsoft.com/office/drawing/2014/main" id="{654232BB-0554-416D-91E1-1B04E51B571A}"/>
              </a:ext>
            </a:extLst>
          </p:cNvPr>
          <p:cNvSpPr>
            <a:spLocks noEditPoints="1"/>
          </p:cNvSpPr>
          <p:nvPr/>
        </p:nvSpPr>
        <p:spPr bwMode="auto">
          <a:xfrm flipH="1">
            <a:off x="596645" y="1171253"/>
            <a:ext cx="2066929" cy="3217867"/>
          </a:xfrm>
          <a:custGeom>
            <a:avLst/>
            <a:gdLst/>
            <a:ahLst/>
            <a:cxnLst>
              <a:cxn ang="0">
                <a:pos x="1208" y="1175"/>
              </a:cxn>
              <a:cxn ang="0">
                <a:pos x="1095" y="1131"/>
              </a:cxn>
              <a:cxn ang="0">
                <a:pos x="938" y="1062"/>
              </a:cxn>
              <a:cxn ang="0">
                <a:pos x="899" y="1051"/>
              </a:cxn>
              <a:cxn ang="0">
                <a:pos x="728" y="1088"/>
              </a:cxn>
              <a:cxn ang="0">
                <a:pos x="531" y="1080"/>
              </a:cxn>
              <a:cxn ang="0">
                <a:pos x="322" y="1026"/>
              </a:cxn>
              <a:cxn ang="0">
                <a:pos x="161" y="920"/>
              </a:cxn>
              <a:cxn ang="0">
                <a:pos x="51" y="762"/>
              </a:cxn>
              <a:cxn ang="0">
                <a:pos x="8" y="609"/>
              </a:cxn>
              <a:cxn ang="0">
                <a:pos x="4" y="424"/>
              </a:cxn>
              <a:cxn ang="0">
                <a:pos x="39" y="285"/>
              </a:cxn>
              <a:cxn ang="0">
                <a:pos x="97" y="185"/>
              </a:cxn>
              <a:cxn ang="0">
                <a:pos x="167" y="114"/>
              </a:cxn>
              <a:cxn ang="0">
                <a:pos x="255" y="62"/>
              </a:cxn>
              <a:cxn ang="0">
                <a:pos x="439" y="14"/>
              </a:cxn>
              <a:cxn ang="0">
                <a:pos x="700" y="5"/>
              </a:cxn>
              <a:cxn ang="0">
                <a:pos x="714" y="7"/>
              </a:cxn>
              <a:cxn ang="0">
                <a:pos x="803" y="0"/>
              </a:cxn>
              <a:cxn ang="0">
                <a:pos x="994" y="43"/>
              </a:cxn>
              <a:cxn ang="0">
                <a:pos x="1175" y="156"/>
              </a:cxn>
              <a:cxn ang="0">
                <a:pos x="1247" y="243"/>
              </a:cxn>
              <a:cxn ang="0">
                <a:pos x="1289" y="328"/>
              </a:cxn>
              <a:cxn ang="0">
                <a:pos x="1324" y="456"/>
              </a:cxn>
              <a:cxn ang="0">
                <a:pos x="1336" y="593"/>
              </a:cxn>
              <a:cxn ang="0">
                <a:pos x="1319" y="726"/>
              </a:cxn>
              <a:cxn ang="0">
                <a:pos x="1266" y="842"/>
              </a:cxn>
              <a:cxn ang="0">
                <a:pos x="1204" y="907"/>
              </a:cxn>
              <a:cxn ang="0">
                <a:pos x="1205" y="990"/>
              </a:cxn>
              <a:cxn ang="0">
                <a:pos x="1239" y="1150"/>
              </a:cxn>
              <a:cxn ang="0">
                <a:pos x="1234" y="1167"/>
              </a:cxn>
              <a:cxn ang="0">
                <a:pos x="912" y="999"/>
              </a:cxn>
              <a:cxn ang="0">
                <a:pos x="967" y="1032"/>
              </a:cxn>
              <a:cxn ang="0">
                <a:pos x="1119" y="1098"/>
              </a:cxn>
              <a:cxn ang="0">
                <a:pos x="1181" y="1067"/>
              </a:cxn>
              <a:cxn ang="0">
                <a:pos x="1156" y="912"/>
              </a:cxn>
              <a:cxn ang="0">
                <a:pos x="1170" y="893"/>
              </a:cxn>
              <a:cxn ang="0">
                <a:pos x="1193" y="864"/>
              </a:cxn>
              <a:cxn ang="0">
                <a:pos x="1262" y="762"/>
              </a:cxn>
              <a:cxn ang="0">
                <a:pos x="1294" y="636"/>
              </a:cxn>
              <a:cxn ang="0">
                <a:pos x="1293" y="502"/>
              </a:cxn>
              <a:cxn ang="0">
                <a:pos x="1265" y="373"/>
              </a:cxn>
              <a:cxn ang="0">
                <a:pos x="1214" y="265"/>
              </a:cxn>
              <a:cxn ang="0">
                <a:pos x="1124" y="168"/>
              </a:cxn>
              <a:cxn ang="0">
                <a:pos x="962" y="75"/>
              </a:cxn>
              <a:cxn ang="0">
                <a:pos x="786" y="39"/>
              </a:cxn>
              <a:cxn ang="0">
                <a:pos x="705" y="49"/>
              </a:cxn>
              <a:cxn ang="0">
                <a:pos x="686" y="45"/>
              </a:cxn>
              <a:cxn ang="0">
                <a:pos x="459" y="52"/>
              </a:cxn>
              <a:cxn ang="0">
                <a:pos x="295" y="89"/>
              </a:cxn>
              <a:cxn ang="0">
                <a:pos x="184" y="153"/>
              </a:cxn>
              <a:cxn ang="0">
                <a:pos x="109" y="238"/>
              </a:cxn>
              <a:cxn ang="0">
                <a:pos x="62" y="340"/>
              </a:cxn>
              <a:cxn ang="0">
                <a:pos x="40" y="448"/>
              </a:cxn>
              <a:cxn ang="0">
                <a:pos x="55" y="647"/>
              </a:cxn>
              <a:cxn ang="0">
                <a:pos x="121" y="805"/>
              </a:cxn>
              <a:cxn ang="0">
                <a:pos x="251" y="941"/>
              </a:cxn>
              <a:cxn ang="0">
                <a:pos x="434" y="1017"/>
              </a:cxn>
              <a:cxn ang="0">
                <a:pos x="592" y="1043"/>
              </a:cxn>
              <a:cxn ang="0">
                <a:pos x="736" y="1045"/>
              </a:cxn>
              <a:cxn ang="0">
                <a:pos x="890" y="1012"/>
              </a:cxn>
              <a:cxn ang="0">
                <a:pos x="900" y="1005"/>
              </a:cxn>
            </a:cxnLst>
            <a:rect l="0" t="0" r="r" b="b"/>
            <a:pathLst>
              <a:path w="1336" h="1175">
                <a:moveTo>
                  <a:pt x="1214" y="1175"/>
                </a:moveTo>
                <a:lnTo>
                  <a:pt x="1214" y="1175"/>
                </a:lnTo>
                <a:lnTo>
                  <a:pt x="1210" y="1175"/>
                </a:lnTo>
                <a:lnTo>
                  <a:pt x="1209" y="1175"/>
                </a:lnTo>
                <a:lnTo>
                  <a:pt x="1208" y="1175"/>
                </a:lnTo>
                <a:lnTo>
                  <a:pt x="1208" y="1175"/>
                </a:lnTo>
                <a:lnTo>
                  <a:pt x="1202" y="1174"/>
                </a:lnTo>
                <a:lnTo>
                  <a:pt x="1198" y="1173"/>
                </a:lnTo>
                <a:lnTo>
                  <a:pt x="1198" y="1173"/>
                </a:lnTo>
                <a:lnTo>
                  <a:pt x="1172" y="1162"/>
                </a:lnTo>
                <a:lnTo>
                  <a:pt x="1147" y="1152"/>
                </a:lnTo>
                <a:lnTo>
                  <a:pt x="1095" y="1131"/>
                </a:lnTo>
                <a:lnTo>
                  <a:pt x="1095" y="1131"/>
                </a:lnTo>
                <a:lnTo>
                  <a:pt x="1050" y="1113"/>
                </a:lnTo>
                <a:lnTo>
                  <a:pt x="1005" y="1095"/>
                </a:lnTo>
                <a:lnTo>
                  <a:pt x="982" y="1084"/>
                </a:lnTo>
                <a:lnTo>
                  <a:pt x="960" y="1073"/>
                </a:lnTo>
                <a:lnTo>
                  <a:pt x="938" y="1062"/>
                </a:lnTo>
                <a:lnTo>
                  <a:pt x="918" y="1048"/>
                </a:lnTo>
                <a:lnTo>
                  <a:pt x="911" y="1044"/>
                </a:lnTo>
                <a:lnTo>
                  <a:pt x="904" y="1048"/>
                </a:lnTo>
                <a:lnTo>
                  <a:pt x="904" y="1048"/>
                </a:lnTo>
                <a:lnTo>
                  <a:pt x="899" y="1051"/>
                </a:lnTo>
                <a:lnTo>
                  <a:pt x="899" y="1051"/>
                </a:lnTo>
                <a:lnTo>
                  <a:pt x="873" y="1061"/>
                </a:lnTo>
                <a:lnTo>
                  <a:pt x="847" y="1068"/>
                </a:lnTo>
                <a:lnTo>
                  <a:pt x="819" y="1075"/>
                </a:lnTo>
                <a:lnTo>
                  <a:pt x="789" y="1080"/>
                </a:lnTo>
                <a:lnTo>
                  <a:pt x="759" y="1084"/>
                </a:lnTo>
                <a:lnTo>
                  <a:pt x="728" y="1088"/>
                </a:lnTo>
                <a:lnTo>
                  <a:pt x="696" y="1090"/>
                </a:lnTo>
                <a:lnTo>
                  <a:pt x="664" y="1090"/>
                </a:lnTo>
                <a:lnTo>
                  <a:pt x="664" y="1090"/>
                </a:lnTo>
                <a:lnTo>
                  <a:pt x="620" y="1089"/>
                </a:lnTo>
                <a:lnTo>
                  <a:pt x="576" y="1086"/>
                </a:lnTo>
                <a:lnTo>
                  <a:pt x="531" y="1080"/>
                </a:lnTo>
                <a:lnTo>
                  <a:pt x="488" y="1073"/>
                </a:lnTo>
                <a:lnTo>
                  <a:pt x="445" y="1064"/>
                </a:lnTo>
                <a:lnTo>
                  <a:pt x="402" y="1052"/>
                </a:lnTo>
                <a:lnTo>
                  <a:pt x="361" y="1040"/>
                </a:lnTo>
                <a:lnTo>
                  <a:pt x="322" y="1026"/>
                </a:lnTo>
                <a:lnTo>
                  <a:pt x="322" y="1026"/>
                </a:lnTo>
                <a:lnTo>
                  <a:pt x="292" y="1012"/>
                </a:lnTo>
                <a:lnTo>
                  <a:pt x="263" y="997"/>
                </a:lnTo>
                <a:lnTo>
                  <a:pt x="235" y="980"/>
                </a:lnTo>
                <a:lnTo>
                  <a:pt x="209" y="962"/>
                </a:lnTo>
                <a:lnTo>
                  <a:pt x="184" y="942"/>
                </a:lnTo>
                <a:lnTo>
                  <a:pt x="161" y="920"/>
                </a:lnTo>
                <a:lnTo>
                  <a:pt x="138" y="898"/>
                </a:lnTo>
                <a:lnTo>
                  <a:pt x="117" y="873"/>
                </a:lnTo>
                <a:lnTo>
                  <a:pt x="99" y="847"/>
                </a:lnTo>
                <a:lnTo>
                  <a:pt x="81" y="820"/>
                </a:lnTo>
                <a:lnTo>
                  <a:pt x="66" y="792"/>
                </a:lnTo>
                <a:lnTo>
                  <a:pt x="51" y="762"/>
                </a:lnTo>
                <a:lnTo>
                  <a:pt x="39" y="732"/>
                </a:lnTo>
                <a:lnTo>
                  <a:pt x="28" y="700"/>
                </a:lnTo>
                <a:lnTo>
                  <a:pt x="19" y="668"/>
                </a:lnTo>
                <a:lnTo>
                  <a:pt x="12" y="634"/>
                </a:lnTo>
                <a:lnTo>
                  <a:pt x="12" y="634"/>
                </a:lnTo>
                <a:lnTo>
                  <a:pt x="8" y="609"/>
                </a:lnTo>
                <a:lnTo>
                  <a:pt x="5" y="582"/>
                </a:lnTo>
                <a:lnTo>
                  <a:pt x="2" y="554"/>
                </a:lnTo>
                <a:lnTo>
                  <a:pt x="1" y="524"/>
                </a:lnTo>
                <a:lnTo>
                  <a:pt x="0" y="492"/>
                </a:lnTo>
                <a:lnTo>
                  <a:pt x="1" y="459"/>
                </a:lnTo>
                <a:lnTo>
                  <a:pt x="4" y="424"/>
                </a:lnTo>
                <a:lnTo>
                  <a:pt x="9" y="389"/>
                </a:lnTo>
                <a:lnTo>
                  <a:pt x="16" y="354"/>
                </a:lnTo>
                <a:lnTo>
                  <a:pt x="21" y="337"/>
                </a:lnTo>
                <a:lnTo>
                  <a:pt x="26" y="320"/>
                </a:lnTo>
                <a:lnTo>
                  <a:pt x="33" y="303"/>
                </a:lnTo>
                <a:lnTo>
                  <a:pt x="39" y="285"/>
                </a:lnTo>
                <a:lnTo>
                  <a:pt x="46" y="267"/>
                </a:lnTo>
                <a:lnTo>
                  <a:pt x="54" y="251"/>
                </a:lnTo>
                <a:lnTo>
                  <a:pt x="64" y="234"/>
                </a:lnTo>
                <a:lnTo>
                  <a:pt x="74" y="218"/>
                </a:lnTo>
                <a:lnTo>
                  <a:pt x="84" y="201"/>
                </a:lnTo>
                <a:lnTo>
                  <a:pt x="97" y="185"/>
                </a:lnTo>
                <a:lnTo>
                  <a:pt x="109" y="169"/>
                </a:lnTo>
                <a:lnTo>
                  <a:pt x="123" y="154"/>
                </a:lnTo>
                <a:lnTo>
                  <a:pt x="138" y="139"/>
                </a:lnTo>
                <a:lnTo>
                  <a:pt x="153" y="125"/>
                </a:lnTo>
                <a:lnTo>
                  <a:pt x="153" y="125"/>
                </a:lnTo>
                <a:lnTo>
                  <a:pt x="167" y="114"/>
                </a:lnTo>
                <a:lnTo>
                  <a:pt x="180" y="103"/>
                </a:lnTo>
                <a:lnTo>
                  <a:pt x="195" y="94"/>
                </a:lnTo>
                <a:lnTo>
                  <a:pt x="209" y="86"/>
                </a:lnTo>
                <a:lnTo>
                  <a:pt x="224" y="76"/>
                </a:lnTo>
                <a:lnTo>
                  <a:pt x="239" y="69"/>
                </a:lnTo>
                <a:lnTo>
                  <a:pt x="255" y="62"/>
                </a:lnTo>
                <a:lnTo>
                  <a:pt x="270" y="56"/>
                </a:lnTo>
                <a:lnTo>
                  <a:pt x="303" y="43"/>
                </a:lnTo>
                <a:lnTo>
                  <a:pt x="336" y="34"/>
                </a:lnTo>
                <a:lnTo>
                  <a:pt x="369" y="26"/>
                </a:lnTo>
                <a:lnTo>
                  <a:pt x="403" y="20"/>
                </a:lnTo>
                <a:lnTo>
                  <a:pt x="439" y="14"/>
                </a:lnTo>
                <a:lnTo>
                  <a:pt x="473" y="11"/>
                </a:lnTo>
                <a:lnTo>
                  <a:pt x="507" y="8"/>
                </a:lnTo>
                <a:lnTo>
                  <a:pt x="541" y="6"/>
                </a:lnTo>
                <a:lnTo>
                  <a:pt x="607" y="5"/>
                </a:lnTo>
                <a:lnTo>
                  <a:pt x="669" y="5"/>
                </a:lnTo>
                <a:lnTo>
                  <a:pt x="700" y="5"/>
                </a:lnTo>
                <a:lnTo>
                  <a:pt x="700" y="5"/>
                </a:lnTo>
                <a:lnTo>
                  <a:pt x="704" y="5"/>
                </a:lnTo>
                <a:lnTo>
                  <a:pt x="708" y="6"/>
                </a:lnTo>
                <a:lnTo>
                  <a:pt x="711" y="7"/>
                </a:lnTo>
                <a:lnTo>
                  <a:pt x="714" y="7"/>
                </a:lnTo>
                <a:lnTo>
                  <a:pt x="714" y="7"/>
                </a:lnTo>
                <a:lnTo>
                  <a:pt x="732" y="4"/>
                </a:lnTo>
                <a:lnTo>
                  <a:pt x="749" y="2"/>
                </a:lnTo>
                <a:lnTo>
                  <a:pt x="768" y="1"/>
                </a:lnTo>
                <a:lnTo>
                  <a:pt x="787" y="0"/>
                </a:lnTo>
                <a:lnTo>
                  <a:pt x="787" y="0"/>
                </a:lnTo>
                <a:lnTo>
                  <a:pt x="803" y="0"/>
                </a:lnTo>
                <a:lnTo>
                  <a:pt x="821" y="1"/>
                </a:lnTo>
                <a:lnTo>
                  <a:pt x="856" y="5"/>
                </a:lnTo>
                <a:lnTo>
                  <a:pt x="891" y="11"/>
                </a:lnTo>
                <a:lnTo>
                  <a:pt x="926" y="21"/>
                </a:lnTo>
                <a:lnTo>
                  <a:pt x="960" y="31"/>
                </a:lnTo>
                <a:lnTo>
                  <a:pt x="994" y="43"/>
                </a:lnTo>
                <a:lnTo>
                  <a:pt x="1028" y="59"/>
                </a:lnTo>
                <a:lnTo>
                  <a:pt x="1060" y="75"/>
                </a:lnTo>
                <a:lnTo>
                  <a:pt x="1091" y="93"/>
                </a:lnTo>
                <a:lnTo>
                  <a:pt x="1121" y="112"/>
                </a:lnTo>
                <a:lnTo>
                  <a:pt x="1149" y="134"/>
                </a:lnTo>
                <a:lnTo>
                  <a:pt x="1175" y="156"/>
                </a:lnTo>
                <a:lnTo>
                  <a:pt x="1199" y="180"/>
                </a:lnTo>
                <a:lnTo>
                  <a:pt x="1210" y="192"/>
                </a:lnTo>
                <a:lnTo>
                  <a:pt x="1220" y="204"/>
                </a:lnTo>
                <a:lnTo>
                  <a:pt x="1230" y="217"/>
                </a:lnTo>
                <a:lnTo>
                  <a:pt x="1239" y="229"/>
                </a:lnTo>
                <a:lnTo>
                  <a:pt x="1247" y="243"/>
                </a:lnTo>
                <a:lnTo>
                  <a:pt x="1256" y="255"/>
                </a:lnTo>
                <a:lnTo>
                  <a:pt x="1256" y="255"/>
                </a:lnTo>
                <a:lnTo>
                  <a:pt x="1264" y="273"/>
                </a:lnTo>
                <a:lnTo>
                  <a:pt x="1272" y="290"/>
                </a:lnTo>
                <a:lnTo>
                  <a:pt x="1280" y="310"/>
                </a:lnTo>
                <a:lnTo>
                  <a:pt x="1289" y="328"/>
                </a:lnTo>
                <a:lnTo>
                  <a:pt x="1296" y="349"/>
                </a:lnTo>
                <a:lnTo>
                  <a:pt x="1302" y="370"/>
                </a:lnTo>
                <a:lnTo>
                  <a:pt x="1308" y="390"/>
                </a:lnTo>
                <a:lnTo>
                  <a:pt x="1314" y="412"/>
                </a:lnTo>
                <a:lnTo>
                  <a:pt x="1320" y="434"/>
                </a:lnTo>
                <a:lnTo>
                  <a:pt x="1324" y="456"/>
                </a:lnTo>
                <a:lnTo>
                  <a:pt x="1328" y="478"/>
                </a:lnTo>
                <a:lnTo>
                  <a:pt x="1331" y="501"/>
                </a:lnTo>
                <a:lnTo>
                  <a:pt x="1333" y="524"/>
                </a:lnTo>
                <a:lnTo>
                  <a:pt x="1335" y="547"/>
                </a:lnTo>
                <a:lnTo>
                  <a:pt x="1336" y="570"/>
                </a:lnTo>
                <a:lnTo>
                  <a:pt x="1336" y="593"/>
                </a:lnTo>
                <a:lnTo>
                  <a:pt x="1335" y="616"/>
                </a:lnTo>
                <a:lnTo>
                  <a:pt x="1334" y="638"/>
                </a:lnTo>
                <a:lnTo>
                  <a:pt x="1332" y="660"/>
                </a:lnTo>
                <a:lnTo>
                  <a:pt x="1328" y="683"/>
                </a:lnTo>
                <a:lnTo>
                  <a:pt x="1324" y="704"/>
                </a:lnTo>
                <a:lnTo>
                  <a:pt x="1319" y="726"/>
                </a:lnTo>
                <a:lnTo>
                  <a:pt x="1312" y="747"/>
                </a:lnTo>
                <a:lnTo>
                  <a:pt x="1305" y="767"/>
                </a:lnTo>
                <a:lnTo>
                  <a:pt x="1297" y="787"/>
                </a:lnTo>
                <a:lnTo>
                  <a:pt x="1288" y="806"/>
                </a:lnTo>
                <a:lnTo>
                  <a:pt x="1277" y="824"/>
                </a:lnTo>
                <a:lnTo>
                  <a:pt x="1266" y="842"/>
                </a:lnTo>
                <a:lnTo>
                  <a:pt x="1253" y="859"/>
                </a:lnTo>
                <a:lnTo>
                  <a:pt x="1239" y="875"/>
                </a:lnTo>
                <a:lnTo>
                  <a:pt x="1225" y="890"/>
                </a:lnTo>
                <a:lnTo>
                  <a:pt x="1208" y="904"/>
                </a:lnTo>
                <a:lnTo>
                  <a:pt x="1208" y="904"/>
                </a:lnTo>
                <a:lnTo>
                  <a:pt x="1204" y="907"/>
                </a:lnTo>
                <a:lnTo>
                  <a:pt x="1197" y="911"/>
                </a:lnTo>
                <a:lnTo>
                  <a:pt x="1197" y="918"/>
                </a:lnTo>
                <a:lnTo>
                  <a:pt x="1197" y="918"/>
                </a:lnTo>
                <a:lnTo>
                  <a:pt x="1198" y="937"/>
                </a:lnTo>
                <a:lnTo>
                  <a:pt x="1200" y="954"/>
                </a:lnTo>
                <a:lnTo>
                  <a:pt x="1205" y="990"/>
                </a:lnTo>
                <a:lnTo>
                  <a:pt x="1212" y="1026"/>
                </a:lnTo>
                <a:lnTo>
                  <a:pt x="1220" y="1061"/>
                </a:lnTo>
                <a:lnTo>
                  <a:pt x="1220" y="1061"/>
                </a:lnTo>
                <a:lnTo>
                  <a:pt x="1231" y="1104"/>
                </a:lnTo>
                <a:lnTo>
                  <a:pt x="1235" y="1127"/>
                </a:lnTo>
                <a:lnTo>
                  <a:pt x="1239" y="1150"/>
                </a:lnTo>
                <a:lnTo>
                  <a:pt x="1239" y="1150"/>
                </a:lnTo>
                <a:lnTo>
                  <a:pt x="1239" y="1154"/>
                </a:lnTo>
                <a:lnTo>
                  <a:pt x="1238" y="1159"/>
                </a:lnTo>
                <a:lnTo>
                  <a:pt x="1236" y="1163"/>
                </a:lnTo>
                <a:lnTo>
                  <a:pt x="1234" y="1167"/>
                </a:lnTo>
                <a:lnTo>
                  <a:pt x="1234" y="1167"/>
                </a:lnTo>
                <a:lnTo>
                  <a:pt x="1230" y="1170"/>
                </a:lnTo>
                <a:lnTo>
                  <a:pt x="1225" y="1173"/>
                </a:lnTo>
                <a:lnTo>
                  <a:pt x="1219" y="1175"/>
                </a:lnTo>
                <a:lnTo>
                  <a:pt x="1214" y="1175"/>
                </a:lnTo>
                <a:lnTo>
                  <a:pt x="1214" y="1175"/>
                </a:lnTo>
                <a:close/>
                <a:moveTo>
                  <a:pt x="912" y="999"/>
                </a:moveTo>
                <a:lnTo>
                  <a:pt x="912" y="999"/>
                </a:lnTo>
                <a:lnTo>
                  <a:pt x="916" y="1000"/>
                </a:lnTo>
                <a:lnTo>
                  <a:pt x="920" y="1003"/>
                </a:lnTo>
                <a:lnTo>
                  <a:pt x="920" y="1003"/>
                </a:lnTo>
                <a:lnTo>
                  <a:pt x="944" y="1018"/>
                </a:lnTo>
                <a:lnTo>
                  <a:pt x="967" y="1032"/>
                </a:lnTo>
                <a:lnTo>
                  <a:pt x="992" y="1045"/>
                </a:lnTo>
                <a:lnTo>
                  <a:pt x="1017" y="1057"/>
                </a:lnTo>
                <a:lnTo>
                  <a:pt x="1043" y="1068"/>
                </a:lnTo>
                <a:lnTo>
                  <a:pt x="1069" y="1078"/>
                </a:lnTo>
                <a:lnTo>
                  <a:pt x="1119" y="1098"/>
                </a:lnTo>
                <a:lnTo>
                  <a:pt x="1119" y="1098"/>
                </a:lnTo>
                <a:lnTo>
                  <a:pt x="1173" y="1120"/>
                </a:lnTo>
                <a:lnTo>
                  <a:pt x="1195" y="1128"/>
                </a:lnTo>
                <a:lnTo>
                  <a:pt x="1189" y="1105"/>
                </a:lnTo>
                <a:lnTo>
                  <a:pt x="1189" y="1105"/>
                </a:lnTo>
                <a:lnTo>
                  <a:pt x="1181" y="1067"/>
                </a:lnTo>
                <a:lnTo>
                  <a:pt x="1181" y="1067"/>
                </a:lnTo>
                <a:lnTo>
                  <a:pt x="1172" y="1029"/>
                </a:lnTo>
                <a:lnTo>
                  <a:pt x="1165" y="990"/>
                </a:lnTo>
                <a:lnTo>
                  <a:pt x="1162" y="971"/>
                </a:lnTo>
                <a:lnTo>
                  <a:pt x="1158" y="951"/>
                </a:lnTo>
                <a:lnTo>
                  <a:pt x="1157" y="932"/>
                </a:lnTo>
                <a:lnTo>
                  <a:pt x="1156" y="912"/>
                </a:lnTo>
                <a:lnTo>
                  <a:pt x="1156" y="912"/>
                </a:lnTo>
                <a:lnTo>
                  <a:pt x="1156" y="907"/>
                </a:lnTo>
                <a:lnTo>
                  <a:pt x="1158" y="903"/>
                </a:lnTo>
                <a:lnTo>
                  <a:pt x="1161" y="899"/>
                </a:lnTo>
                <a:lnTo>
                  <a:pt x="1165" y="896"/>
                </a:lnTo>
                <a:lnTo>
                  <a:pt x="1170" y="893"/>
                </a:lnTo>
                <a:lnTo>
                  <a:pt x="1171" y="887"/>
                </a:lnTo>
                <a:lnTo>
                  <a:pt x="1171" y="887"/>
                </a:lnTo>
                <a:lnTo>
                  <a:pt x="1173" y="882"/>
                </a:lnTo>
                <a:lnTo>
                  <a:pt x="1177" y="878"/>
                </a:lnTo>
                <a:lnTo>
                  <a:pt x="1177" y="878"/>
                </a:lnTo>
                <a:lnTo>
                  <a:pt x="1193" y="864"/>
                </a:lnTo>
                <a:lnTo>
                  <a:pt x="1207" y="849"/>
                </a:lnTo>
                <a:lnTo>
                  <a:pt x="1220" y="833"/>
                </a:lnTo>
                <a:lnTo>
                  <a:pt x="1233" y="817"/>
                </a:lnTo>
                <a:lnTo>
                  <a:pt x="1243" y="799"/>
                </a:lnTo>
                <a:lnTo>
                  <a:pt x="1253" y="782"/>
                </a:lnTo>
                <a:lnTo>
                  <a:pt x="1262" y="762"/>
                </a:lnTo>
                <a:lnTo>
                  <a:pt x="1270" y="743"/>
                </a:lnTo>
                <a:lnTo>
                  <a:pt x="1276" y="723"/>
                </a:lnTo>
                <a:lnTo>
                  <a:pt x="1282" y="701"/>
                </a:lnTo>
                <a:lnTo>
                  <a:pt x="1287" y="681"/>
                </a:lnTo>
                <a:lnTo>
                  <a:pt x="1291" y="659"/>
                </a:lnTo>
                <a:lnTo>
                  <a:pt x="1294" y="636"/>
                </a:lnTo>
                <a:lnTo>
                  <a:pt x="1296" y="614"/>
                </a:lnTo>
                <a:lnTo>
                  <a:pt x="1297" y="592"/>
                </a:lnTo>
                <a:lnTo>
                  <a:pt x="1297" y="569"/>
                </a:lnTo>
                <a:lnTo>
                  <a:pt x="1296" y="546"/>
                </a:lnTo>
                <a:lnTo>
                  <a:pt x="1295" y="525"/>
                </a:lnTo>
                <a:lnTo>
                  <a:pt x="1293" y="502"/>
                </a:lnTo>
                <a:lnTo>
                  <a:pt x="1290" y="479"/>
                </a:lnTo>
                <a:lnTo>
                  <a:pt x="1286" y="457"/>
                </a:lnTo>
                <a:lnTo>
                  <a:pt x="1281" y="436"/>
                </a:lnTo>
                <a:lnTo>
                  <a:pt x="1276" y="414"/>
                </a:lnTo>
                <a:lnTo>
                  <a:pt x="1271" y="393"/>
                </a:lnTo>
                <a:lnTo>
                  <a:pt x="1265" y="373"/>
                </a:lnTo>
                <a:lnTo>
                  <a:pt x="1258" y="353"/>
                </a:lnTo>
                <a:lnTo>
                  <a:pt x="1250" y="334"/>
                </a:lnTo>
                <a:lnTo>
                  <a:pt x="1242" y="316"/>
                </a:lnTo>
                <a:lnTo>
                  <a:pt x="1233" y="298"/>
                </a:lnTo>
                <a:lnTo>
                  <a:pt x="1225" y="281"/>
                </a:lnTo>
                <a:lnTo>
                  <a:pt x="1214" y="265"/>
                </a:lnTo>
                <a:lnTo>
                  <a:pt x="1205" y="251"/>
                </a:lnTo>
                <a:lnTo>
                  <a:pt x="1205" y="251"/>
                </a:lnTo>
                <a:lnTo>
                  <a:pt x="1187" y="229"/>
                </a:lnTo>
                <a:lnTo>
                  <a:pt x="1169" y="208"/>
                </a:lnTo>
                <a:lnTo>
                  <a:pt x="1147" y="187"/>
                </a:lnTo>
                <a:lnTo>
                  <a:pt x="1124" y="168"/>
                </a:lnTo>
                <a:lnTo>
                  <a:pt x="1101" y="150"/>
                </a:lnTo>
                <a:lnTo>
                  <a:pt x="1075" y="132"/>
                </a:lnTo>
                <a:lnTo>
                  <a:pt x="1048" y="116"/>
                </a:lnTo>
                <a:lnTo>
                  <a:pt x="1020" y="101"/>
                </a:lnTo>
                <a:lnTo>
                  <a:pt x="991" y="88"/>
                </a:lnTo>
                <a:lnTo>
                  <a:pt x="962" y="75"/>
                </a:lnTo>
                <a:lnTo>
                  <a:pt x="932" y="65"/>
                </a:lnTo>
                <a:lnTo>
                  <a:pt x="902" y="56"/>
                </a:lnTo>
                <a:lnTo>
                  <a:pt x="872" y="49"/>
                </a:lnTo>
                <a:lnTo>
                  <a:pt x="843" y="44"/>
                </a:lnTo>
                <a:lnTo>
                  <a:pt x="815" y="41"/>
                </a:lnTo>
                <a:lnTo>
                  <a:pt x="786" y="39"/>
                </a:lnTo>
                <a:lnTo>
                  <a:pt x="786" y="39"/>
                </a:lnTo>
                <a:lnTo>
                  <a:pt x="765" y="40"/>
                </a:lnTo>
                <a:lnTo>
                  <a:pt x="744" y="42"/>
                </a:lnTo>
                <a:lnTo>
                  <a:pt x="725" y="45"/>
                </a:lnTo>
                <a:lnTo>
                  <a:pt x="705" y="49"/>
                </a:lnTo>
                <a:lnTo>
                  <a:pt x="705" y="49"/>
                </a:lnTo>
                <a:lnTo>
                  <a:pt x="700" y="50"/>
                </a:lnTo>
                <a:lnTo>
                  <a:pt x="700" y="50"/>
                </a:lnTo>
                <a:lnTo>
                  <a:pt x="695" y="49"/>
                </a:lnTo>
                <a:lnTo>
                  <a:pt x="690" y="47"/>
                </a:lnTo>
                <a:lnTo>
                  <a:pt x="686" y="45"/>
                </a:lnTo>
                <a:lnTo>
                  <a:pt x="686" y="45"/>
                </a:lnTo>
                <a:lnTo>
                  <a:pt x="633" y="44"/>
                </a:lnTo>
                <a:lnTo>
                  <a:pt x="633" y="44"/>
                </a:lnTo>
                <a:lnTo>
                  <a:pt x="575" y="45"/>
                </a:lnTo>
                <a:lnTo>
                  <a:pt x="516" y="47"/>
                </a:lnTo>
                <a:lnTo>
                  <a:pt x="488" y="49"/>
                </a:lnTo>
                <a:lnTo>
                  <a:pt x="459" y="52"/>
                </a:lnTo>
                <a:lnTo>
                  <a:pt x="430" y="56"/>
                </a:lnTo>
                <a:lnTo>
                  <a:pt x="402" y="60"/>
                </a:lnTo>
                <a:lnTo>
                  <a:pt x="374" y="65"/>
                </a:lnTo>
                <a:lnTo>
                  <a:pt x="348" y="71"/>
                </a:lnTo>
                <a:lnTo>
                  <a:pt x="321" y="79"/>
                </a:lnTo>
                <a:lnTo>
                  <a:pt x="295" y="89"/>
                </a:lnTo>
                <a:lnTo>
                  <a:pt x="270" y="99"/>
                </a:lnTo>
                <a:lnTo>
                  <a:pt x="245" y="111"/>
                </a:lnTo>
                <a:lnTo>
                  <a:pt x="223" y="125"/>
                </a:lnTo>
                <a:lnTo>
                  <a:pt x="200" y="140"/>
                </a:lnTo>
                <a:lnTo>
                  <a:pt x="200" y="140"/>
                </a:lnTo>
                <a:lnTo>
                  <a:pt x="184" y="153"/>
                </a:lnTo>
                <a:lnTo>
                  <a:pt x="169" y="165"/>
                </a:lnTo>
                <a:lnTo>
                  <a:pt x="156" y="179"/>
                </a:lnTo>
                <a:lnTo>
                  <a:pt x="142" y="193"/>
                </a:lnTo>
                <a:lnTo>
                  <a:pt x="131" y="208"/>
                </a:lnTo>
                <a:lnTo>
                  <a:pt x="119" y="223"/>
                </a:lnTo>
                <a:lnTo>
                  <a:pt x="109" y="238"/>
                </a:lnTo>
                <a:lnTo>
                  <a:pt x="99" y="254"/>
                </a:lnTo>
                <a:lnTo>
                  <a:pt x="90" y="271"/>
                </a:lnTo>
                <a:lnTo>
                  <a:pt x="82" y="287"/>
                </a:lnTo>
                <a:lnTo>
                  <a:pt x="74" y="305"/>
                </a:lnTo>
                <a:lnTo>
                  <a:pt x="68" y="321"/>
                </a:lnTo>
                <a:lnTo>
                  <a:pt x="62" y="340"/>
                </a:lnTo>
                <a:lnTo>
                  <a:pt x="56" y="357"/>
                </a:lnTo>
                <a:lnTo>
                  <a:pt x="52" y="375"/>
                </a:lnTo>
                <a:lnTo>
                  <a:pt x="48" y="393"/>
                </a:lnTo>
                <a:lnTo>
                  <a:pt x="45" y="412"/>
                </a:lnTo>
                <a:lnTo>
                  <a:pt x="42" y="431"/>
                </a:lnTo>
                <a:lnTo>
                  <a:pt x="40" y="448"/>
                </a:lnTo>
                <a:lnTo>
                  <a:pt x="39" y="467"/>
                </a:lnTo>
                <a:lnTo>
                  <a:pt x="38" y="504"/>
                </a:lnTo>
                <a:lnTo>
                  <a:pt x="39" y="541"/>
                </a:lnTo>
                <a:lnTo>
                  <a:pt x="43" y="577"/>
                </a:lnTo>
                <a:lnTo>
                  <a:pt x="48" y="612"/>
                </a:lnTo>
                <a:lnTo>
                  <a:pt x="55" y="647"/>
                </a:lnTo>
                <a:lnTo>
                  <a:pt x="65" y="679"/>
                </a:lnTo>
                <a:lnTo>
                  <a:pt x="65" y="679"/>
                </a:lnTo>
                <a:lnTo>
                  <a:pt x="77" y="713"/>
                </a:lnTo>
                <a:lnTo>
                  <a:pt x="90" y="745"/>
                </a:lnTo>
                <a:lnTo>
                  <a:pt x="105" y="776"/>
                </a:lnTo>
                <a:lnTo>
                  <a:pt x="121" y="805"/>
                </a:lnTo>
                <a:lnTo>
                  <a:pt x="139" y="831"/>
                </a:lnTo>
                <a:lnTo>
                  <a:pt x="159" y="856"/>
                </a:lnTo>
                <a:lnTo>
                  <a:pt x="179" y="880"/>
                </a:lnTo>
                <a:lnTo>
                  <a:pt x="201" y="902"/>
                </a:lnTo>
                <a:lnTo>
                  <a:pt x="225" y="922"/>
                </a:lnTo>
                <a:lnTo>
                  <a:pt x="251" y="941"/>
                </a:lnTo>
                <a:lnTo>
                  <a:pt x="277" y="957"/>
                </a:lnTo>
                <a:lnTo>
                  <a:pt x="305" y="973"/>
                </a:lnTo>
                <a:lnTo>
                  <a:pt x="335" y="986"/>
                </a:lnTo>
                <a:lnTo>
                  <a:pt x="367" y="998"/>
                </a:lnTo>
                <a:lnTo>
                  <a:pt x="400" y="1008"/>
                </a:lnTo>
                <a:lnTo>
                  <a:pt x="434" y="1017"/>
                </a:lnTo>
                <a:lnTo>
                  <a:pt x="434" y="1017"/>
                </a:lnTo>
                <a:lnTo>
                  <a:pt x="468" y="1025"/>
                </a:lnTo>
                <a:lnTo>
                  <a:pt x="500" y="1031"/>
                </a:lnTo>
                <a:lnTo>
                  <a:pt x="533" y="1036"/>
                </a:lnTo>
                <a:lnTo>
                  <a:pt x="562" y="1040"/>
                </a:lnTo>
                <a:lnTo>
                  <a:pt x="592" y="1043"/>
                </a:lnTo>
                <a:lnTo>
                  <a:pt x="622" y="1045"/>
                </a:lnTo>
                <a:lnTo>
                  <a:pt x="650" y="1046"/>
                </a:lnTo>
                <a:lnTo>
                  <a:pt x="678" y="1047"/>
                </a:lnTo>
                <a:lnTo>
                  <a:pt x="678" y="1047"/>
                </a:lnTo>
                <a:lnTo>
                  <a:pt x="707" y="1046"/>
                </a:lnTo>
                <a:lnTo>
                  <a:pt x="736" y="1045"/>
                </a:lnTo>
                <a:lnTo>
                  <a:pt x="764" y="1042"/>
                </a:lnTo>
                <a:lnTo>
                  <a:pt x="791" y="1038"/>
                </a:lnTo>
                <a:lnTo>
                  <a:pt x="817" y="1033"/>
                </a:lnTo>
                <a:lnTo>
                  <a:pt x="842" y="1028"/>
                </a:lnTo>
                <a:lnTo>
                  <a:pt x="866" y="1020"/>
                </a:lnTo>
                <a:lnTo>
                  <a:pt x="890" y="1012"/>
                </a:lnTo>
                <a:lnTo>
                  <a:pt x="890" y="1012"/>
                </a:lnTo>
                <a:lnTo>
                  <a:pt x="892" y="1011"/>
                </a:lnTo>
                <a:lnTo>
                  <a:pt x="895" y="1010"/>
                </a:lnTo>
                <a:lnTo>
                  <a:pt x="897" y="1007"/>
                </a:lnTo>
                <a:lnTo>
                  <a:pt x="897" y="1007"/>
                </a:lnTo>
                <a:lnTo>
                  <a:pt x="900" y="1005"/>
                </a:lnTo>
                <a:lnTo>
                  <a:pt x="903" y="1002"/>
                </a:lnTo>
                <a:lnTo>
                  <a:pt x="912" y="999"/>
                </a:lnTo>
                <a:lnTo>
                  <a:pt x="912" y="999"/>
                </a:lnTo>
                <a:close/>
              </a:path>
            </a:pathLst>
          </a:custGeom>
          <a:solidFill>
            <a:srgbClr val="FF3E3E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 dirty="0"/>
          </a:p>
        </p:txBody>
      </p:sp>
      <p:graphicFrame>
        <p:nvGraphicFramePr>
          <p:cNvPr id="38" name="圖表 37">
            <a:extLst>
              <a:ext uri="{FF2B5EF4-FFF2-40B4-BE49-F238E27FC236}">
                <a16:creationId xmlns:a16="http://schemas.microsoft.com/office/drawing/2014/main" id="{C1F7E619-09E8-4E22-BB52-D2B5B4E86F3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2474412"/>
              </p:ext>
            </p:extLst>
          </p:nvPr>
        </p:nvGraphicFramePr>
        <p:xfrm>
          <a:off x="2158847" y="1090655"/>
          <a:ext cx="6798047" cy="5525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31183594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8" grpId="0"/>
      <p:bldP spid="49" grpId="0" animBg="1"/>
      <p:bldP spid="5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左大括弧 1204">
            <a:extLst>
              <a:ext uri="{FF2B5EF4-FFF2-40B4-BE49-F238E27FC236}">
                <a16:creationId xmlns:a16="http://schemas.microsoft.com/office/drawing/2014/main" id="{463A5115-ED08-48C4-A2C7-9005D0312922}"/>
              </a:ext>
            </a:extLst>
          </p:cNvPr>
          <p:cNvSpPr/>
          <p:nvPr/>
        </p:nvSpPr>
        <p:spPr>
          <a:xfrm>
            <a:off x="6090360" y="5338418"/>
            <a:ext cx="494448" cy="968435"/>
          </a:xfrm>
          <a:prstGeom prst="leftBrace">
            <a:avLst>
              <a:gd name="adj1" fmla="val 8333"/>
              <a:gd name="adj2" fmla="val 49285"/>
            </a:avLst>
          </a:prstGeom>
          <a:ln w="381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 dirty="0">
              <a:solidFill>
                <a:srgbClr val="00B0F0"/>
              </a:solidFill>
            </a:endParaRPr>
          </a:p>
        </p:txBody>
      </p:sp>
      <p:sp>
        <p:nvSpPr>
          <p:cNvPr id="2" name="左大括弧 1">
            <a:extLst>
              <a:ext uri="{FF2B5EF4-FFF2-40B4-BE49-F238E27FC236}">
                <a16:creationId xmlns:a16="http://schemas.microsoft.com/office/drawing/2014/main" id="{7B956AF1-FAAB-4369-BDC8-13CE6C495260}"/>
              </a:ext>
            </a:extLst>
          </p:cNvPr>
          <p:cNvSpPr/>
          <p:nvPr/>
        </p:nvSpPr>
        <p:spPr>
          <a:xfrm>
            <a:off x="6149952" y="1186919"/>
            <a:ext cx="494448" cy="968435"/>
          </a:xfrm>
          <a:prstGeom prst="leftBrac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研究結論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3" name="Freeform 30">
            <a:extLst>
              <a:ext uri="{FF2B5EF4-FFF2-40B4-BE49-F238E27FC236}">
                <a16:creationId xmlns:a16="http://schemas.microsoft.com/office/drawing/2014/main" id="{33173855-24C2-4B6B-B556-74821FCC19E3}"/>
              </a:ext>
            </a:extLst>
          </p:cNvPr>
          <p:cNvSpPr>
            <a:spLocks noEditPoints="1"/>
          </p:cNvSpPr>
          <p:nvPr/>
        </p:nvSpPr>
        <p:spPr bwMode="auto">
          <a:xfrm>
            <a:off x="4133043" y="67546"/>
            <a:ext cx="413766" cy="40058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70A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矩形 47">
            <a:extLst>
              <a:ext uri="{FF2B5EF4-FFF2-40B4-BE49-F238E27FC236}">
                <a16:creationId xmlns:a16="http://schemas.microsoft.com/office/drawing/2014/main" id="{66481CEF-0172-4291-8C1F-63FEDDEB8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014" y="805946"/>
            <a:ext cx="4560496" cy="830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知道塑膠吸管會對環境造成嚴重的污染</a:t>
            </a:r>
          </a:p>
        </p:txBody>
      </p:sp>
      <p:sp>
        <p:nvSpPr>
          <p:cNvPr id="80" name="矩形 47">
            <a:extLst>
              <a:ext uri="{FF2B5EF4-FFF2-40B4-BE49-F238E27FC236}">
                <a16:creationId xmlns:a16="http://schemas.microsoft.com/office/drawing/2014/main" id="{42DE36CD-7004-4EC5-A707-DD9F3D75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554" y="1853614"/>
            <a:ext cx="4527956" cy="46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知道塑膠吸管會傷害人體的健康</a:t>
            </a:r>
          </a:p>
        </p:txBody>
      </p:sp>
      <p:grpSp>
        <p:nvGrpSpPr>
          <p:cNvPr id="95" name="组合 44">
            <a:extLst>
              <a:ext uri="{FF2B5EF4-FFF2-40B4-BE49-F238E27FC236}">
                <a16:creationId xmlns:a16="http://schemas.microsoft.com/office/drawing/2014/main" id="{F6AEC9EE-7F7E-442F-955A-8C6E70D5CFCA}"/>
              </a:ext>
            </a:extLst>
          </p:cNvPr>
          <p:cNvGrpSpPr/>
          <p:nvPr/>
        </p:nvGrpSpPr>
        <p:grpSpPr>
          <a:xfrm>
            <a:off x="3158329" y="1198068"/>
            <a:ext cx="3054942" cy="1129359"/>
            <a:chOff x="4712908" y="1643519"/>
            <a:chExt cx="3233738" cy="1293812"/>
          </a:xfrm>
        </p:grpSpPr>
        <p:grpSp>
          <p:nvGrpSpPr>
            <p:cNvPr id="96" name="组合 45">
              <a:extLst>
                <a:ext uri="{FF2B5EF4-FFF2-40B4-BE49-F238E27FC236}">
                  <a16:creationId xmlns:a16="http://schemas.microsoft.com/office/drawing/2014/main" id="{9A272415-BE6A-43FA-BEAF-E790332C8C51}"/>
                </a:ext>
              </a:extLst>
            </p:cNvPr>
            <p:cNvGrpSpPr/>
            <p:nvPr/>
          </p:nvGrpSpPr>
          <p:grpSpPr>
            <a:xfrm>
              <a:off x="4712908" y="1643519"/>
              <a:ext cx="3233738" cy="1293812"/>
              <a:chOff x="3625850" y="1597025"/>
              <a:chExt cx="3233738" cy="1293812"/>
            </a:xfrm>
          </p:grpSpPr>
          <p:grpSp>
            <p:nvGrpSpPr>
              <p:cNvPr id="98" name="Group 205">
                <a:extLst>
                  <a:ext uri="{FF2B5EF4-FFF2-40B4-BE49-F238E27FC236}">
                    <a16:creationId xmlns:a16="http://schemas.microsoft.com/office/drawing/2014/main" id="{745ECEA6-3B69-445B-9FBC-376AB091DB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25850" y="1597025"/>
                <a:ext cx="3233738" cy="1279524"/>
                <a:chOff x="2284" y="1006"/>
                <a:chExt cx="2037" cy="806"/>
              </a:xfrm>
            </p:grpSpPr>
            <p:sp>
              <p:nvSpPr>
                <p:cNvPr id="276" name="Freeform 5">
                  <a:extLst>
                    <a:ext uri="{FF2B5EF4-FFF2-40B4-BE49-F238E27FC236}">
                      <a16:creationId xmlns:a16="http://schemas.microsoft.com/office/drawing/2014/main" id="{004F1810-843C-4076-B837-7ABB4D002A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4" y="1006"/>
                  <a:ext cx="2037" cy="667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FF3E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277" name="Freeform 6">
                  <a:extLst>
                    <a:ext uri="{FF2B5EF4-FFF2-40B4-BE49-F238E27FC236}">
                      <a16:creationId xmlns:a16="http://schemas.microsoft.com/office/drawing/2014/main" id="{D8F0B0C3-967B-4564-819E-B6BF9DD4EF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1096"/>
                  <a:ext cx="2002" cy="48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7">
                  <a:extLst>
                    <a:ext uri="{FF2B5EF4-FFF2-40B4-BE49-F238E27FC236}">
                      <a16:creationId xmlns:a16="http://schemas.microsoft.com/office/drawing/2014/main" id="{40515009-E2AF-4F9E-AE61-EAD96881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8">
                  <a:extLst>
                    <a:ext uri="{FF2B5EF4-FFF2-40B4-BE49-F238E27FC236}">
                      <a16:creationId xmlns:a16="http://schemas.microsoft.com/office/drawing/2014/main" id="{4289E9B6-A856-4EFC-81D9-99678702E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9">
                  <a:extLst>
                    <a:ext uri="{FF2B5EF4-FFF2-40B4-BE49-F238E27FC236}">
                      <a16:creationId xmlns:a16="http://schemas.microsoft.com/office/drawing/2014/main" id="{0656C308-A9D7-455F-93A5-ED9B536B0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0">
                  <a:extLst>
                    <a:ext uri="{FF2B5EF4-FFF2-40B4-BE49-F238E27FC236}">
                      <a16:creationId xmlns:a16="http://schemas.microsoft.com/office/drawing/2014/main" id="{D5C78DA5-DFF1-46B9-B998-79EC96145E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1">
                  <a:extLst>
                    <a:ext uri="{FF2B5EF4-FFF2-40B4-BE49-F238E27FC236}">
                      <a16:creationId xmlns:a16="http://schemas.microsoft.com/office/drawing/2014/main" id="{1211CBA4-E995-4A72-9CFE-42FAD05E4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">
                  <a:extLst>
                    <a:ext uri="{FF2B5EF4-FFF2-40B4-BE49-F238E27FC236}">
                      <a16:creationId xmlns:a16="http://schemas.microsoft.com/office/drawing/2014/main" id="{DD6921FB-A41A-4B7C-B0B9-3E72AD322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3">
                  <a:extLst>
                    <a:ext uri="{FF2B5EF4-FFF2-40B4-BE49-F238E27FC236}">
                      <a16:creationId xmlns:a16="http://schemas.microsoft.com/office/drawing/2014/main" id="{C00EF7C1-D7DD-44D6-AC80-A95E266E15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4">
                  <a:extLst>
                    <a:ext uri="{FF2B5EF4-FFF2-40B4-BE49-F238E27FC236}">
                      <a16:creationId xmlns:a16="http://schemas.microsoft.com/office/drawing/2014/main" id="{8A10629D-0810-4287-847A-47A846985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5">
                  <a:extLst>
                    <a:ext uri="{FF2B5EF4-FFF2-40B4-BE49-F238E27FC236}">
                      <a16:creationId xmlns:a16="http://schemas.microsoft.com/office/drawing/2014/main" id="{9F5E8F18-E45F-4F35-91A4-C09F8297C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6">
                  <a:extLst>
                    <a:ext uri="{FF2B5EF4-FFF2-40B4-BE49-F238E27FC236}">
                      <a16:creationId xmlns:a16="http://schemas.microsoft.com/office/drawing/2014/main" id="{C1E24345-2F48-4B4B-93BC-7D398F83B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7">
                  <a:extLst>
                    <a:ext uri="{FF2B5EF4-FFF2-40B4-BE49-F238E27FC236}">
                      <a16:creationId xmlns:a16="http://schemas.microsoft.com/office/drawing/2014/main" id="{6B447624-A03E-4E5B-9294-9B3993B6A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8">
                  <a:extLst>
                    <a:ext uri="{FF2B5EF4-FFF2-40B4-BE49-F238E27FC236}">
                      <a16:creationId xmlns:a16="http://schemas.microsoft.com/office/drawing/2014/main" id="{70D010D6-A13E-458A-B910-408E58F44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9">
                  <a:extLst>
                    <a:ext uri="{FF2B5EF4-FFF2-40B4-BE49-F238E27FC236}">
                      <a16:creationId xmlns:a16="http://schemas.microsoft.com/office/drawing/2014/main" id="{2EC8339F-3C04-4984-9EBE-F182B9670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20">
                  <a:extLst>
                    <a:ext uri="{FF2B5EF4-FFF2-40B4-BE49-F238E27FC236}">
                      <a16:creationId xmlns:a16="http://schemas.microsoft.com/office/drawing/2014/main" id="{E8457797-E3E8-4684-A86B-912CEDDDB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21">
                  <a:extLst>
                    <a:ext uri="{FF2B5EF4-FFF2-40B4-BE49-F238E27FC236}">
                      <a16:creationId xmlns:a16="http://schemas.microsoft.com/office/drawing/2014/main" id="{C3A60FA3-C0FB-4B25-B406-9CFB507F0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22">
                  <a:extLst>
                    <a:ext uri="{FF2B5EF4-FFF2-40B4-BE49-F238E27FC236}">
                      <a16:creationId xmlns:a16="http://schemas.microsoft.com/office/drawing/2014/main" id="{DE930B73-B6CB-4259-8E35-5D94A8929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23">
                  <a:extLst>
                    <a:ext uri="{FF2B5EF4-FFF2-40B4-BE49-F238E27FC236}">
                      <a16:creationId xmlns:a16="http://schemas.microsoft.com/office/drawing/2014/main" id="{D5A0E2FA-766E-428B-87FD-CD094EDC2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24">
                  <a:extLst>
                    <a:ext uri="{FF2B5EF4-FFF2-40B4-BE49-F238E27FC236}">
                      <a16:creationId xmlns:a16="http://schemas.microsoft.com/office/drawing/2014/main" id="{7BDFF311-96D3-4371-BCF1-F325868EE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25">
                  <a:extLst>
                    <a:ext uri="{FF2B5EF4-FFF2-40B4-BE49-F238E27FC236}">
                      <a16:creationId xmlns:a16="http://schemas.microsoft.com/office/drawing/2014/main" id="{535BBC46-F667-4A73-9790-8C6781804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26">
                  <a:extLst>
                    <a:ext uri="{FF2B5EF4-FFF2-40B4-BE49-F238E27FC236}">
                      <a16:creationId xmlns:a16="http://schemas.microsoft.com/office/drawing/2014/main" id="{9D3647E1-05E8-4376-9258-4347E20ABF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27">
                  <a:extLst>
                    <a:ext uri="{FF2B5EF4-FFF2-40B4-BE49-F238E27FC236}">
                      <a16:creationId xmlns:a16="http://schemas.microsoft.com/office/drawing/2014/main" id="{6D44F68A-F445-4CCF-8E3F-73F7E1CB8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28">
                  <a:extLst>
                    <a:ext uri="{FF2B5EF4-FFF2-40B4-BE49-F238E27FC236}">
                      <a16:creationId xmlns:a16="http://schemas.microsoft.com/office/drawing/2014/main" id="{D1AF3323-409C-4FDC-902D-EBECD7FF3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29">
                  <a:extLst>
                    <a:ext uri="{FF2B5EF4-FFF2-40B4-BE49-F238E27FC236}">
                      <a16:creationId xmlns:a16="http://schemas.microsoft.com/office/drawing/2014/main" id="{87E58F5A-805E-4DE1-9EAA-858EDD33D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30">
                  <a:extLst>
                    <a:ext uri="{FF2B5EF4-FFF2-40B4-BE49-F238E27FC236}">
                      <a16:creationId xmlns:a16="http://schemas.microsoft.com/office/drawing/2014/main" id="{ECFCA8ED-B3E1-4BC2-8E9B-B86F28E93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31">
                  <a:extLst>
                    <a:ext uri="{FF2B5EF4-FFF2-40B4-BE49-F238E27FC236}">
                      <a16:creationId xmlns:a16="http://schemas.microsoft.com/office/drawing/2014/main" id="{7C537519-3077-484B-9DA1-C1EC9A185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32">
                  <a:extLst>
                    <a:ext uri="{FF2B5EF4-FFF2-40B4-BE49-F238E27FC236}">
                      <a16:creationId xmlns:a16="http://schemas.microsoft.com/office/drawing/2014/main" id="{E7BA1BC0-5E16-40A7-8569-F1E8CF8B9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33">
                  <a:extLst>
                    <a:ext uri="{FF2B5EF4-FFF2-40B4-BE49-F238E27FC236}">
                      <a16:creationId xmlns:a16="http://schemas.microsoft.com/office/drawing/2014/main" id="{A102137C-B32E-48D1-B3B0-FA4E2FC3A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34">
                  <a:extLst>
                    <a:ext uri="{FF2B5EF4-FFF2-40B4-BE49-F238E27FC236}">
                      <a16:creationId xmlns:a16="http://schemas.microsoft.com/office/drawing/2014/main" id="{48696C88-0591-4B0B-B6E8-4548E0A1A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35">
                  <a:extLst>
                    <a:ext uri="{FF2B5EF4-FFF2-40B4-BE49-F238E27FC236}">
                      <a16:creationId xmlns:a16="http://schemas.microsoft.com/office/drawing/2014/main" id="{9F64B87A-FC1E-4B0B-94B3-7FD877ECF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36">
                  <a:extLst>
                    <a:ext uri="{FF2B5EF4-FFF2-40B4-BE49-F238E27FC236}">
                      <a16:creationId xmlns:a16="http://schemas.microsoft.com/office/drawing/2014/main" id="{AD61886B-12D8-4FEA-AC25-4D09D715E6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37">
                  <a:extLst>
                    <a:ext uri="{FF2B5EF4-FFF2-40B4-BE49-F238E27FC236}">
                      <a16:creationId xmlns:a16="http://schemas.microsoft.com/office/drawing/2014/main" id="{F92A2872-3E83-4F9B-A40F-E3703BE25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38">
                  <a:extLst>
                    <a:ext uri="{FF2B5EF4-FFF2-40B4-BE49-F238E27FC236}">
                      <a16:creationId xmlns:a16="http://schemas.microsoft.com/office/drawing/2014/main" id="{344BA536-77CF-4BFE-B89E-E3F07DB00B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39">
                  <a:extLst>
                    <a:ext uri="{FF2B5EF4-FFF2-40B4-BE49-F238E27FC236}">
                      <a16:creationId xmlns:a16="http://schemas.microsoft.com/office/drawing/2014/main" id="{C79C4E0E-F3D3-46DF-8771-0E402765B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Rectangle 40">
                  <a:extLst>
                    <a:ext uri="{FF2B5EF4-FFF2-40B4-BE49-F238E27FC236}">
                      <a16:creationId xmlns:a16="http://schemas.microsoft.com/office/drawing/2014/main" id="{314895A7-8744-4498-9576-E69EBB59C9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41">
                  <a:extLst>
                    <a:ext uri="{FF2B5EF4-FFF2-40B4-BE49-F238E27FC236}">
                      <a16:creationId xmlns:a16="http://schemas.microsoft.com/office/drawing/2014/main" id="{48A09F62-124C-4F42-8570-9CF59B96C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42">
                  <a:extLst>
                    <a:ext uri="{FF2B5EF4-FFF2-40B4-BE49-F238E27FC236}">
                      <a16:creationId xmlns:a16="http://schemas.microsoft.com/office/drawing/2014/main" id="{B5B90046-D9B6-45AD-8D5B-649EBEC48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43">
                  <a:extLst>
                    <a:ext uri="{FF2B5EF4-FFF2-40B4-BE49-F238E27FC236}">
                      <a16:creationId xmlns:a16="http://schemas.microsoft.com/office/drawing/2014/main" id="{732B1CDE-0AAF-49A3-80D7-A774D3F2D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44">
                  <a:extLst>
                    <a:ext uri="{FF2B5EF4-FFF2-40B4-BE49-F238E27FC236}">
                      <a16:creationId xmlns:a16="http://schemas.microsoft.com/office/drawing/2014/main" id="{1013EB1E-8B35-4E9B-834D-FD7919B87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45">
                  <a:extLst>
                    <a:ext uri="{FF2B5EF4-FFF2-40B4-BE49-F238E27FC236}">
                      <a16:creationId xmlns:a16="http://schemas.microsoft.com/office/drawing/2014/main" id="{C6A2B8EF-C0BD-47DE-87F2-05050D3DA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46">
                  <a:extLst>
                    <a:ext uri="{FF2B5EF4-FFF2-40B4-BE49-F238E27FC236}">
                      <a16:creationId xmlns:a16="http://schemas.microsoft.com/office/drawing/2014/main" id="{F3B104D0-2485-490B-AE04-60331BA7B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47">
                  <a:extLst>
                    <a:ext uri="{FF2B5EF4-FFF2-40B4-BE49-F238E27FC236}">
                      <a16:creationId xmlns:a16="http://schemas.microsoft.com/office/drawing/2014/main" id="{22CA0537-8906-420C-9EFE-6916E50D5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48">
                  <a:extLst>
                    <a:ext uri="{FF2B5EF4-FFF2-40B4-BE49-F238E27FC236}">
                      <a16:creationId xmlns:a16="http://schemas.microsoft.com/office/drawing/2014/main" id="{B2E2CB1D-04F2-4409-A605-3346AD680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49">
                  <a:extLst>
                    <a:ext uri="{FF2B5EF4-FFF2-40B4-BE49-F238E27FC236}">
                      <a16:creationId xmlns:a16="http://schemas.microsoft.com/office/drawing/2014/main" id="{5D713FD1-00C8-48A2-B40B-63FAD9FA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50">
                  <a:extLst>
                    <a:ext uri="{FF2B5EF4-FFF2-40B4-BE49-F238E27FC236}">
                      <a16:creationId xmlns:a16="http://schemas.microsoft.com/office/drawing/2014/main" id="{E3592B3B-73FA-4807-9B8D-3EEC3FC09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51">
                  <a:extLst>
                    <a:ext uri="{FF2B5EF4-FFF2-40B4-BE49-F238E27FC236}">
                      <a16:creationId xmlns:a16="http://schemas.microsoft.com/office/drawing/2014/main" id="{9CECF9C3-E45E-4565-BBE0-EFCBB44AE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Rectangle 52">
                  <a:extLst>
                    <a:ext uri="{FF2B5EF4-FFF2-40B4-BE49-F238E27FC236}">
                      <a16:creationId xmlns:a16="http://schemas.microsoft.com/office/drawing/2014/main" id="{C051DCFA-5357-4574-8323-2DB28386B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53">
                  <a:extLst>
                    <a:ext uri="{FF2B5EF4-FFF2-40B4-BE49-F238E27FC236}">
                      <a16:creationId xmlns:a16="http://schemas.microsoft.com/office/drawing/2014/main" id="{51C968B2-EBCA-42A5-B1F0-73C8D4E957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Rectangle 54">
                  <a:extLst>
                    <a:ext uri="{FF2B5EF4-FFF2-40B4-BE49-F238E27FC236}">
                      <a16:creationId xmlns:a16="http://schemas.microsoft.com/office/drawing/2014/main" id="{85E0DA76-EDBD-459E-BB41-05E876492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55">
                  <a:extLst>
                    <a:ext uri="{FF2B5EF4-FFF2-40B4-BE49-F238E27FC236}">
                      <a16:creationId xmlns:a16="http://schemas.microsoft.com/office/drawing/2014/main" id="{D603B43F-F7D6-4A18-8F59-D7A693C46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56">
                  <a:extLst>
                    <a:ext uri="{FF2B5EF4-FFF2-40B4-BE49-F238E27FC236}">
                      <a16:creationId xmlns:a16="http://schemas.microsoft.com/office/drawing/2014/main" id="{1EF35F99-77C0-410E-AA1A-6EAB07810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57">
                  <a:extLst>
                    <a:ext uri="{FF2B5EF4-FFF2-40B4-BE49-F238E27FC236}">
                      <a16:creationId xmlns:a16="http://schemas.microsoft.com/office/drawing/2014/main" id="{495D8190-9A14-406D-8669-6AD59474E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58">
                  <a:extLst>
                    <a:ext uri="{FF2B5EF4-FFF2-40B4-BE49-F238E27FC236}">
                      <a16:creationId xmlns:a16="http://schemas.microsoft.com/office/drawing/2014/main" id="{7D3A3377-8006-4F7B-ACAE-47E5E92F79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59">
                  <a:extLst>
                    <a:ext uri="{FF2B5EF4-FFF2-40B4-BE49-F238E27FC236}">
                      <a16:creationId xmlns:a16="http://schemas.microsoft.com/office/drawing/2014/main" id="{BDA8F6EF-97AC-47E6-9E74-BD3B2EECB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60">
                  <a:extLst>
                    <a:ext uri="{FF2B5EF4-FFF2-40B4-BE49-F238E27FC236}">
                      <a16:creationId xmlns:a16="http://schemas.microsoft.com/office/drawing/2014/main" id="{D246739C-4567-494F-AA59-DE2EDE099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61">
                  <a:extLst>
                    <a:ext uri="{FF2B5EF4-FFF2-40B4-BE49-F238E27FC236}">
                      <a16:creationId xmlns:a16="http://schemas.microsoft.com/office/drawing/2014/main" id="{036AF4FF-23AF-4DF0-8DFA-473E9B13C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62">
                  <a:extLst>
                    <a:ext uri="{FF2B5EF4-FFF2-40B4-BE49-F238E27FC236}">
                      <a16:creationId xmlns:a16="http://schemas.microsoft.com/office/drawing/2014/main" id="{6500B3B6-C8C5-414B-9018-ABC01F9CC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63">
                  <a:extLst>
                    <a:ext uri="{FF2B5EF4-FFF2-40B4-BE49-F238E27FC236}">
                      <a16:creationId xmlns:a16="http://schemas.microsoft.com/office/drawing/2014/main" id="{2A50995A-93F7-494B-812B-1EE5110D9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Rectangle 64">
                  <a:extLst>
                    <a:ext uri="{FF2B5EF4-FFF2-40B4-BE49-F238E27FC236}">
                      <a16:creationId xmlns:a16="http://schemas.microsoft.com/office/drawing/2014/main" id="{67384003-D26C-4E54-986E-C2147C9EE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65">
                  <a:extLst>
                    <a:ext uri="{FF2B5EF4-FFF2-40B4-BE49-F238E27FC236}">
                      <a16:creationId xmlns:a16="http://schemas.microsoft.com/office/drawing/2014/main" id="{BD4831A1-C10E-4BD2-A350-082174C9E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66">
                  <a:extLst>
                    <a:ext uri="{FF2B5EF4-FFF2-40B4-BE49-F238E27FC236}">
                      <a16:creationId xmlns:a16="http://schemas.microsoft.com/office/drawing/2014/main" id="{344B8224-3D80-4748-B614-716A1FFC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67">
                  <a:extLst>
                    <a:ext uri="{FF2B5EF4-FFF2-40B4-BE49-F238E27FC236}">
                      <a16:creationId xmlns:a16="http://schemas.microsoft.com/office/drawing/2014/main" id="{27772332-D8CC-4795-87C9-0FBB14842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68">
                  <a:extLst>
                    <a:ext uri="{FF2B5EF4-FFF2-40B4-BE49-F238E27FC236}">
                      <a16:creationId xmlns:a16="http://schemas.microsoft.com/office/drawing/2014/main" id="{EF96F8A5-4567-4B2F-B1BA-B85E8D989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69">
                  <a:extLst>
                    <a:ext uri="{FF2B5EF4-FFF2-40B4-BE49-F238E27FC236}">
                      <a16:creationId xmlns:a16="http://schemas.microsoft.com/office/drawing/2014/main" id="{C8E37B00-732B-4850-B90F-ECE417258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0">
                  <a:extLst>
                    <a:ext uri="{FF2B5EF4-FFF2-40B4-BE49-F238E27FC236}">
                      <a16:creationId xmlns:a16="http://schemas.microsoft.com/office/drawing/2014/main" id="{1CB9BCBE-D0D2-4E2D-8D58-1ECE28726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71">
                  <a:extLst>
                    <a:ext uri="{FF2B5EF4-FFF2-40B4-BE49-F238E27FC236}">
                      <a16:creationId xmlns:a16="http://schemas.microsoft.com/office/drawing/2014/main" id="{ADF1E873-CB41-4167-B72F-85EE0949A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72">
                  <a:extLst>
                    <a:ext uri="{FF2B5EF4-FFF2-40B4-BE49-F238E27FC236}">
                      <a16:creationId xmlns:a16="http://schemas.microsoft.com/office/drawing/2014/main" id="{796706D9-F6E3-41E2-80DD-EF9AA38E7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73">
                  <a:extLst>
                    <a:ext uri="{FF2B5EF4-FFF2-40B4-BE49-F238E27FC236}">
                      <a16:creationId xmlns:a16="http://schemas.microsoft.com/office/drawing/2014/main" id="{FE73EEE2-0732-428A-BAC2-EE539A23F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74">
                  <a:extLst>
                    <a:ext uri="{FF2B5EF4-FFF2-40B4-BE49-F238E27FC236}">
                      <a16:creationId xmlns:a16="http://schemas.microsoft.com/office/drawing/2014/main" id="{409F1612-A99C-43F4-9FEE-9081DA1BEC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75">
                  <a:extLst>
                    <a:ext uri="{FF2B5EF4-FFF2-40B4-BE49-F238E27FC236}">
                      <a16:creationId xmlns:a16="http://schemas.microsoft.com/office/drawing/2014/main" id="{387086F9-F7B7-4ECA-BAC3-5DFA193816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Rectangle 76">
                  <a:extLst>
                    <a:ext uri="{FF2B5EF4-FFF2-40B4-BE49-F238E27FC236}">
                      <a16:creationId xmlns:a16="http://schemas.microsoft.com/office/drawing/2014/main" id="{D9079217-D71E-4258-B8C6-225BF2A86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77">
                  <a:extLst>
                    <a:ext uri="{FF2B5EF4-FFF2-40B4-BE49-F238E27FC236}">
                      <a16:creationId xmlns:a16="http://schemas.microsoft.com/office/drawing/2014/main" id="{FD9A2B4E-715A-4B00-B80E-D76BE7443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78">
                  <a:extLst>
                    <a:ext uri="{FF2B5EF4-FFF2-40B4-BE49-F238E27FC236}">
                      <a16:creationId xmlns:a16="http://schemas.microsoft.com/office/drawing/2014/main" id="{8DC1A39B-2A77-47C2-99FF-03D83B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79">
                  <a:extLst>
                    <a:ext uri="{FF2B5EF4-FFF2-40B4-BE49-F238E27FC236}">
                      <a16:creationId xmlns:a16="http://schemas.microsoft.com/office/drawing/2014/main" id="{7470DD75-74CC-4490-86E9-C6C12FD22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80">
                  <a:extLst>
                    <a:ext uri="{FF2B5EF4-FFF2-40B4-BE49-F238E27FC236}">
                      <a16:creationId xmlns:a16="http://schemas.microsoft.com/office/drawing/2014/main" id="{D9A47631-4ED8-4C7A-BBED-18369D98A8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81">
                  <a:extLst>
                    <a:ext uri="{FF2B5EF4-FFF2-40B4-BE49-F238E27FC236}">
                      <a16:creationId xmlns:a16="http://schemas.microsoft.com/office/drawing/2014/main" id="{218049B6-EA09-476E-A943-89446BF34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82">
                  <a:extLst>
                    <a:ext uri="{FF2B5EF4-FFF2-40B4-BE49-F238E27FC236}">
                      <a16:creationId xmlns:a16="http://schemas.microsoft.com/office/drawing/2014/main" id="{56B17F0B-714C-4B77-87B3-CFF544D0C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83">
                  <a:extLst>
                    <a:ext uri="{FF2B5EF4-FFF2-40B4-BE49-F238E27FC236}">
                      <a16:creationId xmlns:a16="http://schemas.microsoft.com/office/drawing/2014/main" id="{9C4CE0AE-8B65-4713-92F1-F73DF4512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84">
                  <a:extLst>
                    <a:ext uri="{FF2B5EF4-FFF2-40B4-BE49-F238E27FC236}">
                      <a16:creationId xmlns:a16="http://schemas.microsoft.com/office/drawing/2014/main" id="{B560599C-92E5-4B0F-907B-D58B99E50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85">
                  <a:extLst>
                    <a:ext uri="{FF2B5EF4-FFF2-40B4-BE49-F238E27FC236}">
                      <a16:creationId xmlns:a16="http://schemas.microsoft.com/office/drawing/2014/main" id="{0CB38048-422C-431A-ABA6-9CCF2C02B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86">
                  <a:extLst>
                    <a:ext uri="{FF2B5EF4-FFF2-40B4-BE49-F238E27FC236}">
                      <a16:creationId xmlns:a16="http://schemas.microsoft.com/office/drawing/2014/main" id="{41E9C1B2-B91D-4367-813A-D3FF2381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87">
                  <a:extLst>
                    <a:ext uri="{FF2B5EF4-FFF2-40B4-BE49-F238E27FC236}">
                      <a16:creationId xmlns:a16="http://schemas.microsoft.com/office/drawing/2014/main" id="{530778F0-8C30-48E3-8F8D-5E0D4C842B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88">
                  <a:extLst>
                    <a:ext uri="{FF2B5EF4-FFF2-40B4-BE49-F238E27FC236}">
                      <a16:creationId xmlns:a16="http://schemas.microsoft.com/office/drawing/2014/main" id="{252ECA50-6148-4370-8FCC-5A815B662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89">
                  <a:extLst>
                    <a:ext uri="{FF2B5EF4-FFF2-40B4-BE49-F238E27FC236}">
                      <a16:creationId xmlns:a16="http://schemas.microsoft.com/office/drawing/2014/main" id="{DE9F8D64-C01F-4BC1-B6C8-C2CFF3F82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Rectangle 90">
                  <a:extLst>
                    <a:ext uri="{FF2B5EF4-FFF2-40B4-BE49-F238E27FC236}">
                      <a16:creationId xmlns:a16="http://schemas.microsoft.com/office/drawing/2014/main" id="{16CA40EC-9251-4B45-8FC8-EC7ECAF6D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91">
                  <a:extLst>
                    <a:ext uri="{FF2B5EF4-FFF2-40B4-BE49-F238E27FC236}">
                      <a16:creationId xmlns:a16="http://schemas.microsoft.com/office/drawing/2014/main" id="{F76BE2E1-9CA1-46B8-8B19-73C034623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92">
                  <a:extLst>
                    <a:ext uri="{FF2B5EF4-FFF2-40B4-BE49-F238E27FC236}">
                      <a16:creationId xmlns:a16="http://schemas.microsoft.com/office/drawing/2014/main" id="{DB7528B7-629C-4508-B03B-7F57FCAB8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93">
                  <a:extLst>
                    <a:ext uri="{FF2B5EF4-FFF2-40B4-BE49-F238E27FC236}">
                      <a16:creationId xmlns:a16="http://schemas.microsoft.com/office/drawing/2014/main" id="{AB69D920-A64C-40C3-B9C3-2C9B15D07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94">
                  <a:extLst>
                    <a:ext uri="{FF2B5EF4-FFF2-40B4-BE49-F238E27FC236}">
                      <a16:creationId xmlns:a16="http://schemas.microsoft.com/office/drawing/2014/main" id="{6CD6F5EA-572E-4CCE-8B8A-ACE064424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95">
                  <a:extLst>
                    <a:ext uri="{FF2B5EF4-FFF2-40B4-BE49-F238E27FC236}">
                      <a16:creationId xmlns:a16="http://schemas.microsoft.com/office/drawing/2014/main" id="{031D395D-B192-4848-B575-689C6EC91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96">
                  <a:extLst>
                    <a:ext uri="{FF2B5EF4-FFF2-40B4-BE49-F238E27FC236}">
                      <a16:creationId xmlns:a16="http://schemas.microsoft.com/office/drawing/2014/main" id="{451FE27D-93A6-4C00-9415-6A06462F0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97">
                  <a:extLst>
                    <a:ext uri="{FF2B5EF4-FFF2-40B4-BE49-F238E27FC236}">
                      <a16:creationId xmlns:a16="http://schemas.microsoft.com/office/drawing/2014/main" id="{BDF6A8EF-BC2C-4163-986F-F944F41DA9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98">
                  <a:extLst>
                    <a:ext uri="{FF2B5EF4-FFF2-40B4-BE49-F238E27FC236}">
                      <a16:creationId xmlns:a16="http://schemas.microsoft.com/office/drawing/2014/main" id="{828B6E54-093C-4093-A940-C89B9974AC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99">
                  <a:extLst>
                    <a:ext uri="{FF2B5EF4-FFF2-40B4-BE49-F238E27FC236}">
                      <a16:creationId xmlns:a16="http://schemas.microsoft.com/office/drawing/2014/main" id="{F173C9CF-613E-4E88-BD0A-492C031D0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Rectangle 100">
                  <a:extLst>
                    <a:ext uri="{FF2B5EF4-FFF2-40B4-BE49-F238E27FC236}">
                      <a16:creationId xmlns:a16="http://schemas.microsoft.com/office/drawing/2014/main" id="{A6EC9023-DE66-4D7F-99F5-59D6504D70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01">
                  <a:extLst>
                    <a:ext uri="{FF2B5EF4-FFF2-40B4-BE49-F238E27FC236}">
                      <a16:creationId xmlns:a16="http://schemas.microsoft.com/office/drawing/2014/main" id="{86523457-AB91-4D02-BC93-12C55DBAA6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102">
                  <a:extLst>
                    <a:ext uri="{FF2B5EF4-FFF2-40B4-BE49-F238E27FC236}">
                      <a16:creationId xmlns:a16="http://schemas.microsoft.com/office/drawing/2014/main" id="{D49D5631-3DAE-4DC5-BF01-77ACD9FEF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103">
                  <a:extLst>
                    <a:ext uri="{FF2B5EF4-FFF2-40B4-BE49-F238E27FC236}">
                      <a16:creationId xmlns:a16="http://schemas.microsoft.com/office/drawing/2014/main" id="{2C68649C-B01D-4D55-B1D5-33BBB0B08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04">
                  <a:extLst>
                    <a:ext uri="{FF2B5EF4-FFF2-40B4-BE49-F238E27FC236}">
                      <a16:creationId xmlns:a16="http://schemas.microsoft.com/office/drawing/2014/main" id="{65EDCDB1-F00D-4A33-AF4D-9534B1B54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105">
                  <a:extLst>
                    <a:ext uri="{FF2B5EF4-FFF2-40B4-BE49-F238E27FC236}">
                      <a16:creationId xmlns:a16="http://schemas.microsoft.com/office/drawing/2014/main" id="{2F6B3A85-1B80-42DE-803F-54BCC057F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106">
                  <a:extLst>
                    <a:ext uri="{FF2B5EF4-FFF2-40B4-BE49-F238E27FC236}">
                      <a16:creationId xmlns:a16="http://schemas.microsoft.com/office/drawing/2014/main" id="{3FCC9454-217E-44B7-8790-2411C702A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07">
                  <a:extLst>
                    <a:ext uri="{FF2B5EF4-FFF2-40B4-BE49-F238E27FC236}">
                      <a16:creationId xmlns:a16="http://schemas.microsoft.com/office/drawing/2014/main" id="{DFE6E616-E892-441C-9561-FC356E8EB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08">
                  <a:extLst>
                    <a:ext uri="{FF2B5EF4-FFF2-40B4-BE49-F238E27FC236}">
                      <a16:creationId xmlns:a16="http://schemas.microsoft.com/office/drawing/2014/main" id="{5D90205F-00AA-4C37-B061-185AE197B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09">
                  <a:extLst>
                    <a:ext uri="{FF2B5EF4-FFF2-40B4-BE49-F238E27FC236}">
                      <a16:creationId xmlns:a16="http://schemas.microsoft.com/office/drawing/2014/main" id="{94E5406E-C4F8-4407-B8A1-296F380E9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10">
                  <a:extLst>
                    <a:ext uri="{FF2B5EF4-FFF2-40B4-BE49-F238E27FC236}">
                      <a16:creationId xmlns:a16="http://schemas.microsoft.com/office/drawing/2014/main" id="{B23CB38B-7BE4-4442-AC62-0E9C98F11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111">
                  <a:extLst>
                    <a:ext uri="{FF2B5EF4-FFF2-40B4-BE49-F238E27FC236}">
                      <a16:creationId xmlns:a16="http://schemas.microsoft.com/office/drawing/2014/main" id="{701ACA4E-5BAB-4B0A-B8B2-6A817E9926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Rectangle 112">
                  <a:extLst>
                    <a:ext uri="{FF2B5EF4-FFF2-40B4-BE49-F238E27FC236}">
                      <a16:creationId xmlns:a16="http://schemas.microsoft.com/office/drawing/2014/main" id="{5C450DED-1905-465A-A3A7-4DB7A9F24E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113">
                  <a:extLst>
                    <a:ext uri="{FF2B5EF4-FFF2-40B4-BE49-F238E27FC236}">
                      <a16:creationId xmlns:a16="http://schemas.microsoft.com/office/drawing/2014/main" id="{FFF63689-70D2-4D18-91F7-2067E0FE3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114">
                  <a:extLst>
                    <a:ext uri="{FF2B5EF4-FFF2-40B4-BE49-F238E27FC236}">
                      <a16:creationId xmlns:a16="http://schemas.microsoft.com/office/drawing/2014/main" id="{A16019C7-AD06-460C-87F9-457085B55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115">
                  <a:extLst>
                    <a:ext uri="{FF2B5EF4-FFF2-40B4-BE49-F238E27FC236}">
                      <a16:creationId xmlns:a16="http://schemas.microsoft.com/office/drawing/2014/main" id="{A239D860-71EC-41D4-B9B3-AF89FCD04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16">
                  <a:extLst>
                    <a:ext uri="{FF2B5EF4-FFF2-40B4-BE49-F238E27FC236}">
                      <a16:creationId xmlns:a16="http://schemas.microsoft.com/office/drawing/2014/main" id="{D0A84D3B-CF90-4549-85DA-2E4BA1DA6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17">
                  <a:extLst>
                    <a:ext uri="{FF2B5EF4-FFF2-40B4-BE49-F238E27FC236}">
                      <a16:creationId xmlns:a16="http://schemas.microsoft.com/office/drawing/2014/main" id="{A039ED2D-CE42-4086-9473-0C50479C6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18">
                  <a:extLst>
                    <a:ext uri="{FF2B5EF4-FFF2-40B4-BE49-F238E27FC236}">
                      <a16:creationId xmlns:a16="http://schemas.microsoft.com/office/drawing/2014/main" id="{B348D786-643F-4D24-AEEB-726ADA205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19">
                  <a:extLst>
                    <a:ext uri="{FF2B5EF4-FFF2-40B4-BE49-F238E27FC236}">
                      <a16:creationId xmlns:a16="http://schemas.microsoft.com/office/drawing/2014/main" id="{5F7E41CD-9487-40B8-BF56-6F042830F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20">
                  <a:extLst>
                    <a:ext uri="{FF2B5EF4-FFF2-40B4-BE49-F238E27FC236}">
                      <a16:creationId xmlns:a16="http://schemas.microsoft.com/office/drawing/2014/main" id="{E37EB071-09CF-4E23-835D-936C82673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21">
                  <a:extLst>
                    <a:ext uri="{FF2B5EF4-FFF2-40B4-BE49-F238E27FC236}">
                      <a16:creationId xmlns:a16="http://schemas.microsoft.com/office/drawing/2014/main" id="{51BEA7DB-89AA-48ED-AA70-08CA66608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22">
                  <a:extLst>
                    <a:ext uri="{FF2B5EF4-FFF2-40B4-BE49-F238E27FC236}">
                      <a16:creationId xmlns:a16="http://schemas.microsoft.com/office/drawing/2014/main" id="{E18C7A5E-747E-4232-9791-A3EA553C7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23">
                  <a:extLst>
                    <a:ext uri="{FF2B5EF4-FFF2-40B4-BE49-F238E27FC236}">
                      <a16:creationId xmlns:a16="http://schemas.microsoft.com/office/drawing/2014/main" id="{F0085491-B924-46F9-93BD-65D1893EFD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Rectangle 124">
                  <a:extLst>
                    <a:ext uri="{FF2B5EF4-FFF2-40B4-BE49-F238E27FC236}">
                      <a16:creationId xmlns:a16="http://schemas.microsoft.com/office/drawing/2014/main" id="{C3DECCAB-F323-4747-8744-F83DCA818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25">
                  <a:extLst>
                    <a:ext uri="{FF2B5EF4-FFF2-40B4-BE49-F238E27FC236}">
                      <a16:creationId xmlns:a16="http://schemas.microsoft.com/office/drawing/2014/main" id="{18934E7C-B33E-4D19-A4F5-96248A547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Rectangle 126">
                  <a:extLst>
                    <a:ext uri="{FF2B5EF4-FFF2-40B4-BE49-F238E27FC236}">
                      <a16:creationId xmlns:a16="http://schemas.microsoft.com/office/drawing/2014/main" id="{58ABB46B-EBFB-46B3-AD9B-B66A70742C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27">
                  <a:extLst>
                    <a:ext uri="{FF2B5EF4-FFF2-40B4-BE49-F238E27FC236}">
                      <a16:creationId xmlns:a16="http://schemas.microsoft.com/office/drawing/2014/main" id="{F0B56B41-3FC1-4E49-BC10-3F0EE3BA7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28">
                  <a:extLst>
                    <a:ext uri="{FF2B5EF4-FFF2-40B4-BE49-F238E27FC236}">
                      <a16:creationId xmlns:a16="http://schemas.microsoft.com/office/drawing/2014/main" id="{520F5CC2-5939-4BF8-A392-3C348BCFE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29">
                  <a:extLst>
                    <a:ext uri="{FF2B5EF4-FFF2-40B4-BE49-F238E27FC236}">
                      <a16:creationId xmlns:a16="http://schemas.microsoft.com/office/drawing/2014/main" id="{54CF0A9A-7267-49AA-B4B3-63B98A21C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30">
                  <a:extLst>
                    <a:ext uri="{FF2B5EF4-FFF2-40B4-BE49-F238E27FC236}">
                      <a16:creationId xmlns:a16="http://schemas.microsoft.com/office/drawing/2014/main" id="{F45F13A7-91ED-4AAB-9613-A2C95EF6B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31">
                  <a:extLst>
                    <a:ext uri="{FF2B5EF4-FFF2-40B4-BE49-F238E27FC236}">
                      <a16:creationId xmlns:a16="http://schemas.microsoft.com/office/drawing/2014/main" id="{BDFC7A36-B52D-478E-B096-24BA6E36E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32">
                  <a:extLst>
                    <a:ext uri="{FF2B5EF4-FFF2-40B4-BE49-F238E27FC236}">
                      <a16:creationId xmlns:a16="http://schemas.microsoft.com/office/drawing/2014/main" id="{A8F64696-5ADA-4D90-AD1C-92C12639A7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33">
                  <a:extLst>
                    <a:ext uri="{FF2B5EF4-FFF2-40B4-BE49-F238E27FC236}">
                      <a16:creationId xmlns:a16="http://schemas.microsoft.com/office/drawing/2014/main" id="{0C5F503F-8A77-498B-8C51-BDB3CD379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34">
                  <a:extLst>
                    <a:ext uri="{FF2B5EF4-FFF2-40B4-BE49-F238E27FC236}">
                      <a16:creationId xmlns:a16="http://schemas.microsoft.com/office/drawing/2014/main" id="{E069474E-C771-4C5E-984A-6D865245A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35">
                  <a:extLst>
                    <a:ext uri="{FF2B5EF4-FFF2-40B4-BE49-F238E27FC236}">
                      <a16:creationId xmlns:a16="http://schemas.microsoft.com/office/drawing/2014/main" id="{5EF0F9D7-234E-4E39-B4F4-07E3F04FF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36">
                  <a:extLst>
                    <a:ext uri="{FF2B5EF4-FFF2-40B4-BE49-F238E27FC236}">
                      <a16:creationId xmlns:a16="http://schemas.microsoft.com/office/drawing/2014/main" id="{1F212934-E6AC-48D9-9B9D-C5AAEEDBF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37">
                  <a:extLst>
                    <a:ext uri="{FF2B5EF4-FFF2-40B4-BE49-F238E27FC236}">
                      <a16:creationId xmlns:a16="http://schemas.microsoft.com/office/drawing/2014/main" id="{628E2E5E-3458-49EB-8B9C-898219BB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38">
                  <a:extLst>
                    <a:ext uri="{FF2B5EF4-FFF2-40B4-BE49-F238E27FC236}">
                      <a16:creationId xmlns:a16="http://schemas.microsoft.com/office/drawing/2014/main" id="{8498ACD7-38C0-4A70-956E-81C283D18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39">
                  <a:extLst>
                    <a:ext uri="{FF2B5EF4-FFF2-40B4-BE49-F238E27FC236}">
                      <a16:creationId xmlns:a16="http://schemas.microsoft.com/office/drawing/2014/main" id="{5296F718-1EF5-400D-B184-EFB32CF521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40">
                  <a:extLst>
                    <a:ext uri="{FF2B5EF4-FFF2-40B4-BE49-F238E27FC236}">
                      <a16:creationId xmlns:a16="http://schemas.microsoft.com/office/drawing/2014/main" id="{304321B4-18FA-49ED-B729-E946AD9C2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41">
                  <a:extLst>
                    <a:ext uri="{FF2B5EF4-FFF2-40B4-BE49-F238E27FC236}">
                      <a16:creationId xmlns:a16="http://schemas.microsoft.com/office/drawing/2014/main" id="{8F28C01A-C27F-437E-A0FF-B4B217554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42">
                  <a:extLst>
                    <a:ext uri="{FF2B5EF4-FFF2-40B4-BE49-F238E27FC236}">
                      <a16:creationId xmlns:a16="http://schemas.microsoft.com/office/drawing/2014/main" id="{4C9496E7-4D9B-4914-95EA-794233F0B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43">
                  <a:extLst>
                    <a:ext uri="{FF2B5EF4-FFF2-40B4-BE49-F238E27FC236}">
                      <a16:creationId xmlns:a16="http://schemas.microsoft.com/office/drawing/2014/main" id="{81D26D61-A319-4682-8D51-CB2A538CE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44">
                  <a:extLst>
                    <a:ext uri="{FF2B5EF4-FFF2-40B4-BE49-F238E27FC236}">
                      <a16:creationId xmlns:a16="http://schemas.microsoft.com/office/drawing/2014/main" id="{706C4303-AE97-4FCB-8878-0E2B1381E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45">
                  <a:extLst>
                    <a:ext uri="{FF2B5EF4-FFF2-40B4-BE49-F238E27FC236}">
                      <a16:creationId xmlns:a16="http://schemas.microsoft.com/office/drawing/2014/main" id="{81FC677C-14CF-47B0-851B-8D230C4411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46">
                  <a:extLst>
                    <a:ext uri="{FF2B5EF4-FFF2-40B4-BE49-F238E27FC236}">
                      <a16:creationId xmlns:a16="http://schemas.microsoft.com/office/drawing/2014/main" id="{4779ABDC-0529-43A5-BB70-AAC106F52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47">
                  <a:extLst>
                    <a:ext uri="{FF2B5EF4-FFF2-40B4-BE49-F238E27FC236}">
                      <a16:creationId xmlns:a16="http://schemas.microsoft.com/office/drawing/2014/main" id="{E6D4CC6B-8DAD-4521-983A-6498607D8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Rectangle 148">
                  <a:extLst>
                    <a:ext uri="{FF2B5EF4-FFF2-40B4-BE49-F238E27FC236}">
                      <a16:creationId xmlns:a16="http://schemas.microsoft.com/office/drawing/2014/main" id="{B7B47E8F-4A24-4123-B084-B9E7642B84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49">
                  <a:extLst>
                    <a:ext uri="{FF2B5EF4-FFF2-40B4-BE49-F238E27FC236}">
                      <a16:creationId xmlns:a16="http://schemas.microsoft.com/office/drawing/2014/main" id="{D6ED6CC8-BB33-4B9E-B5A8-AB4259349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Rectangle 150">
                  <a:extLst>
                    <a:ext uri="{FF2B5EF4-FFF2-40B4-BE49-F238E27FC236}">
                      <a16:creationId xmlns:a16="http://schemas.microsoft.com/office/drawing/2014/main" id="{91136769-2316-4B88-9DE6-93A98DB12F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51">
                  <a:extLst>
                    <a:ext uri="{FF2B5EF4-FFF2-40B4-BE49-F238E27FC236}">
                      <a16:creationId xmlns:a16="http://schemas.microsoft.com/office/drawing/2014/main" id="{8D9F1986-47D3-42EC-9CFF-92A838FAB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52">
                  <a:extLst>
                    <a:ext uri="{FF2B5EF4-FFF2-40B4-BE49-F238E27FC236}">
                      <a16:creationId xmlns:a16="http://schemas.microsoft.com/office/drawing/2014/main" id="{2E1F465C-C6EA-40A6-B4AF-5258A0B6E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53">
                  <a:extLst>
                    <a:ext uri="{FF2B5EF4-FFF2-40B4-BE49-F238E27FC236}">
                      <a16:creationId xmlns:a16="http://schemas.microsoft.com/office/drawing/2014/main" id="{8F69CD4F-C10E-4EF4-A646-E43F00FC0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54">
                  <a:extLst>
                    <a:ext uri="{FF2B5EF4-FFF2-40B4-BE49-F238E27FC236}">
                      <a16:creationId xmlns:a16="http://schemas.microsoft.com/office/drawing/2014/main" id="{C290CB0C-7375-43F4-86A4-C8F9D7A1A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55">
                  <a:extLst>
                    <a:ext uri="{FF2B5EF4-FFF2-40B4-BE49-F238E27FC236}">
                      <a16:creationId xmlns:a16="http://schemas.microsoft.com/office/drawing/2014/main" id="{B1A60ECC-93DF-4E32-AE92-6B0ECDDA9D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56">
                  <a:extLst>
                    <a:ext uri="{FF2B5EF4-FFF2-40B4-BE49-F238E27FC236}">
                      <a16:creationId xmlns:a16="http://schemas.microsoft.com/office/drawing/2014/main" id="{23A49E2A-6918-4238-A853-96200A471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57">
                  <a:extLst>
                    <a:ext uri="{FF2B5EF4-FFF2-40B4-BE49-F238E27FC236}">
                      <a16:creationId xmlns:a16="http://schemas.microsoft.com/office/drawing/2014/main" id="{EF76A3F9-66F5-4AF4-A7A6-DCFCBAEB2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58">
                  <a:extLst>
                    <a:ext uri="{FF2B5EF4-FFF2-40B4-BE49-F238E27FC236}">
                      <a16:creationId xmlns:a16="http://schemas.microsoft.com/office/drawing/2014/main" id="{50678C8B-A86D-4C17-B917-3D6A1E6E3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59">
                  <a:extLst>
                    <a:ext uri="{FF2B5EF4-FFF2-40B4-BE49-F238E27FC236}">
                      <a16:creationId xmlns:a16="http://schemas.microsoft.com/office/drawing/2014/main" id="{B1AB7744-EA8F-466C-83D3-68607BB53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60">
                  <a:extLst>
                    <a:ext uri="{FF2B5EF4-FFF2-40B4-BE49-F238E27FC236}">
                      <a16:creationId xmlns:a16="http://schemas.microsoft.com/office/drawing/2014/main" id="{90B0612E-DE87-467B-B02D-9F3574841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61">
                  <a:extLst>
                    <a:ext uri="{FF2B5EF4-FFF2-40B4-BE49-F238E27FC236}">
                      <a16:creationId xmlns:a16="http://schemas.microsoft.com/office/drawing/2014/main" id="{BFFC937A-7CFF-458D-A752-BFC6FEEB4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Rectangle 162">
                  <a:extLst>
                    <a:ext uri="{FF2B5EF4-FFF2-40B4-BE49-F238E27FC236}">
                      <a16:creationId xmlns:a16="http://schemas.microsoft.com/office/drawing/2014/main" id="{5C8D9767-1A19-4BA5-87D3-4F85F8A6C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63">
                  <a:extLst>
                    <a:ext uri="{FF2B5EF4-FFF2-40B4-BE49-F238E27FC236}">
                      <a16:creationId xmlns:a16="http://schemas.microsoft.com/office/drawing/2014/main" id="{36593D6C-162D-4693-B452-6CBA8F8BE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64">
                  <a:extLst>
                    <a:ext uri="{FF2B5EF4-FFF2-40B4-BE49-F238E27FC236}">
                      <a16:creationId xmlns:a16="http://schemas.microsoft.com/office/drawing/2014/main" id="{F967FAA9-F74A-4C2C-97C2-D83038765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65">
                  <a:extLst>
                    <a:ext uri="{FF2B5EF4-FFF2-40B4-BE49-F238E27FC236}">
                      <a16:creationId xmlns:a16="http://schemas.microsoft.com/office/drawing/2014/main" id="{2482CDA0-5D21-484C-9B63-061AA59CD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66">
                  <a:extLst>
                    <a:ext uri="{FF2B5EF4-FFF2-40B4-BE49-F238E27FC236}">
                      <a16:creationId xmlns:a16="http://schemas.microsoft.com/office/drawing/2014/main" id="{2D304A0C-5DA8-4A9C-AF25-55CA9A5C1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67">
                  <a:extLst>
                    <a:ext uri="{FF2B5EF4-FFF2-40B4-BE49-F238E27FC236}">
                      <a16:creationId xmlns:a16="http://schemas.microsoft.com/office/drawing/2014/main" id="{D5324CEA-CF51-4D03-84A7-78ED627DE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68">
                  <a:extLst>
                    <a:ext uri="{FF2B5EF4-FFF2-40B4-BE49-F238E27FC236}">
                      <a16:creationId xmlns:a16="http://schemas.microsoft.com/office/drawing/2014/main" id="{4D1572FD-57F4-48C2-8FD0-36EBEAC73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69">
                  <a:extLst>
                    <a:ext uri="{FF2B5EF4-FFF2-40B4-BE49-F238E27FC236}">
                      <a16:creationId xmlns:a16="http://schemas.microsoft.com/office/drawing/2014/main" id="{ACB242CE-04F5-439A-97DA-075FD6E32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70">
                  <a:extLst>
                    <a:ext uri="{FF2B5EF4-FFF2-40B4-BE49-F238E27FC236}">
                      <a16:creationId xmlns:a16="http://schemas.microsoft.com/office/drawing/2014/main" id="{E35706D8-8903-4FD4-83FE-2D55838BC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71">
                  <a:extLst>
                    <a:ext uri="{FF2B5EF4-FFF2-40B4-BE49-F238E27FC236}">
                      <a16:creationId xmlns:a16="http://schemas.microsoft.com/office/drawing/2014/main" id="{C7036B3F-6947-44EA-9830-596B8567B9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72">
                  <a:extLst>
                    <a:ext uri="{FF2B5EF4-FFF2-40B4-BE49-F238E27FC236}">
                      <a16:creationId xmlns:a16="http://schemas.microsoft.com/office/drawing/2014/main" id="{36663A4A-7352-4794-B375-846A3C5B2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73">
                  <a:extLst>
                    <a:ext uri="{FF2B5EF4-FFF2-40B4-BE49-F238E27FC236}">
                      <a16:creationId xmlns:a16="http://schemas.microsoft.com/office/drawing/2014/main" id="{438365F3-2810-46BB-BB50-25F2CE52D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74">
                  <a:extLst>
                    <a:ext uri="{FF2B5EF4-FFF2-40B4-BE49-F238E27FC236}">
                      <a16:creationId xmlns:a16="http://schemas.microsoft.com/office/drawing/2014/main" id="{7F2303E1-1B83-4B1A-83EF-085E82B1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75">
                  <a:extLst>
                    <a:ext uri="{FF2B5EF4-FFF2-40B4-BE49-F238E27FC236}">
                      <a16:creationId xmlns:a16="http://schemas.microsoft.com/office/drawing/2014/main" id="{10BA96C1-7F06-4CEE-88AB-4BB8EF286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76">
                  <a:extLst>
                    <a:ext uri="{FF2B5EF4-FFF2-40B4-BE49-F238E27FC236}">
                      <a16:creationId xmlns:a16="http://schemas.microsoft.com/office/drawing/2014/main" id="{DA354A30-C837-48E3-AA10-430DE9E25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77">
                  <a:extLst>
                    <a:ext uri="{FF2B5EF4-FFF2-40B4-BE49-F238E27FC236}">
                      <a16:creationId xmlns:a16="http://schemas.microsoft.com/office/drawing/2014/main" id="{3C25EB5B-C373-490A-BB7A-40E7B1E83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78">
                  <a:extLst>
                    <a:ext uri="{FF2B5EF4-FFF2-40B4-BE49-F238E27FC236}">
                      <a16:creationId xmlns:a16="http://schemas.microsoft.com/office/drawing/2014/main" id="{396B6EE6-6075-429B-86BB-2EC4D2D050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79">
                  <a:extLst>
                    <a:ext uri="{FF2B5EF4-FFF2-40B4-BE49-F238E27FC236}">
                      <a16:creationId xmlns:a16="http://schemas.microsoft.com/office/drawing/2014/main" id="{7DB729C1-0E9A-48C5-8359-728411E65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80">
                  <a:extLst>
                    <a:ext uri="{FF2B5EF4-FFF2-40B4-BE49-F238E27FC236}">
                      <a16:creationId xmlns:a16="http://schemas.microsoft.com/office/drawing/2014/main" id="{54741C63-2A1C-4D43-BFD0-7D86F67E3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81">
                  <a:extLst>
                    <a:ext uri="{FF2B5EF4-FFF2-40B4-BE49-F238E27FC236}">
                      <a16:creationId xmlns:a16="http://schemas.microsoft.com/office/drawing/2014/main" id="{E93BC3A0-6E21-46BC-85E7-8D998C16C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82">
                  <a:extLst>
                    <a:ext uri="{FF2B5EF4-FFF2-40B4-BE49-F238E27FC236}">
                      <a16:creationId xmlns:a16="http://schemas.microsoft.com/office/drawing/2014/main" id="{9D06AE89-AF53-4DBB-B66F-B1E244452C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83">
                  <a:extLst>
                    <a:ext uri="{FF2B5EF4-FFF2-40B4-BE49-F238E27FC236}">
                      <a16:creationId xmlns:a16="http://schemas.microsoft.com/office/drawing/2014/main" id="{9212104D-B9F8-46F8-A15A-18AA0DCE6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Rectangle 184">
                  <a:extLst>
                    <a:ext uri="{FF2B5EF4-FFF2-40B4-BE49-F238E27FC236}">
                      <a16:creationId xmlns:a16="http://schemas.microsoft.com/office/drawing/2014/main" id="{701B0F5C-BB6E-4476-A20D-B1E64C5DF8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85">
                  <a:extLst>
                    <a:ext uri="{FF2B5EF4-FFF2-40B4-BE49-F238E27FC236}">
                      <a16:creationId xmlns:a16="http://schemas.microsoft.com/office/drawing/2014/main" id="{50D36C89-CBA8-46C3-871B-5A6529F78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86">
                  <a:extLst>
                    <a:ext uri="{FF2B5EF4-FFF2-40B4-BE49-F238E27FC236}">
                      <a16:creationId xmlns:a16="http://schemas.microsoft.com/office/drawing/2014/main" id="{B03225D0-1E59-4DEF-B483-6A82CC3A2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87">
                  <a:extLst>
                    <a:ext uri="{FF2B5EF4-FFF2-40B4-BE49-F238E27FC236}">
                      <a16:creationId xmlns:a16="http://schemas.microsoft.com/office/drawing/2014/main" id="{314ECFAF-7591-48E8-BC65-206FE6044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88">
                  <a:extLst>
                    <a:ext uri="{FF2B5EF4-FFF2-40B4-BE49-F238E27FC236}">
                      <a16:creationId xmlns:a16="http://schemas.microsoft.com/office/drawing/2014/main" id="{F5217A46-94C4-4830-9E6F-E804B0D87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89">
                  <a:extLst>
                    <a:ext uri="{FF2B5EF4-FFF2-40B4-BE49-F238E27FC236}">
                      <a16:creationId xmlns:a16="http://schemas.microsoft.com/office/drawing/2014/main" id="{6B628700-AF24-40C6-9821-15A63461A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90">
                  <a:extLst>
                    <a:ext uri="{FF2B5EF4-FFF2-40B4-BE49-F238E27FC236}">
                      <a16:creationId xmlns:a16="http://schemas.microsoft.com/office/drawing/2014/main" id="{27CD6083-21A9-4469-ABD9-37F850304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91">
                  <a:extLst>
                    <a:ext uri="{FF2B5EF4-FFF2-40B4-BE49-F238E27FC236}">
                      <a16:creationId xmlns:a16="http://schemas.microsoft.com/office/drawing/2014/main" id="{F800D48B-A2B5-42F9-8622-CED359BEB7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92">
                  <a:extLst>
                    <a:ext uri="{FF2B5EF4-FFF2-40B4-BE49-F238E27FC236}">
                      <a16:creationId xmlns:a16="http://schemas.microsoft.com/office/drawing/2014/main" id="{DFEB5BE3-CDBD-410A-9E66-CDB00AEDB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93">
                  <a:extLst>
                    <a:ext uri="{FF2B5EF4-FFF2-40B4-BE49-F238E27FC236}">
                      <a16:creationId xmlns:a16="http://schemas.microsoft.com/office/drawing/2014/main" id="{F3209F6E-6D9D-460A-A898-20F3AF27E4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94">
                  <a:extLst>
                    <a:ext uri="{FF2B5EF4-FFF2-40B4-BE49-F238E27FC236}">
                      <a16:creationId xmlns:a16="http://schemas.microsoft.com/office/drawing/2014/main" id="{FC49B775-A46E-4055-9534-14176C036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95">
                  <a:extLst>
                    <a:ext uri="{FF2B5EF4-FFF2-40B4-BE49-F238E27FC236}">
                      <a16:creationId xmlns:a16="http://schemas.microsoft.com/office/drawing/2014/main" id="{87B4FF57-50ED-4A0B-8384-8797AFE40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Rectangle 196">
                  <a:extLst>
                    <a:ext uri="{FF2B5EF4-FFF2-40B4-BE49-F238E27FC236}">
                      <a16:creationId xmlns:a16="http://schemas.microsoft.com/office/drawing/2014/main" id="{26ED4CFD-4C09-4C7D-B3E5-348B495268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97">
                  <a:extLst>
                    <a:ext uri="{FF2B5EF4-FFF2-40B4-BE49-F238E27FC236}">
                      <a16:creationId xmlns:a16="http://schemas.microsoft.com/office/drawing/2014/main" id="{3E0B9F7E-E964-4764-BC35-DBC5F2CC3E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98">
                  <a:extLst>
                    <a:ext uri="{FF2B5EF4-FFF2-40B4-BE49-F238E27FC236}">
                      <a16:creationId xmlns:a16="http://schemas.microsoft.com/office/drawing/2014/main" id="{2D09E0D1-6C6C-441A-A669-FEF75845C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99">
                  <a:extLst>
                    <a:ext uri="{FF2B5EF4-FFF2-40B4-BE49-F238E27FC236}">
                      <a16:creationId xmlns:a16="http://schemas.microsoft.com/office/drawing/2014/main" id="{52C8B013-4E19-466B-911A-D8941EE5FE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200">
                  <a:extLst>
                    <a:ext uri="{FF2B5EF4-FFF2-40B4-BE49-F238E27FC236}">
                      <a16:creationId xmlns:a16="http://schemas.microsoft.com/office/drawing/2014/main" id="{96BC6DBD-599A-4ED3-A202-1847C79BB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201">
                  <a:extLst>
                    <a:ext uri="{FF2B5EF4-FFF2-40B4-BE49-F238E27FC236}">
                      <a16:creationId xmlns:a16="http://schemas.microsoft.com/office/drawing/2014/main" id="{E67E495B-AB54-45BB-BE6C-7660448A4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02">
                  <a:extLst>
                    <a:ext uri="{FF2B5EF4-FFF2-40B4-BE49-F238E27FC236}">
                      <a16:creationId xmlns:a16="http://schemas.microsoft.com/office/drawing/2014/main" id="{534DCC3C-50C8-446B-890C-5A93348B4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03">
                  <a:extLst>
                    <a:ext uri="{FF2B5EF4-FFF2-40B4-BE49-F238E27FC236}">
                      <a16:creationId xmlns:a16="http://schemas.microsoft.com/office/drawing/2014/main" id="{DE83E6BC-51CE-49FC-A02F-52FF2EB4F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204">
                  <a:extLst>
                    <a:ext uri="{FF2B5EF4-FFF2-40B4-BE49-F238E27FC236}">
                      <a16:creationId xmlns:a16="http://schemas.microsoft.com/office/drawing/2014/main" id="{D9448BAC-614E-4728-8F1D-4C02B78F5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9" name="Freeform 206">
                <a:extLst>
                  <a:ext uri="{FF2B5EF4-FFF2-40B4-BE49-F238E27FC236}">
                    <a16:creationId xmlns:a16="http://schemas.microsoft.com/office/drawing/2014/main" id="{68206572-7EFC-400D-A905-7210C4F3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07">
                <a:extLst>
                  <a:ext uri="{FF2B5EF4-FFF2-40B4-BE49-F238E27FC236}">
                    <a16:creationId xmlns:a16="http://schemas.microsoft.com/office/drawing/2014/main" id="{DAF869C9-6D76-4150-9A8E-9D723525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08">
                <a:extLst>
                  <a:ext uri="{FF2B5EF4-FFF2-40B4-BE49-F238E27FC236}">
                    <a16:creationId xmlns:a16="http://schemas.microsoft.com/office/drawing/2014/main" id="{434E47DE-9E41-4098-87DA-F6C43A489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Rectangle 209">
                <a:extLst>
                  <a:ext uri="{FF2B5EF4-FFF2-40B4-BE49-F238E27FC236}">
                    <a16:creationId xmlns:a16="http://schemas.microsoft.com/office/drawing/2014/main" id="{EEE96F38-6C0C-4304-897F-7EE948281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10">
                <a:extLst>
                  <a:ext uri="{FF2B5EF4-FFF2-40B4-BE49-F238E27FC236}">
                    <a16:creationId xmlns:a16="http://schemas.microsoft.com/office/drawing/2014/main" id="{43A6CE63-B6B1-493B-BF49-BC6E7C70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11">
                <a:extLst>
                  <a:ext uri="{FF2B5EF4-FFF2-40B4-BE49-F238E27FC236}">
                    <a16:creationId xmlns:a16="http://schemas.microsoft.com/office/drawing/2014/main" id="{1648058D-4957-45D0-AB17-1D16C4D3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12">
                <a:extLst>
                  <a:ext uri="{FF2B5EF4-FFF2-40B4-BE49-F238E27FC236}">
                    <a16:creationId xmlns:a16="http://schemas.microsoft.com/office/drawing/2014/main" id="{39ED8ABF-1A86-44AD-ABB0-BA099CC34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13">
                <a:extLst>
                  <a:ext uri="{FF2B5EF4-FFF2-40B4-BE49-F238E27FC236}">
                    <a16:creationId xmlns:a16="http://schemas.microsoft.com/office/drawing/2014/main" id="{FB33B479-0C0F-4FE6-A549-E76BF7B5D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14">
                <a:extLst>
                  <a:ext uri="{FF2B5EF4-FFF2-40B4-BE49-F238E27FC236}">
                    <a16:creationId xmlns:a16="http://schemas.microsoft.com/office/drawing/2014/main" id="{F30851F0-7F86-4A91-A9CC-E0806F8D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15">
                <a:extLst>
                  <a:ext uri="{FF2B5EF4-FFF2-40B4-BE49-F238E27FC236}">
                    <a16:creationId xmlns:a16="http://schemas.microsoft.com/office/drawing/2014/main" id="{4E72EAAC-179B-4069-AAB1-CE6BBE0AC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16">
                <a:extLst>
                  <a:ext uri="{FF2B5EF4-FFF2-40B4-BE49-F238E27FC236}">
                    <a16:creationId xmlns:a16="http://schemas.microsoft.com/office/drawing/2014/main" id="{C0926A9D-5DEC-43CA-8F9E-DC9F40FC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17">
                <a:extLst>
                  <a:ext uri="{FF2B5EF4-FFF2-40B4-BE49-F238E27FC236}">
                    <a16:creationId xmlns:a16="http://schemas.microsoft.com/office/drawing/2014/main" id="{8EBBE241-1527-490E-A1A0-156D895B8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18">
                <a:extLst>
                  <a:ext uri="{FF2B5EF4-FFF2-40B4-BE49-F238E27FC236}">
                    <a16:creationId xmlns:a16="http://schemas.microsoft.com/office/drawing/2014/main" id="{6F221696-15D9-4DD7-A196-90097961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19">
                <a:extLst>
                  <a:ext uri="{FF2B5EF4-FFF2-40B4-BE49-F238E27FC236}">
                    <a16:creationId xmlns:a16="http://schemas.microsoft.com/office/drawing/2014/main" id="{187871C4-9C50-4819-8BFE-0026497B7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20">
                <a:extLst>
                  <a:ext uri="{FF2B5EF4-FFF2-40B4-BE49-F238E27FC236}">
                    <a16:creationId xmlns:a16="http://schemas.microsoft.com/office/drawing/2014/main" id="{0EC188F8-3091-4865-B135-CFE17ED54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221">
                <a:extLst>
                  <a:ext uri="{FF2B5EF4-FFF2-40B4-BE49-F238E27FC236}">
                    <a16:creationId xmlns:a16="http://schemas.microsoft.com/office/drawing/2014/main" id="{01869FA2-00C7-444D-B909-62095EADC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22">
                <a:extLst>
                  <a:ext uri="{FF2B5EF4-FFF2-40B4-BE49-F238E27FC236}">
                    <a16:creationId xmlns:a16="http://schemas.microsoft.com/office/drawing/2014/main" id="{71D6D17D-08AD-4C41-9ADB-3F23268FA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23">
                <a:extLst>
                  <a:ext uri="{FF2B5EF4-FFF2-40B4-BE49-F238E27FC236}">
                    <a16:creationId xmlns:a16="http://schemas.microsoft.com/office/drawing/2014/main" id="{D42D66F7-C032-470A-934B-613A7B0EE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24">
                <a:extLst>
                  <a:ext uri="{FF2B5EF4-FFF2-40B4-BE49-F238E27FC236}">
                    <a16:creationId xmlns:a16="http://schemas.microsoft.com/office/drawing/2014/main" id="{33ECFE59-47D0-4C59-AC99-152A3A392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25">
                <a:extLst>
                  <a:ext uri="{FF2B5EF4-FFF2-40B4-BE49-F238E27FC236}">
                    <a16:creationId xmlns:a16="http://schemas.microsoft.com/office/drawing/2014/main" id="{4365499D-CCF9-497E-BD18-87BEC3212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26">
                <a:extLst>
                  <a:ext uri="{FF2B5EF4-FFF2-40B4-BE49-F238E27FC236}">
                    <a16:creationId xmlns:a16="http://schemas.microsoft.com/office/drawing/2014/main" id="{192F33EA-3B78-4519-92AA-D2D63BC6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27">
                <a:extLst>
                  <a:ext uri="{FF2B5EF4-FFF2-40B4-BE49-F238E27FC236}">
                    <a16:creationId xmlns:a16="http://schemas.microsoft.com/office/drawing/2014/main" id="{CF947096-0E5E-4F20-8D86-15B32A21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28">
                <a:extLst>
                  <a:ext uri="{FF2B5EF4-FFF2-40B4-BE49-F238E27FC236}">
                    <a16:creationId xmlns:a16="http://schemas.microsoft.com/office/drawing/2014/main" id="{46B2B32C-40EE-4A6B-A0FB-7A2DA4B5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29">
                <a:extLst>
                  <a:ext uri="{FF2B5EF4-FFF2-40B4-BE49-F238E27FC236}">
                    <a16:creationId xmlns:a16="http://schemas.microsoft.com/office/drawing/2014/main" id="{5ADE5C2F-A961-43E2-A5D5-86C07F21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30">
                <a:extLst>
                  <a:ext uri="{FF2B5EF4-FFF2-40B4-BE49-F238E27FC236}">
                    <a16:creationId xmlns:a16="http://schemas.microsoft.com/office/drawing/2014/main" id="{ABEC77CC-39AB-4B9C-BA1D-C0227DF8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31">
                <a:extLst>
                  <a:ext uri="{FF2B5EF4-FFF2-40B4-BE49-F238E27FC236}">
                    <a16:creationId xmlns:a16="http://schemas.microsoft.com/office/drawing/2014/main" id="{B00451C2-6B1B-4C37-82E8-0478A3EF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32">
                <a:extLst>
                  <a:ext uri="{FF2B5EF4-FFF2-40B4-BE49-F238E27FC236}">
                    <a16:creationId xmlns:a16="http://schemas.microsoft.com/office/drawing/2014/main" id="{D9AD022A-6F4C-4547-ADF0-A0220EB80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233">
                <a:extLst>
                  <a:ext uri="{FF2B5EF4-FFF2-40B4-BE49-F238E27FC236}">
                    <a16:creationId xmlns:a16="http://schemas.microsoft.com/office/drawing/2014/main" id="{EAFD700C-1054-41BA-B583-DBF79839B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34">
                <a:extLst>
                  <a:ext uri="{FF2B5EF4-FFF2-40B4-BE49-F238E27FC236}">
                    <a16:creationId xmlns:a16="http://schemas.microsoft.com/office/drawing/2014/main" id="{A3A74015-BC70-41AC-B9D4-109F5F3A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35">
                <a:extLst>
                  <a:ext uri="{FF2B5EF4-FFF2-40B4-BE49-F238E27FC236}">
                    <a16:creationId xmlns:a16="http://schemas.microsoft.com/office/drawing/2014/main" id="{BAA83C93-4D1C-4765-A760-9FEC22456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36">
                <a:extLst>
                  <a:ext uri="{FF2B5EF4-FFF2-40B4-BE49-F238E27FC236}">
                    <a16:creationId xmlns:a16="http://schemas.microsoft.com/office/drawing/2014/main" id="{CE5995E1-9620-442C-810D-B8371AF1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37">
                <a:extLst>
                  <a:ext uri="{FF2B5EF4-FFF2-40B4-BE49-F238E27FC236}">
                    <a16:creationId xmlns:a16="http://schemas.microsoft.com/office/drawing/2014/main" id="{12FEF158-AD0F-425F-B84D-2D763B1B4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38">
                <a:extLst>
                  <a:ext uri="{FF2B5EF4-FFF2-40B4-BE49-F238E27FC236}">
                    <a16:creationId xmlns:a16="http://schemas.microsoft.com/office/drawing/2014/main" id="{7177C600-BF3F-47FE-8DBB-F1CCE99F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239">
                <a:extLst>
                  <a:ext uri="{FF2B5EF4-FFF2-40B4-BE49-F238E27FC236}">
                    <a16:creationId xmlns:a16="http://schemas.microsoft.com/office/drawing/2014/main" id="{7875FB1C-BB0E-486E-8415-B39C03EC3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40">
                <a:extLst>
                  <a:ext uri="{FF2B5EF4-FFF2-40B4-BE49-F238E27FC236}">
                    <a16:creationId xmlns:a16="http://schemas.microsoft.com/office/drawing/2014/main" id="{14A74B0D-F0D8-47D4-8066-9666CC6E6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41">
                <a:extLst>
                  <a:ext uri="{FF2B5EF4-FFF2-40B4-BE49-F238E27FC236}">
                    <a16:creationId xmlns:a16="http://schemas.microsoft.com/office/drawing/2014/main" id="{1D50B94D-3C34-4C14-9DB4-CE779FEA1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242">
                <a:extLst>
                  <a:ext uri="{FF2B5EF4-FFF2-40B4-BE49-F238E27FC236}">
                    <a16:creationId xmlns:a16="http://schemas.microsoft.com/office/drawing/2014/main" id="{C2CF196E-1C48-41D4-9226-2EFED2B6C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243">
                <a:extLst>
                  <a:ext uri="{FF2B5EF4-FFF2-40B4-BE49-F238E27FC236}">
                    <a16:creationId xmlns:a16="http://schemas.microsoft.com/office/drawing/2014/main" id="{D885873D-CE74-4EC8-99A3-C09BF26C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244">
                <a:extLst>
                  <a:ext uri="{FF2B5EF4-FFF2-40B4-BE49-F238E27FC236}">
                    <a16:creationId xmlns:a16="http://schemas.microsoft.com/office/drawing/2014/main" id="{C5261EE2-2EF9-49DF-B31C-6B9E2888B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245">
                <a:extLst>
                  <a:ext uri="{FF2B5EF4-FFF2-40B4-BE49-F238E27FC236}">
                    <a16:creationId xmlns:a16="http://schemas.microsoft.com/office/drawing/2014/main" id="{9EB626BD-6DEF-43B9-AA15-8924E05C4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46">
                <a:extLst>
                  <a:ext uri="{FF2B5EF4-FFF2-40B4-BE49-F238E27FC236}">
                    <a16:creationId xmlns:a16="http://schemas.microsoft.com/office/drawing/2014/main" id="{920CCC4A-DA68-4FCF-96ED-EAA06CDB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47">
                <a:extLst>
                  <a:ext uri="{FF2B5EF4-FFF2-40B4-BE49-F238E27FC236}">
                    <a16:creationId xmlns:a16="http://schemas.microsoft.com/office/drawing/2014/main" id="{366C7E26-E5B7-446B-9F8E-95D676E1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48">
                <a:extLst>
                  <a:ext uri="{FF2B5EF4-FFF2-40B4-BE49-F238E27FC236}">
                    <a16:creationId xmlns:a16="http://schemas.microsoft.com/office/drawing/2014/main" id="{E9F835F4-02CC-43B8-A522-DA317F80B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49">
                <a:extLst>
                  <a:ext uri="{FF2B5EF4-FFF2-40B4-BE49-F238E27FC236}">
                    <a16:creationId xmlns:a16="http://schemas.microsoft.com/office/drawing/2014/main" id="{DC8AC292-D5A2-488D-AEB4-8E65FDEB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250">
                <a:extLst>
                  <a:ext uri="{FF2B5EF4-FFF2-40B4-BE49-F238E27FC236}">
                    <a16:creationId xmlns:a16="http://schemas.microsoft.com/office/drawing/2014/main" id="{9CD268E4-09BF-41D2-8A3A-6BCFEDB5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251">
                <a:extLst>
                  <a:ext uri="{FF2B5EF4-FFF2-40B4-BE49-F238E27FC236}">
                    <a16:creationId xmlns:a16="http://schemas.microsoft.com/office/drawing/2014/main" id="{391C064F-00F6-4319-BAF3-1BD16F1F3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252">
                <a:extLst>
                  <a:ext uri="{FF2B5EF4-FFF2-40B4-BE49-F238E27FC236}">
                    <a16:creationId xmlns:a16="http://schemas.microsoft.com/office/drawing/2014/main" id="{3AF0FB5B-9DD2-43C0-BE17-E1656E741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253">
                <a:extLst>
                  <a:ext uri="{FF2B5EF4-FFF2-40B4-BE49-F238E27FC236}">
                    <a16:creationId xmlns:a16="http://schemas.microsoft.com/office/drawing/2014/main" id="{2CC03499-D4C3-4DD3-A355-088D05CF9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254">
                <a:extLst>
                  <a:ext uri="{FF2B5EF4-FFF2-40B4-BE49-F238E27FC236}">
                    <a16:creationId xmlns:a16="http://schemas.microsoft.com/office/drawing/2014/main" id="{0B75A721-B90A-4313-953C-0CFEEC5D9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55">
                <a:extLst>
                  <a:ext uri="{FF2B5EF4-FFF2-40B4-BE49-F238E27FC236}">
                    <a16:creationId xmlns:a16="http://schemas.microsoft.com/office/drawing/2014/main" id="{2822DB9A-7DFA-44C4-9BB1-2FE1D39E5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56">
                <a:extLst>
                  <a:ext uri="{FF2B5EF4-FFF2-40B4-BE49-F238E27FC236}">
                    <a16:creationId xmlns:a16="http://schemas.microsoft.com/office/drawing/2014/main" id="{4F29F2F3-1F17-4E8C-932B-E56AA1AF7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257">
                <a:extLst>
                  <a:ext uri="{FF2B5EF4-FFF2-40B4-BE49-F238E27FC236}">
                    <a16:creationId xmlns:a16="http://schemas.microsoft.com/office/drawing/2014/main" id="{FAF15CC7-B673-4CF2-8559-63BE4226A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58">
                <a:extLst>
                  <a:ext uri="{FF2B5EF4-FFF2-40B4-BE49-F238E27FC236}">
                    <a16:creationId xmlns:a16="http://schemas.microsoft.com/office/drawing/2014/main" id="{3F3E7AF7-C024-47F2-A34C-8BC62E91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59">
                <a:extLst>
                  <a:ext uri="{FF2B5EF4-FFF2-40B4-BE49-F238E27FC236}">
                    <a16:creationId xmlns:a16="http://schemas.microsoft.com/office/drawing/2014/main" id="{F586288D-1D38-41DA-9655-1A4C64AB9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60">
                <a:extLst>
                  <a:ext uri="{FF2B5EF4-FFF2-40B4-BE49-F238E27FC236}">
                    <a16:creationId xmlns:a16="http://schemas.microsoft.com/office/drawing/2014/main" id="{701265CA-5173-43CD-BD7A-3C5EC5E4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61">
                <a:extLst>
                  <a:ext uri="{FF2B5EF4-FFF2-40B4-BE49-F238E27FC236}">
                    <a16:creationId xmlns:a16="http://schemas.microsoft.com/office/drawing/2014/main" id="{E52FB11E-9C48-4EB1-826F-71190A30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62">
                <a:extLst>
                  <a:ext uri="{FF2B5EF4-FFF2-40B4-BE49-F238E27FC236}">
                    <a16:creationId xmlns:a16="http://schemas.microsoft.com/office/drawing/2014/main" id="{116D4239-7167-4BAB-93B4-B82BB3C60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63">
                <a:extLst>
                  <a:ext uri="{FF2B5EF4-FFF2-40B4-BE49-F238E27FC236}">
                    <a16:creationId xmlns:a16="http://schemas.microsoft.com/office/drawing/2014/main" id="{C6968144-A6FB-4567-98C6-4DAEC9F99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64">
                <a:extLst>
                  <a:ext uri="{FF2B5EF4-FFF2-40B4-BE49-F238E27FC236}">
                    <a16:creationId xmlns:a16="http://schemas.microsoft.com/office/drawing/2014/main" id="{593035FB-1D38-40FD-9582-6B8EF74A5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65">
                <a:extLst>
                  <a:ext uri="{FF2B5EF4-FFF2-40B4-BE49-F238E27FC236}">
                    <a16:creationId xmlns:a16="http://schemas.microsoft.com/office/drawing/2014/main" id="{1435E80C-3350-4A6D-9D01-834C525C6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66">
                <a:extLst>
                  <a:ext uri="{FF2B5EF4-FFF2-40B4-BE49-F238E27FC236}">
                    <a16:creationId xmlns:a16="http://schemas.microsoft.com/office/drawing/2014/main" id="{558DECC7-BAD8-4C3B-B18B-C23BC5337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67">
                <a:extLst>
                  <a:ext uri="{FF2B5EF4-FFF2-40B4-BE49-F238E27FC236}">
                    <a16:creationId xmlns:a16="http://schemas.microsoft.com/office/drawing/2014/main" id="{EB67F5FC-A08F-40F5-BE0F-01E5FF39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268">
                <a:extLst>
                  <a:ext uri="{FF2B5EF4-FFF2-40B4-BE49-F238E27FC236}">
                    <a16:creationId xmlns:a16="http://schemas.microsoft.com/office/drawing/2014/main" id="{C8E772AC-2BAB-4730-B31C-BE8448F9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269">
                <a:extLst>
                  <a:ext uri="{FF2B5EF4-FFF2-40B4-BE49-F238E27FC236}">
                    <a16:creationId xmlns:a16="http://schemas.microsoft.com/office/drawing/2014/main" id="{855567F0-EE27-4276-B658-8A1759DA0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70">
                <a:extLst>
                  <a:ext uri="{FF2B5EF4-FFF2-40B4-BE49-F238E27FC236}">
                    <a16:creationId xmlns:a16="http://schemas.microsoft.com/office/drawing/2014/main" id="{6105309C-09CB-4CF4-B75B-C685E332D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271">
                <a:extLst>
                  <a:ext uri="{FF2B5EF4-FFF2-40B4-BE49-F238E27FC236}">
                    <a16:creationId xmlns:a16="http://schemas.microsoft.com/office/drawing/2014/main" id="{393220D8-AE3F-405D-B2C1-52C40A63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272">
                <a:extLst>
                  <a:ext uri="{FF2B5EF4-FFF2-40B4-BE49-F238E27FC236}">
                    <a16:creationId xmlns:a16="http://schemas.microsoft.com/office/drawing/2014/main" id="{200055A9-2B3D-40D8-907B-C069D5AE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273">
                <a:extLst>
                  <a:ext uri="{FF2B5EF4-FFF2-40B4-BE49-F238E27FC236}">
                    <a16:creationId xmlns:a16="http://schemas.microsoft.com/office/drawing/2014/main" id="{81D70914-403C-494B-854D-D0181EAB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274">
                <a:extLst>
                  <a:ext uri="{FF2B5EF4-FFF2-40B4-BE49-F238E27FC236}">
                    <a16:creationId xmlns:a16="http://schemas.microsoft.com/office/drawing/2014/main" id="{A13106E4-1491-46CF-A44B-DC8E479E4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275">
                <a:extLst>
                  <a:ext uri="{FF2B5EF4-FFF2-40B4-BE49-F238E27FC236}">
                    <a16:creationId xmlns:a16="http://schemas.microsoft.com/office/drawing/2014/main" id="{262275C9-9F90-4915-947F-3E778CA1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276">
                <a:extLst>
                  <a:ext uri="{FF2B5EF4-FFF2-40B4-BE49-F238E27FC236}">
                    <a16:creationId xmlns:a16="http://schemas.microsoft.com/office/drawing/2014/main" id="{CFD094F6-8A5C-41B3-8335-8A8F0BE0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277">
                <a:extLst>
                  <a:ext uri="{FF2B5EF4-FFF2-40B4-BE49-F238E27FC236}">
                    <a16:creationId xmlns:a16="http://schemas.microsoft.com/office/drawing/2014/main" id="{89647909-96F5-4593-B219-13473073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278">
                <a:extLst>
                  <a:ext uri="{FF2B5EF4-FFF2-40B4-BE49-F238E27FC236}">
                    <a16:creationId xmlns:a16="http://schemas.microsoft.com/office/drawing/2014/main" id="{92CB6972-E16E-4C64-B368-3EC66855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279">
                <a:extLst>
                  <a:ext uri="{FF2B5EF4-FFF2-40B4-BE49-F238E27FC236}">
                    <a16:creationId xmlns:a16="http://schemas.microsoft.com/office/drawing/2014/main" id="{778926B1-F99D-4233-8102-0933330D7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280">
                <a:extLst>
                  <a:ext uri="{FF2B5EF4-FFF2-40B4-BE49-F238E27FC236}">
                    <a16:creationId xmlns:a16="http://schemas.microsoft.com/office/drawing/2014/main" id="{335BCD05-2744-4225-A88B-43EAC18CF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281">
                <a:extLst>
                  <a:ext uri="{FF2B5EF4-FFF2-40B4-BE49-F238E27FC236}">
                    <a16:creationId xmlns:a16="http://schemas.microsoft.com/office/drawing/2014/main" id="{41C01753-CC18-452F-825B-DA07BD37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282">
                <a:extLst>
                  <a:ext uri="{FF2B5EF4-FFF2-40B4-BE49-F238E27FC236}">
                    <a16:creationId xmlns:a16="http://schemas.microsoft.com/office/drawing/2014/main" id="{CEE73BC7-8BBF-478E-AAEC-136369717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283">
                <a:extLst>
                  <a:ext uri="{FF2B5EF4-FFF2-40B4-BE49-F238E27FC236}">
                    <a16:creationId xmlns:a16="http://schemas.microsoft.com/office/drawing/2014/main" id="{BF7C13B7-3AFD-4E53-BCCD-D10313963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84">
                <a:extLst>
                  <a:ext uri="{FF2B5EF4-FFF2-40B4-BE49-F238E27FC236}">
                    <a16:creationId xmlns:a16="http://schemas.microsoft.com/office/drawing/2014/main" id="{167D3A5C-B028-4E52-9512-D7858B68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85">
                <a:extLst>
                  <a:ext uri="{FF2B5EF4-FFF2-40B4-BE49-F238E27FC236}">
                    <a16:creationId xmlns:a16="http://schemas.microsoft.com/office/drawing/2014/main" id="{134F89CA-578D-4ED1-94D1-1230545F7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86">
                <a:extLst>
                  <a:ext uri="{FF2B5EF4-FFF2-40B4-BE49-F238E27FC236}">
                    <a16:creationId xmlns:a16="http://schemas.microsoft.com/office/drawing/2014/main" id="{47900A54-BAA1-45E1-8573-ED4066F6E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87">
                <a:extLst>
                  <a:ext uri="{FF2B5EF4-FFF2-40B4-BE49-F238E27FC236}">
                    <a16:creationId xmlns:a16="http://schemas.microsoft.com/office/drawing/2014/main" id="{091D6AC6-EC28-45FC-ACCE-86553F7A3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88">
                <a:extLst>
                  <a:ext uri="{FF2B5EF4-FFF2-40B4-BE49-F238E27FC236}">
                    <a16:creationId xmlns:a16="http://schemas.microsoft.com/office/drawing/2014/main" id="{5828A559-349D-450A-809C-24510FA4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89">
                <a:extLst>
                  <a:ext uri="{FF2B5EF4-FFF2-40B4-BE49-F238E27FC236}">
                    <a16:creationId xmlns:a16="http://schemas.microsoft.com/office/drawing/2014/main" id="{F585490C-8C20-4E38-97BB-FB2DCF413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90">
                <a:extLst>
                  <a:ext uri="{FF2B5EF4-FFF2-40B4-BE49-F238E27FC236}">
                    <a16:creationId xmlns:a16="http://schemas.microsoft.com/office/drawing/2014/main" id="{F25068DC-79C4-4377-8FDE-EFB14692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91">
                <a:extLst>
                  <a:ext uri="{FF2B5EF4-FFF2-40B4-BE49-F238E27FC236}">
                    <a16:creationId xmlns:a16="http://schemas.microsoft.com/office/drawing/2014/main" id="{BD9F69BE-2B6B-40E8-A501-F52EADC6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92">
                <a:extLst>
                  <a:ext uri="{FF2B5EF4-FFF2-40B4-BE49-F238E27FC236}">
                    <a16:creationId xmlns:a16="http://schemas.microsoft.com/office/drawing/2014/main" id="{750E1806-261D-4A70-8A5F-41A54C9E6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293">
                <a:extLst>
                  <a:ext uri="{FF2B5EF4-FFF2-40B4-BE49-F238E27FC236}">
                    <a16:creationId xmlns:a16="http://schemas.microsoft.com/office/drawing/2014/main" id="{100EBA54-E790-40EF-9053-71BCC9811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94">
                <a:extLst>
                  <a:ext uri="{FF2B5EF4-FFF2-40B4-BE49-F238E27FC236}">
                    <a16:creationId xmlns:a16="http://schemas.microsoft.com/office/drawing/2014/main" id="{D7394364-1F0D-4944-917B-819E9580F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95">
                <a:extLst>
                  <a:ext uri="{FF2B5EF4-FFF2-40B4-BE49-F238E27FC236}">
                    <a16:creationId xmlns:a16="http://schemas.microsoft.com/office/drawing/2014/main" id="{F9ECA017-DD4B-4883-9FDD-8ECBBB81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96">
                <a:extLst>
                  <a:ext uri="{FF2B5EF4-FFF2-40B4-BE49-F238E27FC236}">
                    <a16:creationId xmlns:a16="http://schemas.microsoft.com/office/drawing/2014/main" id="{FDEAE549-34C6-4FE3-B225-43EA902D5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97">
                <a:extLst>
                  <a:ext uri="{FF2B5EF4-FFF2-40B4-BE49-F238E27FC236}">
                    <a16:creationId xmlns:a16="http://schemas.microsoft.com/office/drawing/2014/main" id="{2ECE3A5B-4B72-49A8-B20F-8DA937CB8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98">
                <a:extLst>
                  <a:ext uri="{FF2B5EF4-FFF2-40B4-BE49-F238E27FC236}">
                    <a16:creationId xmlns:a16="http://schemas.microsoft.com/office/drawing/2014/main" id="{9070C444-4A52-4BEC-A4C5-143B49C0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99">
                <a:extLst>
                  <a:ext uri="{FF2B5EF4-FFF2-40B4-BE49-F238E27FC236}">
                    <a16:creationId xmlns:a16="http://schemas.microsoft.com/office/drawing/2014/main" id="{AF624E2D-EDC6-4728-8037-60BAB030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00">
                <a:extLst>
                  <a:ext uri="{FF2B5EF4-FFF2-40B4-BE49-F238E27FC236}">
                    <a16:creationId xmlns:a16="http://schemas.microsoft.com/office/drawing/2014/main" id="{74D99C6B-35E8-4135-B3A8-77CDA4C9C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01">
                <a:extLst>
                  <a:ext uri="{FF2B5EF4-FFF2-40B4-BE49-F238E27FC236}">
                    <a16:creationId xmlns:a16="http://schemas.microsoft.com/office/drawing/2014/main" id="{395AD49B-7CFB-4499-94A9-EA7A78CD3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02">
                <a:extLst>
                  <a:ext uri="{FF2B5EF4-FFF2-40B4-BE49-F238E27FC236}">
                    <a16:creationId xmlns:a16="http://schemas.microsoft.com/office/drawing/2014/main" id="{929AD40F-E37C-41BD-A3BE-2F5FB468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03">
                <a:extLst>
                  <a:ext uri="{FF2B5EF4-FFF2-40B4-BE49-F238E27FC236}">
                    <a16:creationId xmlns:a16="http://schemas.microsoft.com/office/drawing/2014/main" id="{8EEF092B-B37E-402D-A0CA-E3F1B9779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04">
                <a:extLst>
                  <a:ext uri="{FF2B5EF4-FFF2-40B4-BE49-F238E27FC236}">
                    <a16:creationId xmlns:a16="http://schemas.microsoft.com/office/drawing/2014/main" id="{5D9B4B34-DEC4-4DA6-ADC3-B6D32DCC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05">
                <a:extLst>
                  <a:ext uri="{FF2B5EF4-FFF2-40B4-BE49-F238E27FC236}">
                    <a16:creationId xmlns:a16="http://schemas.microsoft.com/office/drawing/2014/main" id="{D1A33C0C-CC30-4A0B-BDB4-8D120034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06">
                <a:extLst>
                  <a:ext uri="{FF2B5EF4-FFF2-40B4-BE49-F238E27FC236}">
                    <a16:creationId xmlns:a16="http://schemas.microsoft.com/office/drawing/2014/main" id="{2A8DB24B-7FE3-45BF-B6E7-D8F454251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Rectangle 307">
                <a:extLst>
                  <a:ext uri="{FF2B5EF4-FFF2-40B4-BE49-F238E27FC236}">
                    <a16:creationId xmlns:a16="http://schemas.microsoft.com/office/drawing/2014/main" id="{EB0FF841-75F2-4771-8653-ADD51F38F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08">
                <a:extLst>
                  <a:ext uri="{FF2B5EF4-FFF2-40B4-BE49-F238E27FC236}">
                    <a16:creationId xmlns:a16="http://schemas.microsoft.com/office/drawing/2014/main" id="{7BBBA6E7-C91B-4B7A-88AC-070565532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09">
                <a:extLst>
                  <a:ext uri="{FF2B5EF4-FFF2-40B4-BE49-F238E27FC236}">
                    <a16:creationId xmlns:a16="http://schemas.microsoft.com/office/drawing/2014/main" id="{9FCB2BA8-7E9A-4B42-B758-6CB021CE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10">
                <a:extLst>
                  <a:ext uri="{FF2B5EF4-FFF2-40B4-BE49-F238E27FC236}">
                    <a16:creationId xmlns:a16="http://schemas.microsoft.com/office/drawing/2014/main" id="{E80DD9CC-20BB-4C9F-8AF4-ADE60F94A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311">
                <a:extLst>
                  <a:ext uri="{FF2B5EF4-FFF2-40B4-BE49-F238E27FC236}">
                    <a16:creationId xmlns:a16="http://schemas.microsoft.com/office/drawing/2014/main" id="{2AC7C6F4-0BE5-4902-BC17-95AC64F89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12">
                <a:extLst>
                  <a:ext uri="{FF2B5EF4-FFF2-40B4-BE49-F238E27FC236}">
                    <a16:creationId xmlns:a16="http://schemas.microsoft.com/office/drawing/2014/main" id="{D5C89733-58D6-48DA-821D-9973C37BC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13">
                <a:extLst>
                  <a:ext uri="{FF2B5EF4-FFF2-40B4-BE49-F238E27FC236}">
                    <a16:creationId xmlns:a16="http://schemas.microsoft.com/office/drawing/2014/main" id="{92A66B1B-7A93-4691-8772-EB5BF08B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14">
                <a:extLst>
                  <a:ext uri="{FF2B5EF4-FFF2-40B4-BE49-F238E27FC236}">
                    <a16:creationId xmlns:a16="http://schemas.microsoft.com/office/drawing/2014/main" id="{7C6EC497-6970-491E-8074-FBCEC8E52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15">
                <a:extLst>
                  <a:ext uri="{FF2B5EF4-FFF2-40B4-BE49-F238E27FC236}">
                    <a16:creationId xmlns:a16="http://schemas.microsoft.com/office/drawing/2014/main" id="{CCC5621C-BB96-499C-A9C3-B1EDFF41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16">
                <a:extLst>
                  <a:ext uri="{FF2B5EF4-FFF2-40B4-BE49-F238E27FC236}">
                    <a16:creationId xmlns:a16="http://schemas.microsoft.com/office/drawing/2014/main" id="{25484B70-6BD6-41C2-9353-D96F95348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17">
                <a:extLst>
                  <a:ext uri="{FF2B5EF4-FFF2-40B4-BE49-F238E27FC236}">
                    <a16:creationId xmlns:a16="http://schemas.microsoft.com/office/drawing/2014/main" id="{694A361C-78C1-4124-BE72-3B622501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18">
                <a:extLst>
                  <a:ext uri="{FF2B5EF4-FFF2-40B4-BE49-F238E27FC236}">
                    <a16:creationId xmlns:a16="http://schemas.microsoft.com/office/drawing/2014/main" id="{0D4FE93B-AB2A-4DBB-9313-C78BC4BD0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319">
                <a:extLst>
                  <a:ext uri="{FF2B5EF4-FFF2-40B4-BE49-F238E27FC236}">
                    <a16:creationId xmlns:a16="http://schemas.microsoft.com/office/drawing/2014/main" id="{9C7B4AD6-027D-4691-96A7-3EBE6C1C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20">
                <a:extLst>
                  <a:ext uri="{FF2B5EF4-FFF2-40B4-BE49-F238E27FC236}">
                    <a16:creationId xmlns:a16="http://schemas.microsoft.com/office/drawing/2014/main" id="{1CF3A35E-FDC8-4446-811E-067D10A54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21">
                <a:extLst>
                  <a:ext uri="{FF2B5EF4-FFF2-40B4-BE49-F238E27FC236}">
                    <a16:creationId xmlns:a16="http://schemas.microsoft.com/office/drawing/2014/main" id="{6E194865-4346-4B44-8FE8-C66D3CBE6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322">
                <a:extLst>
                  <a:ext uri="{FF2B5EF4-FFF2-40B4-BE49-F238E27FC236}">
                    <a16:creationId xmlns:a16="http://schemas.microsoft.com/office/drawing/2014/main" id="{654092D7-B156-4EC3-91B2-E3E63A318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323">
                <a:extLst>
                  <a:ext uri="{FF2B5EF4-FFF2-40B4-BE49-F238E27FC236}">
                    <a16:creationId xmlns:a16="http://schemas.microsoft.com/office/drawing/2014/main" id="{657E1765-4C14-4299-8A7F-98BFD882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324">
                <a:extLst>
                  <a:ext uri="{FF2B5EF4-FFF2-40B4-BE49-F238E27FC236}">
                    <a16:creationId xmlns:a16="http://schemas.microsoft.com/office/drawing/2014/main" id="{39EC216F-1B6D-433B-8017-9C9344C7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325">
                <a:extLst>
                  <a:ext uri="{FF2B5EF4-FFF2-40B4-BE49-F238E27FC236}">
                    <a16:creationId xmlns:a16="http://schemas.microsoft.com/office/drawing/2014/main" id="{0906ABCE-76F3-4CD9-B056-8F97443B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326">
                <a:extLst>
                  <a:ext uri="{FF2B5EF4-FFF2-40B4-BE49-F238E27FC236}">
                    <a16:creationId xmlns:a16="http://schemas.microsoft.com/office/drawing/2014/main" id="{005DF0A8-A267-4E74-BCF3-DB05BA0EF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327">
                <a:extLst>
                  <a:ext uri="{FF2B5EF4-FFF2-40B4-BE49-F238E27FC236}">
                    <a16:creationId xmlns:a16="http://schemas.microsoft.com/office/drawing/2014/main" id="{44AE5DFB-E414-45E0-8F61-BCB428D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328">
                <a:extLst>
                  <a:ext uri="{FF2B5EF4-FFF2-40B4-BE49-F238E27FC236}">
                    <a16:creationId xmlns:a16="http://schemas.microsoft.com/office/drawing/2014/main" id="{32513917-67FB-4418-BCF9-DD1081613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329">
                <a:extLst>
                  <a:ext uri="{FF2B5EF4-FFF2-40B4-BE49-F238E27FC236}">
                    <a16:creationId xmlns:a16="http://schemas.microsoft.com/office/drawing/2014/main" id="{783E668E-DA68-413B-95B1-AF08342C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330">
                <a:extLst>
                  <a:ext uri="{FF2B5EF4-FFF2-40B4-BE49-F238E27FC236}">
                    <a16:creationId xmlns:a16="http://schemas.microsoft.com/office/drawing/2014/main" id="{3E6E82DB-ED30-4ED3-8360-765EF595B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331">
                <a:extLst>
                  <a:ext uri="{FF2B5EF4-FFF2-40B4-BE49-F238E27FC236}">
                    <a16:creationId xmlns:a16="http://schemas.microsoft.com/office/drawing/2014/main" id="{ABF434D0-193B-4739-B31A-E6B63FE05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32">
                <a:extLst>
                  <a:ext uri="{FF2B5EF4-FFF2-40B4-BE49-F238E27FC236}">
                    <a16:creationId xmlns:a16="http://schemas.microsoft.com/office/drawing/2014/main" id="{CF623667-A94F-42EF-B1A4-C25C27D5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33">
                <a:extLst>
                  <a:ext uri="{FF2B5EF4-FFF2-40B4-BE49-F238E27FC236}">
                    <a16:creationId xmlns:a16="http://schemas.microsoft.com/office/drawing/2014/main" id="{7C2D47A2-2F2C-435B-AB13-CF4602DA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34">
                <a:extLst>
                  <a:ext uri="{FF2B5EF4-FFF2-40B4-BE49-F238E27FC236}">
                    <a16:creationId xmlns:a16="http://schemas.microsoft.com/office/drawing/2014/main" id="{C67901C3-1F22-4A99-8F11-AC81C398F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35">
                <a:extLst>
                  <a:ext uri="{FF2B5EF4-FFF2-40B4-BE49-F238E27FC236}">
                    <a16:creationId xmlns:a16="http://schemas.microsoft.com/office/drawing/2014/main" id="{2B1F87AD-3840-4F89-AEA9-FC27C78E4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36">
                <a:extLst>
                  <a:ext uri="{FF2B5EF4-FFF2-40B4-BE49-F238E27FC236}">
                    <a16:creationId xmlns:a16="http://schemas.microsoft.com/office/drawing/2014/main" id="{82854D1F-4B85-4A54-9BBD-29ACB7CE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37">
                <a:extLst>
                  <a:ext uri="{FF2B5EF4-FFF2-40B4-BE49-F238E27FC236}">
                    <a16:creationId xmlns:a16="http://schemas.microsoft.com/office/drawing/2014/main" id="{5E7B6ACA-3D2E-4AEC-9AC1-113C191C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38">
                <a:extLst>
                  <a:ext uri="{FF2B5EF4-FFF2-40B4-BE49-F238E27FC236}">
                    <a16:creationId xmlns:a16="http://schemas.microsoft.com/office/drawing/2014/main" id="{5A71CFCB-40AC-4D8C-A893-E8940209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39">
                <a:extLst>
                  <a:ext uri="{FF2B5EF4-FFF2-40B4-BE49-F238E27FC236}">
                    <a16:creationId xmlns:a16="http://schemas.microsoft.com/office/drawing/2014/main" id="{814BBA34-7F89-4B04-9333-1A9597585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40">
                <a:extLst>
                  <a:ext uri="{FF2B5EF4-FFF2-40B4-BE49-F238E27FC236}">
                    <a16:creationId xmlns:a16="http://schemas.microsoft.com/office/drawing/2014/main" id="{F2AB16CD-4854-49DE-B539-350BB0E9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41">
                <a:extLst>
                  <a:ext uri="{FF2B5EF4-FFF2-40B4-BE49-F238E27FC236}">
                    <a16:creationId xmlns:a16="http://schemas.microsoft.com/office/drawing/2014/main" id="{76B9E180-AD4E-468D-B44B-85E8016EE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42">
                <a:extLst>
                  <a:ext uri="{FF2B5EF4-FFF2-40B4-BE49-F238E27FC236}">
                    <a16:creationId xmlns:a16="http://schemas.microsoft.com/office/drawing/2014/main" id="{65305094-22F5-4BCB-82A7-09A03A6E3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43">
                <a:extLst>
                  <a:ext uri="{FF2B5EF4-FFF2-40B4-BE49-F238E27FC236}">
                    <a16:creationId xmlns:a16="http://schemas.microsoft.com/office/drawing/2014/main" id="{006AB030-C235-4277-B8D5-019843BDE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44">
                <a:extLst>
                  <a:ext uri="{FF2B5EF4-FFF2-40B4-BE49-F238E27FC236}">
                    <a16:creationId xmlns:a16="http://schemas.microsoft.com/office/drawing/2014/main" id="{91A6C33A-96E7-4D25-B565-3BDD8561C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45">
                <a:extLst>
                  <a:ext uri="{FF2B5EF4-FFF2-40B4-BE49-F238E27FC236}">
                    <a16:creationId xmlns:a16="http://schemas.microsoft.com/office/drawing/2014/main" id="{004E5B76-87BC-4511-8CC6-87BA462CB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46">
                <a:extLst>
                  <a:ext uri="{FF2B5EF4-FFF2-40B4-BE49-F238E27FC236}">
                    <a16:creationId xmlns:a16="http://schemas.microsoft.com/office/drawing/2014/main" id="{C2B1795A-764A-4508-B6A8-F53078C9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47">
                <a:extLst>
                  <a:ext uri="{FF2B5EF4-FFF2-40B4-BE49-F238E27FC236}">
                    <a16:creationId xmlns:a16="http://schemas.microsoft.com/office/drawing/2014/main" id="{D3BF0EE9-6D99-4254-8BDC-AA5248B90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48">
                <a:extLst>
                  <a:ext uri="{FF2B5EF4-FFF2-40B4-BE49-F238E27FC236}">
                    <a16:creationId xmlns:a16="http://schemas.microsoft.com/office/drawing/2014/main" id="{A4B72A7A-E9B0-4AF0-BA46-2B9E03694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49">
                <a:extLst>
                  <a:ext uri="{FF2B5EF4-FFF2-40B4-BE49-F238E27FC236}">
                    <a16:creationId xmlns:a16="http://schemas.microsoft.com/office/drawing/2014/main" id="{1107D734-316B-4190-A44F-2F23FBAF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50">
                <a:extLst>
                  <a:ext uri="{FF2B5EF4-FFF2-40B4-BE49-F238E27FC236}">
                    <a16:creationId xmlns:a16="http://schemas.microsoft.com/office/drawing/2014/main" id="{915CD634-8F5E-4DC0-96AE-3A00A3945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1">
                <a:extLst>
                  <a:ext uri="{FF2B5EF4-FFF2-40B4-BE49-F238E27FC236}">
                    <a16:creationId xmlns:a16="http://schemas.microsoft.com/office/drawing/2014/main" id="{DE940575-1788-413C-8CBD-4F8B22740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52">
                <a:extLst>
                  <a:ext uri="{FF2B5EF4-FFF2-40B4-BE49-F238E27FC236}">
                    <a16:creationId xmlns:a16="http://schemas.microsoft.com/office/drawing/2014/main" id="{EED32D7C-D46A-4FA8-A00A-621E37812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53">
                <a:extLst>
                  <a:ext uri="{FF2B5EF4-FFF2-40B4-BE49-F238E27FC236}">
                    <a16:creationId xmlns:a16="http://schemas.microsoft.com/office/drawing/2014/main" id="{7386230C-F110-4B0B-A318-85F94BFC8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54">
                <a:extLst>
                  <a:ext uri="{FF2B5EF4-FFF2-40B4-BE49-F238E27FC236}">
                    <a16:creationId xmlns:a16="http://schemas.microsoft.com/office/drawing/2014/main" id="{07268E9E-69D2-4109-82CE-5FDA8B9C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55">
                <a:extLst>
                  <a:ext uri="{FF2B5EF4-FFF2-40B4-BE49-F238E27FC236}">
                    <a16:creationId xmlns:a16="http://schemas.microsoft.com/office/drawing/2014/main" id="{5F62E1B5-0B95-444D-AAAF-4364F1AEE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7" name="文本框 46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8CDD9EA5-9CF6-4F6A-8FA8-887FB0F31CDF}"/>
                </a:ext>
              </a:extLst>
            </p:cNvPr>
            <p:cNvSpPr txBox="1"/>
            <p:nvPr/>
          </p:nvSpPr>
          <p:spPr>
            <a:xfrm>
              <a:off x="4822857" y="1904247"/>
              <a:ext cx="3096935" cy="564150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zh-TW" altLang="en-US" sz="2600" b="1" dirty="0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rPr>
                <a:t>對塑膠吸管的認知</a:t>
              </a:r>
            </a:p>
          </p:txBody>
        </p:sp>
      </p:grpSp>
      <p:grpSp>
        <p:nvGrpSpPr>
          <p:cNvPr id="476" name="组合 427">
            <a:extLst>
              <a:ext uri="{FF2B5EF4-FFF2-40B4-BE49-F238E27FC236}">
                <a16:creationId xmlns:a16="http://schemas.microsoft.com/office/drawing/2014/main" id="{B45213BC-5EF9-4099-811C-C189ECC39E13}"/>
              </a:ext>
            </a:extLst>
          </p:cNvPr>
          <p:cNvGrpSpPr/>
          <p:nvPr/>
        </p:nvGrpSpPr>
        <p:grpSpPr>
          <a:xfrm>
            <a:off x="3163092" y="2659076"/>
            <a:ext cx="3324880" cy="983283"/>
            <a:chOff x="5074859" y="3662819"/>
            <a:chExt cx="3174465" cy="1038224"/>
          </a:xfrm>
        </p:grpSpPr>
        <p:grpSp>
          <p:nvGrpSpPr>
            <p:cNvPr id="477" name="组合 428">
              <a:extLst>
                <a:ext uri="{FF2B5EF4-FFF2-40B4-BE49-F238E27FC236}">
                  <a16:creationId xmlns:a16="http://schemas.microsoft.com/office/drawing/2014/main" id="{A2348B6B-C95B-4717-9002-3FE62084594C}"/>
                </a:ext>
              </a:extLst>
            </p:cNvPr>
            <p:cNvGrpSpPr/>
            <p:nvPr/>
          </p:nvGrpSpPr>
          <p:grpSpPr>
            <a:xfrm>
              <a:off x="5074859" y="3662819"/>
              <a:ext cx="2882901" cy="1038224"/>
              <a:chOff x="3925888" y="1852613"/>
              <a:chExt cx="2882901" cy="1038224"/>
            </a:xfrm>
          </p:grpSpPr>
          <p:grpSp>
            <p:nvGrpSpPr>
              <p:cNvPr id="479" name="Group 205">
                <a:extLst>
                  <a:ext uri="{FF2B5EF4-FFF2-40B4-BE49-F238E27FC236}">
                    <a16:creationId xmlns:a16="http://schemas.microsoft.com/office/drawing/2014/main" id="{85FD0D5A-3000-4A46-9010-4C215F87AA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852613"/>
                <a:ext cx="2878138" cy="1023937"/>
                <a:chOff x="2476" y="1167"/>
                <a:chExt cx="1813" cy="645"/>
              </a:xfrm>
            </p:grpSpPr>
            <p:sp>
              <p:nvSpPr>
                <p:cNvPr id="630" name="Freeform 5">
                  <a:extLst>
                    <a:ext uri="{FF2B5EF4-FFF2-40B4-BE49-F238E27FC236}">
                      <a16:creationId xmlns:a16="http://schemas.microsoft.com/office/drawing/2014/main" id="{6379142D-0A60-4DF6-857E-62858D5C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67"/>
                  <a:ext cx="1813" cy="610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6">
                  <a:extLst>
                    <a:ext uri="{FF2B5EF4-FFF2-40B4-BE49-F238E27FC236}">
                      <a16:creationId xmlns:a16="http://schemas.microsoft.com/office/drawing/2014/main" id="{0C25EF03-3D29-42D8-8C07-980B34971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92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632" name="Freeform 7">
                  <a:extLst>
                    <a:ext uri="{FF2B5EF4-FFF2-40B4-BE49-F238E27FC236}">
                      <a16:creationId xmlns:a16="http://schemas.microsoft.com/office/drawing/2014/main" id="{48F0A380-7774-446A-AA03-31C87B289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8">
                  <a:extLst>
                    <a:ext uri="{FF2B5EF4-FFF2-40B4-BE49-F238E27FC236}">
                      <a16:creationId xmlns:a16="http://schemas.microsoft.com/office/drawing/2014/main" id="{F97D8270-7330-4A61-BBDE-D087976BF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9">
                  <a:extLst>
                    <a:ext uri="{FF2B5EF4-FFF2-40B4-BE49-F238E27FC236}">
                      <a16:creationId xmlns:a16="http://schemas.microsoft.com/office/drawing/2014/main" id="{FADF37AE-E499-4C09-A730-4A19B38F2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0">
                  <a:extLst>
                    <a:ext uri="{FF2B5EF4-FFF2-40B4-BE49-F238E27FC236}">
                      <a16:creationId xmlns:a16="http://schemas.microsoft.com/office/drawing/2014/main" id="{4B82C244-32D1-4CB9-A634-628EDE656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1">
                  <a:extLst>
                    <a:ext uri="{FF2B5EF4-FFF2-40B4-BE49-F238E27FC236}">
                      <a16:creationId xmlns:a16="http://schemas.microsoft.com/office/drawing/2014/main" id="{A3EA1DD5-1E50-4D19-BBDC-CE77B9BF5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2">
                  <a:extLst>
                    <a:ext uri="{FF2B5EF4-FFF2-40B4-BE49-F238E27FC236}">
                      <a16:creationId xmlns:a16="http://schemas.microsoft.com/office/drawing/2014/main" id="{54AB56DD-9420-4B3A-BA1A-C7B3D289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3">
                  <a:extLst>
                    <a:ext uri="{FF2B5EF4-FFF2-40B4-BE49-F238E27FC236}">
                      <a16:creationId xmlns:a16="http://schemas.microsoft.com/office/drawing/2014/main" id="{E393970D-926F-48B9-9B71-CA374447B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4">
                  <a:extLst>
                    <a:ext uri="{FF2B5EF4-FFF2-40B4-BE49-F238E27FC236}">
                      <a16:creationId xmlns:a16="http://schemas.microsoft.com/office/drawing/2014/main" id="{7A889833-F7D5-4887-923C-7C4B6AD40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5">
                  <a:extLst>
                    <a:ext uri="{FF2B5EF4-FFF2-40B4-BE49-F238E27FC236}">
                      <a16:creationId xmlns:a16="http://schemas.microsoft.com/office/drawing/2014/main" id="{7899C3E0-B937-4DD9-8C8A-E7EC8F817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6">
                  <a:extLst>
                    <a:ext uri="{FF2B5EF4-FFF2-40B4-BE49-F238E27FC236}">
                      <a16:creationId xmlns:a16="http://schemas.microsoft.com/office/drawing/2014/main" id="{D1F380EE-9D94-4EBF-B49E-7257CBD67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7">
                  <a:extLst>
                    <a:ext uri="{FF2B5EF4-FFF2-40B4-BE49-F238E27FC236}">
                      <a16:creationId xmlns:a16="http://schemas.microsoft.com/office/drawing/2014/main" id="{E11354DF-9BD6-48B2-AFA2-CDAD98D73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8">
                  <a:extLst>
                    <a:ext uri="{FF2B5EF4-FFF2-40B4-BE49-F238E27FC236}">
                      <a16:creationId xmlns:a16="http://schemas.microsoft.com/office/drawing/2014/main" id="{01BDD072-4ACA-41CE-A52D-F413322B3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9">
                  <a:extLst>
                    <a:ext uri="{FF2B5EF4-FFF2-40B4-BE49-F238E27FC236}">
                      <a16:creationId xmlns:a16="http://schemas.microsoft.com/office/drawing/2014/main" id="{9F0F48F7-D0F7-4218-A5A9-944E7C67F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20">
                  <a:extLst>
                    <a:ext uri="{FF2B5EF4-FFF2-40B4-BE49-F238E27FC236}">
                      <a16:creationId xmlns:a16="http://schemas.microsoft.com/office/drawing/2014/main" id="{030A62CC-E9DE-4B1A-A68A-90CFAABB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21">
                  <a:extLst>
                    <a:ext uri="{FF2B5EF4-FFF2-40B4-BE49-F238E27FC236}">
                      <a16:creationId xmlns:a16="http://schemas.microsoft.com/office/drawing/2014/main" id="{5DF53F4B-FF4B-40F5-A4EA-49457F054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22">
                  <a:extLst>
                    <a:ext uri="{FF2B5EF4-FFF2-40B4-BE49-F238E27FC236}">
                      <a16:creationId xmlns:a16="http://schemas.microsoft.com/office/drawing/2014/main" id="{90939761-5A08-4140-AC82-122666C9B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23">
                  <a:extLst>
                    <a:ext uri="{FF2B5EF4-FFF2-40B4-BE49-F238E27FC236}">
                      <a16:creationId xmlns:a16="http://schemas.microsoft.com/office/drawing/2014/main" id="{3C8B4538-E11D-4B2D-B038-4E2DF747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24">
                  <a:extLst>
                    <a:ext uri="{FF2B5EF4-FFF2-40B4-BE49-F238E27FC236}">
                      <a16:creationId xmlns:a16="http://schemas.microsoft.com/office/drawing/2014/main" id="{F2C584BD-6354-4090-AEF0-04E5759FA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25">
                  <a:extLst>
                    <a:ext uri="{FF2B5EF4-FFF2-40B4-BE49-F238E27FC236}">
                      <a16:creationId xmlns:a16="http://schemas.microsoft.com/office/drawing/2014/main" id="{6324A669-D0BC-4569-92A4-AB8CDACA9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26">
                  <a:extLst>
                    <a:ext uri="{FF2B5EF4-FFF2-40B4-BE49-F238E27FC236}">
                      <a16:creationId xmlns:a16="http://schemas.microsoft.com/office/drawing/2014/main" id="{4F4D7161-173E-4328-8F14-1DD3A2AF3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27">
                  <a:extLst>
                    <a:ext uri="{FF2B5EF4-FFF2-40B4-BE49-F238E27FC236}">
                      <a16:creationId xmlns:a16="http://schemas.microsoft.com/office/drawing/2014/main" id="{9A4F012F-C4D2-40C5-9188-2182F6D07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8">
                  <a:extLst>
                    <a:ext uri="{FF2B5EF4-FFF2-40B4-BE49-F238E27FC236}">
                      <a16:creationId xmlns:a16="http://schemas.microsoft.com/office/drawing/2014/main" id="{DB5F6B00-5457-4FE0-AFC8-30124BB6B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9">
                  <a:extLst>
                    <a:ext uri="{FF2B5EF4-FFF2-40B4-BE49-F238E27FC236}">
                      <a16:creationId xmlns:a16="http://schemas.microsoft.com/office/drawing/2014/main" id="{B0A0E089-2EDF-457C-BCCB-C811A0711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30">
                  <a:extLst>
                    <a:ext uri="{FF2B5EF4-FFF2-40B4-BE49-F238E27FC236}">
                      <a16:creationId xmlns:a16="http://schemas.microsoft.com/office/drawing/2014/main" id="{1CFD6D40-C968-4D3E-8B9B-B6D1EF681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31">
                  <a:extLst>
                    <a:ext uri="{FF2B5EF4-FFF2-40B4-BE49-F238E27FC236}">
                      <a16:creationId xmlns:a16="http://schemas.microsoft.com/office/drawing/2014/main" id="{E662B65E-6A48-47FD-A7B3-38512375F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32">
                  <a:extLst>
                    <a:ext uri="{FF2B5EF4-FFF2-40B4-BE49-F238E27FC236}">
                      <a16:creationId xmlns:a16="http://schemas.microsoft.com/office/drawing/2014/main" id="{9B92D109-9B84-4C5A-BFBD-DC46DC33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33">
                  <a:extLst>
                    <a:ext uri="{FF2B5EF4-FFF2-40B4-BE49-F238E27FC236}">
                      <a16:creationId xmlns:a16="http://schemas.microsoft.com/office/drawing/2014/main" id="{A5AD6DBA-E649-40DD-A90E-C9CA01DF9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34">
                  <a:extLst>
                    <a:ext uri="{FF2B5EF4-FFF2-40B4-BE49-F238E27FC236}">
                      <a16:creationId xmlns:a16="http://schemas.microsoft.com/office/drawing/2014/main" id="{532775AD-2491-467D-BAD0-B39637730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35">
                  <a:extLst>
                    <a:ext uri="{FF2B5EF4-FFF2-40B4-BE49-F238E27FC236}">
                      <a16:creationId xmlns:a16="http://schemas.microsoft.com/office/drawing/2014/main" id="{32CA458F-90D1-4E2F-831A-915C0BF47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36">
                  <a:extLst>
                    <a:ext uri="{FF2B5EF4-FFF2-40B4-BE49-F238E27FC236}">
                      <a16:creationId xmlns:a16="http://schemas.microsoft.com/office/drawing/2014/main" id="{7F8E0D68-99BC-4649-A0F0-A3186BF52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37">
                  <a:extLst>
                    <a:ext uri="{FF2B5EF4-FFF2-40B4-BE49-F238E27FC236}">
                      <a16:creationId xmlns:a16="http://schemas.microsoft.com/office/drawing/2014/main" id="{57EC5636-5241-4254-A12C-1180E8122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38">
                  <a:extLst>
                    <a:ext uri="{FF2B5EF4-FFF2-40B4-BE49-F238E27FC236}">
                      <a16:creationId xmlns:a16="http://schemas.microsoft.com/office/drawing/2014/main" id="{B2CA9880-338E-4639-A4A6-FF85F3618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39">
                  <a:extLst>
                    <a:ext uri="{FF2B5EF4-FFF2-40B4-BE49-F238E27FC236}">
                      <a16:creationId xmlns:a16="http://schemas.microsoft.com/office/drawing/2014/main" id="{C9032758-359A-4183-B7B1-0D3F5CBD2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Rectangle 40">
                  <a:extLst>
                    <a:ext uri="{FF2B5EF4-FFF2-40B4-BE49-F238E27FC236}">
                      <a16:creationId xmlns:a16="http://schemas.microsoft.com/office/drawing/2014/main" id="{112532C0-F0E7-4020-9F46-8FAD88C5E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41">
                  <a:extLst>
                    <a:ext uri="{FF2B5EF4-FFF2-40B4-BE49-F238E27FC236}">
                      <a16:creationId xmlns:a16="http://schemas.microsoft.com/office/drawing/2014/main" id="{D7FFA8E9-C8EE-4997-A3FB-1810CC0A7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42">
                  <a:extLst>
                    <a:ext uri="{FF2B5EF4-FFF2-40B4-BE49-F238E27FC236}">
                      <a16:creationId xmlns:a16="http://schemas.microsoft.com/office/drawing/2014/main" id="{C912784D-41D5-4732-9E61-9F94AF18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43">
                  <a:extLst>
                    <a:ext uri="{FF2B5EF4-FFF2-40B4-BE49-F238E27FC236}">
                      <a16:creationId xmlns:a16="http://schemas.microsoft.com/office/drawing/2014/main" id="{B98AEBE1-106F-4A26-ADA3-2572C3926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44">
                  <a:extLst>
                    <a:ext uri="{FF2B5EF4-FFF2-40B4-BE49-F238E27FC236}">
                      <a16:creationId xmlns:a16="http://schemas.microsoft.com/office/drawing/2014/main" id="{AEA82F6D-BA07-41EF-849A-BEE03E95B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45">
                  <a:extLst>
                    <a:ext uri="{FF2B5EF4-FFF2-40B4-BE49-F238E27FC236}">
                      <a16:creationId xmlns:a16="http://schemas.microsoft.com/office/drawing/2014/main" id="{BE4DC95F-646A-4FAF-9F38-98ACFB4A1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46">
                  <a:extLst>
                    <a:ext uri="{FF2B5EF4-FFF2-40B4-BE49-F238E27FC236}">
                      <a16:creationId xmlns:a16="http://schemas.microsoft.com/office/drawing/2014/main" id="{A3412945-3248-4FF8-940F-38A633782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47">
                  <a:extLst>
                    <a:ext uri="{FF2B5EF4-FFF2-40B4-BE49-F238E27FC236}">
                      <a16:creationId xmlns:a16="http://schemas.microsoft.com/office/drawing/2014/main" id="{3253B896-8620-4EB2-BE84-723D034D0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48">
                  <a:extLst>
                    <a:ext uri="{FF2B5EF4-FFF2-40B4-BE49-F238E27FC236}">
                      <a16:creationId xmlns:a16="http://schemas.microsoft.com/office/drawing/2014/main" id="{377E8940-3DBC-4887-89BB-A0A39B5553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49">
                  <a:extLst>
                    <a:ext uri="{FF2B5EF4-FFF2-40B4-BE49-F238E27FC236}">
                      <a16:creationId xmlns:a16="http://schemas.microsoft.com/office/drawing/2014/main" id="{B593B67C-9309-4DC9-A1B1-37DFE5EB6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50">
                  <a:extLst>
                    <a:ext uri="{FF2B5EF4-FFF2-40B4-BE49-F238E27FC236}">
                      <a16:creationId xmlns:a16="http://schemas.microsoft.com/office/drawing/2014/main" id="{DAC409E5-027B-4677-8BA3-D299026D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51">
                  <a:extLst>
                    <a:ext uri="{FF2B5EF4-FFF2-40B4-BE49-F238E27FC236}">
                      <a16:creationId xmlns:a16="http://schemas.microsoft.com/office/drawing/2014/main" id="{050C1DEE-7EF9-4D5A-A753-160822E87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Rectangle 52">
                  <a:extLst>
                    <a:ext uri="{FF2B5EF4-FFF2-40B4-BE49-F238E27FC236}">
                      <a16:creationId xmlns:a16="http://schemas.microsoft.com/office/drawing/2014/main" id="{09BE84BE-29DC-454E-82F3-3AE2C79CB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53">
                  <a:extLst>
                    <a:ext uri="{FF2B5EF4-FFF2-40B4-BE49-F238E27FC236}">
                      <a16:creationId xmlns:a16="http://schemas.microsoft.com/office/drawing/2014/main" id="{E1178F26-4AE5-4FCD-B2EE-E2D5DA362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Rectangle 54">
                  <a:extLst>
                    <a:ext uri="{FF2B5EF4-FFF2-40B4-BE49-F238E27FC236}">
                      <a16:creationId xmlns:a16="http://schemas.microsoft.com/office/drawing/2014/main" id="{F1FA185B-084A-4E2A-B63B-DE0FB3657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55">
                  <a:extLst>
                    <a:ext uri="{FF2B5EF4-FFF2-40B4-BE49-F238E27FC236}">
                      <a16:creationId xmlns:a16="http://schemas.microsoft.com/office/drawing/2014/main" id="{6D70BFD4-8786-412D-9079-370CAE484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56">
                  <a:extLst>
                    <a:ext uri="{FF2B5EF4-FFF2-40B4-BE49-F238E27FC236}">
                      <a16:creationId xmlns:a16="http://schemas.microsoft.com/office/drawing/2014/main" id="{A88DB8F1-F2B5-452D-9F9D-43B470A1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57">
                  <a:extLst>
                    <a:ext uri="{FF2B5EF4-FFF2-40B4-BE49-F238E27FC236}">
                      <a16:creationId xmlns:a16="http://schemas.microsoft.com/office/drawing/2014/main" id="{298E55B5-BB4D-443F-8C3D-C3E33AD759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58">
                  <a:extLst>
                    <a:ext uri="{FF2B5EF4-FFF2-40B4-BE49-F238E27FC236}">
                      <a16:creationId xmlns:a16="http://schemas.microsoft.com/office/drawing/2014/main" id="{69DE0492-6267-4121-8F1F-43C7F98BA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59">
                  <a:extLst>
                    <a:ext uri="{FF2B5EF4-FFF2-40B4-BE49-F238E27FC236}">
                      <a16:creationId xmlns:a16="http://schemas.microsoft.com/office/drawing/2014/main" id="{4B5CD404-7FD9-48B7-9949-75115AA9C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60">
                  <a:extLst>
                    <a:ext uri="{FF2B5EF4-FFF2-40B4-BE49-F238E27FC236}">
                      <a16:creationId xmlns:a16="http://schemas.microsoft.com/office/drawing/2014/main" id="{9DBFDBB9-42A7-4583-9E0A-A4066679F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61">
                  <a:extLst>
                    <a:ext uri="{FF2B5EF4-FFF2-40B4-BE49-F238E27FC236}">
                      <a16:creationId xmlns:a16="http://schemas.microsoft.com/office/drawing/2014/main" id="{FDC27A06-53E1-4B19-86B9-DD54971AC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62">
                  <a:extLst>
                    <a:ext uri="{FF2B5EF4-FFF2-40B4-BE49-F238E27FC236}">
                      <a16:creationId xmlns:a16="http://schemas.microsoft.com/office/drawing/2014/main" id="{3EDDCC05-99CD-41DB-952D-D429BCF08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63">
                  <a:extLst>
                    <a:ext uri="{FF2B5EF4-FFF2-40B4-BE49-F238E27FC236}">
                      <a16:creationId xmlns:a16="http://schemas.microsoft.com/office/drawing/2014/main" id="{3D839342-D41C-485F-9DAD-251B57431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Rectangle 64">
                  <a:extLst>
                    <a:ext uri="{FF2B5EF4-FFF2-40B4-BE49-F238E27FC236}">
                      <a16:creationId xmlns:a16="http://schemas.microsoft.com/office/drawing/2014/main" id="{45B60B72-B40A-47C0-8BE3-92C572D99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65">
                  <a:extLst>
                    <a:ext uri="{FF2B5EF4-FFF2-40B4-BE49-F238E27FC236}">
                      <a16:creationId xmlns:a16="http://schemas.microsoft.com/office/drawing/2014/main" id="{E12E0B16-9322-4CFE-8874-8AF8085D6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66">
                  <a:extLst>
                    <a:ext uri="{FF2B5EF4-FFF2-40B4-BE49-F238E27FC236}">
                      <a16:creationId xmlns:a16="http://schemas.microsoft.com/office/drawing/2014/main" id="{40040B92-1F32-41BC-8C7D-6CA6414FE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67">
                  <a:extLst>
                    <a:ext uri="{FF2B5EF4-FFF2-40B4-BE49-F238E27FC236}">
                      <a16:creationId xmlns:a16="http://schemas.microsoft.com/office/drawing/2014/main" id="{B2396267-8E01-4A64-885B-1565833CA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68">
                  <a:extLst>
                    <a:ext uri="{FF2B5EF4-FFF2-40B4-BE49-F238E27FC236}">
                      <a16:creationId xmlns:a16="http://schemas.microsoft.com/office/drawing/2014/main" id="{739341F5-E243-4D98-97F2-76ECD97B0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69">
                  <a:extLst>
                    <a:ext uri="{FF2B5EF4-FFF2-40B4-BE49-F238E27FC236}">
                      <a16:creationId xmlns:a16="http://schemas.microsoft.com/office/drawing/2014/main" id="{E9E59EB6-DBAF-4FC7-9B1C-9050E4EFB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70">
                  <a:extLst>
                    <a:ext uri="{FF2B5EF4-FFF2-40B4-BE49-F238E27FC236}">
                      <a16:creationId xmlns:a16="http://schemas.microsoft.com/office/drawing/2014/main" id="{9F35A6D0-2C7F-4230-ABF6-12A856E36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71">
                  <a:extLst>
                    <a:ext uri="{FF2B5EF4-FFF2-40B4-BE49-F238E27FC236}">
                      <a16:creationId xmlns:a16="http://schemas.microsoft.com/office/drawing/2014/main" id="{AB15A16F-41A6-4307-B141-A806F7E2F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72">
                  <a:extLst>
                    <a:ext uri="{FF2B5EF4-FFF2-40B4-BE49-F238E27FC236}">
                      <a16:creationId xmlns:a16="http://schemas.microsoft.com/office/drawing/2014/main" id="{4D0F0952-A55A-4BB4-90C6-BE68E76B4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73">
                  <a:extLst>
                    <a:ext uri="{FF2B5EF4-FFF2-40B4-BE49-F238E27FC236}">
                      <a16:creationId xmlns:a16="http://schemas.microsoft.com/office/drawing/2014/main" id="{95FB0068-0EAE-4B76-84C0-482DB76CB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74">
                  <a:extLst>
                    <a:ext uri="{FF2B5EF4-FFF2-40B4-BE49-F238E27FC236}">
                      <a16:creationId xmlns:a16="http://schemas.microsoft.com/office/drawing/2014/main" id="{57B3C44E-D3D2-4C1F-BAC9-D8E3DEAC8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Freeform 75">
                  <a:extLst>
                    <a:ext uri="{FF2B5EF4-FFF2-40B4-BE49-F238E27FC236}">
                      <a16:creationId xmlns:a16="http://schemas.microsoft.com/office/drawing/2014/main" id="{51FAC224-62E8-43AB-934B-BB007F2DA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1" name="Rectangle 76">
                  <a:extLst>
                    <a:ext uri="{FF2B5EF4-FFF2-40B4-BE49-F238E27FC236}">
                      <a16:creationId xmlns:a16="http://schemas.microsoft.com/office/drawing/2014/main" id="{2B5C654B-4726-41A2-9CC2-232740896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Freeform 77">
                  <a:extLst>
                    <a:ext uri="{FF2B5EF4-FFF2-40B4-BE49-F238E27FC236}">
                      <a16:creationId xmlns:a16="http://schemas.microsoft.com/office/drawing/2014/main" id="{E01293A3-E85F-4A87-95B6-1CF32812B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3" name="Freeform 78">
                  <a:extLst>
                    <a:ext uri="{FF2B5EF4-FFF2-40B4-BE49-F238E27FC236}">
                      <a16:creationId xmlns:a16="http://schemas.microsoft.com/office/drawing/2014/main" id="{84FBE7D2-001E-4A7C-A94B-4E9D9F28A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Freeform 79">
                  <a:extLst>
                    <a:ext uri="{FF2B5EF4-FFF2-40B4-BE49-F238E27FC236}">
                      <a16:creationId xmlns:a16="http://schemas.microsoft.com/office/drawing/2014/main" id="{5EF8DF92-81D3-4667-878A-9426A3EA8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5" name="Freeform 80">
                  <a:extLst>
                    <a:ext uri="{FF2B5EF4-FFF2-40B4-BE49-F238E27FC236}">
                      <a16:creationId xmlns:a16="http://schemas.microsoft.com/office/drawing/2014/main" id="{82E6187B-0A68-4ED9-8E8A-A5EE20B67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81">
                  <a:extLst>
                    <a:ext uri="{FF2B5EF4-FFF2-40B4-BE49-F238E27FC236}">
                      <a16:creationId xmlns:a16="http://schemas.microsoft.com/office/drawing/2014/main" id="{7DCBEF52-09E4-426F-AB3C-C155CA3B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82">
                  <a:extLst>
                    <a:ext uri="{FF2B5EF4-FFF2-40B4-BE49-F238E27FC236}">
                      <a16:creationId xmlns:a16="http://schemas.microsoft.com/office/drawing/2014/main" id="{D85DA37E-303F-40A3-A82F-F4B439950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Freeform 83">
                  <a:extLst>
                    <a:ext uri="{FF2B5EF4-FFF2-40B4-BE49-F238E27FC236}">
                      <a16:creationId xmlns:a16="http://schemas.microsoft.com/office/drawing/2014/main" id="{DA9406DC-6553-44BC-8824-7BA4B3884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9" name="Freeform 84">
                  <a:extLst>
                    <a:ext uri="{FF2B5EF4-FFF2-40B4-BE49-F238E27FC236}">
                      <a16:creationId xmlns:a16="http://schemas.microsoft.com/office/drawing/2014/main" id="{350FA039-70AD-43D2-AFD3-89883BE6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85">
                  <a:extLst>
                    <a:ext uri="{FF2B5EF4-FFF2-40B4-BE49-F238E27FC236}">
                      <a16:creationId xmlns:a16="http://schemas.microsoft.com/office/drawing/2014/main" id="{C3561801-46EE-466D-8F37-493CE2445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1" name="Freeform 86">
                  <a:extLst>
                    <a:ext uri="{FF2B5EF4-FFF2-40B4-BE49-F238E27FC236}">
                      <a16:creationId xmlns:a16="http://schemas.microsoft.com/office/drawing/2014/main" id="{5E3569A9-311E-4269-B127-78349A2B8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87">
                  <a:extLst>
                    <a:ext uri="{FF2B5EF4-FFF2-40B4-BE49-F238E27FC236}">
                      <a16:creationId xmlns:a16="http://schemas.microsoft.com/office/drawing/2014/main" id="{CA557F17-2D32-4D6E-A5A8-FD245ADF8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Rectangle 88">
                  <a:extLst>
                    <a:ext uri="{FF2B5EF4-FFF2-40B4-BE49-F238E27FC236}">
                      <a16:creationId xmlns:a16="http://schemas.microsoft.com/office/drawing/2014/main" id="{896E62D2-7AD8-4592-8920-2AEBFBD27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89">
                  <a:extLst>
                    <a:ext uri="{FF2B5EF4-FFF2-40B4-BE49-F238E27FC236}">
                      <a16:creationId xmlns:a16="http://schemas.microsoft.com/office/drawing/2014/main" id="{6EC0829A-A054-4AB9-B63E-9A6D30EC9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Rectangle 90">
                  <a:extLst>
                    <a:ext uri="{FF2B5EF4-FFF2-40B4-BE49-F238E27FC236}">
                      <a16:creationId xmlns:a16="http://schemas.microsoft.com/office/drawing/2014/main" id="{02A1B88F-D690-4607-9842-FE3AA63B0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91">
                  <a:extLst>
                    <a:ext uri="{FF2B5EF4-FFF2-40B4-BE49-F238E27FC236}">
                      <a16:creationId xmlns:a16="http://schemas.microsoft.com/office/drawing/2014/main" id="{9711CBD1-4FCB-4683-9919-E652C454A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92">
                  <a:extLst>
                    <a:ext uri="{FF2B5EF4-FFF2-40B4-BE49-F238E27FC236}">
                      <a16:creationId xmlns:a16="http://schemas.microsoft.com/office/drawing/2014/main" id="{F31738DE-B50E-4CB0-B63D-7C268EC37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93">
                  <a:extLst>
                    <a:ext uri="{FF2B5EF4-FFF2-40B4-BE49-F238E27FC236}">
                      <a16:creationId xmlns:a16="http://schemas.microsoft.com/office/drawing/2014/main" id="{11E9CB33-86E6-4E56-8371-E09786018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94">
                  <a:extLst>
                    <a:ext uri="{FF2B5EF4-FFF2-40B4-BE49-F238E27FC236}">
                      <a16:creationId xmlns:a16="http://schemas.microsoft.com/office/drawing/2014/main" id="{CBFAEB86-D451-4569-8E49-55E114D19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95">
                  <a:extLst>
                    <a:ext uri="{FF2B5EF4-FFF2-40B4-BE49-F238E27FC236}">
                      <a16:creationId xmlns:a16="http://schemas.microsoft.com/office/drawing/2014/main" id="{9E255D23-F60F-4130-B912-9E6A4FB71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96">
                  <a:extLst>
                    <a:ext uri="{FF2B5EF4-FFF2-40B4-BE49-F238E27FC236}">
                      <a16:creationId xmlns:a16="http://schemas.microsoft.com/office/drawing/2014/main" id="{E4DB80F7-ED7A-48DE-B194-B801AB342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97">
                  <a:extLst>
                    <a:ext uri="{FF2B5EF4-FFF2-40B4-BE49-F238E27FC236}">
                      <a16:creationId xmlns:a16="http://schemas.microsoft.com/office/drawing/2014/main" id="{50178A99-CF9A-46F4-9E60-6254CB1F2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98">
                  <a:extLst>
                    <a:ext uri="{FF2B5EF4-FFF2-40B4-BE49-F238E27FC236}">
                      <a16:creationId xmlns:a16="http://schemas.microsoft.com/office/drawing/2014/main" id="{1FC730D5-4F0B-4209-94CE-CBC69427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99">
                  <a:extLst>
                    <a:ext uri="{FF2B5EF4-FFF2-40B4-BE49-F238E27FC236}">
                      <a16:creationId xmlns:a16="http://schemas.microsoft.com/office/drawing/2014/main" id="{56AC0DBC-AB6E-4046-8244-3519CDC23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Rectangle 100">
                  <a:extLst>
                    <a:ext uri="{FF2B5EF4-FFF2-40B4-BE49-F238E27FC236}">
                      <a16:creationId xmlns:a16="http://schemas.microsoft.com/office/drawing/2014/main" id="{CF5B45E0-B30A-497C-9FB9-366B6FC12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101">
                  <a:extLst>
                    <a:ext uri="{FF2B5EF4-FFF2-40B4-BE49-F238E27FC236}">
                      <a16:creationId xmlns:a16="http://schemas.microsoft.com/office/drawing/2014/main" id="{090D6D79-311C-4F4B-8160-158ACB559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102">
                  <a:extLst>
                    <a:ext uri="{FF2B5EF4-FFF2-40B4-BE49-F238E27FC236}">
                      <a16:creationId xmlns:a16="http://schemas.microsoft.com/office/drawing/2014/main" id="{13462749-6860-49F2-A20F-CA466021B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103">
                  <a:extLst>
                    <a:ext uri="{FF2B5EF4-FFF2-40B4-BE49-F238E27FC236}">
                      <a16:creationId xmlns:a16="http://schemas.microsoft.com/office/drawing/2014/main" id="{7168A9F6-7800-4C6C-92A4-7DAB4CDBD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104">
                  <a:extLst>
                    <a:ext uri="{FF2B5EF4-FFF2-40B4-BE49-F238E27FC236}">
                      <a16:creationId xmlns:a16="http://schemas.microsoft.com/office/drawing/2014/main" id="{1D34FDA0-736A-4CDA-B694-DE0294F2F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105">
                  <a:extLst>
                    <a:ext uri="{FF2B5EF4-FFF2-40B4-BE49-F238E27FC236}">
                      <a16:creationId xmlns:a16="http://schemas.microsoft.com/office/drawing/2014/main" id="{E5EC356F-F84E-43A2-BE75-97DE95256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106">
                  <a:extLst>
                    <a:ext uri="{FF2B5EF4-FFF2-40B4-BE49-F238E27FC236}">
                      <a16:creationId xmlns:a16="http://schemas.microsoft.com/office/drawing/2014/main" id="{D520D936-3CD9-4D8D-9362-47B3FBAE9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107">
                  <a:extLst>
                    <a:ext uri="{FF2B5EF4-FFF2-40B4-BE49-F238E27FC236}">
                      <a16:creationId xmlns:a16="http://schemas.microsoft.com/office/drawing/2014/main" id="{46D3924A-7C80-4A5F-A1CF-B71BCC130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108">
                  <a:extLst>
                    <a:ext uri="{FF2B5EF4-FFF2-40B4-BE49-F238E27FC236}">
                      <a16:creationId xmlns:a16="http://schemas.microsoft.com/office/drawing/2014/main" id="{89F742AF-A995-4EBC-95F2-C9655B4D8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109">
                  <a:extLst>
                    <a:ext uri="{FF2B5EF4-FFF2-40B4-BE49-F238E27FC236}">
                      <a16:creationId xmlns:a16="http://schemas.microsoft.com/office/drawing/2014/main" id="{314432D2-9D69-43FD-8457-73DD06421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110">
                  <a:extLst>
                    <a:ext uri="{FF2B5EF4-FFF2-40B4-BE49-F238E27FC236}">
                      <a16:creationId xmlns:a16="http://schemas.microsoft.com/office/drawing/2014/main" id="{49F782B7-0F96-421D-BD9C-0C361F2F0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111">
                  <a:extLst>
                    <a:ext uri="{FF2B5EF4-FFF2-40B4-BE49-F238E27FC236}">
                      <a16:creationId xmlns:a16="http://schemas.microsoft.com/office/drawing/2014/main" id="{CABE69D9-170E-41A5-B56B-4C9EA0001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Rectangle 112">
                  <a:extLst>
                    <a:ext uri="{FF2B5EF4-FFF2-40B4-BE49-F238E27FC236}">
                      <a16:creationId xmlns:a16="http://schemas.microsoft.com/office/drawing/2014/main" id="{C4CC5F26-2D2B-4774-915F-D4518708F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113">
                  <a:extLst>
                    <a:ext uri="{FF2B5EF4-FFF2-40B4-BE49-F238E27FC236}">
                      <a16:creationId xmlns:a16="http://schemas.microsoft.com/office/drawing/2014/main" id="{C2340206-71FC-4594-90FE-EBC2B6768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114">
                  <a:extLst>
                    <a:ext uri="{FF2B5EF4-FFF2-40B4-BE49-F238E27FC236}">
                      <a16:creationId xmlns:a16="http://schemas.microsoft.com/office/drawing/2014/main" id="{B5872CDC-C796-4488-9C69-C6C227016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115">
                  <a:extLst>
                    <a:ext uri="{FF2B5EF4-FFF2-40B4-BE49-F238E27FC236}">
                      <a16:creationId xmlns:a16="http://schemas.microsoft.com/office/drawing/2014/main" id="{4A96C2E7-E66E-4D19-869B-780C72C15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116">
                  <a:extLst>
                    <a:ext uri="{FF2B5EF4-FFF2-40B4-BE49-F238E27FC236}">
                      <a16:creationId xmlns:a16="http://schemas.microsoft.com/office/drawing/2014/main" id="{A49E939E-19FA-41F6-A19F-B506AE4E7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117">
                  <a:extLst>
                    <a:ext uri="{FF2B5EF4-FFF2-40B4-BE49-F238E27FC236}">
                      <a16:creationId xmlns:a16="http://schemas.microsoft.com/office/drawing/2014/main" id="{8BC98C86-4572-41A6-B970-C650BBA1E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118">
                  <a:extLst>
                    <a:ext uri="{FF2B5EF4-FFF2-40B4-BE49-F238E27FC236}">
                      <a16:creationId xmlns:a16="http://schemas.microsoft.com/office/drawing/2014/main" id="{D045DB2A-10A6-4060-B668-D271EA4D8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Freeform 119">
                  <a:extLst>
                    <a:ext uri="{FF2B5EF4-FFF2-40B4-BE49-F238E27FC236}">
                      <a16:creationId xmlns:a16="http://schemas.microsoft.com/office/drawing/2014/main" id="{70F4A01C-6F29-4324-AE3B-75C95446C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120">
                  <a:extLst>
                    <a:ext uri="{FF2B5EF4-FFF2-40B4-BE49-F238E27FC236}">
                      <a16:creationId xmlns:a16="http://schemas.microsoft.com/office/drawing/2014/main" id="{0A0A17B6-FA33-44A1-96E0-9458DFA37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121">
                  <a:extLst>
                    <a:ext uri="{FF2B5EF4-FFF2-40B4-BE49-F238E27FC236}">
                      <a16:creationId xmlns:a16="http://schemas.microsoft.com/office/drawing/2014/main" id="{E4F3DE5A-1FB3-4E6C-8100-6DE7CA0DB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122">
                  <a:extLst>
                    <a:ext uri="{FF2B5EF4-FFF2-40B4-BE49-F238E27FC236}">
                      <a16:creationId xmlns:a16="http://schemas.microsoft.com/office/drawing/2014/main" id="{4549E7FC-58CC-4978-A37B-A32B19EF7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123">
                  <a:extLst>
                    <a:ext uri="{FF2B5EF4-FFF2-40B4-BE49-F238E27FC236}">
                      <a16:creationId xmlns:a16="http://schemas.microsoft.com/office/drawing/2014/main" id="{47B241AA-815C-4A92-BD74-55DF5EC1F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Rectangle 124">
                  <a:extLst>
                    <a:ext uri="{FF2B5EF4-FFF2-40B4-BE49-F238E27FC236}">
                      <a16:creationId xmlns:a16="http://schemas.microsoft.com/office/drawing/2014/main" id="{D09D159F-782E-401D-AD12-2C1AC29E7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125">
                  <a:extLst>
                    <a:ext uri="{FF2B5EF4-FFF2-40B4-BE49-F238E27FC236}">
                      <a16:creationId xmlns:a16="http://schemas.microsoft.com/office/drawing/2014/main" id="{7C5B5499-A29C-4925-B840-A4B0B333C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Rectangle 126">
                  <a:extLst>
                    <a:ext uri="{FF2B5EF4-FFF2-40B4-BE49-F238E27FC236}">
                      <a16:creationId xmlns:a16="http://schemas.microsoft.com/office/drawing/2014/main" id="{7673DD65-5316-4A66-927E-1E1B70ED3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127">
                  <a:extLst>
                    <a:ext uri="{FF2B5EF4-FFF2-40B4-BE49-F238E27FC236}">
                      <a16:creationId xmlns:a16="http://schemas.microsoft.com/office/drawing/2014/main" id="{EE94E6D5-CD5D-41FE-82C9-55AAFC7EA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128">
                  <a:extLst>
                    <a:ext uri="{FF2B5EF4-FFF2-40B4-BE49-F238E27FC236}">
                      <a16:creationId xmlns:a16="http://schemas.microsoft.com/office/drawing/2014/main" id="{4B487CDA-F779-428C-B567-0FB20A1E0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129">
                  <a:extLst>
                    <a:ext uri="{FF2B5EF4-FFF2-40B4-BE49-F238E27FC236}">
                      <a16:creationId xmlns:a16="http://schemas.microsoft.com/office/drawing/2014/main" id="{55B5A4D0-0828-4490-80D5-6364C9DDA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130">
                  <a:extLst>
                    <a:ext uri="{FF2B5EF4-FFF2-40B4-BE49-F238E27FC236}">
                      <a16:creationId xmlns:a16="http://schemas.microsoft.com/office/drawing/2014/main" id="{346C013F-531B-47B2-A26A-EA53231A5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131">
                  <a:extLst>
                    <a:ext uri="{FF2B5EF4-FFF2-40B4-BE49-F238E27FC236}">
                      <a16:creationId xmlns:a16="http://schemas.microsoft.com/office/drawing/2014/main" id="{C15754AE-B3B0-4A18-9F28-0C4D5D49EA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132">
                  <a:extLst>
                    <a:ext uri="{FF2B5EF4-FFF2-40B4-BE49-F238E27FC236}">
                      <a16:creationId xmlns:a16="http://schemas.microsoft.com/office/drawing/2014/main" id="{E2CA164D-F9C7-4E4C-83C6-CB4E6690A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133">
                  <a:extLst>
                    <a:ext uri="{FF2B5EF4-FFF2-40B4-BE49-F238E27FC236}">
                      <a16:creationId xmlns:a16="http://schemas.microsoft.com/office/drawing/2014/main" id="{A890C3CB-971F-46FB-A62D-7D0A67184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134">
                  <a:extLst>
                    <a:ext uri="{FF2B5EF4-FFF2-40B4-BE49-F238E27FC236}">
                      <a16:creationId xmlns:a16="http://schemas.microsoft.com/office/drawing/2014/main" id="{99E9AB7C-8B4A-4AF5-9152-911F2C7D5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135">
                  <a:extLst>
                    <a:ext uri="{FF2B5EF4-FFF2-40B4-BE49-F238E27FC236}">
                      <a16:creationId xmlns:a16="http://schemas.microsoft.com/office/drawing/2014/main" id="{E89230E6-F8ED-48D0-81E0-2B31642B0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136">
                  <a:extLst>
                    <a:ext uri="{FF2B5EF4-FFF2-40B4-BE49-F238E27FC236}">
                      <a16:creationId xmlns:a16="http://schemas.microsoft.com/office/drawing/2014/main" id="{0408CB6B-FB48-4225-A3FF-01BBDB96B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137">
                  <a:extLst>
                    <a:ext uri="{FF2B5EF4-FFF2-40B4-BE49-F238E27FC236}">
                      <a16:creationId xmlns:a16="http://schemas.microsoft.com/office/drawing/2014/main" id="{C66DBCC2-A3C7-436C-B133-369195EAF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138">
                  <a:extLst>
                    <a:ext uri="{FF2B5EF4-FFF2-40B4-BE49-F238E27FC236}">
                      <a16:creationId xmlns:a16="http://schemas.microsoft.com/office/drawing/2014/main" id="{0AA78EAB-B55E-4117-8A89-C3A666E0C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139">
                  <a:extLst>
                    <a:ext uri="{FF2B5EF4-FFF2-40B4-BE49-F238E27FC236}">
                      <a16:creationId xmlns:a16="http://schemas.microsoft.com/office/drawing/2014/main" id="{24E28337-A7ED-4380-B664-19FB4C1C0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140">
                  <a:extLst>
                    <a:ext uri="{FF2B5EF4-FFF2-40B4-BE49-F238E27FC236}">
                      <a16:creationId xmlns:a16="http://schemas.microsoft.com/office/drawing/2014/main" id="{ACE267D2-7BFD-4150-BBE6-D4C0E5C14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141">
                  <a:extLst>
                    <a:ext uri="{FF2B5EF4-FFF2-40B4-BE49-F238E27FC236}">
                      <a16:creationId xmlns:a16="http://schemas.microsoft.com/office/drawing/2014/main" id="{3FB3BFCE-C251-43D7-A43A-EA0D7EB6A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142">
                  <a:extLst>
                    <a:ext uri="{FF2B5EF4-FFF2-40B4-BE49-F238E27FC236}">
                      <a16:creationId xmlns:a16="http://schemas.microsoft.com/office/drawing/2014/main" id="{8733F724-296C-4AF5-9E77-1186BC000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143">
                  <a:extLst>
                    <a:ext uri="{FF2B5EF4-FFF2-40B4-BE49-F238E27FC236}">
                      <a16:creationId xmlns:a16="http://schemas.microsoft.com/office/drawing/2014/main" id="{D07A1503-91ED-4309-839A-DDDAE5E11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144">
                  <a:extLst>
                    <a:ext uri="{FF2B5EF4-FFF2-40B4-BE49-F238E27FC236}">
                      <a16:creationId xmlns:a16="http://schemas.microsoft.com/office/drawing/2014/main" id="{0B48C066-9595-43AE-907D-B5B88B1D1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145">
                  <a:extLst>
                    <a:ext uri="{FF2B5EF4-FFF2-40B4-BE49-F238E27FC236}">
                      <a16:creationId xmlns:a16="http://schemas.microsoft.com/office/drawing/2014/main" id="{3B868C81-B765-47D0-90C3-619AB8292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146">
                  <a:extLst>
                    <a:ext uri="{FF2B5EF4-FFF2-40B4-BE49-F238E27FC236}">
                      <a16:creationId xmlns:a16="http://schemas.microsoft.com/office/drawing/2014/main" id="{ACDB196E-221E-4F11-AA3B-F64951025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147">
                  <a:extLst>
                    <a:ext uri="{FF2B5EF4-FFF2-40B4-BE49-F238E27FC236}">
                      <a16:creationId xmlns:a16="http://schemas.microsoft.com/office/drawing/2014/main" id="{07EAEB9F-82D4-44B6-AFA4-D8B8C5489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Rectangle 148">
                  <a:extLst>
                    <a:ext uri="{FF2B5EF4-FFF2-40B4-BE49-F238E27FC236}">
                      <a16:creationId xmlns:a16="http://schemas.microsoft.com/office/drawing/2014/main" id="{0E7799AA-55F5-4A8F-9FC4-9241DF723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149">
                  <a:extLst>
                    <a:ext uri="{FF2B5EF4-FFF2-40B4-BE49-F238E27FC236}">
                      <a16:creationId xmlns:a16="http://schemas.microsoft.com/office/drawing/2014/main" id="{3F4EFDF2-C62D-453A-845E-07C12FC56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Rectangle 150">
                  <a:extLst>
                    <a:ext uri="{FF2B5EF4-FFF2-40B4-BE49-F238E27FC236}">
                      <a16:creationId xmlns:a16="http://schemas.microsoft.com/office/drawing/2014/main" id="{8DA47746-7C21-4E24-91DA-31C32D446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151">
                  <a:extLst>
                    <a:ext uri="{FF2B5EF4-FFF2-40B4-BE49-F238E27FC236}">
                      <a16:creationId xmlns:a16="http://schemas.microsoft.com/office/drawing/2014/main" id="{8FD89498-84FC-4BB7-83B8-A822C7303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152">
                  <a:extLst>
                    <a:ext uri="{FF2B5EF4-FFF2-40B4-BE49-F238E27FC236}">
                      <a16:creationId xmlns:a16="http://schemas.microsoft.com/office/drawing/2014/main" id="{8238677D-CD30-4DF2-BDA7-CE8679E01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153">
                  <a:extLst>
                    <a:ext uri="{FF2B5EF4-FFF2-40B4-BE49-F238E27FC236}">
                      <a16:creationId xmlns:a16="http://schemas.microsoft.com/office/drawing/2014/main" id="{22515EC9-54EA-4F6E-8CEA-9518C9655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154">
                  <a:extLst>
                    <a:ext uri="{FF2B5EF4-FFF2-40B4-BE49-F238E27FC236}">
                      <a16:creationId xmlns:a16="http://schemas.microsoft.com/office/drawing/2014/main" id="{7290D965-CACD-4A47-B608-2419B1BAB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155">
                  <a:extLst>
                    <a:ext uri="{FF2B5EF4-FFF2-40B4-BE49-F238E27FC236}">
                      <a16:creationId xmlns:a16="http://schemas.microsoft.com/office/drawing/2014/main" id="{6997F595-3528-44C3-9E07-EDE9D38C8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156">
                  <a:extLst>
                    <a:ext uri="{FF2B5EF4-FFF2-40B4-BE49-F238E27FC236}">
                      <a16:creationId xmlns:a16="http://schemas.microsoft.com/office/drawing/2014/main" id="{6897BE3B-A1D9-4269-A02E-41391C6B7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157">
                  <a:extLst>
                    <a:ext uri="{FF2B5EF4-FFF2-40B4-BE49-F238E27FC236}">
                      <a16:creationId xmlns:a16="http://schemas.microsoft.com/office/drawing/2014/main" id="{CC65EF8F-64E7-4E53-9B1A-30EDA15A1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158">
                  <a:extLst>
                    <a:ext uri="{FF2B5EF4-FFF2-40B4-BE49-F238E27FC236}">
                      <a16:creationId xmlns:a16="http://schemas.microsoft.com/office/drawing/2014/main" id="{CAF6E0BB-4A5E-488E-BDD6-C81851484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159">
                  <a:extLst>
                    <a:ext uri="{FF2B5EF4-FFF2-40B4-BE49-F238E27FC236}">
                      <a16:creationId xmlns:a16="http://schemas.microsoft.com/office/drawing/2014/main" id="{DD23F9EA-F830-49FE-85CF-EC3E345A5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160">
                  <a:extLst>
                    <a:ext uri="{FF2B5EF4-FFF2-40B4-BE49-F238E27FC236}">
                      <a16:creationId xmlns:a16="http://schemas.microsoft.com/office/drawing/2014/main" id="{6AFEDB37-A934-453A-8A36-AB6FCFD4E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161">
                  <a:extLst>
                    <a:ext uri="{FF2B5EF4-FFF2-40B4-BE49-F238E27FC236}">
                      <a16:creationId xmlns:a16="http://schemas.microsoft.com/office/drawing/2014/main" id="{7D5B2ED0-3F0E-42DE-B820-2690A63CC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Rectangle 162">
                  <a:extLst>
                    <a:ext uri="{FF2B5EF4-FFF2-40B4-BE49-F238E27FC236}">
                      <a16:creationId xmlns:a16="http://schemas.microsoft.com/office/drawing/2014/main" id="{E8DF7D15-1DF0-4D5D-A794-51969D82E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163">
                  <a:extLst>
                    <a:ext uri="{FF2B5EF4-FFF2-40B4-BE49-F238E27FC236}">
                      <a16:creationId xmlns:a16="http://schemas.microsoft.com/office/drawing/2014/main" id="{773ED4EA-0A88-484A-A8A3-4E2F07664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164">
                  <a:extLst>
                    <a:ext uri="{FF2B5EF4-FFF2-40B4-BE49-F238E27FC236}">
                      <a16:creationId xmlns:a16="http://schemas.microsoft.com/office/drawing/2014/main" id="{242D506B-03AE-4DB5-B4B6-5B8E3C5F4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165">
                  <a:extLst>
                    <a:ext uri="{FF2B5EF4-FFF2-40B4-BE49-F238E27FC236}">
                      <a16:creationId xmlns:a16="http://schemas.microsoft.com/office/drawing/2014/main" id="{0174CC95-27AB-4D21-96FC-19F0FE191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166">
                  <a:extLst>
                    <a:ext uri="{FF2B5EF4-FFF2-40B4-BE49-F238E27FC236}">
                      <a16:creationId xmlns:a16="http://schemas.microsoft.com/office/drawing/2014/main" id="{70AD96AD-285C-4512-AC13-2684EE9BD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167">
                  <a:extLst>
                    <a:ext uri="{FF2B5EF4-FFF2-40B4-BE49-F238E27FC236}">
                      <a16:creationId xmlns:a16="http://schemas.microsoft.com/office/drawing/2014/main" id="{0C874279-C346-4F83-A06C-26DCC033D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168">
                  <a:extLst>
                    <a:ext uri="{FF2B5EF4-FFF2-40B4-BE49-F238E27FC236}">
                      <a16:creationId xmlns:a16="http://schemas.microsoft.com/office/drawing/2014/main" id="{AE6CD00F-A1FB-4C8E-BA34-5EACD7821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69">
                  <a:extLst>
                    <a:ext uri="{FF2B5EF4-FFF2-40B4-BE49-F238E27FC236}">
                      <a16:creationId xmlns:a16="http://schemas.microsoft.com/office/drawing/2014/main" id="{FEDF10E7-DB49-4525-B5A5-B7D947A5F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70">
                  <a:extLst>
                    <a:ext uri="{FF2B5EF4-FFF2-40B4-BE49-F238E27FC236}">
                      <a16:creationId xmlns:a16="http://schemas.microsoft.com/office/drawing/2014/main" id="{E881C00B-8201-4264-A53E-6D854A342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71">
                  <a:extLst>
                    <a:ext uri="{FF2B5EF4-FFF2-40B4-BE49-F238E27FC236}">
                      <a16:creationId xmlns:a16="http://schemas.microsoft.com/office/drawing/2014/main" id="{DF56E206-EAB7-4097-91A0-7A888EE4F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72">
                  <a:extLst>
                    <a:ext uri="{FF2B5EF4-FFF2-40B4-BE49-F238E27FC236}">
                      <a16:creationId xmlns:a16="http://schemas.microsoft.com/office/drawing/2014/main" id="{46B1F443-5824-426F-85AF-48BE93635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173">
                  <a:extLst>
                    <a:ext uri="{FF2B5EF4-FFF2-40B4-BE49-F238E27FC236}">
                      <a16:creationId xmlns:a16="http://schemas.microsoft.com/office/drawing/2014/main" id="{9C477DCB-E891-4C81-9359-9D1C79CF3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174">
                  <a:extLst>
                    <a:ext uri="{FF2B5EF4-FFF2-40B4-BE49-F238E27FC236}">
                      <a16:creationId xmlns:a16="http://schemas.microsoft.com/office/drawing/2014/main" id="{341F2AEA-FDBE-41D5-A1A0-CEAF95BB6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175">
                  <a:extLst>
                    <a:ext uri="{FF2B5EF4-FFF2-40B4-BE49-F238E27FC236}">
                      <a16:creationId xmlns:a16="http://schemas.microsoft.com/office/drawing/2014/main" id="{59A83593-B8FD-4193-98D0-C789A259C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176">
                  <a:extLst>
                    <a:ext uri="{FF2B5EF4-FFF2-40B4-BE49-F238E27FC236}">
                      <a16:creationId xmlns:a16="http://schemas.microsoft.com/office/drawing/2014/main" id="{E7EB247F-ABE1-49E1-B76C-BBD6FBE9B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177">
                  <a:extLst>
                    <a:ext uri="{FF2B5EF4-FFF2-40B4-BE49-F238E27FC236}">
                      <a16:creationId xmlns:a16="http://schemas.microsoft.com/office/drawing/2014/main" id="{280DEF50-4D62-42BC-8405-D7C4EA3C8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178">
                  <a:extLst>
                    <a:ext uri="{FF2B5EF4-FFF2-40B4-BE49-F238E27FC236}">
                      <a16:creationId xmlns:a16="http://schemas.microsoft.com/office/drawing/2014/main" id="{B1ADA1EC-BD00-424F-82F6-55B3142D7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179">
                  <a:extLst>
                    <a:ext uri="{FF2B5EF4-FFF2-40B4-BE49-F238E27FC236}">
                      <a16:creationId xmlns:a16="http://schemas.microsoft.com/office/drawing/2014/main" id="{7BBDC02F-0966-44F9-A2E3-21AFFD541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180">
                  <a:extLst>
                    <a:ext uri="{FF2B5EF4-FFF2-40B4-BE49-F238E27FC236}">
                      <a16:creationId xmlns:a16="http://schemas.microsoft.com/office/drawing/2014/main" id="{7C2BBAAB-46A4-48EE-AA10-E14E5169D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181">
                  <a:extLst>
                    <a:ext uri="{FF2B5EF4-FFF2-40B4-BE49-F238E27FC236}">
                      <a16:creationId xmlns:a16="http://schemas.microsoft.com/office/drawing/2014/main" id="{22758917-27A6-4F52-845C-E11BC61E3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182">
                  <a:extLst>
                    <a:ext uri="{FF2B5EF4-FFF2-40B4-BE49-F238E27FC236}">
                      <a16:creationId xmlns:a16="http://schemas.microsoft.com/office/drawing/2014/main" id="{AD3DA148-5D1A-46A8-A3E2-F5745D1BB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183">
                  <a:extLst>
                    <a:ext uri="{FF2B5EF4-FFF2-40B4-BE49-F238E27FC236}">
                      <a16:creationId xmlns:a16="http://schemas.microsoft.com/office/drawing/2014/main" id="{C165D47A-6D8B-4C64-998A-B92EC3930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Rectangle 184">
                  <a:extLst>
                    <a:ext uri="{FF2B5EF4-FFF2-40B4-BE49-F238E27FC236}">
                      <a16:creationId xmlns:a16="http://schemas.microsoft.com/office/drawing/2014/main" id="{7287D753-B88D-44C0-9F0E-4AAB29DE0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185">
                  <a:extLst>
                    <a:ext uri="{FF2B5EF4-FFF2-40B4-BE49-F238E27FC236}">
                      <a16:creationId xmlns:a16="http://schemas.microsoft.com/office/drawing/2014/main" id="{BF27D5C2-CC2D-4BCF-9337-96A94793B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186">
                  <a:extLst>
                    <a:ext uri="{FF2B5EF4-FFF2-40B4-BE49-F238E27FC236}">
                      <a16:creationId xmlns:a16="http://schemas.microsoft.com/office/drawing/2014/main" id="{5952D80B-235F-4F1B-BF74-8AD0753E8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187">
                  <a:extLst>
                    <a:ext uri="{FF2B5EF4-FFF2-40B4-BE49-F238E27FC236}">
                      <a16:creationId xmlns:a16="http://schemas.microsoft.com/office/drawing/2014/main" id="{07686359-7A97-45EC-8115-10D73919F2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188">
                  <a:extLst>
                    <a:ext uri="{FF2B5EF4-FFF2-40B4-BE49-F238E27FC236}">
                      <a16:creationId xmlns:a16="http://schemas.microsoft.com/office/drawing/2014/main" id="{223BD578-C60F-4B96-9AA2-FF457DAB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189">
                  <a:extLst>
                    <a:ext uri="{FF2B5EF4-FFF2-40B4-BE49-F238E27FC236}">
                      <a16:creationId xmlns:a16="http://schemas.microsoft.com/office/drawing/2014/main" id="{2942557C-BC36-4761-85EB-C0BFF84B9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190">
                  <a:extLst>
                    <a:ext uri="{FF2B5EF4-FFF2-40B4-BE49-F238E27FC236}">
                      <a16:creationId xmlns:a16="http://schemas.microsoft.com/office/drawing/2014/main" id="{951E3604-6D54-4395-A542-055667060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191">
                  <a:extLst>
                    <a:ext uri="{FF2B5EF4-FFF2-40B4-BE49-F238E27FC236}">
                      <a16:creationId xmlns:a16="http://schemas.microsoft.com/office/drawing/2014/main" id="{A6305696-42D9-4520-9396-C4BCDF2EB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192">
                  <a:extLst>
                    <a:ext uri="{FF2B5EF4-FFF2-40B4-BE49-F238E27FC236}">
                      <a16:creationId xmlns:a16="http://schemas.microsoft.com/office/drawing/2014/main" id="{1CC1D3CC-1AE0-449E-A189-CBBCE2778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193">
                  <a:extLst>
                    <a:ext uri="{FF2B5EF4-FFF2-40B4-BE49-F238E27FC236}">
                      <a16:creationId xmlns:a16="http://schemas.microsoft.com/office/drawing/2014/main" id="{50C28B79-BBEA-400E-9CD1-2EFEF9275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194">
                  <a:extLst>
                    <a:ext uri="{FF2B5EF4-FFF2-40B4-BE49-F238E27FC236}">
                      <a16:creationId xmlns:a16="http://schemas.microsoft.com/office/drawing/2014/main" id="{034D25E0-865F-4F6F-9978-E9E0A13CD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195">
                  <a:extLst>
                    <a:ext uri="{FF2B5EF4-FFF2-40B4-BE49-F238E27FC236}">
                      <a16:creationId xmlns:a16="http://schemas.microsoft.com/office/drawing/2014/main" id="{1A12F524-5E1B-45FA-8265-480C57491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Rectangle 196">
                  <a:extLst>
                    <a:ext uri="{FF2B5EF4-FFF2-40B4-BE49-F238E27FC236}">
                      <a16:creationId xmlns:a16="http://schemas.microsoft.com/office/drawing/2014/main" id="{6F284AB0-1978-4095-93F6-AB664EDB9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197">
                  <a:extLst>
                    <a:ext uri="{FF2B5EF4-FFF2-40B4-BE49-F238E27FC236}">
                      <a16:creationId xmlns:a16="http://schemas.microsoft.com/office/drawing/2014/main" id="{2A33854C-E3E7-46C6-8217-96C4BD1C2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198">
                  <a:extLst>
                    <a:ext uri="{FF2B5EF4-FFF2-40B4-BE49-F238E27FC236}">
                      <a16:creationId xmlns:a16="http://schemas.microsoft.com/office/drawing/2014/main" id="{624966D7-264F-4AC8-8941-BF4D73C6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199">
                  <a:extLst>
                    <a:ext uri="{FF2B5EF4-FFF2-40B4-BE49-F238E27FC236}">
                      <a16:creationId xmlns:a16="http://schemas.microsoft.com/office/drawing/2014/main" id="{EE417CFF-563A-4C13-B369-5EC2E4C80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200">
                  <a:extLst>
                    <a:ext uri="{FF2B5EF4-FFF2-40B4-BE49-F238E27FC236}">
                      <a16:creationId xmlns:a16="http://schemas.microsoft.com/office/drawing/2014/main" id="{4715D2C7-FABD-46E9-BA80-462C0F40F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201">
                  <a:extLst>
                    <a:ext uri="{FF2B5EF4-FFF2-40B4-BE49-F238E27FC236}">
                      <a16:creationId xmlns:a16="http://schemas.microsoft.com/office/drawing/2014/main" id="{B2B3BF1D-5F73-4B46-99B9-114EEAB91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202">
                  <a:extLst>
                    <a:ext uri="{FF2B5EF4-FFF2-40B4-BE49-F238E27FC236}">
                      <a16:creationId xmlns:a16="http://schemas.microsoft.com/office/drawing/2014/main" id="{FFE2EECF-1B7D-41DE-90F0-9E451D9F2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203">
                  <a:extLst>
                    <a:ext uri="{FF2B5EF4-FFF2-40B4-BE49-F238E27FC236}">
                      <a16:creationId xmlns:a16="http://schemas.microsoft.com/office/drawing/2014/main" id="{17D909D8-2C74-4089-9011-5748695B4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204">
                  <a:extLst>
                    <a:ext uri="{FF2B5EF4-FFF2-40B4-BE49-F238E27FC236}">
                      <a16:creationId xmlns:a16="http://schemas.microsoft.com/office/drawing/2014/main" id="{4B5030B7-E0FC-4D7E-8B7F-9FE69BEBD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0" name="Freeform 206">
                <a:extLst>
                  <a:ext uri="{FF2B5EF4-FFF2-40B4-BE49-F238E27FC236}">
                    <a16:creationId xmlns:a16="http://schemas.microsoft.com/office/drawing/2014/main" id="{A5DD8ED0-7376-40CA-B85A-6B04EAA7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07">
                <a:extLst>
                  <a:ext uri="{FF2B5EF4-FFF2-40B4-BE49-F238E27FC236}">
                    <a16:creationId xmlns:a16="http://schemas.microsoft.com/office/drawing/2014/main" id="{44137020-7F97-4275-AFE2-83FB752C7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08">
                <a:extLst>
                  <a:ext uri="{FF2B5EF4-FFF2-40B4-BE49-F238E27FC236}">
                    <a16:creationId xmlns:a16="http://schemas.microsoft.com/office/drawing/2014/main" id="{C754CD42-4253-4142-A0A6-3C548E3D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209">
                <a:extLst>
                  <a:ext uri="{FF2B5EF4-FFF2-40B4-BE49-F238E27FC236}">
                    <a16:creationId xmlns:a16="http://schemas.microsoft.com/office/drawing/2014/main" id="{A5D87567-5E5B-4871-A665-03CBAD374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10">
                <a:extLst>
                  <a:ext uri="{FF2B5EF4-FFF2-40B4-BE49-F238E27FC236}">
                    <a16:creationId xmlns:a16="http://schemas.microsoft.com/office/drawing/2014/main" id="{8A884C07-1F0D-447F-8737-D23A24EF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11">
                <a:extLst>
                  <a:ext uri="{FF2B5EF4-FFF2-40B4-BE49-F238E27FC236}">
                    <a16:creationId xmlns:a16="http://schemas.microsoft.com/office/drawing/2014/main" id="{8FD112D1-7D53-4867-9517-10B8D2E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12">
                <a:extLst>
                  <a:ext uri="{FF2B5EF4-FFF2-40B4-BE49-F238E27FC236}">
                    <a16:creationId xmlns:a16="http://schemas.microsoft.com/office/drawing/2014/main" id="{DC626A87-6AF2-4A1B-A241-4F9BEF26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13">
                <a:extLst>
                  <a:ext uri="{FF2B5EF4-FFF2-40B4-BE49-F238E27FC236}">
                    <a16:creationId xmlns:a16="http://schemas.microsoft.com/office/drawing/2014/main" id="{E4DDE4DC-39FE-4450-8E03-11A8D3242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14">
                <a:extLst>
                  <a:ext uri="{FF2B5EF4-FFF2-40B4-BE49-F238E27FC236}">
                    <a16:creationId xmlns:a16="http://schemas.microsoft.com/office/drawing/2014/main" id="{B68DD3A0-3147-42DC-A961-8368CF95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215">
                <a:extLst>
                  <a:ext uri="{FF2B5EF4-FFF2-40B4-BE49-F238E27FC236}">
                    <a16:creationId xmlns:a16="http://schemas.microsoft.com/office/drawing/2014/main" id="{5AD1405B-952F-4412-9A6B-DF2FC1E7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216">
                <a:extLst>
                  <a:ext uri="{FF2B5EF4-FFF2-40B4-BE49-F238E27FC236}">
                    <a16:creationId xmlns:a16="http://schemas.microsoft.com/office/drawing/2014/main" id="{BCF629A8-6383-49C6-B0CA-7AE74666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217">
                <a:extLst>
                  <a:ext uri="{FF2B5EF4-FFF2-40B4-BE49-F238E27FC236}">
                    <a16:creationId xmlns:a16="http://schemas.microsoft.com/office/drawing/2014/main" id="{74A64B76-9D61-4855-89D5-9B833CF8F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218">
                <a:extLst>
                  <a:ext uri="{FF2B5EF4-FFF2-40B4-BE49-F238E27FC236}">
                    <a16:creationId xmlns:a16="http://schemas.microsoft.com/office/drawing/2014/main" id="{12F9923D-7629-4813-BEC2-7A617EB3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219">
                <a:extLst>
                  <a:ext uri="{FF2B5EF4-FFF2-40B4-BE49-F238E27FC236}">
                    <a16:creationId xmlns:a16="http://schemas.microsoft.com/office/drawing/2014/main" id="{74EEFB40-5368-46C4-A2BD-5B5FF6CCB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20">
                <a:extLst>
                  <a:ext uri="{FF2B5EF4-FFF2-40B4-BE49-F238E27FC236}">
                    <a16:creationId xmlns:a16="http://schemas.microsoft.com/office/drawing/2014/main" id="{C1CF4D2C-4C5A-429C-9FC0-FADE92B9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Rectangle 221">
                <a:extLst>
                  <a:ext uri="{FF2B5EF4-FFF2-40B4-BE49-F238E27FC236}">
                    <a16:creationId xmlns:a16="http://schemas.microsoft.com/office/drawing/2014/main" id="{93C4BC6F-5E86-43EB-8E67-0A31CC777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22">
                <a:extLst>
                  <a:ext uri="{FF2B5EF4-FFF2-40B4-BE49-F238E27FC236}">
                    <a16:creationId xmlns:a16="http://schemas.microsoft.com/office/drawing/2014/main" id="{A678D5AE-8626-4415-A048-8736A7D66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23">
                <a:extLst>
                  <a:ext uri="{FF2B5EF4-FFF2-40B4-BE49-F238E27FC236}">
                    <a16:creationId xmlns:a16="http://schemas.microsoft.com/office/drawing/2014/main" id="{84513D43-3471-4C74-A131-E1C98CE3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24">
                <a:extLst>
                  <a:ext uri="{FF2B5EF4-FFF2-40B4-BE49-F238E27FC236}">
                    <a16:creationId xmlns:a16="http://schemas.microsoft.com/office/drawing/2014/main" id="{E74D9639-D160-4F0F-A1C6-337B9A462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25">
                <a:extLst>
                  <a:ext uri="{FF2B5EF4-FFF2-40B4-BE49-F238E27FC236}">
                    <a16:creationId xmlns:a16="http://schemas.microsoft.com/office/drawing/2014/main" id="{6EDDD5F2-B068-423D-B559-E1C463E4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26">
                <a:extLst>
                  <a:ext uri="{FF2B5EF4-FFF2-40B4-BE49-F238E27FC236}">
                    <a16:creationId xmlns:a16="http://schemas.microsoft.com/office/drawing/2014/main" id="{117F7CC4-AFCA-497A-87CB-1A2D4460A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27">
                <a:extLst>
                  <a:ext uri="{FF2B5EF4-FFF2-40B4-BE49-F238E27FC236}">
                    <a16:creationId xmlns:a16="http://schemas.microsoft.com/office/drawing/2014/main" id="{FCAA2A46-C321-4D41-8383-4DB9E9BB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28">
                <a:extLst>
                  <a:ext uri="{FF2B5EF4-FFF2-40B4-BE49-F238E27FC236}">
                    <a16:creationId xmlns:a16="http://schemas.microsoft.com/office/drawing/2014/main" id="{C9BA69F9-D10F-44C5-8013-D9DB1FC1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29">
                <a:extLst>
                  <a:ext uri="{FF2B5EF4-FFF2-40B4-BE49-F238E27FC236}">
                    <a16:creationId xmlns:a16="http://schemas.microsoft.com/office/drawing/2014/main" id="{CF921DDA-8938-4D0F-91C4-57193E24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30">
                <a:extLst>
                  <a:ext uri="{FF2B5EF4-FFF2-40B4-BE49-F238E27FC236}">
                    <a16:creationId xmlns:a16="http://schemas.microsoft.com/office/drawing/2014/main" id="{05018893-8FAE-4B18-9561-8E01C3E1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31">
                <a:extLst>
                  <a:ext uri="{FF2B5EF4-FFF2-40B4-BE49-F238E27FC236}">
                    <a16:creationId xmlns:a16="http://schemas.microsoft.com/office/drawing/2014/main" id="{559A6067-A122-4E4B-BFEF-53E53436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32">
                <a:extLst>
                  <a:ext uri="{FF2B5EF4-FFF2-40B4-BE49-F238E27FC236}">
                    <a16:creationId xmlns:a16="http://schemas.microsoft.com/office/drawing/2014/main" id="{9892DBB6-0561-4280-A487-2137BFB20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Rectangle 233">
                <a:extLst>
                  <a:ext uri="{FF2B5EF4-FFF2-40B4-BE49-F238E27FC236}">
                    <a16:creationId xmlns:a16="http://schemas.microsoft.com/office/drawing/2014/main" id="{DDBD6DCE-EFEA-47BA-A155-9FF3DC877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34">
                <a:extLst>
                  <a:ext uri="{FF2B5EF4-FFF2-40B4-BE49-F238E27FC236}">
                    <a16:creationId xmlns:a16="http://schemas.microsoft.com/office/drawing/2014/main" id="{9FB60DA3-920A-4706-AE5A-3D85D37E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35">
                <a:extLst>
                  <a:ext uri="{FF2B5EF4-FFF2-40B4-BE49-F238E27FC236}">
                    <a16:creationId xmlns:a16="http://schemas.microsoft.com/office/drawing/2014/main" id="{35A713F4-39CF-4BA4-812E-02AA2775F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36">
                <a:extLst>
                  <a:ext uri="{FF2B5EF4-FFF2-40B4-BE49-F238E27FC236}">
                    <a16:creationId xmlns:a16="http://schemas.microsoft.com/office/drawing/2014/main" id="{5CD9AEE1-4E1E-4369-ABEE-551A610F9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37">
                <a:extLst>
                  <a:ext uri="{FF2B5EF4-FFF2-40B4-BE49-F238E27FC236}">
                    <a16:creationId xmlns:a16="http://schemas.microsoft.com/office/drawing/2014/main" id="{111746F9-9E16-4DF1-B2F7-51315FC41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38">
                <a:extLst>
                  <a:ext uri="{FF2B5EF4-FFF2-40B4-BE49-F238E27FC236}">
                    <a16:creationId xmlns:a16="http://schemas.microsoft.com/office/drawing/2014/main" id="{87C275BD-759A-46D2-B7B5-B92CEAC1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39">
                <a:extLst>
                  <a:ext uri="{FF2B5EF4-FFF2-40B4-BE49-F238E27FC236}">
                    <a16:creationId xmlns:a16="http://schemas.microsoft.com/office/drawing/2014/main" id="{D48DB9A9-254D-42AE-920A-BA4B5893E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40">
                <a:extLst>
                  <a:ext uri="{FF2B5EF4-FFF2-40B4-BE49-F238E27FC236}">
                    <a16:creationId xmlns:a16="http://schemas.microsoft.com/office/drawing/2014/main" id="{D1C75457-8003-4CE0-943D-DB7767BE2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241">
                <a:extLst>
                  <a:ext uri="{FF2B5EF4-FFF2-40B4-BE49-F238E27FC236}">
                    <a16:creationId xmlns:a16="http://schemas.microsoft.com/office/drawing/2014/main" id="{C8496AD8-8399-46D2-9EA0-BBC83A92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242">
                <a:extLst>
                  <a:ext uri="{FF2B5EF4-FFF2-40B4-BE49-F238E27FC236}">
                    <a16:creationId xmlns:a16="http://schemas.microsoft.com/office/drawing/2014/main" id="{7CBDAABF-79B8-4645-930C-44678BB97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243">
                <a:extLst>
                  <a:ext uri="{FF2B5EF4-FFF2-40B4-BE49-F238E27FC236}">
                    <a16:creationId xmlns:a16="http://schemas.microsoft.com/office/drawing/2014/main" id="{393727D7-6D46-443E-AAB3-1B2B8D1DD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244">
                <a:extLst>
                  <a:ext uri="{FF2B5EF4-FFF2-40B4-BE49-F238E27FC236}">
                    <a16:creationId xmlns:a16="http://schemas.microsoft.com/office/drawing/2014/main" id="{271489F3-FDF2-4D88-A6D7-AE04948DB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Rectangle 245">
                <a:extLst>
                  <a:ext uri="{FF2B5EF4-FFF2-40B4-BE49-F238E27FC236}">
                    <a16:creationId xmlns:a16="http://schemas.microsoft.com/office/drawing/2014/main" id="{6BCD7DFE-1F88-4E7B-9029-AAE2E4ED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246">
                <a:extLst>
                  <a:ext uri="{FF2B5EF4-FFF2-40B4-BE49-F238E27FC236}">
                    <a16:creationId xmlns:a16="http://schemas.microsoft.com/office/drawing/2014/main" id="{28326877-A65B-4CB8-B079-C767FB37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247">
                <a:extLst>
                  <a:ext uri="{FF2B5EF4-FFF2-40B4-BE49-F238E27FC236}">
                    <a16:creationId xmlns:a16="http://schemas.microsoft.com/office/drawing/2014/main" id="{5D1CD1BB-3B84-4F2F-9CAC-941BBB72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248">
                <a:extLst>
                  <a:ext uri="{FF2B5EF4-FFF2-40B4-BE49-F238E27FC236}">
                    <a16:creationId xmlns:a16="http://schemas.microsoft.com/office/drawing/2014/main" id="{4C12B1B2-3E4E-4E51-84B0-C91A2817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249">
                <a:extLst>
                  <a:ext uri="{FF2B5EF4-FFF2-40B4-BE49-F238E27FC236}">
                    <a16:creationId xmlns:a16="http://schemas.microsoft.com/office/drawing/2014/main" id="{F7D9A64C-1CE3-49B9-99C6-2B2EEE5AB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250">
                <a:extLst>
                  <a:ext uri="{FF2B5EF4-FFF2-40B4-BE49-F238E27FC236}">
                    <a16:creationId xmlns:a16="http://schemas.microsoft.com/office/drawing/2014/main" id="{EAF17771-09F5-4068-9FEF-C2F10C08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51">
                <a:extLst>
                  <a:ext uri="{FF2B5EF4-FFF2-40B4-BE49-F238E27FC236}">
                    <a16:creationId xmlns:a16="http://schemas.microsoft.com/office/drawing/2014/main" id="{B87463C8-3B6B-4BF9-91FA-8C1A994D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52">
                <a:extLst>
                  <a:ext uri="{FF2B5EF4-FFF2-40B4-BE49-F238E27FC236}">
                    <a16:creationId xmlns:a16="http://schemas.microsoft.com/office/drawing/2014/main" id="{7980D687-51F9-4EA2-A19E-9B8999850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53">
                <a:extLst>
                  <a:ext uri="{FF2B5EF4-FFF2-40B4-BE49-F238E27FC236}">
                    <a16:creationId xmlns:a16="http://schemas.microsoft.com/office/drawing/2014/main" id="{3BF73D73-86E5-412B-BCBE-0AEC35E8F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54">
                <a:extLst>
                  <a:ext uri="{FF2B5EF4-FFF2-40B4-BE49-F238E27FC236}">
                    <a16:creationId xmlns:a16="http://schemas.microsoft.com/office/drawing/2014/main" id="{650914DF-E206-4BBF-A6F5-4E5350AC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55">
                <a:extLst>
                  <a:ext uri="{FF2B5EF4-FFF2-40B4-BE49-F238E27FC236}">
                    <a16:creationId xmlns:a16="http://schemas.microsoft.com/office/drawing/2014/main" id="{4B6A41F1-7CD8-46C8-A6DB-BAF7F429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56">
                <a:extLst>
                  <a:ext uri="{FF2B5EF4-FFF2-40B4-BE49-F238E27FC236}">
                    <a16:creationId xmlns:a16="http://schemas.microsoft.com/office/drawing/2014/main" id="{80764AEB-BFD1-4312-80C8-96789A7E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Rectangle 257">
                <a:extLst>
                  <a:ext uri="{FF2B5EF4-FFF2-40B4-BE49-F238E27FC236}">
                    <a16:creationId xmlns:a16="http://schemas.microsoft.com/office/drawing/2014/main" id="{5795ADD7-D9CA-4B6D-9D28-68F0B05C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8">
                <a:extLst>
                  <a:ext uri="{FF2B5EF4-FFF2-40B4-BE49-F238E27FC236}">
                    <a16:creationId xmlns:a16="http://schemas.microsoft.com/office/drawing/2014/main" id="{32651DAF-C8CF-46AE-ACB4-2ECA716A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59">
                <a:extLst>
                  <a:ext uri="{FF2B5EF4-FFF2-40B4-BE49-F238E27FC236}">
                    <a16:creationId xmlns:a16="http://schemas.microsoft.com/office/drawing/2014/main" id="{B8FD3F2B-C218-4790-9FAD-E6AAA237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60">
                <a:extLst>
                  <a:ext uri="{FF2B5EF4-FFF2-40B4-BE49-F238E27FC236}">
                    <a16:creationId xmlns:a16="http://schemas.microsoft.com/office/drawing/2014/main" id="{90BF105F-7674-4A12-8383-992BE66EB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61">
                <a:extLst>
                  <a:ext uri="{FF2B5EF4-FFF2-40B4-BE49-F238E27FC236}">
                    <a16:creationId xmlns:a16="http://schemas.microsoft.com/office/drawing/2014/main" id="{3C9AEB10-3ED6-49B1-915E-81FEA2F9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62">
                <a:extLst>
                  <a:ext uri="{FF2B5EF4-FFF2-40B4-BE49-F238E27FC236}">
                    <a16:creationId xmlns:a16="http://schemas.microsoft.com/office/drawing/2014/main" id="{3908AF93-AFF8-4FEF-9217-14F0B3F3E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263">
                <a:extLst>
                  <a:ext uri="{FF2B5EF4-FFF2-40B4-BE49-F238E27FC236}">
                    <a16:creationId xmlns:a16="http://schemas.microsoft.com/office/drawing/2014/main" id="{DB94B34E-05B4-41A8-B1A0-04A4D462F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264">
                <a:extLst>
                  <a:ext uri="{FF2B5EF4-FFF2-40B4-BE49-F238E27FC236}">
                    <a16:creationId xmlns:a16="http://schemas.microsoft.com/office/drawing/2014/main" id="{0A20FC51-C77F-4BC4-8784-1E9DB498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265">
                <a:extLst>
                  <a:ext uri="{FF2B5EF4-FFF2-40B4-BE49-F238E27FC236}">
                    <a16:creationId xmlns:a16="http://schemas.microsoft.com/office/drawing/2014/main" id="{30BF0443-5A44-4078-9F46-A7389E36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266">
                <a:extLst>
                  <a:ext uri="{FF2B5EF4-FFF2-40B4-BE49-F238E27FC236}">
                    <a16:creationId xmlns:a16="http://schemas.microsoft.com/office/drawing/2014/main" id="{D492C50F-64B1-4E3C-8628-1D1FD330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67">
                <a:extLst>
                  <a:ext uri="{FF2B5EF4-FFF2-40B4-BE49-F238E27FC236}">
                    <a16:creationId xmlns:a16="http://schemas.microsoft.com/office/drawing/2014/main" id="{9ADF0C30-2BC7-456C-8BA7-4749997C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268">
                <a:extLst>
                  <a:ext uri="{FF2B5EF4-FFF2-40B4-BE49-F238E27FC236}">
                    <a16:creationId xmlns:a16="http://schemas.microsoft.com/office/drawing/2014/main" id="{0E3B525C-8725-467E-B7B6-4CD3FAD37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269">
                <a:extLst>
                  <a:ext uri="{FF2B5EF4-FFF2-40B4-BE49-F238E27FC236}">
                    <a16:creationId xmlns:a16="http://schemas.microsoft.com/office/drawing/2014/main" id="{691FB727-67A5-4FA0-9959-F648A8C0E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270">
                <a:extLst>
                  <a:ext uri="{FF2B5EF4-FFF2-40B4-BE49-F238E27FC236}">
                    <a16:creationId xmlns:a16="http://schemas.microsoft.com/office/drawing/2014/main" id="{A9CD828B-B3F0-43E4-A54A-BB02CA462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Rectangle 271">
                <a:extLst>
                  <a:ext uri="{FF2B5EF4-FFF2-40B4-BE49-F238E27FC236}">
                    <a16:creationId xmlns:a16="http://schemas.microsoft.com/office/drawing/2014/main" id="{1E851CED-9302-4A19-9693-3DE4D580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272">
                <a:extLst>
                  <a:ext uri="{FF2B5EF4-FFF2-40B4-BE49-F238E27FC236}">
                    <a16:creationId xmlns:a16="http://schemas.microsoft.com/office/drawing/2014/main" id="{ABD154C9-A212-40E3-8472-5B0510B3E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273">
                <a:extLst>
                  <a:ext uri="{FF2B5EF4-FFF2-40B4-BE49-F238E27FC236}">
                    <a16:creationId xmlns:a16="http://schemas.microsoft.com/office/drawing/2014/main" id="{412B78A2-011C-4DC5-A4A1-462236D05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74">
                <a:extLst>
                  <a:ext uri="{FF2B5EF4-FFF2-40B4-BE49-F238E27FC236}">
                    <a16:creationId xmlns:a16="http://schemas.microsoft.com/office/drawing/2014/main" id="{971227E3-8346-4DDE-BDE7-504816EE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75">
                <a:extLst>
                  <a:ext uri="{FF2B5EF4-FFF2-40B4-BE49-F238E27FC236}">
                    <a16:creationId xmlns:a16="http://schemas.microsoft.com/office/drawing/2014/main" id="{26ED6000-CBD6-4334-A0E0-ECF4CEEF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76">
                <a:extLst>
                  <a:ext uri="{FF2B5EF4-FFF2-40B4-BE49-F238E27FC236}">
                    <a16:creationId xmlns:a16="http://schemas.microsoft.com/office/drawing/2014/main" id="{6B972568-5FB0-4F9B-BF71-85977DFC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77">
                <a:extLst>
                  <a:ext uri="{FF2B5EF4-FFF2-40B4-BE49-F238E27FC236}">
                    <a16:creationId xmlns:a16="http://schemas.microsoft.com/office/drawing/2014/main" id="{6C4304CA-03B5-4DE2-9F11-ABAF3704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78">
                <a:extLst>
                  <a:ext uri="{FF2B5EF4-FFF2-40B4-BE49-F238E27FC236}">
                    <a16:creationId xmlns:a16="http://schemas.microsoft.com/office/drawing/2014/main" id="{0B6FF62F-80E4-46A1-90B8-E2D8B3B7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79">
                <a:extLst>
                  <a:ext uri="{FF2B5EF4-FFF2-40B4-BE49-F238E27FC236}">
                    <a16:creationId xmlns:a16="http://schemas.microsoft.com/office/drawing/2014/main" id="{15E1E3DD-98AD-4054-9F5E-AAA493E91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80">
                <a:extLst>
                  <a:ext uri="{FF2B5EF4-FFF2-40B4-BE49-F238E27FC236}">
                    <a16:creationId xmlns:a16="http://schemas.microsoft.com/office/drawing/2014/main" id="{687BB28B-BB21-4979-833D-C53427C7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281">
                <a:extLst>
                  <a:ext uri="{FF2B5EF4-FFF2-40B4-BE49-F238E27FC236}">
                    <a16:creationId xmlns:a16="http://schemas.microsoft.com/office/drawing/2014/main" id="{9084E045-4C61-4BA4-87D8-8085DFD15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282">
                <a:extLst>
                  <a:ext uri="{FF2B5EF4-FFF2-40B4-BE49-F238E27FC236}">
                    <a16:creationId xmlns:a16="http://schemas.microsoft.com/office/drawing/2014/main" id="{55C649CB-86C2-4DD8-BBAF-D7A680C3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Rectangle 283">
                <a:extLst>
                  <a:ext uri="{FF2B5EF4-FFF2-40B4-BE49-F238E27FC236}">
                    <a16:creationId xmlns:a16="http://schemas.microsoft.com/office/drawing/2014/main" id="{8AF8A8DA-92DB-4E14-A3CE-1DB34F3AB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284">
                <a:extLst>
                  <a:ext uri="{FF2B5EF4-FFF2-40B4-BE49-F238E27FC236}">
                    <a16:creationId xmlns:a16="http://schemas.microsoft.com/office/drawing/2014/main" id="{3A9E9870-40C3-4F74-8464-D1C4C824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285">
                <a:extLst>
                  <a:ext uri="{FF2B5EF4-FFF2-40B4-BE49-F238E27FC236}">
                    <a16:creationId xmlns:a16="http://schemas.microsoft.com/office/drawing/2014/main" id="{221FF858-28F8-43C8-9672-CEE878E5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286">
                <a:extLst>
                  <a:ext uri="{FF2B5EF4-FFF2-40B4-BE49-F238E27FC236}">
                    <a16:creationId xmlns:a16="http://schemas.microsoft.com/office/drawing/2014/main" id="{592903E8-FE33-4F55-AC88-8D5C4EE7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287">
                <a:extLst>
                  <a:ext uri="{FF2B5EF4-FFF2-40B4-BE49-F238E27FC236}">
                    <a16:creationId xmlns:a16="http://schemas.microsoft.com/office/drawing/2014/main" id="{FB861A3C-55E9-4711-B2C4-73ECAFCF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288">
                <a:extLst>
                  <a:ext uri="{FF2B5EF4-FFF2-40B4-BE49-F238E27FC236}">
                    <a16:creationId xmlns:a16="http://schemas.microsoft.com/office/drawing/2014/main" id="{C7034FCF-89C3-47DA-B634-6E1F1FD7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89">
                <a:extLst>
                  <a:ext uri="{FF2B5EF4-FFF2-40B4-BE49-F238E27FC236}">
                    <a16:creationId xmlns:a16="http://schemas.microsoft.com/office/drawing/2014/main" id="{C9A80E4F-D458-4174-8C15-3A8A0CEEB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90">
                <a:extLst>
                  <a:ext uri="{FF2B5EF4-FFF2-40B4-BE49-F238E27FC236}">
                    <a16:creationId xmlns:a16="http://schemas.microsoft.com/office/drawing/2014/main" id="{5BF7BE49-B74D-4149-8B5C-A54C5C64C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91">
                <a:extLst>
                  <a:ext uri="{FF2B5EF4-FFF2-40B4-BE49-F238E27FC236}">
                    <a16:creationId xmlns:a16="http://schemas.microsoft.com/office/drawing/2014/main" id="{4122A70B-FEFA-475F-AA77-C2DF18CA0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292">
                <a:extLst>
                  <a:ext uri="{FF2B5EF4-FFF2-40B4-BE49-F238E27FC236}">
                    <a16:creationId xmlns:a16="http://schemas.microsoft.com/office/drawing/2014/main" id="{E12E6031-FB59-4A99-8039-53605760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293">
                <a:extLst>
                  <a:ext uri="{FF2B5EF4-FFF2-40B4-BE49-F238E27FC236}">
                    <a16:creationId xmlns:a16="http://schemas.microsoft.com/office/drawing/2014/main" id="{C8E9BC63-D26D-4115-9447-3743D66E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294">
                <a:extLst>
                  <a:ext uri="{FF2B5EF4-FFF2-40B4-BE49-F238E27FC236}">
                    <a16:creationId xmlns:a16="http://schemas.microsoft.com/office/drawing/2014/main" id="{A929A1CE-8F25-485A-B5B4-6FBAD6DC0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295">
                <a:extLst>
                  <a:ext uri="{FF2B5EF4-FFF2-40B4-BE49-F238E27FC236}">
                    <a16:creationId xmlns:a16="http://schemas.microsoft.com/office/drawing/2014/main" id="{5C77A236-7654-4C19-B61F-D053B9360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96">
                <a:extLst>
                  <a:ext uri="{FF2B5EF4-FFF2-40B4-BE49-F238E27FC236}">
                    <a16:creationId xmlns:a16="http://schemas.microsoft.com/office/drawing/2014/main" id="{8F07F227-AC8D-489C-B155-F04BAA1F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97">
                <a:extLst>
                  <a:ext uri="{FF2B5EF4-FFF2-40B4-BE49-F238E27FC236}">
                    <a16:creationId xmlns:a16="http://schemas.microsoft.com/office/drawing/2014/main" id="{6BEDEFA6-BC21-4B6D-95BA-1F70BFC1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98">
                <a:extLst>
                  <a:ext uri="{FF2B5EF4-FFF2-40B4-BE49-F238E27FC236}">
                    <a16:creationId xmlns:a16="http://schemas.microsoft.com/office/drawing/2014/main" id="{6052D6A7-7761-4869-9D61-3CDF05C3E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99">
                <a:extLst>
                  <a:ext uri="{FF2B5EF4-FFF2-40B4-BE49-F238E27FC236}">
                    <a16:creationId xmlns:a16="http://schemas.microsoft.com/office/drawing/2014/main" id="{43789C37-4B24-431E-BEDF-D78E8F2F6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300">
                <a:extLst>
                  <a:ext uri="{FF2B5EF4-FFF2-40B4-BE49-F238E27FC236}">
                    <a16:creationId xmlns:a16="http://schemas.microsoft.com/office/drawing/2014/main" id="{B6F48A5A-AA6B-4FAA-9D80-02B5CA81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301">
                <a:extLst>
                  <a:ext uri="{FF2B5EF4-FFF2-40B4-BE49-F238E27FC236}">
                    <a16:creationId xmlns:a16="http://schemas.microsoft.com/office/drawing/2014/main" id="{D405F6AA-C9D1-43D3-B6EA-25E5AB54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302">
                <a:extLst>
                  <a:ext uri="{FF2B5EF4-FFF2-40B4-BE49-F238E27FC236}">
                    <a16:creationId xmlns:a16="http://schemas.microsoft.com/office/drawing/2014/main" id="{9BDD8AE8-207A-42D4-ADEC-187E16BF3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303">
                <a:extLst>
                  <a:ext uri="{FF2B5EF4-FFF2-40B4-BE49-F238E27FC236}">
                    <a16:creationId xmlns:a16="http://schemas.microsoft.com/office/drawing/2014/main" id="{5703DEA4-D6D3-432E-A34E-BE4F9BF2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304">
                <a:extLst>
                  <a:ext uri="{FF2B5EF4-FFF2-40B4-BE49-F238E27FC236}">
                    <a16:creationId xmlns:a16="http://schemas.microsoft.com/office/drawing/2014/main" id="{5C9725ED-86BA-495D-B6D6-85010570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305">
                <a:extLst>
                  <a:ext uri="{FF2B5EF4-FFF2-40B4-BE49-F238E27FC236}">
                    <a16:creationId xmlns:a16="http://schemas.microsoft.com/office/drawing/2014/main" id="{83858487-80FB-4D7F-AE53-334D1FFBA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06">
                <a:extLst>
                  <a:ext uri="{FF2B5EF4-FFF2-40B4-BE49-F238E27FC236}">
                    <a16:creationId xmlns:a16="http://schemas.microsoft.com/office/drawing/2014/main" id="{BA5309D2-0098-476C-B071-2BE14A32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307">
                <a:extLst>
                  <a:ext uri="{FF2B5EF4-FFF2-40B4-BE49-F238E27FC236}">
                    <a16:creationId xmlns:a16="http://schemas.microsoft.com/office/drawing/2014/main" id="{8E448887-B32C-4CA4-968B-AA7D5EC5F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8">
                <a:extLst>
                  <a:ext uri="{FF2B5EF4-FFF2-40B4-BE49-F238E27FC236}">
                    <a16:creationId xmlns:a16="http://schemas.microsoft.com/office/drawing/2014/main" id="{6EC46AAA-747D-4B6D-91CA-F66C519D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09">
                <a:extLst>
                  <a:ext uri="{FF2B5EF4-FFF2-40B4-BE49-F238E27FC236}">
                    <a16:creationId xmlns:a16="http://schemas.microsoft.com/office/drawing/2014/main" id="{F507C44F-38E4-4AB5-AA95-83250453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10">
                <a:extLst>
                  <a:ext uri="{FF2B5EF4-FFF2-40B4-BE49-F238E27FC236}">
                    <a16:creationId xmlns:a16="http://schemas.microsoft.com/office/drawing/2014/main" id="{E2BDE95F-05CB-4D44-85BD-F262D6D03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11">
                <a:extLst>
                  <a:ext uri="{FF2B5EF4-FFF2-40B4-BE49-F238E27FC236}">
                    <a16:creationId xmlns:a16="http://schemas.microsoft.com/office/drawing/2014/main" id="{B506B0EE-9C28-42D4-A407-01E10807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12">
                <a:extLst>
                  <a:ext uri="{FF2B5EF4-FFF2-40B4-BE49-F238E27FC236}">
                    <a16:creationId xmlns:a16="http://schemas.microsoft.com/office/drawing/2014/main" id="{8F1E8F72-E7F6-4344-84A2-200744A3E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13">
                <a:extLst>
                  <a:ext uri="{FF2B5EF4-FFF2-40B4-BE49-F238E27FC236}">
                    <a16:creationId xmlns:a16="http://schemas.microsoft.com/office/drawing/2014/main" id="{13723482-DDB5-4425-B868-B5505ADB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14">
                <a:extLst>
                  <a:ext uri="{FF2B5EF4-FFF2-40B4-BE49-F238E27FC236}">
                    <a16:creationId xmlns:a16="http://schemas.microsoft.com/office/drawing/2014/main" id="{F3461EAD-2A73-4B2F-94B6-152D352A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15">
                <a:extLst>
                  <a:ext uri="{FF2B5EF4-FFF2-40B4-BE49-F238E27FC236}">
                    <a16:creationId xmlns:a16="http://schemas.microsoft.com/office/drawing/2014/main" id="{7D7B8025-5183-47D7-905A-AC14B184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16">
                <a:extLst>
                  <a:ext uri="{FF2B5EF4-FFF2-40B4-BE49-F238E27FC236}">
                    <a16:creationId xmlns:a16="http://schemas.microsoft.com/office/drawing/2014/main" id="{096A1108-76A9-4112-A245-9D3B967F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17">
                <a:extLst>
                  <a:ext uri="{FF2B5EF4-FFF2-40B4-BE49-F238E27FC236}">
                    <a16:creationId xmlns:a16="http://schemas.microsoft.com/office/drawing/2014/main" id="{F2DFDF4E-1AAD-48EE-B3A6-F4AD9246E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318">
                <a:extLst>
                  <a:ext uri="{FF2B5EF4-FFF2-40B4-BE49-F238E27FC236}">
                    <a16:creationId xmlns:a16="http://schemas.microsoft.com/office/drawing/2014/main" id="{FA509C46-E47E-464A-8BFF-2FD6BA06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319">
                <a:extLst>
                  <a:ext uri="{FF2B5EF4-FFF2-40B4-BE49-F238E27FC236}">
                    <a16:creationId xmlns:a16="http://schemas.microsoft.com/office/drawing/2014/main" id="{B7CC0D05-5216-435D-BF1B-164F6472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320">
                <a:extLst>
                  <a:ext uri="{FF2B5EF4-FFF2-40B4-BE49-F238E27FC236}">
                    <a16:creationId xmlns:a16="http://schemas.microsoft.com/office/drawing/2014/main" id="{7BA11451-4227-4316-BBFA-B29A699C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321">
                <a:extLst>
                  <a:ext uri="{FF2B5EF4-FFF2-40B4-BE49-F238E27FC236}">
                    <a16:creationId xmlns:a16="http://schemas.microsoft.com/office/drawing/2014/main" id="{FB179B19-6BE1-4D23-A6DF-0481A9BB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322">
                <a:extLst>
                  <a:ext uri="{FF2B5EF4-FFF2-40B4-BE49-F238E27FC236}">
                    <a16:creationId xmlns:a16="http://schemas.microsoft.com/office/drawing/2014/main" id="{0F385C97-1557-410C-BFF3-202FD97B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323">
                <a:extLst>
                  <a:ext uri="{FF2B5EF4-FFF2-40B4-BE49-F238E27FC236}">
                    <a16:creationId xmlns:a16="http://schemas.microsoft.com/office/drawing/2014/main" id="{11B73A29-F361-4F0B-9A36-84671904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324">
                <a:extLst>
                  <a:ext uri="{FF2B5EF4-FFF2-40B4-BE49-F238E27FC236}">
                    <a16:creationId xmlns:a16="http://schemas.microsoft.com/office/drawing/2014/main" id="{E769F725-3961-4E53-B06A-25D3E5A3B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325">
                <a:extLst>
                  <a:ext uri="{FF2B5EF4-FFF2-40B4-BE49-F238E27FC236}">
                    <a16:creationId xmlns:a16="http://schemas.microsoft.com/office/drawing/2014/main" id="{BF78476C-4BB6-4EEC-91E8-118BE1EA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326">
                <a:extLst>
                  <a:ext uri="{FF2B5EF4-FFF2-40B4-BE49-F238E27FC236}">
                    <a16:creationId xmlns:a16="http://schemas.microsoft.com/office/drawing/2014/main" id="{1E9107FE-193F-4295-B3C9-768DA5D4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327">
                <a:extLst>
                  <a:ext uri="{FF2B5EF4-FFF2-40B4-BE49-F238E27FC236}">
                    <a16:creationId xmlns:a16="http://schemas.microsoft.com/office/drawing/2014/main" id="{8377F2A2-5673-4B2B-BFB5-3E2A9BE01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328">
                <a:extLst>
                  <a:ext uri="{FF2B5EF4-FFF2-40B4-BE49-F238E27FC236}">
                    <a16:creationId xmlns:a16="http://schemas.microsoft.com/office/drawing/2014/main" id="{8A81CE26-B613-4361-8C9A-F814A572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29">
                <a:extLst>
                  <a:ext uri="{FF2B5EF4-FFF2-40B4-BE49-F238E27FC236}">
                    <a16:creationId xmlns:a16="http://schemas.microsoft.com/office/drawing/2014/main" id="{F2D21A2E-0C4D-4705-AB6B-5204A055E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30">
                <a:extLst>
                  <a:ext uri="{FF2B5EF4-FFF2-40B4-BE49-F238E27FC236}">
                    <a16:creationId xmlns:a16="http://schemas.microsoft.com/office/drawing/2014/main" id="{B7383E15-324E-47B9-A04C-02A13627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Rectangle 331">
                <a:extLst>
                  <a:ext uri="{FF2B5EF4-FFF2-40B4-BE49-F238E27FC236}">
                    <a16:creationId xmlns:a16="http://schemas.microsoft.com/office/drawing/2014/main" id="{E1FA08CC-C257-4783-A89C-3DF18ED87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332">
                <a:extLst>
                  <a:ext uri="{FF2B5EF4-FFF2-40B4-BE49-F238E27FC236}">
                    <a16:creationId xmlns:a16="http://schemas.microsoft.com/office/drawing/2014/main" id="{D2037694-3E85-44E1-A8B0-824727855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333">
                <a:extLst>
                  <a:ext uri="{FF2B5EF4-FFF2-40B4-BE49-F238E27FC236}">
                    <a16:creationId xmlns:a16="http://schemas.microsoft.com/office/drawing/2014/main" id="{0B743D98-E01F-41BD-A54A-08F27BEC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334">
                <a:extLst>
                  <a:ext uri="{FF2B5EF4-FFF2-40B4-BE49-F238E27FC236}">
                    <a16:creationId xmlns:a16="http://schemas.microsoft.com/office/drawing/2014/main" id="{C7115AB2-F71A-4D59-B443-F95A41D84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335">
                <a:extLst>
                  <a:ext uri="{FF2B5EF4-FFF2-40B4-BE49-F238E27FC236}">
                    <a16:creationId xmlns:a16="http://schemas.microsoft.com/office/drawing/2014/main" id="{CDEC2155-7D75-413F-A209-C18EB278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336">
                <a:extLst>
                  <a:ext uri="{FF2B5EF4-FFF2-40B4-BE49-F238E27FC236}">
                    <a16:creationId xmlns:a16="http://schemas.microsoft.com/office/drawing/2014/main" id="{6693DBF5-C645-4574-9059-C4D28CB2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337">
                <a:extLst>
                  <a:ext uri="{FF2B5EF4-FFF2-40B4-BE49-F238E27FC236}">
                    <a16:creationId xmlns:a16="http://schemas.microsoft.com/office/drawing/2014/main" id="{587CFC8F-0282-43B3-A6EE-9874CC4D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338">
                <a:extLst>
                  <a:ext uri="{FF2B5EF4-FFF2-40B4-BE49-F238E27FC236}">
                    <a16:creationId xmlns:a16="http://schemas.microsoft.com/office/drawing/2014/main" id="{F43C459D-3C68-4C2B-BEF8-DBF64CA53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339">
                <a:extLst>
                  <a:ext uri="{FF2B5EF4-FFF2-40B4-BE49-F238E27FC236}">
                    <a16:creationId xmlns:a16="http://schemas.microsoft.com/office/drawing/2014/main" id="{11126B48-71F7-4DF4-929C-9276F389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340">
                <a:extLst>
                  <a:ext uri="{FF2B5EF4-FFF2-40B4-BE49-F238E27FC236}">
                    <a16:creationId xmlns:a16="http://schemas.microsoft.com/office/drawing/2014/main" id="{9ABD20FC-E1BA-42F2-94A4-8F169697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341">
                <a:extLst>
                  <a:ext uri="{FF2B5EF4-FFF2-40B4-BE49-F238E27FC236}">
                    <a16:creationId xmlns:a16="http://schemas.microsoft.com/office/drawing/2014/main" id="{C8006B8E-48A6-4112-8DAB-1EC35710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342">
                <a:extLst>
                  <a:ext uri="{FF2B5EF4-FFF2-40B4-BE49-F238E27FC236}">
                    <a16:creationId xmlns:a16="http://schemas.microsoft.com/office/drawing/2014/main" id="{84EDF5B5-59F5-40FC-862C-463C4951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343">
                <a:extLst>
                  <a:ext uri="{FF2B5EF4-FFF2-40B4-BE49-F238E27FC236}">
                    <a16:creationId xmlns:a16="http://schemas.microsoft.com/office/drawing/2014/main" id="{3D34E100-B177-46BF-BF6C-A14CACD8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344">
                <a:extLst>
                  <a:ext uri="{FF2B5EF4-FFF2-40B4-BE49-F238E27FC236}">
                    <a16:creationId xmlns:a16="http://schemas.microsoft.com/office/drawing/2014/main" id="{7D856E4B-5E33-47DF-9845-899424CA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345">
                <a:extLst>
                  <a:ext uri="{FF2B5EF4-FFF2-40B4-BE49-F238E27FC236}">
                    <a16:creationId xmlns:a16="http://schemas.microsoft.com/office/drawing/2014/main" id="{181702B6-B858-443D-9F4C-D8F116CC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346">
                <a:extLst>
                  <a:ext uri="{FF2B5EF4-FFF2-40B4-BE49-F238E27FC236}">
                    <a16:creationId xmlns:a16="http://schemas.microsoft.com/office/drawing/2014/main" id="{78036ECA-CBE9-4BCB-8FBA-A19AF179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347">
                <a:extLst>
                  <a:ext uri="{FF2B5EF4-FFF2-40B4-BE49-F238E27FC236}">
                    <a16:creationId xmlns:a16="http://schemas.microsoft.com/office/drawing/2014/main" id="{13316BB9-8A05-4456-BFE9-268AC15A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348">
                <a:extLst>
                  <a:ext uri="{FF2B5EF4-FFF2-40B4-BE49-F238E27FC236}">
                    <a16:creationId xmlns:a16="http://schemas.microsoft.com/office/drawing/2014/main" id="{052DFCA6-457F-4379-8614-6354FEC3D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349">
                <a:extLst>
                  <a:ext uri="{FF2B5EF4-FFF2-40B4-BE49-F238E27FC236}">
                    <a16:creationId xmlns:a16="http://schemas.microsoft.com/office/drawing/2014/main" id="{3D123D0E-3093-4215-AEC8-35AFDE19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350">
                <a:extLst>
                  <a:ext uri="{FF2B5EF4-FFF2-40B4-BE49-F238E27FC236}">
                    <a16:creationId xmlns:a16="http://schemas.microsoft.com/office/drawing/2014/main" id="{C5678A2C-EA38-4CCE-AC59-FE8B70A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351">
                <a:extLst>
                  <a:ext uri="{FF2B5EF4-FFF2-40B4-BE49-F238E27FC236}">
                    <a16:creationId xmlns:a16="http://schemas.microsoft.com/office/drawing/2014/main" id="{FE503851-9386-47C2-9C44-CB83B689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352">
                <a:extLst>
                  <a:ext uri="{FF2B5EF4-FFF2-40B4-BE49-F238E27FC236}">
                    <a16:creationId xmlns:a16="http://schemas.microsoft.com/office/drawing/2014/main" id="{B3075457-A466-4CD2-8491-02FF7C84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353">
                <a:extLst>
                  <a:ext uri="{FF2B5EF4-FFF2-40B4-BE49-F238E27FC236}">
                    <a16:creationId xmlns:a16="http://schemas.microsoft.com/office/drawing/2014/main" id="{CEEEA9E6-35A9-46C7-86A4-4E74A613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354">
                <a:extLst>
                  <a:ext uri="{FF2B5EF4-FFF2-40B4-BE49-F238E27FC236}">
                    <a16:creationId xmlns:a16="http://schemas.microsoft.com/office/drawing/2014/main" id="{C0FB1E2B-A760-41CD-88A2-AEFADF632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355">
                <a:extLst>
                  <a:ext uri="{FF2B5EF4-FFF2-40B4-BE49-F238E27FC236}">
                    <a16:creationId xmlns:a16="http://schemas.microsoft.com/office/drawing/2014/main" id="{A8AA120E-C1E2-4181-AE15-33CA23FA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78" name="文本框 429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BD25C665-0C61-4ABF-8865-C276C0FC974C}"/>
                </a:ext>
              </a:extLst>
            </p:cNvPr>
            <p:cNvSpPr txBox="1"/>
            <p:nvPr/>
          </p:nvSpPr>
          <p:spPr>
            <a:xfrm>
              <a:off x="5192077" y="3898328"/>
              <a:ext cx="3057247" cy="519958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sz="2600" dirty="0"/>
                <a:t>對塑膠吸管的態度</a:t>
              </a:r>
            </a:p>
          </p:txBody>
        </p:sp>
      </p:grpSp>
      <p:grpSp>
        <p:nvGrpSpPr>
          <p:cNvPr id="830" name="组合 781">
            <a:extLst>
              <a:ext uri="{FF2B5EF4-FFF2-40B4-BE49-F238E27FC236}">
                <a16:creationId xmlns:a16="http://schemas.microsoft.com/office/drawing/2014/main" id="{A51FA3CD-D691-411F-A15D-40470B1FCC1F}"/>
              </a:ext>
            </a:extLst>
          </p:cNvPr>
          <p:cNvGrpSpPr/>
          <p:nvPr/>
        </p:nvGrpSpPr>
        <p:grpSpPr>
          <a:xfrm>
            <a:off x="3203350" y="3980928"/>
            <a:ext cx="3225161" cy="1023330"/>
            <a:chOff x="5027234" y="5412432"/>
            <a:chExt cx="3092258" cy="1100137"/>
          </a:xfrm>
        </p:grpSpPr>
        <p:grpSp>
          <p:nvGrpSpPr>
            <p:cNvPr id="831" name="组合 782">
              <a:extLst>
                <a:ext uri="{FF2B5EF4-FFF2-40B4-BE49-F238E27FC236}">
                  <a16:creationId xmlns:a16="http://schemas.microsoft.com/office/drawing/2014/main" id="{6CFC4DDB-E953-4F99-AFF5-856A5D62931E}"/>
                </a:ext>
              </a:extLst>
            </p:cNvPr>
            <p:cNvGrpSpPr/>
            <p:nvPr/>
          </p:nvGrpSpPr>
          <p:grpSpPr>
            <a:xfrm>
              <a:off x="5027234" y="5412432"/>
              <a:ext cx="2882901" cy="1100137"/>
              <a:chOff x="3925888" y="1790700"/>
              <a:chExt cx="2882901" cy="1100137"/>
            </a:xfrm>
          </p:grpSpPr>
          <p:grpSp>
            <p:nvGrpSpPr>
              <p:cNvPr id="833" name="Group 205">
                <a:extLst>
                  <a:ext uri="{FF2B5EF4-FFF2-40B4-BE49-F238E27FC236}">
                    <a16:creationId xmlns:a16="http://schemas.microsoft.com/office/drawing/2014/main" id="{4F5BCBA9-87F6-4B6B-B29F-6C462DF27E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790700"/>
                <a:ext cx="2878138" cy="1085849"/>
                <a:chOff x="2476" y="1128"/>
                <a:chExt cx="1813" cy="684"/>
              </a:xfrm>
            </p:grpSpPr>
            <p:sp>
              <p:nvSpPr>
                <p:cNvPr id="984" name="Freeform 5">
                  <a:extLst>
                    <a:ext uri="{FF2B5EF4-FFF2-40B4-BE49-F238E27FC236}">
                      <a16:creationId xmlns:a16="http://schemas.microsoft.com/office/drawing/2014/main" id="{E7BB2283-FA02-478E-950F-83CB156F28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28"/>
                  <a:ext cx="1813" cy="613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985" name="Freeform 6">
                  <a:extLst>
                    <a:ext uri="{FF2B5EF4-FFF2-40B4-BE49-F238E27FC236}">
                      <a16:creationId xmlns:a16="http://schemas.microsoft.com/office/drawing/2014/main" id="{474C4D13-C8AE-45F8-AC02-6D8E56E2A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5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986" name="Freeform 7">
                  <a:extLst>
                    <a:ext uri="{FF2B5EF4-FFF2-40B4-BE49-F238E27FC236}">
                      <a16:creationId xmlns:a16="http://schemas.microsoft.com/office/drawing/2014/main" id="{B90EDBD2-1619-42A0-948B-3EC48FB79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7" name="Freeform 8">
                  <a:extLst>
                    <a:ext uri="{FF2B5EF4-FFF2-40B4-BE49-F238E27FC236}">
                      <a16:creationId xmlns:a16="http://schemas.microsoft.com/office/drawing/2014/main" id="{7C6D5951-B30C-41FE-8C7C-3D2CDEB07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8" name="Freeform 9">
                  <a:extLst>
                    <a:ext uri="{FF2B5EF4-FFF2-40B4-BE49-F238E27FC236}">
                      <a16:creationId xmlns:a16="http://schemas.microsoft.com/office/drawing/2014/main" id="{9E78FD71-0220-4149-85C4-41A16DF70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9" name="Freeform 10">
                  <a:extLst>
                    <a:ext uri="{FF2B5EF4-FFF2-40B4-BE49-F238E27FC236}">
                      <a16:creationId xmlns:a16="http://schemas.microsoft.com/office/drawing/2014/main" id="{C3813828-8604-4E29-8062-873D93267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0" name="Freeform 11">
                  <a:extLst>
                    <a:ext uri="{FF2B5EF4-FFF2-40B4-BE49-F238E27FC236}">
                      <a16:creationId xmlns:a16="http://schemas.microsoft.com/office/drawing/2014/main" id="{CC0C5FEB-E0BE-4480-9135-57E78A9C9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1" name="Freeform 12">
                  <a:extLst>
                    <a:ext uri="{FF2B5EF4-FFF2-40B4-BE49-F238E27FC236}">
                      <a16:creationId xmlns:a16="http://schemas.microsoft.com/office/drawing/2014/main" id="{F9FC31EE-E01F-4A82-95A2-1221D92DC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2" name="Freeform 13">
                  <a:extLst>
                    <a:ext uri="{FF2B5EF4-FFF2-40B4-BE49-F238E27FC236}">
                      <a16:creationId xmlns:a16="http://schemas.microsoft.com/office/drawing/2014/main" id="{201335CD-DF5D-4A15-8578-90D3B60E4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3" name="Freeform 14">
                  <a:extLst>
                    <a:ext uri="{FF2B5EF4-FFF2-40B4-BE49-F238E27FC236}">
                      <a16:creationId xmlns:a16="http://schemas.microsoft.com/office/drawing/2014/main" id="{4EC4F823-44EF-46D1-89BD-A0AC0B09FC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4" name="Freeform 15">
                  <a:extLst>
                    <a:ext uri="{FF2B5EF4-FFF2-40B4-BE49-F238E27FC236}">
                      <a16:creationId xmlns:a16="http://schemas.microsoft.com/office/drawing/2014/main" id="{9DFD1CD1-2153-4C8F-981E-B19F8E33C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5" name="Freeform 16">
                  <a:extLst>
                    <a:ext uri="{FF2B5EF4-FFF2-40B4-BE49-F238E27FC236}">
                      <a16:creationId xmlns:a16="http://schemas.microsoft.com/office/drawing/2014/main" id="{776FE71B-7BB1-4DAA-ACB4-0C776E994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6" name="Freeform 17">
                  <a:extLst>
                    <a:ext uri="{FF2B5EF4-FFF2-40B4-BE49-F238E27FC236}">
                      <a16:creationId xmlns:a16="http://schemas.microsoft.com/office/drawing/2014/main" id="{036E60F1-9F9A-4FE0-B209-F6AF5FA60D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7" name="Freeform 18">
                  <a:extLst>
                    <a:ext uri="{FF2B5EF4-FFF2-40B4-BE49-F238E27FC236}">
                      <a16:creationId xmlns:a16="http://schemas.microsoft.com/office/drawing/2014/main" id="{D705EEFC-A5A1-4E15-9655-820D30EDFF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8" name="Freeform 19">
                  <a:extLst>
                    <a:ext uri="{FF2B5EF4-FFF2-40B4-BE49-F238E27FC236}">
                      <a16:creationId xmlns:a16="http://schemas.microsoft.com/office/drawing/2014/main" id="{E451D047-6194-4DD3-8734-AF4A8EEE43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9" name="Freeform 20">
                  <a:extLst>
                    <a:ext uri="{FF2B5EF4-FFF2-40B4-BE49-F238E27FC236}">
                      <a16:creationId xmlns:a16="http://schemas.microsoft.com/office/drawing/2014/main" id="{FF043922-7FA4-4886-A217-8AF7044D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0" name="Freeform 21">
                  <a:extLst>
                    <a:ext uri="{FF2B5EF4-FFF2-40B4-BE49-F238E27FC236}">
                      <a16:creationId xmlns:a16="http://schemas.microsoft.com/office/drawing/2014/main" id="{59F363B3-AD29-4E98-88A3-ED97E922F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1" name="Freeform 22">
                  <a:extLst>
                    <a:ext uri="{FF2B5EF4-FFF2-40B4-BE49-F238E27FC236}">
                      <a16:creationId xmlns:a16="http://schemas.microsoft.com/office/drawing/2014/main" id="{334EA615-4FCF-4AEA-B528-CCFCB7B9A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2" name="Freeform 23">
                  <a:extLst>
                    <a:ext uri="{FF2B5EF4-FFF2-40B4-BE49-F238E27FC236}">
                      <a16:creationId xmlns:a16="http://schemas.microsoft.com/office/drawing/2014/main" id="{13E28785-0103-4CB0-9BF0-BBCDB204FB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3" name="Freeform 24">
                  <a:extLst>
                    <a:ext uri="{FF2B5EF4-FFF2-40B4-BE49-F238E27FC236}">
                      <a16:creationId xmlns:a16="http://schemas.microsoft.com/office/drawing/2014/main" id="{2AAAD945-21E7-454F-96B0-B117F7A9F4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4" name="Freeform 25">
                  <a:extLst>
                    <a:ext uri="{FF2B5EF4-FFF2-40B4-BE49-F238E27FC236}">
                      <a16:creationId xmlns:a16="http://schemas.microsoft.com/office/drawing/2014/main" id="{5281B8B9-FAC3-46C5-8564-80B014B03E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5" name="Freeform 26">
                  <a:extLst>
                    <a:ext uri="{FF2B5EF4-FFF2-40B4-BE49-F238E27FC236}">
                      <a16:creationId xmlns:a16="http://schemas.microsoft.com/office/drawing/2014/main" id="{5874EE36-D140-4104-A4F7-56CD403DCE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6" name="Freeform 27">
                  <a:extLst>
                    <a:ext uri="{FF2B5EF4-FFF2-40B4-BE49-F238E27FC236}">
                      <a16:creationId xmlns:a16="http://schemas.microsoft.com/office/drawing/2014/main" id="{D4B22E6E-E293-4AA0-BFFF-EEE051A7A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7" name="Freeform 28">
                  <a:extLst>
                    <a:ext uri="{FF2B5EF4-FFF2-40B4-BE49-F238E27FC236}">
                      <a16:creationId xmlns:a16="http://schemas.microsoft.com/office/drawing/2014/main" id="{917E6AF1-9277-4AEB-927C-92C1260D8D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8" name="Freeform 29">
                  <a:extLst>
                    <a:ext uri="{FF2B5EF4-FFF2-40B4-BE49-F238E27FC236}">
                      <a16:creationId xmlns:a16="http://schemas.microsoft.com/office/drawing/2014/main" id="{7538989F-CA8B-42A7-8534-DC69F873E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9" name="Freeform 30">
                  <a:extLst>
                    <a:ext uri="{FF2B5EF4-FFF2-40B4-BE49-F238E27FC236}">
                      <a16:creationId xmlns:a16="http://schemas.microsoft.com/office/drawing/2014/main" id="{602EAA2D-6A71-4785-8514-3D8EC1D37B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0" name="Freeform 31">
                  <a:extLst>
                    <a:ext uri="{FF2B5EF4-FFF2-40B4-BE49-F238E27FC236}">
                      <a16:creationId xmlns:a16="http://schemas.microsoft.com/office/drawing/2014/main" id="{F7036F16-5F63-4A25-AAC8-3D47C2127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1" name="Freeform 32">
                  <a:extLst>
                    <a:ext uri="{FF2B5EF4-FFF2-40B4-BE49-F238E27FC236}">
                      <a16:creationId xmlns:a16="http://schemas.microsoft.com/office/drawing/2014/main" id="{EAB7E72E-3DED-4ADE-9B8B-4892D9905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2" name="Freeform 33">
                  <a:extLst>
                    <a:ext uri="{FF2B5EF4-FFF2-40B4-BE49-F238E27FC236}">
                      <a16:creationId xmlns:a16="http://schemas.microsoft.com/office/drawing/2014/main" id="{FF04E709-C3F0-4AC4-BF2E-0F37243CF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3" name="Freeform 34">
                  <a:extLst>
                    <a:ext uri="{FF2B5EF4-FFF2-40B4-BE49-F238E27FC236}">
                      <a16:creationId xmlns:a16="http://schemas.microsoft.com/office/drawing/2014/main" id="{BEB6C251-8854-4ED5-A206-4ACA39578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4" name="Freeform 35">
                  <a:extLst>
                    <a:ext uri="{FF2B5EF4-FFF2-40B4-BE49-F238E27FC236}">
                      <a16:creationId xmlns:a16="http://schemas.microsoft.com/office/drawing/2014/main" id="{FD7FAADA-AA67-4791-BE8D-622B903628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5" name="Freeform 36">
                  <a:extLst>
                    <a:ext uri="{FF2B5EF4-FFF2-40B4-BE49-F238E27FC236}">
                      <a16:creationId xmlns:a16="http://schemas.microsoft.com/office/drawing/2014/main" id="{7117D7EF-2EEF-4B68-AF14-D0E1A7B6FA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6" name="Freeform 37">
                  <a:extLst>
                    <a:ext uri="{FF2B5EF4-FFF2-40B4-BE49-F238E27FC236}">
                      <a16:creationId xmlns:a16="http://schemas.microsoft.com/office/drawing/2014/main" id="{D8109A35-3ED8-485F-BD9E-375138CA2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7" name="Freeform 38">
                  <a:extLst>
                    <a:ext uri="{FF2B5EF4-FFF2-40B4-BE49-F238E27FC236}">
                      <a16:creationId xmlns:a16="http://schemas.microsoft.com/office/drawing/2014/main" id="{B46E4E23-D522-4130-9E2B-5B83667744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8" name="Freeform 39">
                  <a:extLst>
                    <a:ext uri="{FF2B5EF4-FFF2-40B4-BE49-F238E27FC236}">
                      <a16:creationId xmlns:a16="http://schemas.microsoft.com/office/drawing/2014/main" id="{24F16D06-5E67-46AD-9490-66BFDCD4B9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9" name="Rectangle 40">
                  <a:extLst>
                    <a:ext uri="{FF2B5EF4-FFF2-40B4-BE49-F238E27FC236}">
                      <a16:creationId xmlns:a16="http://schemas.microsoft.com/office/drawing/2014/main" id="{BE9ED985-6C2A-4C5E-B673-0020D11784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0" name="Freeform 41">
                  <a:extLst>
                    <a:ext uri="{FF2B5EF4-FFF2-40B4-BE49-F238E27FC236}">
                      <a16:creationId xmlns:a16="http://schemas.microsoft.com/office/drawing/2014/main" id="{63ADE853-7128-44BB-AD39-5DB58454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1" name="Freeform 42">
                  <a:extLst>
                    <a:ext uri="{FF2B5EF4-FFF2-40B4-BE49-F238E27FC236}">
                      <a16:creationId xmlns:a16="http://schemas.microsoft.com/office/drawing/2014/main" id="{A8D785C0-A290-4EDE-9DC5-9B7A7C7D69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2" name="Freeform 43">
                  <a:extLst>
                    <a:ext uri="{FF2B5EF4-FFF2-40B4-BE49-F238E27FC236}">
                      <a16:creationId xmlns:a16="http://schemas.microsoft.com/office/drawing/2014/main" id="{C91AE9DB-3954-4A02-A944-6AA19B11A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3" name="Freeform 44">
                  <a:extLst>
                    <a:ext uri="{FF2B5EF4-FFF2-40B4-BE49-F238E27FC236}">
                      <a16:creationId xmlns:a16="http://schemas.microsoft.com/office/drawing/2014/main" id="{468A05D0-119D-4099-AC37-8FB9E07D8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4" name="Freeform 45">
                  <a:extLst>
                    <a:ext uri="{FF2B5EF4-FFF2-40B4-BE49-F238E27FC236}">
                      <a16:creationId xmlns:a16="http://schemas.microsoft.com/office/drawing/2014/main" id="{C75AF692-0317-4C9C-AA18-1472CAED03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5" name="Freeform 46">
                  <a:extLst>
                    <a:ext uri="{FF2B5EF4-FFF2-40B4-BE49-F238E27FC236}">
                      <a16:creationId xmlns:a16="http://schemas.microsoft.com/office/drawing/2014/main" id="{3CA525FD-CE93-4B38-960B-E71F6F5771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6" name="Freeform 47">
                  <a:extLst>
                    <a:ext uri="{FF2B5EF4-FFF2-40B4-BE49-F238E27FC236}">
                      <a16:creationId xmlns:a16="http://schemas.microsoft.com/office/drawing/2014/main" id="{C9ED2548-A744-4A0A-BA9E-FE436FF57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7" name="Freeform 48">
                  <a:extLst>
                    <a:ext uri="{FF2B5EF4-FFF2-40B4-BE49-F238E27FC236}">
                      <a16:creationId xmlns:a16="http://schemas.microsoft.com/office/drawing/2014/main" id="{C49122DF-4B13-4143-A871-7F0603377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8" name="Freeform 49">
                  <a:extLst>
                    <a:ext uri="{FF2B5EF4-FFF2-40B4-BE49-F238E27FC236}">
                      <a16:creationId xmlns:a16="http://schemas.microsoft.com/office/drawing/2014/main" id="{B50B2821-950C-4536-A8E9-ACE9634776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9" name="Freeform 50">
                  <a:extLst>
                    <a:ext uri="{FF2B5EF4-FFF2-40B4-BE49-F238E27FC236}">
                      <a16:creationId xmlns:a16="http://schemas.microsoft.com/office/drawing/2014/main" id="{27313BED-99B8-4901-B73C-5B634A444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0" name="Freeform 51">
                  <a:extLst>
                    <a:ext uri="{FF2B5EF4-FFF2-40B4-BE49-F238E27FC236}">
                      <a16:creationId xmlns:a16="http://schemas.microsoft.com/office/drawing/2014/main" id="{7BC4C125-8F13-48A0-BF6F-10AFF7FD62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1" name="Rectangle 52">
                  <a:extLst>
                    <a:ext uri="{FF2B5EF4-FFF2-40B4-BE49-F238E27FC236}">
                      <a16:creationId xmlns:a16="http://schemas.microsoft.com/office/drawing/2014/main" id="{FBDA9378-F9D9-417F-BB27-EA3D058F26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2" name="Freeform 53">
                  <a:extLst>
                    <a:ext uri="{FF2B5EF4-FFF2-40B4-BE49-F238E27FC236}">
                      <a16:creationId xmlns:a16="http://schemas.microsoft.com/office/drawing/2014/main" id="{A2435AC5-CE52-4C92-BEE3-12DCF11CE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3" name="Rectangle 54">
                  <a:extLst>
                    <a:ext uri="{FF2B5EF4-FFF2-40B4-BE49-F238E27FC236}">
                      <a16:creationId xmlns:a16="http://schemas.microsoft.com/office/drawing/2014/main" id="{17F0CDF2-9C87-4610-81AD-8887B58A52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4" name="Freeform 55">
                  <a:extLst>
                    <a:ext uri="{FF2B5EF4-FFF2-40B4-BE49-F238E27FC236}">
                      <a16:creationId xmlns:a16="http://schemas.microsoft.com/office/drawing/2014/main" id="{1BBABBF9-03D0-4967-A021-CF2644651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5" name="Freeform 56">
                  <a:extLst>
                    <a:ext uri="{FF2B5EF4-FFF2-40B4-BE49-F238E27FC236}">
                      <a16:creationId xmlns:a16="http://schemas.microsoft.com/office/drawing/2014/main" id="{546EE789-C730-45A4-BC4B-42EAEA556C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6" name="Freeform 57">
                  <a:extLst>
                    <a:ext uri="{FF2B5EF4-FFF2-40B4-BE49-F238E27FC236}">
                      <a16:creationId xmlns:a16="http://schemas.microsoft.com/office/drawing/2014/main" id="{9F674257-05BC-405B-95CA-F3764A2ED4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7" name="Freeform 58">
                  <a:extLst>
                    <a:ext uri="{FF2B5EF4-FFF2-40B4-BE49-F238E27FC236}">
                      <a16:creationId xmlns:a16="http://schemas.microsoft.com/office/drawing/2014/main" id="{F7C94D8A-39ED-401D-B3E4-B95FE65CE7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8" name="Freeform 59">
                  <a:extLst>
                    <a:ext uri="{FF2B5EF4-FFF2-40B4-BE49-F238E27FC236}">
                      <a16:creationId xmlns:a16="http://schemas.microsoft.com/office/drawing/2014/main" id="{3A4382BB-E1B7-4B91-9CCC-32B3AB01D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9" name="Freeform 60">
                  <a:extLst>
                    <a:ext uri="{FF2B5EF4-FFF2-40B4-BE49-F238E27FC236}">
                      <a16:creationId xmlns:a16="http://schemas.microsoft.com/office/drawing/2014/main" id="{24E088B1-B4EC-47F3-8CE9-C4B48636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0" name="Freeform 61">
                  <a:extLst>
                    <a:ext uri="{FF2B5EF4-FFF2-40B4-BE49-F238E27FC236}">
                      <a16:creationId xmlns:a16="http://schemas.microsoft.com/office/drawing/2014/main" id="{A0E48C5F-64EB-44C9-BBD7-79A741B57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1" name="Freeform 62">
                  <a:extLst>
                    <a:ext uri="{FF2B5EF4-FFF2-40B4-BE49-F238E27FC236}">
                      <a16:creationId xmlns:a16="http://schemas.microsoft.com/office/drawing/2014/main" id="{8498FE6C-C937-4525-9A19-07F58CE46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2" name="Freeform 63">
                  <a:extLst>
                    <a:ext uri="{FF2B5EF4-FFF2-40B4-BE49-F238E27FC236}">
                      <a16:creationId xmlns:a16="http://schemas.microsoft.com/office/drawing/2014/main" id="{9D508722-4E39-4270-8221-BDF3CBE54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3" name="Rectangle 64">
                  <a:extLst>
                    <a:ext uri="{FF2B5EF4-FFF2-40B4-BE49-F238E27FC236}">
                      <a16:creationId xmlns:a16="http://schemas.microsoft.com/office/drawing/2014/main" id="{6789FBB2-5464-4743-B386-85128001F5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4" name="Freeform 65">
                  <a:extLst>
                    <a:ext uri="{FF2B5EF4-FFF2-40B4-BE49-F238E27FC236}">
                      <a16:creationId xmlns:a16="http://schemas.microsoft.com/office/drawing/2014/main" id="{425A4BAC-897B-4AEA-A91D-603322B90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5" name="Freeform 66">
                  <a:extLst>
                    <a:ext uri="{FF2B5EF4-FFF2-40B4-BE49-F238E27FC236}">
                      <a16:creationId xmlns:a16="http://schemas.microsoft.com/office/drawing/2014/main" id="{DDDA899D-7982-490B-99A9-C360F58B85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6" name="Freeform 67">
                  <a:extLst>
                    <a:ext uri="{FF2B5EF4-FFF2-40B4-BE49-F238E27FC236}">
                      <a16:creationId xmlns:a16="http://schemas.microsoft.com/office/drawing/2014/main" id="{7FE371A8-579B-42B8-9CF6-136198619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7" name="Freeform 68">
                  <a:extLst>
                    <a:ext uri="{FF2B5EF4-FFF2-40B4-BE49-F238E27FC236}">
                      <a16:creationId xmlns:a16="http://schemas.microsoft.com/office/drawing/2014/main" id="{4F16F30C-7936-4A8B-A77B-A8F69D108B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8" name="Freeform 69">
                  <a:extLst>
                    <a:ext uri="{FF2B5EF4-FFF2-40B4-BE49-F238E27FC236}">
                      <a16:creationId xmlns:a16="http://schemas.microsoft.com/office/drawing/2014/main" id="{C39B3F19-5162-4F58-B6A1-5A65C6EA0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9" name="Freeform 70">
                  <a:extLst>
                    <a:ext uri="{FF2B5EF4-FFF2-40B4-BE49-F238E27FC236}">
                      <a16:creationId xmlns:a16="http://schemas.microsoft.com/office/drawing/2014/main" id="{CCE3F0E4-5A6B-4CEA-93D8-E471263F7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0" name="Freeform 71">
                  <a:extLst>
                    <a:ext uri="{FF2B5EF4-FFF2-40B4-BE49-F238E27FC236}">
                      <a16:creationId xmlns:a16="http://schemas.microsoft.com/office/drawing/2014/main" id="{09EE50A0-4209-4C75-9D8B-15C26DABE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1" name="Freeform 72">
                  <a:extLst>
                    <a:ext uri="{FF2B5EF4-FFF2-40B4-BE49-F238E27FC236}">
                      <a16:creationId xmlns:a16="http://schemas.microsoft.com/office/drawing/2014/main" id="{3F65278C-A8EC-470E-9FC6-0482F2B693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2" name="Freeform 73">
                  <a:extLst>
                    <a:ext uri="{FF2B5EF4-FFF2-40B4-BE49-F238E27FC236}">
                      <a16:creationId xmlns:a16="http://schemas.microsoft.com/office/drawing/2014/main" id="{BB0B4A13-1F7D-4CAA-9158-06690BD1A3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3" name="Freeform 74">
                  <a:extLst>
                    <a:ext uri="{FF2B5EF4-FFF2-40B4-BE49-F238E27FC236}">
                      <a16:creationId xmlns:a16="http://schemas.microsoft.com/office/drawing/2014/main" id="{58F1B4D9-D112-421A-BC3C-D8672450EB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4" name="Freeform 75">
                  <a:extLst>
                    <a:ext uri="{FF2B5EF4-FFF2-40B4-BE49-F238E27FC236}">
                      <a16:creationId xmlns:a16="http://schemas.microsoft.com/office/drawing/2014/main" id="{F553D4F4-7717-4F24-AD95-B948768A5D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5" name="Rectangle 76">
                  <a:extLst>
                    <a:ext uri="{FF2B5EF4-FFF2-40B4-BE49-F238E27FC236}">
                      <a16:creationId xmlns:a16="http://schemas.microsoft.com/office/drawing/2014/main" id="{A6966E76-EB9F-4DF9-9F2C-E99B10217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6" name="Freeform 77">
                  <a:extLst>
                    <a:ext uri="{FF2B5EF4-FFF2-40B4-BE49-F238E27FC236}">
                      <a16:creationId xmlns:a16="http://schemas.microsoft.com/office/drawing/2014/main" id="{3CB5058A-9718-4AB4-86BA-8BC121994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7" name="Freeform 78">
                  <a:extLst>
                    <a:ext uri="{FF2B5EF4-FFF2-40B4-BE49-F238E27FC236}">
                      <a16:creationId xmlns:a16="http://schemas.microsoft.com/office/drawing/2014/main" id="{E3062E1E-9587-46D1-8693-8802468324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8" name="Freeform 79">
                  <a:extLst>
                    <a:ext uri="{FF2B5EF4-FFF2-40B4-BE49-F238E27FC236}">
                      <a16:creationId xmlns:a16="http://schemas.microsoft.com/office/drawing/2014/main" id="{01661FD0-3303-48FE-B1DE-937B261F5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9" name="Freeform 80">
                  <a:extLst>
                    <a:ext uri="{FF2B5EF4-FFF2-40B4-BE49-F238E27FC236}">
                      <a16:creationId xmlns:a16="http://schemas.microsoft.com/office/drawing/2014/main" id="{6259A16B-70CF-4DB8-A2FC-ED34D9C67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0" name="Freeform 81">
                  <a:extLst>
                    <a:ext uri="{FF2B5EF4-FFF2-40B4-BE49-F238E27FC236}">
                      <a16:creationId xmlns:a16="http://schemas.microsoft.com/office/drawing/2014/main" id="{847324C3-7798-4FD5-8F1B-C48E4F590B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1" name="Freeform 82">
                  <a:extLst>
                    <a:ext uri="{FF2B5EF4-FFF2-40B4-BE49-F238E27FC236}">
                      <a16:creationId xmlns:a16="http://schemas.microsoft.com/office/drawing/2014/main" id="{2FA156F7-3AF4-493C-88B2-6C8D22627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2" name="Freeform 83">
                  <a:extLst>
                    <a:ext uri="{FF2B5EF4-FFF2-40B4-BE49-F238E27FC236}">
                      <a16:creationId xmlns:a16="http://schemas.microsoft.com/office/drawing/2014/main" id="{ED1EE3A5-882A-43F0-81D0-6F5DD542A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3" name="Freeform 84">
                  <a:extLst>
                    <a:ext uri="{FF2B5EF4-FFF2-40B4-BE49-F238E27FC236}">
                      <a16:creationId xmlns:a16="http://schemas.microsoft.com/office/drawing/2014/main" id="{41A9BBA9-74E8-47AB-AA3B-7E9769242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4" name="Freeform 85">
                  <a:extLst>
                    <a:ext uri="{FF2B5EF4-FFF2-40B4-BE49-F238E27FC236}">
                      <a16:creationId xmlns:a16="http://schemas.microsoft.com/office/drawing/2014/main" id="{B5DC2728-D1A8-42E1-8697-F06D19E00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5" name="Freeform 86">
                  <a:extLst>
                    <a:ext uri="{FF2B5EF4-FFF2-40B4-BE49-F238E27FC236}">
                      <a16:creationId xmlns:a16="http://schemas.microsoft.com/office/drawing/2014/main" id="{1CC4E207-2F85-44C1-9CC4-17D50DDE21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6" name="Freeform 87">
                  <a:extLst>
                    <a:ext uri="{FF2B5EF4-FFF2-40B4-BE49-F238E27FC236}">
                      <a16:creationId xmlns:a16="http://schemas.microsoft.com/office/drawing/2014/main" id="{BA9AB604-7A32-4CEA-A003-1006BFDD5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7" name="Rectangle 88">
                  <a:extLst>
                    <a:ext uri="{FF2B5EF4-FFF2-40B4-BE49-F238E27FC236}">
                      <a16:creationId xmlns:a16="http://schemas.microsoft.com/office/drawing/2014/main" id="{1717E13D-89E7-426C-85EE-110FACFAEC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8" name="Freeform 89">
                  <a:extLst>
                    <a:ext uri="{FF2B5EF4-FFF2-40B4-BE49-F238E27FC236}">
                      <a16:creationId xmlns:a16="http://schemas.microsoft.com/office/drawing/2014/main" id="{F8F62955-900B-4094-B9D3-3C0AC8980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9" name="Rectangle 90">
                  <a:extLst>
                    <a:ext uri="{FF2B5EF4-FFF2-40B4-BE49-F238E27FC236}">
                      <a16:creationId xmlns:a16="http://schemas.microsoft.com/office/drawing/2014/main" id="{BA8AE890-E0EF-4C95-A8A2-9B8FB4DBCC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0" name="Freeform 91">
                  <a:extLst>
                    <a:ext uri="{FF2B5EF4-FFF2-40B4-BE49-F238E27FC236}">
                      <a16:creationId xmlns:a16="http://schemas.microsoft.com/office/drawing/2014/main" id="{9A0F149F-B610-4083-9ABB-4C33EE9BE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1" name="Freeform 92">
                  <a:extLst>
                    <a:ext uri="{FF2B5EF4-FFF2-40B4-BE49-F238E27FC236}">
                      <a16:creationId xmlns:a16="http://schemas.microsoft.com/office/drawing/2014/main" id="{1D05FBF4-CDA4-4693-A1AB-5631A80AF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2" name="Freeform 93">
                  <a:extLst>
                    <a:ext uri="{FF2B5EF4-FFF2-40B4-BE49-F238E27FC236}">
                      <a16:creationId xmlns:a16="http://schemas.microsoft.com/office/drawing/2014/main" id="{055DBC6E-C71E-460F-A447-21A7A2C3B0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3" name="Freeform 94">
                  <a:extLst>
                    <a:ext uri="{FF2B5EF4-FFF2-40B4-BE49-F238E27FC236}">
                      <a16:creationId xmlns:a16="http://schemas.microsoft.com/office/drawing/2014/main" id="{AB568D53-370D-4546-B966-7DAAE8E0FC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4" name="Freeform 95">
                  <a:extLst>
                    <a:ext uri="{FF2B5EF4-FFF2-40B4-BE49-F238E27FC236}">
                      <a16:creationId xmlns:a16="http://schemas.microsoft.com/office/drawing/2014/main" id="{FBA4EAAB-80ED-48E4-A3A7-BBB7820A2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5" name="Freeform 96">
                  <a:extLst>
                    <a:ext uri="{FF2B5EF4-FFF2-40B4-BE49-F238E27FC236}">
                      <a16:creationId xmlns:a16="http://schemas.microsoft.com/office/drawing/2014/main" id="{1821C48F-6660-4AF8-8804-4043611D23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6" name="Freeform 97">
                  <a:extLst>
                    <a:ext uri="{FF2B5EF4-FFF2-40B4-BE49-F238E27FC236}">
                      <a16:creationId xmlns:a16="http://schemas.microsoft.com/office/drawing/2014/main" id="{9A7725FD-6844-4012-9943-FE952695B2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7" name="Freeform 98">
                  <a:extLst>
                    <a:ext uri="{FF2B5EF4-FFF2-40B4-BE49-F238E27FC236}">
                      <a16:creationId xmlns:a16="http://schemas.microsoft.com/office/drawing/2014/main" id="{8979C101-A7E3-4D99-AC77-3C123B7A7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8" name="Freeform 99">
                  <a:extLst>
                    <a:ext uri="{FF2B5EF4-FFF2-40B4-BE49-F238E27FC236}">
                      <a16:creationId xmlns:a16="http://schemas.microsoft.com/office/drawing/2014/main" id="{7865A210-3821-4062-82E3-23D1B8E5D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9" name="Rectangle 100">
                  <a:extLst>
                    <a:ext uri="{FF2B5EF4-FFF2-40B4-BE49-F238E27FC236}">
                      <a16:creationId xmlns:a16="http://schemas.microsoft.com/office/drawing/2014/main" id="{49BE5ACC-B5D6-469B-AE73-0DB0B7A39A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0" name="Freeform 101">
                  <a:extLst>
                    <a:ext uri="{FF2B5EF4-FFF2-40B4-BE49-F238E27FC236}">
                      <a16:creationId xmlns:a16="http://schemas.microsoft.com/office/drawing/2014/main" id="{F6A913EB-1709-4D05-9DC6-09A1536C4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1" name="Freeform 102">
                  <a:extLst>
                    <a:ext uri="{FF2B5EF4-FFF2-40B4-BE49-F238E27FC236}">
                      <a16:creationId xmlns:a16="http://schemas.microsoft.com/office/drawing/2014/main" id="{1A1ADAEE-BF56-40F3-8337-AFCC72756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2" name="Freeform 103">
                  <a:extLst>
                    <a:ext uri="{FF2B5EF4-FFF2-40B4-BE49-F238E27FC236}">
                      <a16:creationId xmlns:a16="http://schemas.microsoft.com/office/drawing/2014/main" id="{9C2D5B91-60C5-4577-8E62-40E3D92E3F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3" name="Freeform 104">
                  <a:extLst>
                    <a:ext uri="{FF2B5EF4-FFF2-40B4-BE49-F238E27FC236}">
                      <a16:creationId xmlns:a16="http://schemas.microsoft.com/office/drawing/2014/main" id="{BB5C6C85-AFA6-44C1-A703-DF7DB964A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4" name="Freeform 105">
                  <a:extLst>
                    <a:ext uri="{FF2B5EF4-FFF2-40B4-BE49-F238E27FC236}">
                      <a16:creationId xmlns:a16="http://schemas.microsoft.com/office/drawing/2014/main" id="{B79ECCE9-ED95-4765-8C8A-EF6180901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5" name="Freeform 106">
                  <a:extLst>
                    <a:ext uri="{FF2B5EF4-FFF2-40B4-BE49-F238E27FC236}">
                      <a16:creationId xmlns:a16="http://schemas.microsoft.com/office/drawing/2014/main" id="{BD281808-20AD-401B-BE87-D24DB0E72C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6" name="Freeform 107">
                  <a:extLst>
                    <a:ext uri="{FF2B5EF4-FFF2-40B4-BE49-F238E27FC236}">
                      <a16:creationId xmlns:a16="http://schemas.microsoft.com/office/drawing/2014/main" id="{800F88D1-A9A6-4338-8A06-6217D7F15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7" name="Freeform 108">
                  <a:extLst>
                    <a:ext uri="{FF2B5EF4-FFF2-40B4-BE49-F238E27FC236}">
                      <a16:creationId xmlns:a16="http://schemas.microsoft.com/office/drawing/2014/main" id="{35A66F6B-8D6E-436A-948D-825AD2E19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8" name="Freeform 109">
                  <a:extLst>
                    <a:ext uri="{FF2B5EF4-FFF2-40B4-BE49-F238E27FC236}">
                      <a16:creationId xmlns:a16="http://schemas.microsoft.com/office/drawing/2014/main" id="{F9DCDFF7-E73A-437C-A515-EC355ACED9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9" name="Freeform 110">
                  <a:extLst>
                    <a:ext uri="{FF2B5EF4-FFF2-40B4-BE49-F238E27FC236}">
                      <a16:creationId xmlns:a16="http://schemas.microsoft.com/office/drawing/2014/main" id="{53D38C94-A78D-4D67-8ACE-4BE0B6DCB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0" name="Freeform 111">
                  <a:extLst>
                    <a:ext uri="{FF2B5EF4-FFF2-40B4-BE49-F238E27FC236}">
                      <a16:creationId xmlns:a16="http://schemas.microsoft.com/office/drawing/2014/main" id="{2499E653-1F46-4857-A3AC-B6284F369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1" name="Rectangle 112">
                  <a:extLst>
                    <a:ext uri="{FF2B5EF4-FFF2-40B4-BE49-F238E27FC236}">
                      <a16:creationId xmlns:a16="http://schemas.microsoft.com/office/drawing/2014/main" id="{6B66C97A-D2A6-4A33-9450-5002A21D8A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2" name="Freeform 113">
                  <a:extLst>
                    <a:ext uri="{FF2B5EF4-FFF2-40B4-BE49-F238E27FC236}">
                      <a16:creationId xmlns:a16="http://schemas.microsoft.com/office/drawing/2014/main" id="{4D68CD69-0C51-4C0E-9A7E-47C5F8869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3" name="Freeform 114">
                  <a:extLst>
                    <a:ext uri="{FF2B5EF4-FFF2-40B4-BE49-F238E27FC236}">
                      <a16:creationId xmlns:a16="http://schemas.microsoft.com/office/drawing/2014/main" id="{55F35259-4725-4A73-8DFE-412931C36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4" name="Freeform 115">
                  <a:extLst>
                    <a:ext uri="{FF2B5EF4-FFF2-40B4-BE49-F238E27FC236}">
                      <a16:creationId xmlns:a16="http://schemas.microsoft.com/office/drawing/2014/main" id="{669003BF-59E4-42EA-80EB-090E1BFCB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5" name="Freeform 116">
                  <a:extLst>
                    <a:ext uri="{FF2B5EF4-FFF2-40B4-BE49-F238E27FC236}">
                      <a16:creationId xmlns:a16="http://schemas.microsoft.com/office/drawing/2014/main" id="{951F0637-90C3-4A80-87C7-8483CF698D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6" name="Freeform 117">
                  <a:extLst>
                    <a:ext uri="{FF2B5EF4-FFF2-40B4-BE49-F238E27FC236}">
                      <a16:creationId xmlns:a16="http://schemas.microsoft.com/office/drawing/2014/main" id="{6AFFC682-B0E5-4FCD-AF38-493E2719C5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7" name="Freeform 118">
                  <a:extLst>
                    <a:ext uri="{FF2B5EF4-FFF2-40B4-BE49-F238E27FC236}">
                      <a16:creationId xmlns:a16="http://schemas.microsoft.com/office/drawing/2014/main" id="{41E15367-47BF-44E4-BFFB-07A65844D4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8" name="Freeform 119">
                  <a:extLst>
                    <a:ext uri="{FF2B5EF4-FFF2-40B4-BE49-F238E27FC236}">
                      <a16:creationId xmlns:a16="http://schemas.microsoft.com/office/drawing/2014/main" id="{514258E3-577D-41C0-98EE-316845DBF0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9" name="Freeform 120">
                  <a:extLst>
                    <a:ext uri="{FF2B5EF4-FFF2-40B4-BE49-F238E27FC236}">
                      <a16:creationId xmlns:a16="http://schemas.microsoft.com/office/drawing/2014/main" id="{0FE4A4E1-6D6B-4010-8B6C-C926D58DC4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0" name="Freeform 121">
                  <a:extLst>
                    <a:ext uri="{FF2B5EF4-FFF2-40B4-BE49-F238E27FC236}">
                      <a16:creationId xmlns:a16="http://schemas.microsoft.com/office/drawing/2014/main" id="{08EC04EF-0CE7-4119-8688-AD94012CF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1" name="Freeform 122">
                  <a:extLst>
                    <a:ext uri="{FF2B5EF4-FFF2-40B4-BE49-F238E27FC236}">
                      <a16:creationId xmlns:a16="http://schemas.microsoft.com/office/drawing/2014/main" id="{38702E61-688B-4515-A1B0-EEAABCB6B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2" name="Freeform 123">
                  <a:extLst>
                    <a:ext uri="{FF2B5EF4-FFF2-40B4-BE49-F238E27FC236}">
                      <a16:creationId xmlns:a16="http://schemas.microsoft.com/office/drawing/2014/main" id="{BC593B09-15D4-4745-8D11-2C5AAD7EAE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3" name="Rectangle 124">
                  <a:extLst>
                    <a:ext uri="{FF2B5EF4-FFF2-40B4-BE49-F238E27FC236}">
                      <a16:creationId xmlns:a16="http://schemas.microsoft.com/office/drawing/2014/main" id="{893CD3FB-E961-41FA-9283-0839AE203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4" name="Freeform 125">
                  <a:extLst>
                    <a:ext uri="{FF2B5EF4-FFF2-40B4-BE49-F238E27FC236}">
                      <a16:creationId xmlns:a16="http://schemas.microsoft.com/office/drawing/2014/main" id="{D41CB310-12DC-4360-8390-0C2768BCE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5" name="Rectangle 126">
                  <a:extLst>
                    <a:ext uri="{FF2B5EF4-FFF2-40B4-BE49-F238E27FC236}">
                      <a16:creationId xmlns:a16="http://schemas.microsoft.com/office/drawing/2014/main" id="{EFF8BA3E-0547-41AD-A3A3-20F04598B0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6" name="Freeform 127">
                  <a:extLst>
                    <a:ext uri="{FF2B5EF4-FFF2-40B4-BE49-F238E27FC236}">
                      <a16:creationId xmlns:a16="http://schemas.microsoft.com/office/drawing/2014/main" id="{0366F380-6FC7-45D3-B2C0-56C9BB4E89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7" name="Freeform 128">
                  <a:extLst>
                    <a:ext uri="{FF2B5EF4-FFF2-40B4-BE49-F238E27FC236}">
                      <a16:creationId xmlns:a16="http://schemas.microsoft.com/office/drawing/2014/main" id="{136DB4C9-3B1A-489E-A850-A3913EF6E8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8" name="Freeform 129">
                  <a:extLst>
                    <a:ext uri="{FF2B5EF4-FFF2-40B4-BE49-F238E27FC236}">
                      <a16:creationId xmlns:a16="http://schemas.microsoft.com/office/drawing/2014/main" id="{696CECF5-2EC5-44C1-A757-A679DA9DA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9" name="Freeform 130">
                  <a:extLst>
                    <a:ext uri="{FF2B5EF4-FFF2-40B4-BE49-F238E27FC236}">
                      <a16:creationId xmlns:a16="http://schemas.microsoft.com/office/drawing/2014/main" id="{7E8A7B4F-0654-4A38-B536-85DEC8AD2A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0" name="Freeform 131">
                  <a:extLst>
                    <a:ext uri="{FF2B5EF4-FFF2-40B4-BE49-F238E27FC236}">
                      <a16:creationId xmlns:a16="http://schemas.microsoft.com/office/drawing/2014/main" id="{E5EFB825-2109-4F2B-AC42-88EF892E74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1" name="Freeform 132">
                  <a:extLst>
                    <a:ext uri="{FF2B5EF4-FFF2-40B4-BE49-F238E27FC236}">
                      <a16:creationId xmlns:a16="http://schemas.microsoft.com/office/drawing/2014/main" id="{EA99CD20-BEA8-4CE9-B65D-6CB005B5B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2" name="Freeform 133">
                  <a:extLst>
                    <a:ext uri="{FF2B5EF4-FFF2-40B4-BE49-F238E27FC236}">
                      <a16:creationId xmlns:a16="http://schemas.microsoft.com/office/drawing/2014/main" id="{C3C45A84-4C6E-4303-8165-1618F60024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3" name="Freeform 134">
                  <a:extLst>
                    <a:ext uri="{FF2B5EF4-FFF2-40B4-BE49-F238E27FC236}">
                      <a16:creationId xmlns:a16="http://schemas.microsoft.com/office/drawing/2014/main" id="{6EB187CE-09CB-4B44-AA1E-5E4BD25AF8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4" name="Freeform 135">
                  <a:extLst>
                    <a:ext uri="{FF2B5EF4-FFF2-40B4-BE49-F238E27FC236}">
                      <a16:creationId xmlns:a16="http://schemas.microsoft.com/office/drawing/2014/main" id="{9B0BE92D-FFE7-4BD0-B071-66FB5C25F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5" name="Freeform 136">
                  <a:extLst>
                    <a:ext uri="{FF2B5EF4-FFF2-40B4-BE49-F238E27FC236}">
                      <a16:creationId xmlns:a16="http://schemas.microsoft.com/office/drawing/2014/main" id="{8FCCA9E5-49F1-4587-9E7A-E69FFB9624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6" name="Freeform 137">
                  <a:extLst>
                    <a:ext uri="{FF2B5EF4-FFF2-40B4-BE49-F238E27FC236}">
                      <a16:creationId xmlns:a16="http://schemas.microsoft.com/office/drawing/2014/main" id="{5F811322-F84D-4AC2-8E3A-19392277A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7" name="Freeform 138">
                  <a:extLst>
                    <a:ext uri="{FF2B5EF4-FFF2-40B4-BE49-F238E27FC236}">
                      <a16:creationId xmlns:a16="http://schemas.microsoft.com/office/drawing/2014/main" id="{DEA71BA3-70B9-4FAC-BFD0-4EADDF03B2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139">
                  <a:extLst>
                    <a:ext uri="{FF2B5EF4-FFF2-40B4-BE49-F238E27FC236}">
                      <a16:creationId xmlns:a16="http://schemas.microsoft.com/office/drawing/2014/main" id="{9E8DFF23-72ED-4462-ACC1-526804C45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140">
                  <a:extLst>
                    <a:ext uri="{FF2B5EF4-FFF2-40B4-BE49-F238E27FC236}">
                      <a16:creationId xmlns:a16="http://schemas.microsoft.com/office/drawing/2014/main" id="{3DA5D750-ECDA-4760-B777-1C16CA4B7B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141">
                  <a:extLst>
                    <a:ext uri="{FF2B5EF4-FFF2-40B4-BE49-F238E27FC236}">
                      <a16:creationId xmlns:a16="http://schemas.microsoft.com/office/drawing/2014/main" id="{279E48FF-FD54-440C-B3FD-9748271AB0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142">
                  <a:extLst>
                    <a:ext uri="{FF2B5EF4-FFF2-40B4-BE49-F238E27FC236}">
                      <a16:creationId xmlns:a16="http://schemas.microsoft.com/office/drawing/2014/main" id="{E21D812B-62E2-4F12-B6AB-BBF48995B5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143">
                  <a:extLst>
                    <a:ext uri="{FF2B5EF4-FFF2-40B4-BE49-F238E27FC236}">
                      <a16:creationId xmlns:a16="http://schemas.microsoft.com/office/drawing/2014/main" id="{AC8A0087-2E67-4913-A3BF-90390668E5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144">
                  <a:extLst>
                    <a:ext uri="{FF2B5EF4-FFF2-40B4-BE49-F238E27FC236}">
                      <a16:creationId xmlns:a16="http://schemas.microsoft.com/office/drawing/2014/main" id="{E5F9575B-FCD1-4C99-BE69-6D2663852F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145">
                  <a:extLst>
                    <a:ext uri="{FF2B5EF4-FFF2-40B4-BE49-F238E27FC236}">
                      <a16:creationId xmlns:a16="http://schemas.microsoft.com/office/drawing/2014/main" id="{CD49C4FD-F448-4BF8-AE55-561E88D48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146">
                  <a:extLst>
                    <a:ext uri="{FF2B5EF4-FFF2-40B4-BE49-F238E27FC236}">
                      <a16:creationId xmlns:a16="http://schemas.microsoft.com/office/drawing/2014/main" id="{558AEBB6-19BF-41BB-9D7F-D2869525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147">
                  <a:extLst>
                    <a:ext uri="{FF2B5EF4-FFF2-40B4-BE49-F238E27FC236}">
                      <a16:creationId xmlns:a16="http://schemas.microsoft.com/office/drawing/2014/main" id="{C2F33DAC-72E8-4B20-B8C1-05A5A1C99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7" name="Rectangle 148">
                  <a:extLst>
                    <a:ext uri="{FF2B5EF4-FFF2-40B4-BE49-F238E27FC236}">
                      <a16:creationId xmlns:a16="http://schemas.microsoft.com/office/drawing/2014/main" id="{025602C5-14C9-44BD-97EA-0CECB33934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149">
                  <a:extLst>
                    <a:ext uri="{FF2B5EF4-FFF2-40B4-BE49-F238E27FC236}">
                      <a16:creationId xmlns:a16="http://schemas.microsoft.com/office/drawing/2014/main" id="{6C5DF4DB-3F54-4FAD-BDE9-9FA986147A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9" name="Rectangle 150">
                  <a:extLst>
                    <a:ext uri="{FF2B5EF4-FFF2-40B4-BE49-F238E27FC236}">
                      <a16:creationId xmlns:a16="http://schemas.microsoft.com/office/drawing/2014/main" id="{D5872C54-FD6C-419C-A5CE-985555B7A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0" name="Freeform 151">
                  <a:extLst>
                    <a:ext uri="{FF2B5EF4-FFF2-40B4-BE49-F238E27FC236}">
                      <a16:creationId xmlns:a16="http://schemas.microsoft.com/office/drawing/2014/main" id="{65284F5F-2ACE-42E5-92BB-CEB9EC1BF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1" name="Freeform 152">
                  <a:extLst>
                    <a:ext uri="{FF2B5EF4-FFF2-40B4-BE49-F238E27FC236}">
                      <a16:creationId xmlns:a16="http://schemas.microsoft.com/office/drawing/2014/main" id="{C2EA02A5-1D63-471D-B081-EFB763D1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2" name="Freeform 153">
                  <a:extLst>
                    <a:ext uri="{FF2B5EF4-FFF2-40B4-BE49-F238E27FC236}">
                      <a16:creationId xmlns:a16="http://schemas.microsoft.com/office/drawing/2014/main" id="{3AD56518-4181-4686-B535-FCFFCD88A8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3" name="Freeform 154">
                  <a:extLst>
                    <a:ext uri="{FF2B5EF4-FFF2-40B4-BE49-F238E27FC236}">
                      <a16:creationId xmlns:a16="http://schemas.microsoft.com/office/drawing/2014/main" id="{EAB358DC-A7E6-4EF8-B3CC-06E3FF760C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4" name="Freeform 155">
                  <a:extLst>
                    <a:ext uri="{FF2B5EF4-FFF2-40B4-BE49-F238E27FC236}">
                      <a16:creationId xmlns:a16="http://schemas.microsoft.com/office/drawing/2014/main" id="{66B00C86-9344-4C7F-8BB0-A2DE6DB719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5" name="Freeform 156">
                  <a:extLst>
                    <a:ext uri="{FF2B5EF4-FFF2-40B4-BE49-F238E27FC236}">
                      <a16:creationId xmlns:a16="http://schemas.microsoft.com/office/drawing/2014/main" id="{DBBCADDB-AD0A-4D87-AC0A-194A8A6BD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6" name="Freeform 157">
                  <a:extLst>
                    <a:ext uri="{FF2B5EF4-FFF2-40B4-BE49-F238E27FC236}">
                      <a16:creationId xmlns:a16="http://schemas.microsoft.com/office/drawing/2014/main" id="{EA122BA6-FE16-48CA-BAB4-423AD395CD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7" name="Freeform 158">
                  <a:extLst>
                    <a:ext uri="{FF2B5EF4-FFF2-40B4-BE49-F238E27FC236}">
                      <a16:creationId xmlns:a16="http://schemas.microsoft.com/office/drawing/2014/main" id="{2AD5544B-7BF7-4429-A5B6-1BE949924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8" name="Freeform 159">
                  <a:extLst>
                    <a:ext uri="{FF2B5EF4-FFF2-40B4-BE49-F238E27FC236}">
                      <a16:creationId xmlns:a16="http://schemas.microsoft.com/office/drawing/2014/main" id="{25579736-38F4-439D-B6B7-6BBE957CC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9" name="Freeform 160">
                  <a:extLst>
                    <a:ext uri="{FF2B5EF4-FFF2-40B4-BE49-F238E27FC236}">
                      <a16:creationId xmlns:a16="http://schemas.microsoft.com/office/drawing/2014/main" id="{E3FDC18C-6676-4328-AD69-7C6D00929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0" name="Freeform 161">
                  <a:extLst>
                    <a:ext uri="{FF2B5EF4-FFF2-40B4-BE49-F238E27FC236}">
                      <a16:creationId xmlns:a16="http://schemas.microsoft.com/office/drawing/2014/main" id="{E644A42D-DA61-461C-8668-1BF4CB3B5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1" name="Rectangle 162">
                  <a:extLst>
                    <a:ext uri="{FF2B5EF4-FFF2-40B4-BE49-F238E27FC236}">
                      <a16:creationId xmlns:a16="http://schemas.microsoft.com/office/drawing/2014/main" id="{141A373F-1B77-4121-8ADC-F7FA8E58D5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2" name="Freeform 163">
                  <a:extLst>
                    <a:ext uri="{FF2B5EF4-FFF2-40B4-BE49-F238E27FC236}">
                      <a16:creationId xmlns:a16="http://schemas.microsoft.com/office/drawing/2014/main" id="{A816FAF5-4FED-4997-B302-E3674BF766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3" name="Freeform 164">
                  <a:extLst>
                    <a:ext uri="{FF2B5EF4-FFF2-40B4-BE49-F238E27FC236}">
                      <a16:creationId xmlns:a16="http://schemas.microsoft.com/office/drawing/2014/main" id="{32FEAD42-06CF-44F1-BC8D-BDEC9AE474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4" name="Freeform 165">
                  <a:extLst>
                    <a:ext uri="{FF2B5EF4-FFF2-40B4-BE49-F238E27FC236}">
                      <a16:creationId xmlns:a16="http://schemas.microsoft.com/office/drawing/2014/main" id="{44DD0118-72AA-47EA-A5F5-6DA5B83BDB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5" name="Freeform 166">
                  <a:extLst>
                    <a:ext uri="{FF2B5EF4-FFF2-40B4-BE49-F238E27FC236}">
                      <a16:creationId xmlns:a16="http://schemas.microsoft.com/office/drawing/2014/main" id="{EE4A776B-E410-45C6-91E5-3F2DDC8F2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6" name="Freeform 167">
                  <a:extLst>
                    <a:ext uri="{FF2B5EF4-FFF2-40B4-BE49-F238E27FC236}">
                      <a16:creationId xmlns:a16="http://schemas.microsoft.com/office/drawing/2014/main" id="{9DB04EE1-2D64-44DE-9ADE-3220537E68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7" name="Freeform 168">
                  <a:extLst>
                    <a:ext uri="{FF2B5EF4-FFF2-40B4-BE49-F238E27FC236}">
                      <a16:creationId xmlns:a16="http://schemas.microsoft.com/office/drawing/2014/main" id="{A170DB27-0ACE-43DB-9D07-F45E8BFD7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8" name="Freeform 169">
                  <a:extLst>
                    <a:ext uri="{FF2B5EF4-FFF2-40B4-BE49-F238E27FC236}">
                      <a16:creationId xmlns:a16="http://schemas.microsoft.com/office/drawing/2014/main" id="{62065246-72F9-4ED5-980F-B6AC89F79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9" name="Freeform 170">
                  <a:extLst>
                    <a:ext uri="{FF2B5EF4-FFF2-40B4-BE49-F238E27FC236}">
                      <a16:creationId xmlns:a16="http://schemas.microsoft.com/office/drawing/2014/main" id="{381E2B52-6D96-484D-9155-464D5B888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0" name="Freeform 171">
                  <a:extLst>
                    <a:ext uri="{FF2B5EF4-FFF2-40B4-BE49-F238E27FC236}">
                      <a16:creationId xmlns:a16="http://schemas.microsoft.com/office/drawing/2014/main" id="{D7F9F041-B8C4-4F4B-A281-F266C7903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1" name="Freeform 172">
                  <a:extLst>
                    <a:ext uri="{FF2B5EF4-FFF2-40B4-BE49-F238E27FC236}">
                      <a16:creationId xmlns:a16="http://schemas.microsoft.com/office/drawing/2014/main" id="{36D5E5C6-3E33-4C32-85EB-C2C697A1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2" name="Freeform 173">
                  <a:extLst>
                    <a:ext uri="{FF2B5EF4-FFF2-40B4-BE49-F238E27FC236}">
                      <a16:creationId xmlns:a16="http://schemas.microsoft.com/office/drawing/2014/main" id="{BB9A976F-3AC4-4F1B-941F-A2CD79AC1D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3" name="Freeform 174">
                  <a:extLst>
                    <a:ext uri="{FF2B5EF4-FFF2-40B4-BE49-F238E27FC236}">
                      <a16:creationId xmlns:a16="http://schemas.microsoft.com/office/drawing/2014/main" id="{0CB96007-074E-47A0-8858-B01046D3E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4" name="Freeform 175">
                  <a:extLst>
                    <a:ext uri="{FF2B5EF4-FFF2-40B4-BE49-F238E27FC236}">
                      <a16:creationId xmlns:a16="http://schemas.microsoft.com/office/drawing/2014/main" id="{549C6D7B-B65A-481D-8A10-EEBF3527F6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5" name="Freeform 176">
                  <a:extLst>
                    <a:ext uri="{FF2B5EF4-FFF2-40B4-BE49-F238E27FC236}">
                      <a16:creationId xmlns:a16="http://schemas.microsoft.com/office/drawing/2014/main" id="{08E092BD-D4D4-4AFC-82B2-ABDD5A675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6" name="Freeform 177">
                  <a:extLst>
                    <a:ext uri="{FF2B5EF4-FFF2-40B4-BE49-F238E27FC236}">
                      <a16:creationId xmlns:a16="http://schemas.microsoft.com/office/drawing/2014/main" id="{A0ECF2CE-EC2F-4C40-AA7B-8CF4BC5E76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178">
                  <a:extLst>
                    <a:ext uri="{FF2B5EF4-FFF2-40B4-BE49-F238E27FC236}">
                      <a16:creationId xmlns:a16="http://schemas.microsoft.com/office/drawing/2014/main" id="{0506C663-A1AC-4129-A01A-A3AF79D2E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179">
                  <a:extLst>
                    <a:ext uri="{FF2B5EF4-FFF2-40B4-BE49-F238E27FC236}">
                      <a16:creationId xmlns:a16="http://schemas.microsoft.com/office/drawing/2014/main" id="{7E8E5154-C1AA-4232-B1BA-7B53A2AF67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9" name="Freeform 180">
                  <a:extLst>
                    <a:ext uri="{FF2B5EF4-FFF2-40B4-BE49-F238E27FC236}">
                      <a16:creationId xmlns:a16="http://schemas.microsoft.com/office/drawing/2014/main" id="{E0E49F9F-85B7-4FE0-915F-2ECC1557BA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181">
                  <a:extLst>
                    <a:ext uri="{FF2B5EF4-FFF2-40B4-BE49-F238E27FC236}">
                      <a16:creationId xmlns:a16="http://schemas.microsoft.com/office/drawing/2014/main" id="{4531A3F9-61D3-40FD-B466-B4CC7E45E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1" name="Freeform 182">
                  <a:extLst>
                    <a:ext uri="{FF2B5EF4-FFF2-40B4-BE49-F238E27FC236}">
                      <a16:creationId xmlns:a16="http://schemas.microsoft.com/office/drawing/2014/main" id="{7FA687E5-E700-404D-922E-094F14AFC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2" name="Freeform 183">
                  <a:extLst>
                    <a:ext uri="{FF2B5EF4-FFF2-40B4-BE49-F238E27FC236}">
                      <a16:creationId xmlns:a16="http://schemas.microsoft.com/office/drawing/2014/main" id="{753CDB2E-FA30-4D7F-B530-FE1AFF22C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3" name="Rectangle 184">
                  <a:extLst>
                    <a:ext uri="{FF2B5EF4-FFF2-40B4-BE49-F238E27FC236}">
                      <a16:creationId xmlns:a16="http://schemas.microsoft.com/office/drawing/2014/main" id="{E6EB03D7-31E9-4279-A31E-CA3B6174A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4" name="Freeform 185">
                  <a:extLst>
                    <a:ext uri="{FF2B5EF4-FFF2-40B4-BE49-F238E27FC236}">
                      <a16:creationId xmlns:a16="http://schemas.microsoft.com/office/drawing/2014/main" id="{F2ACF6B8-9E6A-4CC5-A4D1-68BA89ABBA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186">
                  <a:extLst>
                    <a:ext uri="{FF2B5EF4-FFF2-40B4-BE49-F238E27FC236}">
                      <a16:creationId xmlns:a16="http://schemas.microsoft.com/office/drawing/2014/main" id="{0626E832-DE58-4548-88EB-06B37D1EB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187">
                  <a:extLst>
                    <a:ext uri="{FF2B5EF4-FFF2-40B4-BE49-F238E27FC236}">
                      <a16:creationId xmlns:a16="http://schemas.microsoft.com/office/drawing/2014/main" id="{84BE2D94-4F82-4957-B6F9-C30298E05D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7" name="Freeform 188">
                  <a:extLst>
                    <a:ext uri="{FF2B5EF4-FFF2-40B4-BE49-F238E27FC236}">
                      <a16:creationId xmlns:a16="http://schemas.microsoft.com/office/drawing/2014/main" id="{50ABF746-4A60-4D62-A6B6-BF6F678C1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189">
                  <a:extLst>
                    <a:ext uri="{FF2B5EF4-FFF2-40B4-BE49-F238E27FC236}">
                      <a16:creationId xmlns:a16="http://schemas.microsoft.com/office/drawing/2014/main" id="{7B003D0D-B786-4A87-8944-6C0374BAB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190">
                  <a:extLst>
                    <a:ext uri="{FF2B5EF4-FFF2-40B4-BE49-F238E27FC236}">
                      <a16:creationId xmlns:a16="http://schemas.microsoft.com/office/drawing/2014/main" id="{AF4D2029-242E-458E-9566-AD01C454A6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191">
                  <a:extLst>
                    <a:ext uri="{FF2B5EF4-FFF2-40B4-BE49-F238E27FC236}">
                      <a16:creationId xmlns:a16="http://schemas.microsoft.com/office/drawing/2014/main" id="{C2DE8B8D-75B6-4A29-A46D-734B2B831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1" name="Freeform 192">
                  <a:extLst>
                    <a:ext uri="{FF2B5EF4-FFF2-40B4-BE49-F238E27FC236}">
                      <a16:creationId xmlns:a16="http://schemas.microsoft.com/office/drawing/2014/main" id="{97E3DC81-FE40-4886-ABFE-6DB000A722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193">
                  <a:extLst>
                    <a:ext uri="{FF2B5EF4-FFF2-40B4-BE49-F238E27FC236}">
                      <a16:creationId xmlns:a16="http://schemas.microsoft.com/office/drawing/2014/main" id="{07D14903-5447-4483-B30E-2446794DF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194">
                  <a:extLst>
                    <a:ext uri="{FF2B5EF4-FFF2-40B4-BE49-F238E27FC236}">
                      <a16:creationId xmlns:a16="http://schemas.microsoft.com/office/drawing/2014/main" id="{6A810211-0632-4695-9B4B-BE511BCAD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4" name="Freeform 195">
                  <a:extLst>
                    <a:ext uri="{FF2B5EF4-FFF2-40B4-BE49-F238E27FC236}">
                      <a16:creationId xmlns:a16="http://schemas.microsoft.com/office/drawing/2014/main" id="{D84C06D0-EB7F-4318-B9C6-116DA0B42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Rectangle 196">
                  <a:extLst>
                    <a:ext uri="{FF2B5EF4-FFF2-40B4-BE49-F238E27FC236}">
                      <a16:creationId xmlns:a16="http://schemas.microsoft.com/office/drawing/2014/main" id="{AB9E63C0-4329-4DC0-B0F4-828A42DEB9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6" name="Freeform 197">
                  <a:extLst>
                    <a:ext uri="{FF2B5EF4-FFF2-40B4-BE49-F238E27FC236}">
                      <a16:creationId xmlns:a16="http://schemas.microsoft.com/office/drawing/2014/main" id="{1EBF3FDB-D0E7-463B-824D-3B0F4D2A6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198">
                  <a:extLst>
                    <a:ext uri="{FF2B5EF4-FFF2-40B4-BE49-F238E27FC236}">
                      <a16:creationId xmlns:a16="http://schemas.microsoft.com/office/drawing/2014/main" id="{43FD74F0-53C6-441B-AC33-09D033AD3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8" name="Freeform 199">
                  <a:extLst>
                    <a:ext uri="{FF2B5EF4-FFF2-40B4-BE49-F238E27FC236}">
                      <a16:creationId xmlns:a16="http://schemas.microsoft.com/office/drawing/2014/main" id="{580C6A4C-6CDA-4DFE-9D72-82AF7D417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200">
                  <a:extLst>
                    <a:ext uri="{FF2B5EF4-FFF2-40B4-BE49-F238E27FC236}">
                      <a16:creationId xmlns:a16="http://schemas.microsoft.com/office/drawing/2014/main" id="{AC8FC90A-B88F-4023-97AC-8AB761B750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0" name="Freeform 201">
                  <a:extLst>
                    <a:ext uri="{FF2B5EF4-FFF2-40B4-BE49-F238E27FC236}">
                      <a16:creationId xmlns:a16="http://schemas.microsoft.com/office/drawing/2014/main" id="{CA49644C-7E6E-4CB7-9274-D1645FE0C9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1" name="Freeform 202">
                  <a:extLst>
                    <a:ext uri="{FF2B5EF4-FFF2-40B4-BE49-F238E27FC236}">
                      <a16:creationId xmlns:a16="http://schemas.microsoft.com/office/drawing/2014/main" id="{15544AFF-0FEB-41E8-8845-BD883B907A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203">
                  <a:extLst>
                    <a:ext uri="{FF2B5EF4-FFF2-40B4-BE49-F238E27FC236}">
                      <a16:creationId xmlns:a16="http://schemas.microsoft.com/office/drawing/2014/main" id="{CD9227F6-BB57-4D67-9E3D-1A5979B85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3" name="Freeform 204">
                  <a:extLst>
                    <a:ext uri="{FF2B5EF4-FFF2-40B4-BE49-F238E27FC236}">
                      <a16:creationId xmlns:a16="http://schemas.microsoft.com/office/drawing/2014/main" id="{8263FA36-0363-43BE-B20F-FB4A1D607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34" name="Freeform 206">
                <a:extLst>
                  <a:ext uri="{FF2B5EF4-FFF2-40B4-BE49-F238E27FC236}">
                    <a16:creationId xmlns:a16="http://schemas.microsoft.com/office/drawing/2014/main" id="{2CA6A67E-644E-4FCA-B5A6-3FC55805C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07">
                <a:extLst>
                  <a:ext uri="{FF2B5EF4-FFF2-40B4-BE49-F238E27FC236}">
                    <a16:creationId xmlns:a16="http://schemas.microsoft.com/office/drawing/2014/main" id="{A6159B78-9878-4DB6-9857-A95F4B929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08">
                <a:extLst>
                  <a:ext uri="{FF2B5EF4-FFF2-40B4-BE49-F238E27FC236}">
                    <a16:creationId xmlns:a16="http://schemas.microsoft.com/office/drawing/2014/main" id="{7A7CFF8C-7570-41EB-B98B-0204AE5D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Rectangle 209">
                <a:extLst>
                  <a:ext uri="{FF2B5EF4-FFF2-40B4-BE49-F238E27FC236}">
                    <a16:creationId xmlns:a16="http://schemas.microsoft.com/office/drawing/2014/main" id="{320879F7-BBC2-435F-B29D-F372B86ED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10">
                <a:extLst>
                  <a:ext uri="{FF2B5EF4-FFF2-40B4-BE49-F238E27FC236}">
                    <a16:creationId xmlns:a16="http://schemas.microsoft.com/office/drawing/2014/main" id="{FAD4C5C0-3F1A-4984-BE1B-A1B921C33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11">
                <a:extLst>
                  <a:ext uri="{FF2B5EF4-FFF2-40B4-BE49-F238E27FC236}">
                    <a16:creationId xmlns:a16="http://schemas.microsoft.com/office/drawing/2014/main" id="{6C3598DD-219E-4608-B6E6-CD36E6774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12">
                <a:extLst>
                  <a:ext uri="{FF2B5EF4-FFF2-40B4-BE49-F238E27FC236}">
                    <a16:creationId xmlns:a16="http://schemas.microsoft.com/office/drawing/2014/main" id="{3892F552-2678-44B3-B41E-DA461C8CC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13">
                <a:extLst>
                  <a:ext uri="{FF2B5EF4-FFF2-40B4-BE49-F238E27FC236}">
                    <a16:creationId xmlns:a16="http://schemas.microsoft.com/office/drawing/2014/main" id="{87A5125C-8BEE-46F1-9D57-C6DE6390A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14">
                <a:extLst>
                  <a:ext uri="{FF2B5EF4-FFF2-40B4-BE49-F238E27FC236}">
                    <a16:creationId xmlns:a16="http://schemas.microsoft.com/office/drawing/2014/main" id="{709E5900-44EC-484B-8D42-FB3EDCAF7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15">
                <a:extLst>
                  <a:ext uri="{FF2B5EF4-FFF2-40B4-BE49-F238E27FC236}">
                    <a16:creationId xmlns:a16="http://schemas.microsoft.com/office/drawing/2014/main" id="{F944152B-0213-4FA0-BC98-E0AD25AA8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16">
                <a:extLst>
                  <a:ext uri="{FF2B5EF4-FFF2-40B4-BE49-F238E27FC236}">
                    <a16:creationId xmlns:a16="http://schemas.microsoft.com/office/drawing/2014/main" id="{632E2D2A-65A7-4D9E-B7E1-F3775D6E2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17">
                <a:extLst>
                  <a:ext uri="{FF2B5EF4-FFF2-40B4-BE49-F238E27FC236}">
                    <a16:creationId xmlns:a16="http://schemas.microsoft.com/office/drawing/2014/main" id="{F515FAE4-F58C-4BB6-8143-C2D76A95F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218">
                <a:extLst>
                  <a:ext uri="{FF2B5EF4-FFF2-40B4-BE49-F238E27FC236}">
                    <a16:creationId xmlns:a16="http://schemas.microsoft.com/office/drawing/2014/main" id="{CFDA1955-6EAA-4EB6-B061-859FF41DD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219">
                <a:extLst>
                  <a:ext uri="{FF2B5EF4-FFF2-40B4-BE49-F238E27FC236}">
                    <a16:creationId xmlns:a16="http://schemas.microsoft.com/office/drawing/2014/main" id="{33B484B6-F4D8-4EF5-B2B3-1B6C8BAC1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220">
                <a:extLst>
                  <a:ext uri="{FF2B5EF4-FFF2-40B4-BE49-F238E27FC236}">
                    <a16:creationId xmlns:a16="http://schemas.microsoft.com/office/drawing/2014/main" id="{4D90B512-DEAF-4C36-9BFF-C7FB156D6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Rectangle 221">
                <a:extLst>
                  <a:ext uri="{FF2B5EF4-FFF2-40B4-BE49-F238E27FC236}">
                    <a16:creationId xmlns:a16="http://schemas.microsoft.com/office/drawing/2014/main" id="{4A8910C5-AFFC-4DC9-9704-D7532D853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222">
                <a:extLst>
                  <a:ext uri="{FF2B5EF4-FFF2-40B4-BE49-F238E27FC236}">
                    <a16:creationId xmlns:a16="http://schemas.microsoft.com/office/drawing/2014/main" id="{3952B6E0-61EC-4D08-8F28-E6499513C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223">
                <a:extLst>
                  <a:ext uri="{FF2B5EF4-FFF2-40B4-BE49-F238E27FC236}">
                    <a16:creationId xmlns:a16="http://schemas.microsoft.com/office/drawing/2014/main" id="{FE594108-6639-449A-BDA9-440AC2D58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224">
                <a:extLst>
                  <a:ext uri="{FF2B5EF4-FFF2-40B4-BE49-F238E27FC236}">
                    <a16:creationId xmlns:a16="http://schemas.microsoft.com/office/drawing/2014/main" id="{662ABC62-73CD-4B10-9C6C-FB0BF931C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225">
                <a:extLst>
                  <a:ext uri="{FF2B5EF4-FFF2-40B4-BE49-F238E27FC236}">
                    <a16:creationId xmlns:a16="http://schemas.microsoft.com/office/drawing/2014/main" id="{F7AD602F-4A96-45A3-A9A2-7CD7E49D6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226">
                <a:extLst>
                  <a:ext uri="{FF2B5EF4-FFF2-40B4-BE49-F238E27FC236}">
                    <a16:creationId xmlns:a16="http://schemas.microsoft.com/office/drawing/2014/main" id="{EF06BEA4-2AFC-4712-8FBD-B4D597487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227">
                <a:extLst>
                  <a:ext uri="{FF2B5EF4-FFF2-40B4-BE49-F238E27FC236}">
                    <a16:creationId xmlns:a16="http://schemas.microsoft.com/office/drawing/2014/main" id="{6F8897CA-C7DD-4B5B-9D50-8B163CC34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228">
                <a:extLst>
                  <a:ext uri="{FF2B5EF4-FFF2-40B4-BE49-F238E27FC236}">
                    <a16:creationId xmlns:a16="http://schemas.microsoft.com/office/drawing/2014/main" id="{676B075B-5D2A-43F3-9099-EA3098575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229">
                <a:extLst>
                  <a:ext uri="{FF2B5EF4-FFF2-40B4-BE49-F238E27FC236}">
                    <a16:creationId xmlns:a16="http://schemas.microsoft.com/office/drawing/2014/main" id="{726B907F-26AE-401F-AC57-20C6F873E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30">
                <a:extLst>
                  <a:ext uri="{FF2B5EF4-FFF2-40B4-BE49-F238E27FC236}">
                    <a16:creationId xmlns:a16="http://schemas.microsoft.com/office/drawing/2014/main" id="{AE038D2D-463A-415E-9171-A17FF5DD0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31">
                <a:extLst>
                  <a:ext uri="{FF2B5EF4-FFF2-40B4-BE49-F238E27FC236}">
                    <a16:creationId xmlns:a16="http://schemas.microsoft.com/office/drawing/2014/main" id="{E6A23E39-BB96-4FAF-86F7-B53B96E5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32">
                <a:extLst>
                  <a:ext uri="{FF2B5EF4-FFF2-40B4-BE49-F238E27FC236}">
                    <a16:creationId xmlns:a16="http://schemas.microsoft.com/office/drawing/2014/main" id="{190EF5EC-225E-4316-B9D3-3F6922692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Rectangle 233">
                <a:extLst>
                  <a:ext uri="{FF2B5EF4-FFF2-40B4-BE49-F238E27FC236}">
                    <a16:creationId xmlns:a16="http://schemas.microsoft.com/office/drawing/2014/main" id="{46B3D16B-91E0-4D48-84E9-CE5B5DED5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34">
                <a:extLst>
                  <a:ext uri="{FF2B5EF4-FFF2-40B4-BE49-F238E27FC236}">
                    <a16:creationId xmlns:a16="http://schemas.microsoft.com/office/drawing/2014/main" id="{4E187C4F-646F-45D3-A940-EE92EE35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235">
                <a:extLst>
                  <a:ext uri="{FF2B5EF4-FFF2-40B4-BE49-F238E27FC236}">
                    <a16:creationId xmlns:a16="http://schemas.microsoft.com/office/drawing/2014/main" id="{255809E6-3BCE-4CC8-A1F4-0CA6DB5A6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36">
                <a:extLst>
                  <a:ext uri="{FF2B5EF4-FFF2-40B4-BE49-F238E27FC236}">
                    <a16:creationId xmlns:a16="http://schemas.microsoft.com/office/drawing/2014/main" id="{5729EB98-2CF4-4B95-9E46-B35982404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37">
                <a:extLst>
                  <a:ext uri="{FF2B5EF4-FFF2-40B4-BE49-F238E27FC236}">
                    <a16:creationId xmlns:a16="http://schemas.microsoft.com/office/drawing/2014/main" id="{13B284A8-62E6-459F-97DA-0BFF133EF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38">
                <a:extLst>
                  <a:ext uri="{FF2B5EF4-FFF2-40B4-BE49-F238E27FC236}">
                    <a16:creationId xmlns:a16="http://schemas.microsoft.com/office/drawing/2014/main" id="{3038FADA-1A84-4CB3-B5CA-32F677539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39">
                <a:extLst>
                  <a:ext uri="{FF2B5EF4-FFF2-40B4-BE49-F238E27FC236}">
                    <a16:creationId xmlns:a16="http://schemas.microsoft.com/office/drawing/2014/main" id="{6A40119E-FBCC-4B08-8324-FC6BDA6C9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240">
                <a:extLst>
                  <a:ext uri="{FF2B5EF4-FFF2-40B4-BE49-F238E27FC236}">
                    <a16:creationId xmlns:a16="http://schemas.microsoft.com/office/drawing/2014/main" id="{2122CB16-40E4-4616-9BEE-208DFF8E6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241">
                <a:extLst>
                  <a:ext uri="{FF2B5EF4-FFF2-40B4-BE49-F238E27FC236}">
                    <a16:creationId xmlns:a16="http://schemas.microsoft.com/office/drawing/2014/main" id="{833406FC-36A8-46BF-AE28-AF1FBC86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242">
                <a:extLst>
                  <a:ext uri="{FF2B5EF4-FFF2-40B4-BE49-F238E27FC236}">
                    <a16:creationId xmlns:a16="http://schemas.microsoft.com/office/drawing/2014/main" id="{8A723C56-11CD-4CA2-9177-B0C1A6252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43">
                <a:extLst>
                  <a:ext uri="{FF2B5EF4-FFF2-40B4-BE49-F238E27FC236}">
                    <a16:creationId xmlns:a16="http://schemas.microsoft.com/office/drawing/2014/main" id="{5A1AF196-3CB0-47C0-9493-1E9A43114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44">
                <a:extLst>
                  <a:ext uri="{FF2B5EF4-FFF2-40B4-BE49-F238E27FC236}">
                    <a16:creationId xmlns:a16="http://schemas.microsoft.com/office/drawing/2014/main" id="{ACB3E908-BFC5-4F07-BDD6-8724D922E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Rectangle 245">
                <a:extLst>
                  <a:ext uri="{FF2B5EF4-FFF2-40B4-BE49-F238E27FC236}">
                    <a16:creationId xmlns:a16="http://schemas.microsoft.com/office/drawing/2014/main" id="{F2F7C921-BB2B-4753-AFC1-1863A794A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46">
                <a:extLst>
                  <a:ext uri="{FF2B5EF4-FFF2-40B4-BE49-F238E27FC236}">
                    <a16:creationId xmlns:a16="http://schemas.microsoft.com/office/drawing/2014/main" id="{0B0F91B5-DED8-441E-95B0-35FCB9669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47">
                <a:extLst>
                  <a:ext uri="{FF2B5EF4-FFF2-40B4-BE49-F238E27FC236}">
                    <a16:creationId xmlns:a16="http://schemas.microsoft.com/office/drawing/2014/main" id="{99AB3D18-4E89-4238-8AA0-9BF18BB78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48">
                <a:extLst>
                  <a:ext uri="{FF2B5EF4-FFF2-40B4-BE49-F238E27FC236}">
                    <a16:creationId xmlns:a16="http://schemas.microsoft.com/office/drawing/2014/main" id="{D1696891-C533-4C0C-B4B4-F84F2DA21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249">
                <a:extLst>
                  <a:ext uri="{FF2B5EF4-FFF2-40B4-BE49-F238E27FC236}">
                    <a16:creationId xmlns:a16="http://schemas.microsoft.com/office/drawing/2014/main" id="{158EC569-5D2A-40AC-A406-76B3A68DD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50">
                <a:extLst>
                  <a:ext uri="{FF2B5EF4-FFF2-40B4-BE49-F238E27FC236}">
                    <a16:creationId xmlns:a16="http://schemas.microsoft.com/office/drawing/2014/main" id="{3DB6A7FD-6201-4DA6-913C-AC6A3B16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251">
                <a:extLst>
                  <a:ext uri="{FF2B5EF4-FFF2-40B4-BE49-F238E27FC236}">
                    <a16:creationId xmlns:a16="http://schemas.microsoft.com/office/drawing/2014/main" id="{71415257-7EED-4B2C-8050-AA6A499A1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252">
                <a:extLst>
                  <a:ext uri="{FF2B5EF4-FFF2-40B4-BE49-F238E27FC236}">
                    <a16:creationId xmlns:a16="http://schemas.microsoft.com/office/drawing/2014/main" id="{728E49C9-01CF-4E1E-B1E3-E820526ED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253">
                <a:extLst>
                  <a:ext uri="{FF2B5EF4-FFF2-40B4-BE49-F238E27FC236}">
                    <a16:creationId xmlns:a16="http://schemas.microsoft.com/office/drawing/2014/main" id="{7025AA4B-8A79-4A90-A228-D7441E965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254">
                <a:extLst>
                  <a:ext uri="{FF2B5EF4-FFF2-40B4-BE49-F238E27FC236}">
                    <a16:creationId xmlns:a16="http://schemas.microsoft.com/office/drawing/2014/main" id="{277085A3-A98B-41E5-A88E-3833580EB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255">
                <a:extLst>
                  <a:ext uri="{FF2B5EF4-FFF2-40B4-BE49-F238E27FC236}">
                    <a16:creationId xmlns:a16="http://schemas.microsoft.com/office/drawing/2014/main" id="{8789AA96-370D-4433-83DB-762B9EDF7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56">
                <a:extLst>
                  <a:ext uri="{FF2B5EF4-FFF2-40B4-BE49-F238E27FC236}">
                    <a16:creationId xmlns:a16="http://schemas.microsoft.com/office/drawing/2014/main" id="{A98B1787-9979-49D9-8164-FC1A205D6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Rectangle 257">
                <a:extLst>
                  <a:ext uri="{FF2B5EF4-FFF2-40B4-BE49-F238E27FC236}">
                    <a16:creationId xmlns:a16="http://schemas.microsoft.com/office/drawing/2014/main" id="{907AC2E0-DDF4-4895-9BB1-FC76150B6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258">
                <a:extLst>
                  <a:ext uri="{FF2B5EF4-FFF2-40B4-BE49-F238E27FC236}">
                    <a16:creationId xmlns:a16="http://schemas.microsoft.com/office/drawing/2014/main" id="{0ED092FE-9EA7-4370-9E4A-FD692B313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259">
                <a:extLst>
                  <a:ext uri="{FF2B5EF4-FFF2-40B4-BE49-F238E27FC236}">
                    <a16:creationId xmlns:a16="http://schemas.microsoft.com/office/drawing/2014/main" id="{D6CF4FC7-B17B-442B-AFF2-AFFCA257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260">
                <a:extLst>
                  <a:ext uri="{FF2B5EF4-FFF2-40B4-BE49-F238E27FC236}">
                    <a16:creationId xmlns:a16="http://schemas.microsoft.com/office/drawing/2014/main" id="{AE9F6E06-961E-4B3D-95F0-9E369B6B4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261">
                <a:extLst>
                  <a:ext uri="{FF2B5EF4-FFF2-40B4-BE49-F238E27FC236}">
                    <a16:creationId xmlns:a16="http://schemas.microsoft.com/office/drawing/2014/main" id="{25421DD6-BCC5-41AA-8E57-F493F344E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262">
                <a:extLst>
                  <a:ext uri="{FF2B5EF4-FFF2-40B4-BE49-F238E27FC236}">
                    <a16:creationId xmlns:a16="http://schemas.microsoft.com/office/drawing/2014/main" id="{A8904B3E-94C1-49A6-843B-BA4B5C6EC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263">
                <a:extLst>
                  <a:ext uri="{FF2B5EF4-FFF2-40B4-BE49-F238E27FC236}">
                    <a16:creationId xmlns:a16="http://schemas.microsoft.com/office/drawing/2014/main" id="{8AB53990-8404-4C42-A1EA-B8D9FD1DE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264">
                <a:extLst>
                  <a:ext uri="{FF2B5EF4-FFF2-40B4-BE49-F238E27FC236}">
                    <a16:creationId xmlns:a16="http://schemas.microsoft.com/office/drawing/2014/main" id="{74A46203-C98C-4921-987A-8D13E5AA2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265">
                <a:extLst>
                  <a:ext uri="{FF2B5EF4-FFF2-40B4-BE49-F238E27FC236}">
                    <a16:creationId xmlns:a16="http://schemas.microsoft.com/office/drawing/2014/main" id="{FA45F82F-AF67-4B5C-9116-59829AFA3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266">
                <a:extLst>
                  <a:ext uri="{FF2B5EF4-FFF2-40B4-BE49-F238E27FC236}">
                    <a16:creationId xmlns:a16="http://schemas.microsoft.com/office/drawing/2014/main" id="{71C9E049-04D3-4E9D-845A-2E3EB1567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267">
                <a:extLst>
                  <a:ext uri="{FF2B5EF4-FFF2-40B4-BE49-F238E27FC236}">
                    <a16:creationId xmlns:a16="http://schemas.microsoft.com/office/drawing/2014/main" id="{E2D01A11-1ED8-4C58-BE7C-6750EE8FF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268">
                <a:extLst>
                  <a:ext uri="{FF2B5EF4-FFF2-40B4-BE49-F238E27FC236}">
                    <a16:creationId xmlns:a16="http://schemas.microsoft.com/office/drawing/2014/main" id="{6321F95D-DEEB-4525-9A2A-6936F1684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Rectangle 269">
                <a:extLst>
                  <a:ext uri="{FF2B5EF4-FFF2-40B4-BE49-F238E27FC236}">
                    <a16:creationId xmlns:a16="http://schemas.microsoft.com/office/drawing/2014/main" id="{B18A2BC4-17DC-42A9-9E81-5A1324DB0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270">
                <a:extLst>
                  <a:ext uri="{FF2B5EF4-FFF2-40B4-BE49-F238E27FC236}">
                    <a16:creationId xmlns:a16="http://schemas.microsoft.com/office/drawing/2014/main" id="{A7B10F91-06C2-4D87-ACB7-74FAEE450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Rectangle 271">
                <a:extLst>
                  <a:ext uri="{FF2B5EF4-FFF2-40B4-BE49-F238E27FC236}">
                    <a16:creationId xmlns:a16="http://schemas.microsoft.com/office/drawing/2014/main" id="{F3705AF4-69BE-4142-B434-2A029AC86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272">
                <a:extLst>
                  <a:ext uri="{FF2B5EF4-FFF2-40B4-BE49-F238E27FC236}">
                    <a16:creationId xmlns:a16="http://schemas.microsoft.com/office/drawing/2014/main" id="{3FE3AF22-841E-4250-9284-5868BC2E5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273">
                <a:extLst>
                  <a:ext uri="{FF2B5EF4-FFF2-40B4-BE49-F238E27FC236}">
                    <a16:creationId xmlns:a16="http://schemas.microsoft.com/office/drawing/2014/main" id="{9D2C01B5-BE6C-4343-8EE6-6C4237ABF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74">
                <a:extLst>
                  <a:ext uri="{FF2B5EF4-FFF2-40B4-BE49-F238E27FC236}">
                    <a16:creationId xmlns:a16="http://schemas.microsoft.com/office/drawing/2014/main" id="{93F87111-3767-4896-B1B7-0BFC866A5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75">
                <a:extLst>
                  <a:ext uri="{FF2B5EF4-FFF2-40B4-BE49-F238E27FC236}">
                    <a16:creationId xmlns:a16="http://schemas.microsoft.com/office/drawing/2014/main" id="{C23337E4-C367-49B3-87F4-E59F7ECF5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76">
                <a:extLst>
                  <a:ext uri="{FF2B5EF4-FFF2-40B4-BE49-F238E27FC236}">
                    <a16:creationId xmlns:a16="http://schemas.microsoft.com/office/drawing/2014/main" id="{D8A0F6F8-BB73-408A-B2B7-CCB72D181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77">
                <a:extLst>
                  <a:ext uri="{FF2B5EF4-FFF2-40B4-BE49-F238E27FC236}">
                    <a16:creationId xmlns:a16="http://schemas.microsoft.com/office/drawing/2014/main" id="{C084949B-2E73-4E7A-8CD1-DAD9D58C4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278">
                <a:extLst>
                  <a:ext uri="{FF2B5EF4-FFF2-40B4-BE49-F238E27FC236}">
                    <a16:creationId xmlns:a16="http://schemas.microsoft.com/office/drawing/2014/main" id="{CA10EB72-18A2-4BC6-B3E4-0299ADB50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279">
                <a:extLst>
                  <a:ext uri="{FF2B5EF4-FFF2-40B4-BE49-F238E27FC236}">
                    <a16:creationId xmlns:a16="http://schemas.microsoft.com/office/drawing/2014/main" id="{E18A032C-4023-406A-B87F-A16E57809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280">
                <a:extLst>
                  <a:ext uri="{FF2B5EF4-FFF2-40B4-BE49-F238E27FC236}">
                    <a16:creationId xmlns:a16="http://schemas.microsoft.com/office/drawing/2014/main" id="{C1768388-2022-4280-A92F-514DDDF78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81">
                <a:extLst>
                  <a:ext uri="{FF2B5EF4-FFF2-40B4-BE49-F238E27FC236}">
                    <a16:creationId xmlns:a16="http://schemas.microsoft.com/office/drawing/2014/main" id="{9F5E171F-D06D-4767-A1B3-C01049DD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282">
                <a:extLst>
                  <a:ext uri="{FF2B5EF4-FFF2-40B4-BE49-F238E27FC236}">
                    <a16:creationId xmlns:a16="http://schemas.microsoft.com/office/drawing/2014/main" id="{912C630E-E63A-4EE8-A092-4D0671E5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Rectangle 283">
                <a:extLst>
                  <a:ext uri="{FF2B5EF4-FFF2-40B4-BE49-F238E27FC236}">
                    <a16:creationId xmlns:a16="http://schemas.microsoft.com/office/drawing/2014/main" id="{7F312D5C-DB2D-4DD8-951C-D4982822C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284">
                <a:extLst>
                  <a:ext uri="{FF2B5EF4-FFF2-40B4-BE49-F238E27FC236}">
                    <a16:creationId xmlns:a16="http://schemas.microsoft.com/office/drawing/2014/main" id="{FC4F890A-3E97-482F-A7E8-803199D13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285">
                <a:extLst>
                  <a:ext uri="{FF2B5EF4-FFF2-40B4-BE49-F238E27FC236}">
                    <a16:creationId xmlns:a16="http://schemas.microsoft.com/office/drawing/2014/main" id="{5F55819F-3555-4F78-B93A-F2F2105C2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286">
                <a:extLst>
                  <a:ext uri="{FF2B5EF4-FFF2-40B4-BE49-F238E27FC236}">
                    <a16:creationId xmlns:a16="http://schemas.microsoft.com/office/drawing/2014/main" id="{BEB7B566-E3D8-465E-8128-B8F264321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287">
                <a:extLst>
                  <a:ext uri="{FF2B5EF4-FFF2-40B4-BE49-F238E27FC236}">
                    <a16:creationId xmlns:a16="http://schemas.microsoft.com/office/drawing/2014/main" id="{91BF5BB0-7D39-4883-8347-9D0F56A8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288">
                <a:extLst>
                  <a:ext uri="{FF2B5EF4-FFF2-40B4-BE49-F238E27FC236}">
                    <a16:creationId xmlns:a16="http://schemas.microsoft.com/office/drawing/2014/main" id="{DA346D0C-2B90-494C-9467-8C594A877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289">
                <a:extLst>
                  <a:ext uri="{FF2B5EF4-FFF2-40B4-BE49-F238E27FC236}">
                    <a16:creationId xmlns:a16="http://schemas.microsoft.com/office/drawing/2014/main" id="{68ED12B4-38B9-484D-8625-727753224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290">
                <a:extLst>
                  <a:ext uri="{FF2B5EF4-FFF2-40B4-BE49-F238E27FC236}">
                    <a16:creationId xmlns:a16="http://schemas.microsoft.com/office/drawing/2014/main" id="{E42D36F8-08CB-4E18-88E7-F19CB2AC6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291">
                <a:extLst>
                  <a:ext uri="{FF2B5EF4-FFF2-40B4-BE49-F238E27FC236}">
                    <a16:creationId xmlns:a16="http://schemas.microsoft.com/office/drawing/2014/main" id="{62006C50-A7B3-4AE4-B9F8-4B5934F13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292">
                <a:extLst>
                  <a:ext uri="{FF2B5EF4-FFF2-40B4-BE49-F238E27FC236}">
                    <a16:creationId xmlns:a16="http://schemas.microsoft.com/office/drawing/2014/main" id="{89651135-EA74-47EC-B7B4-8CDF63FB5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Rectangle 293">
                <a:extLst>
                  <a:ext uri="{FF2B5EF4-FFF2-40B4-BE49-F238E27FC236}">
                    <a16:creationId xmlns:a16="http://schemas.microsoft.com/office/drawing/2014/main" id="{97C86254-6B10-477C-A925-963CAF908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294">
                <a:extLst>
                  <a:ext uri="{FF2B5EF4-FFF2-40B4-BE49-F238E27FC236}">
                    <a16:creationId xmlns:a16="http://schemas.microsoft.com/office/drawing/2014/main" id="{12B29ECF-D501-4D1B-BA1F-74398E6D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295">
                <a:extLst>
                  <a:ext uri="{FF2B5EF4-FFF2-40B4-BE49-F238E27FC236}">
                    <a16:creationId xmlns:a16="http://schemas.microsoft.com/office/drawing/2014/main" id="{9852CD22-C918-411C-B1A8-DB0C441A5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296">
                <a:extLst>
                  <a:ext uri="{FF2B5EF4-FFF2-40B4-BE49-F238E27FC236}">
                    <a16:creationId xmlns:a16="http://schemas.microsoft.com/office/drawing/2014/main" id="{0847CB48-F559-407C-ABF3-5D7A8805A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297">
                <a:extLst>
                  <a:ext uri="{FF2B5EF4-FFF2-40B4-BE49-F238E27FC236}">
                    <a16:creationId xmlns:a16="http://schemas.microsoft.com/office/drawing/2014/main" id="{8FDEBAD9-7A48-4FD4-A439-721F00D30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298">
                <a:extLst>
                  <a:ext uri="{FF2B5EF4-FFF2-40B4-BE49-F238E27FC236}">
                    <a16:creationId xmlns:a16="http://schemas.microsoft.com/office/drawing/2014/main" id="{2EA92486-227B-40C1-9EAC-A47AA2F7D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299">
                <a:extLst>
                  <a:ext uri="{FF2B5EF4-FFF2-40B4-BE49-F238E27FC236}">
                    <a16:creationId xmlns:a16="http://schemas.microsoft.com/office/drawing/2014/main" id="{BD6BDF07-910A-4E9E-9530-D64E0AB1C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00">
                <a:extLst>
                  <a:ext uri="{FF2B5EF4-FFF2-40B4-BE49-F238E27FC236}">
                    <a16:creationId xmlns:a16="http://schemas.microsoft.com/office/drawing/2014/main" id="{3D50C4AC-EBFE-4C24-9BCD-42569F674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01">
                <a:extLst>
                  <a:ext uri="{FF2B5EF4-FFF2-40B4-BE49-F238E27FC236}">
                    <a16:creationId xmlns:a16="http://schemas.microsoft.com/office/drawing/2014/main" id="{908CF93F-637B-44BE-907F-2E3352392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02">
                <a:extLst>
                  <a:ext uri="{FF2B5EF4-FFF2-40B4-BE49-F238E27FC236}">
                    <a16:creationId xmlns:a16="http://schemas.microsoft.com/office/drawing/2014/main" id="{B4645A09-B0D9-4504-86CF-76820DA64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03">
                <a:extLst>
                  <a:ext uri="{FF2B5EF4-FFF2-40B4-BE49-F238E27FC236}">
                    <a16:creationId xmlns:a16="http://schemas.microsoft.com/office/drawing/2014/main" id="{CD198E31-8EE4-4B92-BB7A-1C2ED90E7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04">
                <a:extLst>
                  <a:ext uri="{FF2B5EF4-FFF2-40B4-BE49-F238E27FC236}">
                    <a16:creationId xmlns:a16="http://schemas.microsoft.com/office/drawing/2014/main" id="{A8440053-A1E3-4253-ADD1-14341E61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05">
                <a:extLst>
                  <a:ext uri="{FF2B5EF4-FFF2-40B4-BE49-F238E27FC236}">
                    <a16:creationId xmlns:a16="http://schemas.microsoft.com/office/drawing/2014/main" id="{FB43D9D8-B063-4DB8-A73D-85004A69A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06">
                <a:extLst>
                  <a:ext uri="{FF2B5EF4-FFF2-40B4-BE49-F238E27FC236}">
                    <a16:creationId xmlns:a16="http://schemas.microsoft.com/office/drawing/2014/main" id="{2F8CF450-652A-48C2-BAE5-ACE9CC58C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Rectangle 307">
                <a:extLst>
                  <a:ext uri="{FF2B5EF4-FFF2-40B4-BE49-F238E27FC236}">
                    <a16:creationId xmlns:a16="http://schemas.microsoft.com/office/drawing/2014/main" id="{A1031AA6-7416-4963-AE23-6FB6F19CB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08">
                <a:extLst>
                  <a:ext uri="{FF2B5EF4-FFF2-40B4-BE49-F238E27FC236}">
                    <a16:creationId xmlns:a16="http://schemas.microsoft.com/office/drawing/2014/main" id="{00B4C082-6D63-40B3-89AB-0B60DCBB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09">
                <a:extLst>
                  <a:ext uri="{FF2B5EF4-FFF2-40B4-BE49-F238E27FC236}">
                    <a16:creationId xmlns:a16="http://schemas.microsoft.com/office/drawing/2014/main" id="{EE506B77-E0C8-4853-B667-B2C9D4299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10">
                <a:extLst>
                  <a:ext uri="{FF2B5EF4-FFF2-40B4-BE49-F238E27FC236}">
                    <a16:creationId xmlns:a16="http://schemas.microsoft.com/office/drawing/2014/main" id="{8A6D66D6-2E5F-42EE-A843-25AA7390E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11">
                <a:extLst>
                  <a:ext uri="{FF2B5EF4-FFF2-40B4-BE49-F238E27FC236}">
                    <a16:creationId xmlns:a16="http://schemas.microsoft.com/office/drawing/2014/main" id="{CE29C191-F0FE-40A5-92E4-0376664EF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12">
                <a:extLst>
                  <a:ext uri="{FF2B5EF4-FFF2-40B4-BE49-F238E27FC236}">
                    <a16:creationId xmlns:a16="http://schemas.microsoft.com/office/drawing/2014/main" id="{AB480933-4E9B-46CD-AB7D-D1C8389A2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13">
                <a:extLst>
                  <a:ext uri="{FF2B5EF4-FFF2-40B4-BE49-F238E27FC236}">
                    <a16:creationId xmlns:a16="http://schemas.microsoft.com/office/drawing/2014/main" id="{7BF5DAF2-281B-4429-9C87-F3F987DDA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14">
                <a:extLst>
                  <a:ext uri="{FF2B5EF4-FFF2-40B4-BE49-F238E27FC236}">
                    <a16:creationId xmlns:a16="http://schemas.microsoft.com/office/drawing/2014/main" id="{B6A8E279-73DC-4056-936B-E8BAE087F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15">
                <a:extLst>
                  <a:ext uri="{FF2B5EF4-FFF2-40B4-BE49-F238E27FC236}">
                    <a16:creationId xmlns:a16="http://schemas.microsoft.com/office/drawing/2014/main" id="{C0762C1E-9A26-4028-A1EF-41D92D358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16">
                <a:extLst>
                  <a:ext uri="{FF2B5EF4-FFF2-40B4-BE49-F238E27FC236}">
                    <a16:creationId xmlns:a16="http://schemas.microsoft.com/office/drawing/2014/main" id="{5160D681-DE7F-4430-B01D-38AF9EC2A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17">
                <a:extLst>
                  <a:ext uri="{FF2B5EF4-FFF2-40B4-BE49-F238E27FC236}">
                    <a16:creationId xmlns:a16="http://schemas.microsoft.com/office/drawing/2014/main" id="{52258487-D559-4B3E-8B69-4974C009E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18">
                <a:extLst>
                  <a:ext uri="{FF2B5EF4-FFF2-40B4-BE49-F238E27FC236}">
                    <a16:creationId xmlns:a16="http://schemas.microsoft.com/office/drawing/2014/main" id="{A9A8D82F-1287-4498-847D-695B2B716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19">
                <a:extLst>
                  <a:ext uri="{FF2B5EF4-FFF2-40B4-BE49-F238E27FC236}">
                    <a16:creationId xmlns:a16="http://schemas.microsoft.com/office/drawing/2014/main" id="{F6E5BAA6-1A9F-46AB-9194-515F6F05E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20">
                <a:extLst>
                  <a:ext uri="{FF2B5EF4-FFF2-40B4-BE49-F238E27FC236}">
                    <a16:creationId xmlns:a16="http://schemas.microsoft.com/office/drawing/2014/main" id="{7AFF850A-7C7F-4319-8B76-0C6A21B19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321">
                <a:extLst>
                  <a:ext uri="{FF2B5EF4-FFF2-40B4-BE49-F238E27FC236}">
                    <a16:creationId xmlns:a16="http://schemas.microsoft.com/office/drawing/2014/main" id="{7B32BF3C-C0F1-4CAC-90CE-D9FBBBD6E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22">
                <a:extLst>
                  <a:ext uri="{FF2B5EF4-FFF2-40B4-BE49-F238E27FC236}">
                    <a16:creationId xmlns:a16="http://schemas.microsoft.com/office/drawing/2014/main" id="{5A103FAF-1AF6-46DD-971F-4DEA2E15F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23">
                <a:extLst>
                  <a:ext uri="{FF2B5EF4-FFF2-40B4-BE49-F238E27FC236}">
                    <a16:creationId xmlns:a16="http://schemas.microsoft.com/office/drawing/2014/main" id="{36C9EA55-1E08-4776-AC2D-66CCBB003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24">
                <a:extLst>
                  <a:ext uri="{FF2B5EF4-FFF2-40B4-BE49-F238E27FC236}">
                    <a16:creationId xmlns:a16="http://schemas.microsoft.com/office/drawing/2014/main" id="{7939DADF-B877-4022-A435-02E10518B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325">
                <a:extLst>
                  <a:ext uri="{FF2B5EF4-FFF2-40B4-BE49-F238E27FC236}">
                    <a16:creationId xmlns:a16="http://schemas.microsoft.com/office/drawing/2014/main" id="{0169A818-5FAC-4FBD-8BBD-2E47591F8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326">
                <a:extLst>
                  <a:ext uri="{FF2B5EF4-FFF2-40B4-BE49-F238E27FC236}">
                    <a16:creationId xmlns:a16="http://schemas.microsoft.com/office/drawing/2014/main" id="{76CB3F4F-4114-47B9-835E-F60000F21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27">
                <a:extLst>
                  <a:ext uri="{FF2B5EF4-FFF2-40B4-BE49-F238E27FC236}">
                    <a16:creationId xmlns:a16="http://schemas.microsoft.com/office/drawing/2014/main" id="{3257EFE0-66F8-4308-81BC-FDDAC005D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28">
                <a:extLst>
                  <a:ext uri="{FF2B5EF4-FFF2-40B4-BE49-F238E27FC236}">
                    <a16:creationId xmlns:a16="http://schemas.microsoft.com/office/drawing/2014/main" id="{F12596F8-11EF-4783-BE56-698CC58A4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29">
                <a:extLst>
                  <a:ext uri="{FF2B5EF4-FFF2-40B4-BE49-F238E27FC236}">
                    <a16:creationId xmlns:a16="http://schemas.microsoft.com/office/drawing/2014/main" id="{268834C5-C4C2-4E7A-B573-57A54E1B6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30">
                <a:extLst>
                  <a:ext uri="{FF2B5EF4-FFF2-40B4-BE49-F238E27FC236}">
                    <a16:creationId xmlns:a16="http://schemas.microsoft.com/office/drawing/2014/main" id="{7A1953EF-0DBF-4172-8FBF-D2326A10A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Rectangle 331">
                <a:extLst>
                  <a:ext uri="{FF2B5EF4-FFF2-40B4-BE49-F238E27FC236}">
                    <a16:creationId xmlns:a16="http://schemas.microsoft.com/office/drawing/2014/main" id="{410E5BE8-0B1F-4009-BF4D-5FC45B8D4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32">
                <a:extLst>
                  <a:ext uri="{FF2B5EF4-FFF2-40B4-BE49-F238E27FC236}">
                    <a16:creationId xmlns:a16="http://schemas.microsoft.com/office/drawing/2014/main" id="{1F4E6977-1F89-491D-88FE-F795D3BE9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333">
                <a:extLst>
                  <a:ext uri="{FF2B5EF4-FFF2-40B4-BE49-F238E27FC236}">
                    <a16:creationId xmlns:a16="http://schemas.microsoft.com/office/drawing/2014/main" id="{05F8B03C-8D2B-41B5-8F7C-1CE59F3A7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334">
                <a:extLst>
                  <a:ext uri="{FF2B5EF4-FFF2-40B4-BE49-F238E27FC236}">
                    <a16:creationId xmlns:a16="http://schemas.microsoft.com/office/drawing/2014/main" id="{AB37E91C-66B5-48EE-8012-413722E31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35">
                <a:extLst>
                  <a:ext uri="{FF2B5EF4-FFF2-40B4-BE49-F238E27FC236}">
                    <a16:creationId xmlns:a16="http://schemas.microsoft.com/office/drawing/2014/main" id="{85F9A3A8-A6FE-4A6C-A8E1-06892C0CD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36">
                <a:extLst>
                  <a:ext uri="{FF2B5EF4-FFF2-40B4-BE49-F238E27FC236}">
                    <a16:creationId xmlns:a16="http://schemas.microsoft.com/office/drawing/2014/main" id="{88EDB343-59FB-49C2-903F-2374251C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37">
                <a:extLst>
                  <a:ext uri="{FF2B5EF4-FFF2-40B4-BE49-F238E27FC236}">
                    <a16:creationId xmlns:a16="http://schemas.microsoft.com/office/drawing/2014/main" id="{34E29CD1-CF43-4522-9349-8B836ECF2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338">
                <a:extLst>
                  <a:ext uri="{FF2B5EF4-FFF2-40B4-BE49-F238E27FC236}">
                    <a16:creationId xmlns:a16="http://schemas.microsoft.com/office/drawing/2014/main" id="{883D5028-2ED3-476F-BD5F-C8BC3F0BA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39">
                <a:extLst>
                  <a:ext uri="{FF2B5EF4-FFF2-40B4-BE49-F238E27FC236}">
                    <a16:creationId xmlns:a16="http://schemas.microsoft.com/office/drawing/2014/main" id="{4F1C270A-4E91-4AB2-A4D3-F7C014C4B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40">
                <a:extLst>
                  <a:ext uri="{FF2B5EF4-FFF2-40B4-BE49-F238E27FC236}">
                    <a16:creationId xmlns:a16="http://schemas.microsoft.com/office/drawing/2014/main" id="{94E9E089-2792-4FE6-B684-A951BB84A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41">
                <a:extLst>
                  <a:ext uri="{FF2B5EF4-FFF2-40B4-BE49-F238E27FC236}">
                    <a16:creationId xmlns:a16="http://schemas.microsoft.com/office/drawing/2014/main" id="{F7451C68-030F-4AD1-AA90-0EE5FD304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42">
                <a:extLst>
                  <a:ext uri="{FF2B5EF4-FFF2-40B4-BE49-F238E27FC236}">
                    <a16:creationId xmlns:a16="http://schemas.microsoft.com/office/drawing/2014/main" id="{ED560EC9-D16E-4AC0-9361-F1F257475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43">
                <a:extLst>
                  <a:ext uri="{FF2B5EF4-FFF2-40B4-BE49-F238E27FC236}">
                    <a16:creationId xmlns:a16="http://schemas.microsoft.com/office/drawing/2014/main" id="{BE23831D-C4F9-4909-BA6F-8B2EC0C26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44">
                <a:extLst>
                  <a:ext uri="{FF2B5EF4-FFF2-40B4-BE49-F238E27FC236}">
                    <a16:creationId xmlns:a16="http://schemas.microsoft.com/office/drawing/2014/main" id="{F81A0576-40BA-4172-A435-D5B2AA3BC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45">
                <a:extLst>
                  <a:ext uri="{FF2B5EF4-FFF2-40B4-BE49-F238E27FC236}">
                    <a16:creationId xmlns:a16="http://schemas.microsoft.com/office/drawing/2014/main" id="{7AF55779-209F-417D-A01C-085BE058E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46">
                <a:extLst>
                  <a:ext uri="{FF2B5EF4-FFF2-40B4-BE49-F238E27FC236}">
                    <a16:creationId xmlns:a16="http://schemas.microsoft.com/office/drawing/2014/main" id="{5ACD9377-A640-4D27-A797-1B70CBA84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47">
                <a:extLst>
                  <a:ext uri="{FF2B5EF4-FFF2-40B4-BE49-F238E27FC236}">
                    <a16:creationId xmlns:a16="http://schemas.microsoft.com/office/drawing/2014/main" id="{96B5972E-FA4E-4305-A8F3-C7A28295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48">
                <a:extLst>
                  <a:ext uri="{FF2B5EF4-FFF2-40B4-BE49-F238E27FC236}">
                    <a16:creationId xmlns:a16="http://schemas.microsoft.com/office/drawing/2014/main" id="{824809E0-E182-4859-B59C-A125970D7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49">
                <a:extLst>
                  <a:ext uri="{FF2B5EF4-FFF2-40B4-BE49-F238E27FC236}">
                    <a16:creationId xmlns:a16="http://schemas.microsoft.com/office/drawing/2014/main" id="{628C2DF4-AA96-445F-A6A8-808430552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50">
                <a:extLst>
                  <a:ext uri="{FF2B5EF4-FFF2-40B4-BE49-F238E27FC236}">
                    <a16:creationId xmlns:a16="http://schemas.microsoft.com/office/drawing/2014/main" id="{EC4564F0-83B0-4E4D-A478-7534D099E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51">
                <a:extLst>
                  <a:ext uri="{FF2B5EF4-FFF2-40B4-BE49-F238E27FC236}">
                    <a16:creationId xmlns:a16="http://schemas.microsoft.com/office/drawing/2014/main" id="{22B02FE1-A84C-4C8A-AD20-E8EE66E19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52">
                <a:extLst>
                  <a:ext uri="{FF2B5EF4-FFF2-40B4-BE49-F238E27FC236}">
                    <a16:creationId xmlns:a16="http://schemas.microsoft.com/office/drawing/2014/main" id="{8E9B6664-7A53-4D9D-913F-568AB24FA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53">
                <a:extLst>
                  <a:ext uri="{FF2B5EF4-FFF2-40B4-BE49-F238E27FC236}">
                    <a16:creationId xmlns:a16="http://schemas.microsoft.com/office/drawing/2014/main" id="{F3060ADA-F67E-4406-BA91-31FA50E6A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54">
                <a:extLst>
                  <a:ext uri="{FF2B5EF4-FFF2-40B4-BE49-F238E27FC236}">
                    <a16:creationId xmlns:a16="http://schemas.microsoft.com/office/drawing/2014/main" id="{F9E77221-D008-4242-9419-2459B82AE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55">
                <a:extLst>
                  <a:ext uri="{FF2B5EF4-FFF2-40B4-BE49-F238E27FC236}">
                    <a16:creationId xmlns:a16="http://schemas.microsoft.com/office/drawing/2014/main" id="{739C6F95-079B-4267-9DEF-9E4A2D523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32" name="文本框 783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54B7A5BB-D8D8-4D4B-8C18-D258200B963B}"/>
                </a:ext>
              </a:extLst>
            </p:cNvPr>
            <p:cNvSpPr txBox="1"/>
            <p:nvPr/>
          </p:nvSpPr>
          <p:spPr>
            <a:xfrm>
              <a:off x="5068510" y="5695429"/>
              <a:ext cx="3050982" cy="52940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sz="2600" dirty="0"/>
                <a:t>對環保吸管的認知</a:t>
              </a:r>
            </a:p>
          </p:txBody>
        </p:sp>
      </p:grpSp>
      <p:sp>
        <p:nvSpPr>
          <p:cNvPr id="1185" name="椭圆 1">
            <a:extLst>
              <a:ext uri="{FF2B5EF4-FFF2-40B4-BE49-F238E27FC236}">
                <a16:creationId xmlns:a16="http://schemas.microsoft.com/office/drawing/2014/main" id="{1839E22E-1E28-4FA8-A97D-CCF491897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74" y="2482688"/>
            <a:ext cx="2255578" cy="2385045"/>
          </a:xfrm>
          <a:prstGeom prst="roundRect">
            <a:avLst/>
          </a:prstGeom>
          <a:solidFill>
            <a:srgbClr val="B5213B"/>
          </a:solidFill>
          <a:ln w="28575">
            <a:noFill/>
          </a:ln>
          <a:effec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dirty="0">
              <a:solidFill>
                <a:srgbClr val="FCEFD7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86" name="Text Box 21">
            <a:extLst>
              <a:ext uri="{FF2B5EF4-FFF2-40B4-BE49-F238E27FC236}">
                <a16:creationId xmlns:a16="http://schemas.microsoft.com/office/drawing/2014/main" id="{918F2175-236D-443C-989B-60AD9A25F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528" y="2765393"/>
            <a:ext cx="2123557" cy="19414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學校師生對塑膠</a:t>
            </a:r>
            <a:r>
              <a:rPr lang="en-US" altLang="zh-TW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/</a:t>
            </a: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環保</a:t>
            </a:r>
            <a:endParaRPr lang="en-US" altLang="zh-TW" sz="3000" b="1" kern="0" dirty="0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吸管的認識及使用態度</a:t>
            </a:r>
          </a:p>
        </p:txBody>
      </p:sp>
      <p:sp>
        <p:nvSpPr>
          <p:cNvPr id="1206" name="矩形 47">
            <a:extLst>
              <a:ext uri="{FF2B5EF4-FFF2-40B4-BE49-F238E27FC236}">
                <a16:creationId xmlns:a16="http://schemas.microsoft.com/office/drawing/2014/main" id="{6FA92FAA-C7E4-47E8-9C24-5A722CCC5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5426" y="2754344"/>
            <a:ext cx="4852467" cy="1200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有高達</a:t>
            </a:r>
            <a:r>
              <a:rPr lang="en-US" altLang="zh-TW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82﹪</a:t>
            </a: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的師生使用塑膠吸管，顯示師生基於習慣，仍然會使用塑膠吸管。</a:t>
            </a:r>
          </a:p>
        </p:txBody>
      </p:sp>
      <p:grpSp>
        <p:nvGrpSpPr>
          <p:cNvPr id="1209" name="组合 781">
            <a:extLst>
              <a:ext uri="{FF2B5EF4-FFF2-40B4-BE49-F238E27FC236}">
                <a16:creationId xmlns:a16="http://schemas.microsoft.com/office/drawing/2014/main" id="{C830ABCF-FA8A-4F29-B517-099549EADD27}"/>
              </a:ext>
            </a:extLst>
          </p:cNvPr>
          <p:cNvGrpSpPr/>
          <p:nvPr/>
        </p:nvGrpSpPr>
        <p:grpSpPr>
          <a:xfrm>
            <a:off x="3171406" y="5266267"/>
            <a:ext cx="3069086" cy="1023330"/>
            <a:chOff x="5027234" y="5412432"/>
            <a:chExt cx="2942615" cy="1100137"/>
          </a:xfrm>
        </p:grpSpPr>
        <p:grpSp>
          <p:nvGrpSpPr>
            <p:cNvPr id="1210" name="组合 782">
              <a:extLst>
                <a:ext uri="{FF2B5EF4-FFF2-40B4-BE49-F238E27FC236}">
                  <a16:creationId xmlns:a16="http://schemas.microsoft.com/office/drawing/2014/main" id="{7F80AC68-661C-47FB-A57B-A1C5FB3454DA}"/>
                </a:ext>
              </a:extLst>
            </p:cNvPr>
            <p:cNvGrpSpPr/>
            <p:nvPr/>
          </p:nvGrpSpPr>
          <p:grpSpPr>
            <a:xfrm>
              <a:off x="5027234" y="5412432"/>
              <a:ext cx="2882901" cy="1100137"/>
              <a:chOff x="3925888" y="1790700"/>
              <a:chExt cx="2882901" cy="1100137"/>
            </a:xfrm>
          </p:grpSpPr>
          <p:grpSp>
            <p:nvGrpSpPr>
              <p:cNvPr id="1212" name="Group 205">
                <a:extLst>
                  <a:ext uri="{FF2B5EF4-FFF2-40B4-BE49-F238E27FC236}">
                    <a16:creationId xmlns:a16="http://schemas.microsoft.com/office/drawing/2014/main" id="{9399B0AC-6511-40FF-BDE1-C260539AA9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790700"/>
                <a:ext cx="2878138" cy="1085849"/>
                <a:chOff x="2476" y="1128"/>
                <a:chExt cx="1813" cy="684"/>
              </a:xfrm>
            </p:grpSpPr>
            <p:sp>
              <p:nvSpPr>
                <p:cNvPr id="1363" name="Freeform 5">
                  <a:extLst>
                    <a:ext uri="{FF2B5EF4-FFF2-40B4-BE49-F238E27FC236}">
                      <a16:creationId xmlns:a16="http://schemas.microsoft.com/office/drawing/2014/main" id="{D8537732-2F44-44E7-98F0-E74BA6F40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28"/>
                  <a:ext cx="1813" cy="613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4" name="Freeform 6">
                  <a:extLst>
                    <a:ext uri="{FF2B5EF4-FFF2-40B4-BE49-F238E27FC236}">
                      <a16:creationId xmlns:a16="http://schemas.microsoft.com/office/drawing/2014/main" id="{60C3CB60-4836-4799-A793-A9CA2590B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5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5" name="Freeform 7">
                  <a:extLst>
                    <a:ext uri="{FF2B5EF4-FFF2-40B4-BE49-F238E27FC236}">
                      <a16:creationId xmlns:a16="http://schemas.microsoft.com/office/drawing/2014/main" id="{ED7F0339-9EFA-43AF-9A91-20D1A80A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8">
                  <a:extLst>
                    <a:ext uri="{FF2B5EF4-FFF2-40B4-BE49-F238E27FC236}">
                      <a16:creationId xmlns:a16="http://schemas.microsoft.com/office/drawing/2014/main" id="{F2C2595E-0F14-4CED-B77E-964E275CB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9">
                  <a:extLst>
                    <a:ext uri="{FF2B5EF4-FFF2-40B4-BE49-F238E27FC236}">
                      <a16:creationId xmlns:a16="http://schemas.microsoft.com/office/drawing/2014/main" id="{79A42BCB-1A11-4E99-8B7A-09E4E5EAD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">
                  <a:extLst>
                    <a:ext uri="{FF2B5EF4-FFF2-40B4-BE49-F238E27FC236}">
                      <a16:creationId xmlns:a16="http://schemas.microsoft.com/office/drawing/2014/main" id="{14E3EEC4-3596-4A15-865F-AAA50F36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1">
                  <a:extLst>
                    <a:ext uri="{FF2B5EF4-FFF2-40B4-BE49-F238E27FC236}">
                      <a16:creationId xmlns:a16="http://schemas.microsoft.com/office/drawing/2014/main" id="{A726E788-7FC3-46DA-A00F-694BD885B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2">
                  <a:extLst>
                    <a:ext uri="{FF2B5EF4-FFF2-40B4-BE49-F238E27FC236}">
                      <a16:creationId xmlns:a16="http://schemas.microsoft.com/office/drawing/2014/main" id="{581BC753-0807-4688-B70B-B7FC9FF9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3">
                  <a:extLst>
                    <a:ext uri="{FF2B5EF4-FFF2-40B4-BE49-F238E27FC236}">
                      <a16:creationId xmlns:a16="http://schemas.microsoft.com/office/drawing/2014/main" id="{2DB3466C-F339-401C-A354-1AA85F709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4">
                  <a:extLst>
                    <a:ext uri="{FF2B5EF4-FFF2-40B4-BE49-F238E27FC236}">
                      <a16:creationId xmlns:a16="http://schemas.microsoft.com/office/drawing/2014/main" id="{96589A4A-0E1A-4289-AE4E-1E25E5F3A9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5">
                  <a:extLst>
                    <a:ext uri="{FF2B5EF4-FFF2-40B4-BE49-F238E27FC236}">
                      <a16:creationId xmlns:a16="http://schemas.microsoft.com/office/drawing/2014/main" id="{BF8EFA84-D82B-4C7A-9243-6E1AE4AE0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6">
                  <a:extLst>
                    <a:ext uri="{FF2B5EF4-FFF2-40B4-BE49-F238E27FC236}">
                      <a16:creationId xmlns:a16="http://schemas.microsoft.com/office/drawing/2014/main" id="{F3742CBE-D8F2-43D0-A861-84817970D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7">
                  <a:extLst>
                    <a:ext uri="{FF2B5EF4-FFF2-40B4-BE49-F238E27FC236}">
                      <a16:creationId xmlns:a16="http://schemas.microsoft.com/office/drawing/2014/main" id="{1ECE9267-5ACB-4F29-A298-03103F1A2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8">
                  <a:extLst>
                    <a:ext uri="{FF2B5EF4-FFF2-40B4-BE49-F238E27FC236}">
                      <a16:creationId xmlns:a16="http://schemas.microsoft.com/office/drawing/2014/main" id="{2B113174-F75D-4333-908C-3A67B77F4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9">
                  <a:extLst>
                    <a:ext uri="{FF2B5EF4-FFF2-40B4-BE49-F238E27FC236}">
                      <a16:creationId xmlns:a16="http://schemas.microsoft.com/office/drawing/2014/main" id="{3C14C60C-A863-4C87-A0E2-23A3621EA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20">
                  <a:extLst>
                    <a:ext uri="{FF2B5EF4-FFF2-40B4-BE49-F238E27FC236}">
                      <a16:creationId xmlns:a16="http://schemas.microsoft.com/office/drawing/2014/main" id="{98DA1B09-9CE0-42F3-B5ED-564A79E5A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21">
                  <a:extLst>
                    <a:ext uri="{FF2B5EF4-FFF2-40B4-BE49-F238E27FC236}">
                      <a16:creationId xmlns:a16="http://schemas.microsoft.com/office/drawing/2014/main" id="{4971F66F-4E7F-47CC-AC19-31655C1FD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22">
                  <a:extLst>
                    <a:ext uri="{FF2B5EF4-FFF2-40B4-BE49-F238E27FC236}">
                      <a16:creationId xmlns:a16="http://schemas.microsoft.com/office/drawing/2014/main" id="{3C667D0C-A56F-4F73-80EC-2E182EC81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23">
                  <a:extLst>
                    <a:ext uri="{FF2B5EF4-FFF2-40B4-BE49-F238E27FC236}">
                      <a16:creationId xmlns:a16="http://schemas.microsoft.com/office/drawing/2014/main" id="{57B97A07-7FCE-4705-AE41-89C687411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24">
                  <a:extLst>
                    <a:ext uri="{FF2B5EF4-FFF2-40B4-BE49-F238E27FC236}">
                      <a16:creationId xmlns:a16="http://schemas.microsoft.com/office/drawing/2014/main" id="{789F3AE6-48B7-4F58-93FC-0A179C1D1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25">
                  <a:extLst>
                    <a:ext uri="{FF2B5EF4-FFF2-40B4-BE49-F238E27FC236}">
                      <a16:creationId xmlns:a16="http://schemas.microsoft.com/office/drawing/2014/main" id="{F65E46AF-1BF3-45EA-B2F6-0B032FC19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26">
                  <a:extLst>
                    <a:ext uri="{FF2B5EF4-FFF2-40B4-BE49-F238E27FC236}">
                      <a16:creationId xmlns:a16="http://schemas.microsoft.com/office/drawing/2014/main" id="{9919EADA-A160-4458-9866-E023C6CA5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27">
                  <a:extLst>
                    <a:ext uri="{FF2B5EF4-FFF2-40B4-BE49-F238E27FC236}">
                      <a16:creationId xmlns:a16="http://schemas.microsoft.com/office/drawing/2014/main" id="{DE01475F-B531-4C81-BE2C-E553B17A9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28">
                  <a:extLst>
                    <a:ext uri="{FF2B5EF4-FFF2-40B4-BE49-F238E27FC236}">
                      <a16:creationId xmlns:a16="http://schemas.microsoft.com/office/drawing/2014/main" id="{C1945DD7-8D6B-4CCB-941E-75F0B5FF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29">
                  <a:extLst>
                    <a:ext uri="{FF2B5EF4-FFF2-40B4-BE49-F238E27FC236}">
                      <a16:creationId xmlns:a16="http://schemas.microsoft.com/office/drawing/2014/main" id="{37D3595A-6F0C-4880-8DBD-B0D2D38AE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30">
                  <a:extLst>
                    <a:ext uri="{FF2B5EF4-FFF2-40B4-BE49-F238E27FC236}">
                      <a16:creationId xmlns:a16="http://schemas.microsoft.com/office/drawing/2014/main" id="{3CBDD7E9-2690-454E-AD91-EE01E827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31">
                  <a:extLst>
                    <a:ext uri="{FF2B5EF4-FFF2-40B4-BE49-F238E27FC236}">
                      <a16:creationId xmlns:a16="http://schemas.microsoft.com/office/drawing/2014/main" id="{053B9EEF-9393-4215-8065-CADEFAC73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32">
                  <a:extLst>
                    <a:ext uri="{FF2B5EF4-FFF2-40B4-BE49-F238E27FC236}">
                      <a16:creationId xmlns:a16="http://schemas.microsoft.com/office/drawing/2014/main" id="{C48D4941-4734-4E86-91AB-B430B49F8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33">
                  <a:extLst>
                    <a:ext uri="{FF2B5EF4-FFF2-40B4-BE49-F238E27FC236}">
                      <a16:creationId xmlns:a16="http://schemas.microsoft.com/office/drawing/2014/main" id="{53EDE4B2-0E1A-4DCF-BA57-FBE39BA67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34">
                  <a:extLst>
                    <a:ext uri="{FF2B5EF4-FFF2-40B4-BE49-F238E27FC236}">
                      <a16:creationId xmlns:a16="http://schemas.microsoft.com/office/drawing/2014/main" id="{B26FE151-EB64-4177-893C-70378F535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35">
                  <a:extLst>
                    <a:ext uri="{FF2B5EF4-FFF2-40B4-BE49-F238E27FC236}">
                      <a16:creationId xmlns:a16="http://schemas.microsoft.com/office/drawing/2014/main" id="{5137061E-AEFE-4BF9-8252-DA6CFB590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Freeform 36">
                  <a:extLst>
                    <a:ext uri="{FF2B5EF4-FFF2-40B4-BE49-F238E27FC236}">
                      <a16:creationId xmlns:a16="http://schemas.microsoft.com/office/drawing/2014/main" id="{3D33E01E-5646-4DC5-83FA-43BFA150B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37">
                  <a:extLst>
                    <a:ext uri="{FF2B5EF4-FFF2-40B4-BE49-F238E27FC236}">
                      <a16:creationId xmlns:a16="http://schemas.microsoft.com/office/drawing/2014/main" id="{F70D841E-47C8-470D-8FCA-683386E11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38">
                  <a:extLst>
                    <a:ext uri="{FF2B5EF4-FFF2-40B4-BE49-F238E27FC236}">
                      <a16:creationId xmlns:a16="http://schemas.microsoft.com/office/drawing/2014/main" id="{9372C53F-5AC8-4D57-AF06-84B621CA8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39">
                  <a:extLst>
                    <a:ext uri="{FF2B5EF4-FFF2-40B4-BE49-F238E27FC236}">
                      <a16:creationId xmlns:a16="http://schemas.microsoft.com/office/drawing/2014/main" id="{01EE86A4-03C1-46E1-A5C2-1895F65FB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40">
                  <a:extLst>
                    <a:ext uri="{FF2B5EF4-FFF2-40B4-BE49-F238E27FC236}">
                      <a16:creationId xmlns:a16="http://schemas.microsoft.com/office/drawing/2014/main" id="{C1D01987-7606-46A1-BD5F-A111F62C7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41">
                  <a:extLst>
                    <a:ext uri="{FF2B5EF4-FFF2-40B4-BE49-F238E27FC236}">
                      <a16:creationId xmlns:a16="http://schemas.microsoft.com/office/drawing/2014/main" id="{830CC2A7-D0DF-4DEC-A211-C81CA7A400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42">
                  <a:extLst>
                    <a:ext uri="{FF2B5EF4-FFF2-40B4-BE49-F238E27FC236}">
                      <a16:creationId xmlns:a16="http://schemas.microsoft.com/office/drawing/2014/main" id="{94030083-2490-4970-AE8A-E75196CBE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43">
                  <a:extLst>
                    <a:ext uri="{FF2B5EF4-FFF2-40B4-BE49-F238E27FC236}">
                      <a16:creationId xmlns:a16="http://schemas.microsoft.com/office/drawing/2014/main" id="{A6647399-8511-435E-AAAF-A8A699D24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44">
                  <a:extLst>
                    <a:ext uri="{FF2B5EF4-FFF2-40B4-BE49-F238E27FC236}">
                      <a16:creationId xmlns:a16="http://schemas.microsoft.com/office/drawing/2014/main" id="{9FC2F97D-AEC1-49D6-AC00-668030240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45">
                  <a:extLst>
                    <a:ext uri="{FF2B5EF4-FFF2-40B4-BE49-F238E27FC236}">
                      <a16:creationId xmlns:a16="http://schemas.microsoft.com/office/drawing/2014/main" id="{368EA716-9764-4746-B5BD-2A690D20E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46">
                  <a:extLst>
                    <a:ext uri="{FF2B5EF4-FFF2-40B4-BE49-F238E27FC236}">
                      <a16:creationId xmlns:a16="http://schemas.microsoft.com/office/drawing/2014/main" id="{B8FA54C6-E929-4CB8-9C21-9C3A27F8A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47">
                  <a:extLst>
                    <a:ext uri="{FF2B5EF4-FFF2-40B4-BE49-F238E27FC236}">
                      <a16:creationId xmlns:a16="http://schemas.microsoft.com/office/drawing/2014/main" id="{0273909F-D6E8-4648-BA36-13EAC6B9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48">
                  <a:extLst>
                    <a:ext uri="{FF2B5EF4-FFF2-40B4-BE49-F238E27FC236}">
                      <a16:creationId xmlns:a16="http://schemas.microsoft.com/office/drawing/2014/main" id="{5315DD9A-E588-452F-B49D-05F95AA13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49">
                  <a:extLst>
                    <a:ext uri="{FF2B5EF4-FFF2-40B4-BE49-F238E27FC236}">
                      <a16:creationId xmlns:a16="http://schemas.microsoft.com/office/drawing/2014/main" id="{683D3CDA-98BD-42B1-AC46-F9A4E2D4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50">
                  <a:extLst>
                    <a:ext uri="{FF2B5EF4-FFF2-40B4-BE49-F238E27FC236}">
                      <a16:creationId xmlns:a16="http://schemas.microsoft.com/office/drawing/2014/main" id="{C88B0FB0-D531-48EB-A268-27E900773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51">
                  <a:extLst>
                    <a:ext uri="{FF2B5EF4-FFF2-40B4-BE49-F238E27FC236}">
                      <a16:creationId xmlns:a16="http://schemas.microsoft.com/office/drawing/2014/main" id="{D0A25406-9AC2-496D-8D36-5FE2EA0E1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52">
                  <a:extLst>
                    <a:ext uri="{FF2B5EF4-FFF2-40B4-BE49-F238E27FC236}">
                      <a16:creationId xmlns:a16="http://schemas.microsoft.com/office/drawing/2014/main" id="{062E84EF-12A0-4C63-8F3C-33AD3B994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53">
                  <a:extLst>
                    <a:ext uri="{FF2B5EF4-FFF2-40B4-BE49-F238E27FC236}">
                      <a16:creationId xmlns:a16="http://schemas.microsoft.com/office/drawing/2014/main" id="{A78A253C-DDCA-4416-9AB9-65BA0E43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54">
                  <a:extLst>
                    <a:ext uri="{FF2B5EF4-FFF2-40B4-BE49-F238E27FC236}">
                      <a16:creationId xmlns:a16="http://schemas.microsoft.com/office/drawing/2014/main" id="{C9EDCD4B-E5DD-46D9-A848-38D4030D0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55">
                  <a:extLst>
                    <a:ext uri="{FF2B5EF4-FFF2-40B4-BE49-F238E27FC236}">
                      <a16:creationId xmlns:a16="http://schemas.microsoft.com/office/drawing/2014/main" id="{361CAC33-5395-4D65-9D1E-9606D2AE4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56">
                  <a:extLst>
                    <a:ext uri="{FF2B5EF4-FFF2-40B4-BE49-F238E27FC236}">
                      <a16:creationId xmlns:a16="http://schemas.microsoft.com/office/drawing/2014/main" id="{746816AC-B99F-42DC-8CAA-DCCFF6338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57">
                  <a:extLst>
                    <a:ext uri="{FF2B5EF4-FFF2-40B4-BE49-F238E27FC236}">
                      <a16:creationId xmlns:a16="http://schemas.microsoft.com/office/drawing/2014/main" id="{A8576312-2D6C-44EB-9DAF-F9034B05C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58">
                  <a:extLst>
                    <a:ext uri="{FF2B5EF4-FFF2-40B4-BE49-F238E27FC236}">
                      <a16:creationId xmlns:a16="http://schemas.microsoft.com/office/drawing/2014/main" id="{1FB2EFFB-D88C-4F5A-8512-F6AC0E63B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59">
                  <a:extLst>
                    <a:ext uri="{FF2B5EF4-FFF2-40B4-BE49-F238E27FC236}">
                      <a16:creationId xmlns:a16="http://schemas.microsoft.com/office/drawing/2014/main" id="{97FB5743-56DD-40DD-A2EF-0888DF394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60">
                  <a:extLst>
                    <a:ext uri="{FF2B5EF4-FFF2-40B4-BE49-F238E27FC236}">
                      <a16:creationId xmlns:a16="http://schemas.microsoft.com/office/drawing/2014/main" id="{DC22FD6F-4DED-433C-95D8-1115C1C0C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61">
                  <a:extLst>
                    <a:ext uri="{FF2B5EF4-FFF2-40B4-BE49-F238E27FC236}">
                      <a16:creationId xmlns:a16="http://schemas.microsoft.com/office/drawing/2014/main" id="{E2C89424-72EB-4D3B-957C-CD0721F00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62">
                  <a:extLst>
                    <a:ext uri="{FF2B5EF4-FFF2-40B4-BE49-F238E27FC236}">
                      <a16:creationId xmlns:a16="http://schemas.microsoft.com/office/drawing/2014/main" id="{E198EB40-54FB-4235-BCFC-F5209B8EF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63">
                  <a:extLst>
                    <a:ext uri="{FF2B5EF4-FFF2-40B4-BE49-F238E27FC236}">
                      <a16:creationId xmlns:a16="http://schemas.microsoft.com/office/drawing/2014/main" id="{EC3352AC-8EF1-4F61-9629-9FC7697C7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64">
                  <a:extLst>
                    <a:ext uri="{FF2B5EF4-FFF2-40B4-BE49-F238E27FC236}">
                      <a16:creationId xmlns:a16="http://schemas.microsoft.com/office/drawing/2014/main" id="{7EACCE8F-D518-46CF-8209-4285C5DC2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65">
                  <a:extLst>
                    <a:ext uri="{FF2B5EF4-FFF2-40B4-BE49-F238E27FC236}">
                      <a16:creationId xmlns:a16="http://schemas.microsoft.com/office/drawing/2014/main" id="{60DD67F4-4A8E-4AA1-B15B-EAF2C7BA5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66">
                  <a:extLst>
                    <a:ext uri="{FF2B5EF4-FFF2-40B4-BE49-F238E27FC236}">
                      <a16:creationId xmlns:a16="http://schemas.microsoft.com/office/drawing/2014/main" id="{6EB5B680-EACC-4E4B-BFB9-EE4DE400B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67">
                  <a:extLst>
                    <a:ext uri="{FF2B5EF4-FFF2-40B4-BE49-F238E27FC236}">
                      <a16:creationId xmlns:a16="http://schemas.microsoft.com/office/drawing/2014/main" id="{EE5BCACB-78FC-411B-8D9A-5679E61B9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68">
                  <a:extLst>
                    <a:ext uri="{FF2B5EF4-FFF2-40B4-BE49-F238E27FC236}">
                      <a16:creationId xmlns:a16="http://schemas.microsoft.com/office/drawing/2014/main" id="{0E7F31D9-4E1A-4C75-BC35-0D7FE5ECE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69">
                  <a:extLst>
                    <a:ext uri="{FF2B5EF4-FFF2-40B4-BE49-F238E27FC236}">
                      <a16:creationId xmlns:a16="http://schemas.microsoft.com/office/drawing/2014/main" id="{C5E81AA4-719E-4F2D-BE3D-36831A5CC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70">
                  <a:extLst>
                    <a:ext uri="{FF2B5EF4-FFF2-40B4-BE49-F238E27FC236}">
                      <a16:creationId xmlns:a16="http://schemas.microsoft.com/office/drawing/2014/main" id="{BF0DFA9C-83A7-45D3-ADF9-E14DD9A09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71">
                  <a:extLst>
                    <a:ext uri="{FF2B5EF4-FFF2-40B4-BE49-F238E27FC236}">
                      <a16:creationId xmlns:a16="http://schemas.microsoft.com/office/drawing/2014/main" id="{2EB4846C-9F95-413E-A3A9-9124A2BA9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72">
                  <a:extLst>
                    <a:ext uri="{FF2B5EF4-FFF2-40B4-BE49-F238E27FC236}">
                      <a16:creationId xmlns:a16="http://schemas.microsoft.com/office/drawing/2014/main" id="{C503D3CF-6556-4D61-8CBD-9F171B9AC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73">
                  <a:extLst>
                    <a:ext uri="{FF2B5EF4-FFF2-40B4-BE49-F238E27FC236}">
                      <a16:creationId xmlns:a16="http://schemas.microsoft.com/office/drawing/2014/main" id="{82F24A4E-651F-453B-91F7-E1D844552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74">
                  <a:extLst>
                    <a:ext uri="{FF2B5EF4-FFF2-40B4-BE49-F238E27FC236}">
                      <a16:creationId xmlns:a16="http://schemas.microsoft.com/office/drawing/2014/main" id="{6520E689-58F6-4F2A-AA98-EE5CF3069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75">
                  <a:extLst>
                    <a:ext uri="{FF2B5EF4-FFF2-40B4-BE49-F238E27FC236}">
                      <a16:creationId xmlns:a16="http://schemas.microsoft.com/office/drawing/2014/main" id="{554ABA53-78A1-4B91-BF46-06734E7B9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Rectangle 76">
                  <a:extLst>
                    <a:ext uri="{FF2B5EF4-FFF2-40B4-BE49-F238E27FC236}">
                      <a16:creationId xmlns:a16="http://schemas.microsoft.com/office/drawing/2014/main" id="{F7D0830F-FCF2-4823-BBE1-ADA61F9FAA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77">
                  <a:extLst>
                    <a:ext uri="{FF2B5EF4-FFF2-40B4-BE49-F238E27FC236}">
                      <a16:creationId xmlns:a16="http://schemas.microsoft.com/office/drawing/2014/main" id="{390637DB-E82F-41D5-85B2-DF626AF07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78">
                  <a:extLst>
                    <a:ext uri="{FF2B5EF4-FFF2-40B4-BE49-F238E27FC236}">
                      <a16:creationId xmlns:a16="http://schemas.microsoft.com/office/drawing/2014/main" id="{D0808C30-C9AC-46F7-884D-C9CC47176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79">
                  <a:extLst>
                    <a:ext uri="{FF2B5EF4-FFF2-40B4-BE49-F238E27FC236}">
                      <a16:creationId xmlns:a16="http://schemas.microsoft.com/office/drawing/2014/main" id="{009696AC-BDE2-4C6F-B9D2-C5561C423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0">
                  <a:extLst>
                    <a:ext uri="{FF2B5EF4-FFF2-40B4-BE49-F238E27FC236}">
                      <a16:creationId xmlns:a16="http://schemas.microsoft.com/office/drawing/2014/main" id="{F77D5837-2F0B-4DE6-9423-80648D0B2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1">
                  <a:extLst>
                    <a:ext uri="{FF2B5EF4-FFF2-40B4-BE49-F238E27FC236}">
                      <a16:creationId xmlns:a16="http://schemas.microsoft.com/office/drawing/2014/main" id="{6883848D-7913-4272-B11A-289BAB526D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">
                  <a:extLst>
                    <a:ext uri="{FF2B5EF4-FFF2-40B4-BE49-F238E27FC236}">
                      <a16:creationId xmlns:a16="http://schemas.microsoft.com/office/drawing/2014/main" id="{B4DF257B-120E-42BB-8E52-D6C1A116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3">
                  <a:extLst>
                    <a:ext uri="{FF2B5EF4-FFF2-40B4-BE49-F238E27FC236}">
                      <a16:creationId xmlns:a16="http://schemas.microsoft.com/office/drawing/2014/main" id="{BC3073CC-F517-41E9-AE13-9135198D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4">
                  <a:extLst>
                    <a:ext uri="{FF2B5EF4-FFF2-40B4-BE49-F238E27FC236}">
                      <a16:creationId xmlns:a16="http://schemas.microsoft.com/office/drawing/2014/main" id="{D8A196D3-AC71-4B56-B1A4-2C167C8D50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5">
                  <a:extLst>
                    <a:ext uri="{FF2B5EF4-FFF2-40B4-BE49-F238E27FC236}">
                      <a16:creationId xmlns:a16="http://schemas.microsoft.com/office/drawing/2014/main" id="{7EB4A7A0-E697-48D6-9AA8-48BF7536B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6">
                  <a:extLst>
                    <a:ext uri="{FF2B5EF4-FFF2-40B4-BE49-F238E27FC236}">
                      <a16:creationId xmlns:a16="http://schemas.microsoft.com/office/drawing/2014/main" id="{1E662660-0A65-4BC4-A0EF-186B47A83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7">
                  <a:extLst>
                    <a:ext uri="{FF2B5EF4-FFF2-40B4-BE49-F238E27FC236}">
                      <a16:creationId xmlns:a16="http://schemas.microsoft.com/office/drawing/2014/main" id="{7BE8452C-F905-4CE7-A7DE-7AC2CB09D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8">
                  <a:extLst>
                    <a:ext uri="{FF2B5EF4-FFF2-40B4-BE49-F238E27FC236}">
                      <a16:creationId xmlns:a16="http://schemas.microsoft.com/office/drawing/2014/main" id="{8AFBAC28-5AEC-4FC4-A89F-A52B3434A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9">
                  <a:extLst>
                    <a:ext uri="{FF2B5EF4-FFF2-40B4-BE49-F238E27FC236}">
                      <a16:creationId xmlns:a16="http://schemas.microsoft.com/office/drawing/2014/main" id="{72C74EFE-06E6-4742-9E65-9C7311E35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90">
                  <a:extLst>
                    <a:ext uri="{FF2B5EF4-FFF2-40B4-BE49-F238E27FC236}">
                      <a16:creationId xmlns:a16="http://schemas.microsoft.com/office/drawing/2014/main" id="{7EDBEB99-D1F9-49E6-9384-6C7654DBA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91">
                  <a:extLst>
                    <a:ext uri="{FF2B5EF4-FFF2-40B4-BE49-F238E27FC236}">
                      <a16:creationId xmlns:a16="http://schemas.microsoft.com/office/drawing/2014/main" id="{01901087-5BF8-458E-9350-4119F5658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92">
                  <a:extLst>
                    <a:ext uri="{FF2B5EF4-FFF2-40B4-BE49-F238E27FC236}">
                      <a16:creationId xmlns:a16="http://schemas.microsoft.com/office/drawing/2014/main" id="{288F1E9A-1164-4029-BF3D-F880152CB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93">
                  <a:extLst>
                    <a:ext uri="{FF2B5EF4-FFF2-40B4-BE49-F238E27FC236}">
                      <a16:creationId xmlns:a16="http://schemas.microsoft.com/office/drawing/2014/main" id="{19F74CB8-7138-43DB-9115-0D75B2536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94">
                  <a:extLst>
                    <a:ext uri="{FF2B5EF4-FFF2-40B4-BE49-F238E27FC236}">
                      <a16:creationId xmlns:a16="http://schemas.microsoft.com/office/drawing/2014/main" id="{615E733F-4C78-41DF-BD1D-96818DC2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95">
                  <a:extLst>
                    <a:ext uri="{FF2B5EF4-FFF2-40B4-BE49-F238E27FC236}">
                      <a16:creationId xmlns:a16="http://schemas.microsoft.com/office/drawing/2014/main" id="{9C61CBAC-20FD-475F-8874-5E3E959BD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96">
                  <a:extLst>
                    <a:ext uri="{FF2B5EF4-FFF2-40B4-BE49-F238E27FC236}">
                      <a16:creationId xmlns:a16="http://schemas.microsoft.com/office/drawing/2014/main" id="{19D0EA80-8DF4-4B7D-A9C6-9535A7B15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97">
                  <a:extLst>
                    <a:ext uri="{FF2B5EF4-FFF2-40B4-BE49-F238E27FC236}">
                      <a16:creationId xmlns:a16="http://schemas.microsoft.com/office/drawing/2014/main" id="{7D95E53B-92F7-4713-840E-93206D50D6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98">
                  <a:extLst>
                    <a:ext uri="{FF2B5EF4-FFF2-40B4-BE49-F238E27FC236}">
                      <a16:creationId xmlns:a16="http://schemas.microsoft.com/office/drawing/2014/main" id="{A16E379C-B4E8-40CA-A7BC-2B188E85C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99">
                  <a:extLst>
                    <a:ext uri="{FF2B5EF4-FFF2-40B4-BE49-F238E27FC236}">
                      <a16:creationId xmlns:a16="http://schemas.microsoft.com/office/drawing/2014/main" id="{DC4DDBBF-3EBF-41A3-B782-C19919ED8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Rectangle 100">
                  <a:extLst>
                    <a:ext uri="{FF2B5EF4-FFF2-40B4-BE49-F238E27FC236}">
                      <a16:creationId xmlns:a16="http://schemas.microsoft.com/office/drawing/2014/main" id="{A83AAA24-3721-4505-B2C0-E197D2A76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101">
                  <a:extLst>
                    <a:ext uri="{FF2B5EF4-FFF2-40B4-BE49-F238E27FC236}">
                      <a16:creationId xmlns:a16="http://schemas.microsoft.com/office/drawing/2014/main" id="{2A60E155-451E-49DD-B64A-B38545ABE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102">
                  <a:extLst>
                    <a:ext uri="{FF2B5EF4-FFF2-40B4-BE49-F238E27FC236}">
                      <a16:creationId xmlns:a16="http://schemas.microsoft.com/office/drawing/2014/main" id="{AA972520-F052-4CC6-ADB3-F3F4FCFFF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103">
                  <a:extLst>
                    <a:ext uri="{FF2B5EF4-FFF2-40B4-BE49-F238E27FC236}">
                      <a16:creationId xmlns:a16="http://schemas.microsoft.com/office/drawing/2014/main" id="{3499700B-D10A-4AB6-BBF4-96F7E9764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104">
                  <a:extLst>
                    <a:ext uri="{FF2B5EF4-FFF2-40B4-BE49-F238E27FC236}">
                      <a16:creationId xmlns:a16="http://schemas.microsoft.com/office/drawing/2014/main" id="{8D4AA40F-5E7B-46A2-9A62-78960D6E8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105">
                  <a:extLst>
                    <a:ext uri="{FF2B5EF4-FFF2-40B4-BE49-F238E27FC236}">
                      <a16:creationId xmlns:a16="http://schemas.microsoft.com/office/drawing/2014/main" id="{1E49074E-01DF-40C7-8C77-0264B990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464" name="Freeform 106">
                  <a:extLst>
                    <a:ext uri="{FF2B5EF4-FFF2-40B4-BE49-F238E27FC236}">
                      <a16:creationId xmlns:a16="http://schemas.microsoft.com/office/drawing/2014/main" id="{7704BB5E-B323-43CA-A071-F2EB6F499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107">
                  <a:extLst>
                    <a:ext uri="{FF2B5EF4-FFF2-40B4-BE49-F238E27FC236}">
                      <a16:creationId xmlns:a16="http://schemas.microsoft.com/office/drawing/2014/main" id="{81DC8318-D056-406A-A431-F9095D223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108">
                  <a:extLst>
                    <a:ext uri="{FF2B5EF4-FFF2-40B4-BE49-F238E27FC236}">
                      <a16:creationId xmlns:a16="http://schemas.microsoft.com/office/drawing/2014/main" id="{1FBAEA41-CBC9-466D-983D-8ED862F9F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109">
                  <a:extLst>
                    <a:ext uri="{FF2B5EF4-FFF2-40B4-BE49-F238E27FC236}">
                      <a16:creationId xmlns:a16="http://schemas.microsoft.com/office/drawing/2014/main" id="{46E637E5-EE09-46E6-B346-934568F70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110">
                  <a:extLst>
                    <a:ext uri="{FF2B5EF4-FFF2-40B4-BE49-F238E27FC236}">
                      <a16:creationId xmlns:a16="http://schemas.microsoft.com/office/drawing/2014/main" id="{6B694A58-259A-4A7C-8CD6-13B359A59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111">
                  <a:extLst>
                    <a:ext uri="{FF2B5EF4-FFF2-40B4-BE49-F238E27FC236}">
                      <a16:creationId xmlns:a16="http://schemas.microsoft.com/office/drawing/2014/main" id="{05FAF876-4B0B-4FF5-AB88-5D386C06A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Rectangle 112">
                  <a:extLst>
                    <a:ext uri="{FF2B5EF4-FFF2-40B4-BE49-F238E27FC236}">
                      <a16:creationId xmlns:a16="http://schemas.microsoft.com/office/drawing/2014/main" id="{2435C4C3-2AC4-4151-A9D5-59BBEBEC9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113">
                  <a:extLst>
                    <a:ext uri="{FF2B5EF4-FFF2-40B4-BE49-F238E27FC236}">
                      <a16:creationId xmlns:a16="http://schemas.microsoft.com/office/drawing/2014/main" id="{25147D3C-340E-46A4-9BF1-6D8FE523E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114">
                  <a:extLst>
                    <a:ext uri="{FF2B5EF4-FFF2-40B4-BE49-F238E27FC236}">
                      <a16:creationId xmlns:a16="http://schemas.microsoft.com/office/drawing/2014/main" id="{79EF2560-9AE0-47E3-8E19-981508DBD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115">
                  <a:extLst>
                    <a:ext uri="{FF2B5EF4-FFF2-40B4-BE49-F238E27FC236}">
                      <a16:creationId xmlns:a16="http://schemas.microsoft.com/office/drawing/2014/main" id="{2246B88A-0006-4528-A8AE-15A8A0379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116">
                  <a:extLst>
                    <a:ext uri="{FF2B5EF4-FFF2-40B4-BE49-F238E27FC236}">
                      <a16:creationId xmlns:a16="http://schemas.microsoft.com/office/drawing/2014/main" id="{B55EA945-19B3-4426-B75A-15EE95ADA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117">
                  <a:extLst>
                    <a:ext uri="{FF2B5EF4-FFF2-40B4-BE49-F238E27FC236}">
                      <a16:creationId xmlns:a16="http://schemas.microsoft.com/office/drawing/2014/main" id="{5452E1AF-F19E-42EA-8867-3328FC451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118">
                  <a:extLst>
                    <a:ext uri="{FF2B5EF4-FFF2-40B4-BE49-F238E27FC236}">
                      <a16:creationId xmlns:a16="http://schemas.microsoft.com/office/drawing/2014/main" id="{B529D8D1-1563-4BB1-95D9-242012051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119">
                  <a:extLst>
                    <a:ext uri="{FF2B5EF4-FFF2-40B4-BE49-F238E27FC236}">
                      <a16:creationId xmlns:a16="http://schemas.microsoft.com/office/drawing/2014/main" id="{15C88035-BBDE-4F6A-876A-E8541A396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120">
                  <a:extLst>
                    <a:ext uri="{FF2B5EF4-FFF2-40B4-BE49-F238E27FC236}">
                      <a16:creationId xmlns:a16="http://schemas.microsoft.com/office/drawing/2014/main" id="{48DBAE1F-17A1-464F-AA9F-37E23820B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121">
                  <a:extLst>
                    <a:ext uri="{FF2B5EF4-FFF2-40B4-BE49-F238E27FC236}">
                      <a16:creationId xmlns:a16="http://schemas.microsoft.com/office/drawing/2014/main" id="{569AFBC8-7A9C-4231-A34C-F538F0101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122">
                  <a:extLst>
                    <a:ext uri="{FF2B5EF4-FFF2-40B4-BE49-F238E27FC236}">
                      <a16:creationId xmlns:a16="http://schemas.microsoft.com/office/drawing/2014/main" id="{5FA37AD4-8BF9-42C4-B561-AB61A58CD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123">
                  <a:extLst>
                    <a:ext uri="{FF2B5EF4-FFF2-40B4-BE49-F238E27FC236}">
                      <a16:creationId xmlns:a16="http://schemas.microsoft.com/office/drawing/2014/main" id="{C878957B-F69F-4776-B14A-3306685CD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Rectangle 124">
                  <a:extLst>
                    <a:ext uri="{FF2B5EF4-FFF2-40B4-BE49-F238E27FC236}">
                      <a16:creationId xmlns:a16="http://schemas.microsoft.com/office/drawing/2014/main" id="{71FDD53E-521A-45DB-855E-71725F5FF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125">
                  <a:extLst>
                    <a:ext uri="{FF2B5EF4-FFF2-40B4-BE49-F238E27FC236}">
                      <a16:creationId xmlns:a16="http://schemas.microsoft.com/office/drawing/2014/main" id="{15FD15F4-989B-431C-9A32-8EACB5079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Rectangle 126">
                  <a:extLst>
                    <a:ext uri="{FF2B5EF4-FFF2-40B4-BE49-F238E27FC236}">
                      <a16:creationId xmlns:a16="http://schemas.microsoft.com/office/drawing/2014/main" id="{F11410F3-98FF-442F-91BE-99E24D0B2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127">
                  <a:extLst>
                    <a:ext uri="{FF2B5EF4-FFF2-40B4-BE49-F238E27FC236}">
                      <a16:creationId xmlns:a16="http://schemas.microsoft.com/office/drawing/2014/main" id="{6C7CA342-733E-4E6C-AB52-1863197E0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128">
                  <a:extLst>
                    <a:ext uri="{FF2B5EF4-FFF2-40B4-BE49-F238E27FC236}">
                      <a16:creationId xmlns:a16="http://schemas.microsoft.com/office/drawing/2014/main" id="{1E7ABDD1-9732-488C-9298-BDB85B6B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129">
                  <a:extLst>
                    <a:ext uri="{FF2B5EF4-FFF2-40B4-BE49-F238E27FC236}">
                      <a16:creationId xmlns:a16="http://schemas.microsoft.com/office/drawing/2014/main" id="{8E8DEDDF-B9C4-4F22-ACD3-F4BC1E286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130">
                  <a:extLst>
                    <a:ext uri="{FF2B5EF4-FFF2-40B4-BE49-F238E27FC236}">
                      <a16:creationId xmlns:a16="http://schemas.microsoft.com/office/drawing/2014/main" id="{F1A8DC1F-0D5F-4412-878B-8C0D1D160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131">
                  <a:extLst>
                    <a:ext uri="{FF2B5EF4-FFF2-40B4-BE49-F238E27FC236}">
                      <a16:creationId xmlns:a16="http://schemas.microsoft.com/office/drawing/2014/main" id="{587F8977-A758-45F1-85DE-B47A38DAD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132">
                  <a:extLst>
                    <a:ext uri="{FF2B5EF4-FFF2-40B4-BE49-F238E27FC236}">
                      <a16:creationId xmlns:a16="http://schemas.microsoft.com/office/drawing/2014/main" id="{C9599785-3438-4249-802D-92EF771A5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133">
                  <a:extLst>
                    <a:ext uri="{FF2B5EF4-FFF2-40B4-BE49-F238E27FC236}">
                      <a16:creationId xmlns:a16="http://schemas.microsoft.com/office/drawing/2014/main" id="{349BF868-C525-4B8F-B3D9-3AD01F042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134">
                  <a:extLst>
                    <a:ext uri="{FF2B5EF4-FFF2-40B4-BE49-F238E27FC236}">
                      <a16:creationId xmlns:a16="http://schemas.microsoft.com/office/drawing/2014/main" id="{29E0E262-3DB6-43F6-8C88-1AAC415AF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135">
                  <a:extLst>
                    <a:ext uri="{FF2B5EF4-FFF2-40B4-BE49-F238E27FC236}">
                      <a16:creationId xmlns:a16="http://schemas.microsoft.com/office/drawing/2014/main" id="{65D1C7E3-A351-4F26-AA20-A22979389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136">
                  <a:extLst>
                    <a:ext uri="{FF2B5EF4-FFF2-40B4-BE49-F238E27FC236}">
                      <a16:creationId xmlns:a16="http://schemas.microsoft.com/office/drawing/2014/main" id="{5044193A-38CA-4DF7-AB52-A1D7EF89F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137">
                  <a:extLst>
                    <a:ext uri="{FF2B5EF4-FFF2-40B4-BE49-F238E27FC236}">
                      <a16:creationId xmlns:a16="http://schemas.microsoft.com/office/drawing/2014/main" id="{A1774B6D-D836-499D-A487-30DAFDA96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138">
                  <a:extLst>
                    <a:ext uri="{FF2B5EF4-FFF2-40B4-BE49-F238E27FC236}">
                      <a16:creationId xmlns:a16="http://schemas.microsoft.com/office/drawing/2014/main" id="{354919D3-FC30-4732-95EE-9C6AE2C6EB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139">
                  <a:extLst>
                    <a:ext uri="{FF2B5EF4-FFF2-40B4-BE49-F238E27FC236}">
                      <a16:creationId xmlns:a16="http://schemas.microsoft.com/office/drawing/2014/main" id="{508610D4-6DF5-4AE2-AD00-5332E4A48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140">
                  <a:extLst>
                    <a:ext uri="{FF2B5EF4-FFF2-40B4-BE49-F238E27FC236}">
                      <a16:creationId xmlns:a16="http://schemas.microsoft.com/office/drawing/2014/main" id="{F9E23E93-59C1-4582-8556-B9841051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141">
                  <a:extLst>
                    <a:ext uri="{FF2B5EF4-FFF2-40B4-BE49-F238E27FC236}">
                      <a16:creationId xmlns:a16="http://schemas.microsoft.com/office/drawing/2014/main" id="{AB68719F-F100-4E3F-A7DB-6095AA492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142">
                  <a:extLst>
                    <a:ext uri="{FF2B5EF4-FFF2-40B4-BE49-F238E27FC236}">
                      <a16:creationId xmlns:a16="http://schemas.microsoft.com/office/drawing/2014/main" id="{E8B1F7A4-7A26-42C9-A2E5-56B7436FD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143">
                  <a:extLst>
                    <a:ext uri="{FF2B5EF4-FFF2-40B4-BE49-F238E27FC236}">
                      <a16:creationId xmlns:a16="http://schemas.microsoft.com/office/drawing/2014/main" id="{B5DFE0B2-D929-42F8-B6E7-221B5DF9E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144">
                  <a:extLst>
                    <a:ext uri="{FF2B5EF4-FFF2-40B4-BE49-F238E27FC236}">
                      <a16:creationId xmlns:a16="http://schemas.microsoft.com/office/drawing/2014/main" id="{19666F20-42C0-4BC0-95F1-EEFB8D7E2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145">
                  <a:extLst>
                    <a:ext uri="{FF2B5EF4-FFF2-40B4-BE49-F238E27FC236}">
                      <a16:creationId xmlns:a16="http://schemas.microsoft.com/office/drawing/2014/main" id="{97EEA882-8512-4C94-ADA4-D872F4268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146">
                  <a:extLst>
                    <a:ext uri="{FF2B5EF4-FFF2-40B4-BE49-F238E27FC236}">
                      <a16:creationId xmlns:a16="http://schemas.microsoft.com/office/drawing/2014/main" id="{20ED9EEB-2BDE-471A-8464-C34E7489C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147">
                  <a:extLst>
                    <a:ext uri="{FF2B5EF4-FFF2-40B4-BE49-F238E27FC236}">
                      <a16:creationId xmlns:a16="http://schemas.microsoft.com/office/drawing/2014/main" id="{CD21AFD9-4424-44EE-846A-5DBC93919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148">
                  <a:extLst>
                    <a:ext uri="{FF2B5EF4-FFF2-40B4-BE49-F238E27FC236}">
                      <a16:creationId xmlns:a16="http://schemas.microsoft.com/office/drawing/2014/main" id="{CC73386A-5EF3-4710-B142-B1DA55EB1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149">
                  <a:extLst>
                    <a:ext uri="{FF2B5EF4-FFF2-40B4-BE49-F238E27FC236}">
                      <a16:creationId xmlns:a16="http://schemas.microsoft.com/office/drawing/2014/main" id="{94451936-52BF-4E82-8BC2-F65773C25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150">
                  <a:extLst>
                    <a:ext uri="{FF2B5EF4-FFF2-40B4-BE49-F238E27FC236}">
                      <a16:creationId xmlns:a16="http://schemas.microsoft.com/office/drawing/2014/main" id="{7CF013D6-D701-4E3C-8166-5759AD936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151">
                  <a:extLst>
                    <a:ext uri="{FF2B5EF4-FFF2-40B4-BE49-F238E27FC236}">
                      <a16:creationId xmlns:a16="http://schemas.microsoft.com/office/drawing/2014/main" id="{0C02F19F-A492-48DE-A5E7-DEF10FCCF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152">
                  <a:extLst>
                    <a:ext uri="{FF2B5EF4-FFF2-40B4-BE49-F238E27FC236}">
                      <a16:creationId xmlns:a16="http://schemas.microsoft.com/office/drawing/2014/main" id="{889BA5CA-CDFD-4555-8BA8-DEBB38FEA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153">
                  <a:extLst>
                    <a:ext uri="{FF2B5EF4-FFF2-40B4-BE49-F238E27FC236}">
                      <a16:creationId xmlns:a16="http://schemas.microsoft.com/office/drawing/2014/main" id="{1D703B42-E50B-493A-A045-F8D415741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154">
                  <a:extLst>
                    <a:ext uri="{FF2B5EF4-FFF2-40B4-BE49-F238E27FC236}">
                      <a16:creationId xmlns:a16="http://schemas.microsoft.com/office/drawing/2014/main" id="{5CCAF0B4-DC87-43D5-9E0A-F46FC10A0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155">
                  <a:extLst>
                    <a:ext uri="{FF2B5EF4-FFF2-40B4-BE49-F238E27FC236}">
                      <a16:creationId xmlns:a16="http://schemas.microsoft.com/office/drawing/2014/main" id="{70C3C3D7-C944-40C0-B92C-EDE8E904C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156">
                  <a:extLst>
                    <a:ext uri="{FF2B5EF4-FFF2-40B4-BE49-F238E27FC236}">
                      <a16:creationId xmlns:a16="http://schemas.microsoft.com/office/drawing/2014/main" id="{FB8F5001-BC2A-4C6E-BDE0-48158FD25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157">
                  <a:extLst>
                    <a:ext uri="{FF2B5EF4-FFF2-40B4-BE49-F238E27FC236}">
                      <a16:creationId xmlns:a16="http://schemas.microsoft.com/office/drawing/2014/main" id="{EDA8BFAC-CF6F-4722-A9D5-1B925A482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158">
                  <a:extLst>
                    <a:ext uri="{FF2B5EF4-FFF2-40B4-BE49-F238E27FC236}">
                      <a16:creationId xmlns:a16="http://schemas.microsoft.com/office/drawing/2014/main" id="{DDC8AA8B-E7B4-4521-8599-A4ADFF56B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159">
                  <a:extLst>
                    <a:ext uri="{FF2B5EF4-FFF2-40B4-BE49-F238E27FC236}">
                      <a16:creationId xmlns:a16="http://schemas.microsoft.com/office/drawing/2014/main" id="{825C72EB-93FB-49FA-96B0-E1990184D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160">
                  <a:extLst>
                    <a:ext uri="{FF2B5EF4-FFF2-40B4-BE49-F238E27FC236}">
                      <a16:creationId xmlns:a16="http://schemas.microsoft.com/office/drawing/2014/main" id="{FEB5F680-6A7F-4C14-B733-D6E3EA2E9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161">
                  <a:extLst>
                    <a:ext uri="{FF2B5EF4-FFF2-40B4-BE49-F238E27FC236}">
                      <a16:creationId xmlns:a16="http://schemas.microsoft.com/office/drawing/2014/main" id="{48FF5AB6-0F2B-47BD-9EA9-936C4CF66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Rectangle 162">
                  <a:extLst>
                    <a:ext uri="{FF2B5EF4-FFF2-40B4-BE49-F238E27FC236}">
                      <a16:creationId xmlns:a16="http://schemas.microsoft.com/office/drawing/2014/main" id="{25615914-F0B8-49B0-91A4-310B6639A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163">
                  <a:extLst>
                    <a:ext uri="{FF2B5EF4-FFF2-40B4-BE49-F238E27FC236}">
                      <a16:creationId xmlns:a16="http://schemas.microsoft.com/office/drawing/2014/main" id="{6710598D-829D-4340-853B-14D0A7575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164">
                  <a:extLst>
                    <a:ext uri="{FF2B5EF4-FFF2-40B4-BE49-F238E27FC236}">
                      <a16:creationId xmlns:a16="http://schemas.microsoft.com/office/drawing/2014/main" id="{EFBDDFDF-D10F-4B06-A7BC-EC8BAF0C1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165">
                  <a:extLst>
                    <a:ext uri="{FF2B5EF4-FFF2-40B4-BE49-F238E27FC236}">
                      <a16:creationId xmlns:a16="http://schemas.microsoft.com/office/drawing/2014/main" id="{A2C08ED3-2964-41C0-9755-BD30104A3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166">
                  <a:extLst>
                    <a:ext uri="{FF2B5EF4-FFF2-40B4-BE49-F238E27FC236}">
                      <a16:creationId xmlns:a16="http://schemas.microsoft.com/office/drawing/2014/main" id="{71F4D5AE-9D39-4055-AD29-9F474D1EF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167">
                  <a:extLst>
                    <a:ext uri="{FF2B5EF4-FFF2-40B4-BE49-F238E27FC236}">
                      <a16:creationId xmlns:a16="http://schemas.microsoft.com/office/drawing/2014/main" id="{E033397A-0C50-4CBF-9748-B3E06CE58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168">
                  <a:extLst>
                    <a:ext uri="{FF2B5EF4-FFF2-40B4-BE49-F238E27FC236}">
                      <a16:creationId xmlns:a16="http://schemas.microsoft.com/office/drawing/2014/main" id="{67B1EB8B-4858-4BFD-8E00-AD5B36CCE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169">
                  <a:extLst>
                    <a:ext uri="{FF2B5EF4-FFF2-40B4-BE49-F238E27FC236}">
                      <a16:creationId xmlns:a16="http://schemas.microsoft.com/office/drawing/2014/main" id="{FD782D91-2060-457E-AFE1-12E414B71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170">
                  <a:extLst>
                    <a:ext uri="{FF2B5EF4-FFF2-40B4-BE49-F238E27FC236}">
                      <a16:creationId xmlns:a16="http://schemas.microsoft.com/office/drawing/2014/main" id="{26C83E62-1CA3-49D8-8715-3145B0E0C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171">
                  <a:extLst>
                    <a:ext uri="{FF2B5EF4-FFF2-40B4-BE49-F238E27FC236}">
                      <a16:creationId xmlns:a16="http://schemas.microsoft.com/office/drawing/2014/main" id="{63D4400B-B00F-4DDA-AF2F-208CA10E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172">
                  <a:extLst>
                    <a:ext uri="{FF2B5EF4-FFF2-40B4-BE49-F238E27FC236}">
                      <a16:creationId xmlns:a16="http://schemas.microsoft.com/office/drawing/2014/main" id="{7B71954E-7F77-455F-BF78-7E8F67188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173">
                  <a:extLst>
                    <a:ext uri="{FF2B5EF4-FFF2-40B4-BE49-F238E27FC236}">
                      <a16:creationId xmlns:a16="http://schemas.microsoft.com/office/drawing/2014/main" id="{1588F9C7-BEF7-40B8-A124-1061FAA3E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174">
                  <a:extLst>
                    <a:ext uri="{FF2B5EF4-FFF2-40B4-BE49-F238E27FC236}">
                      <a16:creationId xmlns:a16="http://schemas.microsoft.com/office/drawing/2014/main" id="{DD1250B7-7AB9-40AE-AAA4-245A7D4C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175">
                  <a:extLst>
                    <a:ext uri="{FF2B5EF4-FFF2-40B4-BE49-F238E27FC236}">
                      <a16:creationId xmlns:a16="http://schemas.microsoft.com/office/drawing/2014/main" id="{2C9FE2D7-40B6-4708-B129-64C8BD412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176">
                  <a:extLst>
                    <a:ext uri="{FF2B5EF4-FFF2-40B4-BE49-F238E27FC236}">
                      <a16:creationId xmlns:a16="http://schemas.microsoft.com/office/drawing/2014/main" id="{C5C2E292-1F31-4A13-BEAB-6F848C925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177">
                  <a:extLst>
                    <a:ext uri="{FF2B5EF4-FFF2-40B4-BE49-F238E27FC236}">
                      <a16:creationId xmlns:a16="http://schemas.microsoft.com/office/drawing/2014/main" id="{8B16C4E3-4642-48F1-BF80-9C6282614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178">
                  <a:extLst>
                    <a:ext uri="{FF2B5EF4-FFF2-40B4-BE49-F238E27FC236}">
                      <a16:creationId xmlns:a16="http://schemas.microsoft.com/office/drawing/2014/main" id="{609B23B2-0ACD-45E5-8995-2749A0A7D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179">
                  <a:extLst>
                    <a:ext uri="{FF2B5EF4-FFF2-40B4-BE49-F238E27FC236}">
                      <a16:creationId xmlns:a16="http://schemas.microsoft.com/office/drawing/2014/main" id="{C119630F-AFAF-4B8A-9D14-E6E103C3C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180">
                  <a:extLst>
                    <a:ext uri="{FF2B5EF4-FFF2-40B4-BE49-F238E27FC236}">
                      <a16:creationId xmlns:a16="http://schemas.microsoft.com/office/drawing/2014/main" id="{16548D76-1128-4725-ABA9-3D02AFD4F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181">
                  <a:extLst>
                    <a:ext uri="{FF2B5EF4-FFF2-40B4-BE49-F238E27FC236}">
                      <a16:creationId xmlns:a16="http://schemas.microsoft.com/office/drawing/2014/main" id="{F001DFAB-83D1-4A41-88F2-0736FCD03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182">
                  <a:extLst>
                    <a:ext uri="{FF2B5EF4-FFF2-40B4-BE49-F238E27FC236}">
                      <a16:creationId xmlns:a16="http://schemas.microsoft.com/office/drawing/2014/main" id="{C7D631B2-37EF-44DC-9F4B-ED2908CD7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183">
                  <a:extLst>
                    <a:ext uri="{FF2B5EF4-FFF2-40B4-BE49-F238E27FC236}">
                      <a16:creationId xmlns:a16="http://schemas.microsoft.com/office/drawing/2014/main" id="{69991358-991B-4312-A7E8-13B1A7950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Rectangle 184">
                  <a:extLst>
                    <a:ext uri="{FF2B5EF4-FFF2-40B4-BE49-F238E27FC236}">
                      <a16:creationId xmlns:a16="http://schemas.microsoft.com/office/drawing/2014/main" id="{085880E3-6683-4C19-A4F2-FB0F246FD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185">
                  <a:extLst>
                    <a:ext uri="{FF2B5EF4-FFF2-40B4-BE49-F238E27FC236}">
                      <a16:creationId xmlns:a16="http://schemas.microsoft.com/office/drawing/2014/main" id="{5461335E-993B-4E43-A19F-FD907F8B2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186">
                  <a:extLst>
                    <a:ext uri="{FF2B5EF4-FFF2-40B4-BE49-F238E27FC236}">
                      <a16:creationId xmlns:a16="http://schemas.microsoft.com/office/drawing/2014/main" id="{DB790530-870E-4A5B-A0A6-7391B34FB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187">
                  <a:extLst>
                    <a:ext uri="{FF2B5EF4-FFF2-40B4-BE49-F238E27FC236}">
                      <a16:creationId xmlns:a16="http://schemas.microsoft.com/office/drawing/2014/main" id="{170C06DB-1C1B-4A85-A36F-ABD93B3C0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188">
                  <a:extLst>
                    <a:ext uri="{FF2B5EF4-FFF2-40B4-BE49-F238E27FC236}">
                      <a16:creationId xmlns:a16="http://schemas.microsoft.com/office/drawing/2014/main" id="{E2914804-575F-48EF-8D2B-CAE2BD927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189">
                  <a:extLst>
                    <a:ext uri="{FF2B5EF4-FFF2-40B4-BE49-F238E27FC236}">
                      <a16:creationId xmlns:a16="http://schemas.microsoft.com/office/drawing/2014/main" id="{7B713030-23FC-4C8B-8D7B-93E0CDB44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190">
                  <a:extLst>
                    <a:ext uri="{FF2B5EF4-FFF2-40B4-BE49-F238E27FC236}">
                      <a16:creationId xmlns:a16="http://schemas.microsoft.com/office/drawing/2014/main" id="{BAD139C2-475D-4AE4-B802-C29B18029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191">
                  <a:extLst>
                    <a:ext uri="{FF2B5EF4-FFF2-40B4-BE49-F238E27FC236}">
                      <a16:creationId xmlns:a16="http://schemas.microsoft.com/office/drawing/2014/main" id="{AC6F1154-942A-4B4C-B5D4-9BDFF2C07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192">
                  <a:extLst>
                    <a:ext uri="{FF2B5EF4-FFF2-40B4-BE49-F238E27FC236}">
                      <a16:creationId xmlns:a16="http://schemas.microsoft.com/office/drawing/2014/main" id="{8E74B738-6974-457B-AE63-8BDF42F25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193">
                  <a:extLst>
                    <a:ext uri="{FF2B5EF4-FFF2-40B4-BE49-F238E27FC236}">
                      <a16:creationId xmlns:a16="http://schemas.microsoft.com/office/drawing/2014/main" id="{C3F209E3-ADDB-437D-864F-4BA53BF8B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194">
                  <a:extLst>
                    <a:ext uri="{FF2B5EF4-FFF2-40B4-BE49-F238E27FC236}">
                      <a16:creationId xmlns:a16="http://schemas.microsoft.com/office/drawing/2014/main" id="{812F9800-A156-4EC5-BE27-3FCADF638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195">
                  <a:extLst>
                    <a:ext uri="{FF2B5EF4-FFF2-40B4-BE49-F238E27FC236}">
                      <a16:creationId xmlns:a16="http://schemas.microsoft.com/office/drawing/2014/main" id="{2CA1F9DB-F09B-45FC-BE07-ECF3A733E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Rectangle 196">
                  <a:extLst>
                    <a:ext uri="{FF2B5EF4-FFF2-40B4-BE49-F238E27FC236}">
                      <a16:creationId xmlns:a16="http://schemas.microsoft.com/office/drawing/2014/main" id="{3CD1F8A2-3E05-40B0-B1EC-02790821F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197">
                  <a:extLst>
                    <a:ext uri="{FF2B5EF4-FFF2-40B4-BE49-F238E27FC236}">
                      <a16:creationId xmlns:a16="http://schemas.microsoft.com/office/drawing/2014/main" id="{AFF57022-7DD7-4576-9C4B-C8DDA6AE0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198">
                  <a:extLst>
                    <a:ext uri="{FF2B5EF4-FFF2-40B4-BE49-F238E27FC236}">
                      <a16:creationId xmlns:a16="http://schemas.microsoft.com/office/drawing/2014/main" id="{E01C13FF-710A-427C-9331-19223FAA7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199">
                  <a:extLst>
                    <a:ext uri="{FF2B5EF4-FFF2-40B4-BE49-F238E27FC236}">
                      <a16:creationId xmlns:a16="http://schemas.microsoft.com/office/drawing/2014/main" id="{1B67B4BE-FCCF-46C0-A831-14AF8BA47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200">
                  <a:extLst>
                    <a:ext uri="{FF2B5EF4-FFF2-40B4-BE49-F238E27FC236}">
                      <a16:creationId xmlns:a16="http://schemas.microsoft.com/office/drawing/2014/main" id="{90A4F20D-5C0E-4675-9F66-0C44076F8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201">
                  <a:extLst>
                    <a:ext uri="{FF2B5EF4-FFF2-40B4-BE49-F238E27FC236}">
                      <a16:creationId xmlns:a16="http://schemas.microsoft.com/office/drawing/2014/main" id="{E05C0AD9-96C5-464E-85BA-C0E104305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202">
                  <a:extLst>
                    <a:ext uri="{FF2B5EF4-FFF2-40B4-BE49-F238E27FC236}">
                      <a16:creationId xmlns:a16="http://schemas.microsoft.com/office/drawing/2014/main" id="{6D4B8AFA-D69F-445A-99EA-235574DD2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203">
                  <a:extLst>
                    <a:ext uri="{FF2B5EF4-FFF2-40B4-BE49-F238E27FC236}">
                      <a16:creationId xmlns:a16="http://schemas.microsoft.com/office/drawing/2014/main" id="{A5EA6737-0347-437B-AE94-A7DAEF61D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204">
                  <a:extLst>
                    <a:ext uri="{FF2B5EF4-FFF2-40B4-BE49-F238E27FC236}">
                      <a16:creationId xmlns:a16="http://schemas.microsoft.com/office/drawing/2014/main" id="{E120F045-09E8-43E1-9572-4AEB8C143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213" name="Freeform 206">
                <a:extLst>
                  <a:ext uri="{FF2B5EF4-FFF2-40B4-BE49-F238E27FC236}">
                    <a16:creationId xmlns:a16="http://schemas.microsoft.com/office/drawing/2014/main" id="{ADED0C47-998A-4D11-8ECF-629CC373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7">
                <a:extLst>
                  <a:ext uri="{FF2B5EF4-FFF2-40B4-BE49-F238E27FC236}">
                    <a16:creationId xmlns:a16="http://schemas.microsoft.com/office/drawing/2014/main" id="{2106B975-CA8A-4BBB-A2C9-FB813916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8">
                <a:extLst>
                  <a:ext uri="{FF2B5EF4-FFF2-40B4-BE49-F238E27FC236}">
                    <a16:creationId xmlns:a16="http://schemas.microsoft.com/office/drawing/2014/main" id="{F8789A52-8BC2-44C9-9D30-6DA4C754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Rectangle 209">
                <a:extLst>
                  <a:ext uri="{FF2B5EF4-FFF2-40B4-BE49-F238E27FC236}">
                    <a16:creationId xmlns:a16="http://schemas.microsoft.com/office/drawing/2014/main" id="{06818C2F-9CAF-4CD8-B198-B0C1454D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10">
                <a:extLst>
                  <a:ext uri="{FF2B5EF4-FFF2-40B4-BE49-F238E27FC236}">
                    <a16:creationId xmlns:a16="http://schemas.microsoft.com/office/drawing/2014/main" id="{37F32949-C272-4113-A471-6FD4A3AD7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211">
                <a:extLst>
                  <a:ext uri="{FF2B5EF4-FFF2-40B4-BE49-F238E27FC236}">
                    <a16:creationId xmlns:a16="http://schemas.microsoft.com/office/drawing/2014/main" id="{17E82728-DCF1-4829-9B79-1A40E03B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212">
                <a:extLst>
                  <a:ext uri="{FF2B5EF4-FFF2-40B4-BE49-F238E27FC236}">
                    <a16:creationId xmlns:a16="http://schemas.microsoft.com/office/drawing/2014/main" id="{BF9AC97D-DE0A-4762-884B-7DF107155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213">
                <a:extLst>
                  <a:ext uri="{FF2B5EF4-FFF2-40B4-BE49-F238E27FC236}">
                    <a16:creationId xmlns:a16="http://schemas.microsoft.com/office/drawing/2014/main" id="{80FEE9D6-CE6D-45ED-A71B-FEFBAE35B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214">
                <a:extLst>
                  <a:ext uri="{FF2B5EF4-FFF2-40B4-BE49-F238E27FC236}">
                    <a16:creationId xmlns:a16="http://schemas.microsoft.com/office/drawing/2014/main" id="{1A1DDDFF-EB6D-4611-B57C-E3FBB0143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215">
                <a:extLst>
                  <a:ext uri="{FF2B5EF4-FFF2-40B4-BE49-F238E27FC236}">
                    <a16:creationId xmlns:a16="http://schemas.microsoft.com/office/drawing/2014/main" id="{FD57F620-0B7A-4847-8705-4968777CC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216">
                <a:extLst>
                  <a:ext uri="{FF2B5EF4-FFF2-40B4-BE49-F238E27FC236}">
                    <a16:creationId xmlns:a16="http://schemas.microsoft.com/office/drawing/2014/main" id="{03CBF383-6698-4397-99D4-F064435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217">
                <a:extLst>
                  <a:ext uri="{FF2B5EF4-FFF2-40B4-BE49-F238E27FC236}">
                    <a16:creationId xmlns:a16="http://schemas.microsoft.com/office/drawing/2014/main" id="{65406896-32E2-40F4-83CB-8E32FE1DE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218">
                <a:extLst>
                  <a:ext uri="{FF2B5EF4-FFF2-40B4-BE49-F238E27FC236}">
                    <a16:creationId xmlns:a16="http://schemas.microsoft.com/office/drawing/2014/main" id="{C946F3A7-05B4-4C13-9937-C547DB03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219">
                <a:extLst>
                  <a:ext uri="{FF2B5EF4-FFF2-40B4-BE49-F238E27FC236}">
                    <a16:creationId xmlns:a16="http://schemas.microsoft.com/office/drawing/2014/main" id="{C2580FFF-FDF9-4622-92F9-A536685E0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220">
                <a:extLst>
                  <a:ext uri="{FF2B5EF4-FFF2-40B4-BE49-F238E27FC236}">
                    <a16:creationId xmlns:a16="http://schemas.microsoft.com/office/drawing/2014/main" id="{45DAA4A3-3FAD-4663-A835-1729FCEE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Rectangle 221">
                <a:extLst>
                  <a:ext uri="{FF2B5EF4-FFF2-40B4-BE49-F238E27FC236}">
                    <a16:creationId xmlns:a16="http://schemas.microsoft.com/office/drawing/2014/main" id="{E244E82F-3650-4C8C-ABEF-00E4BF68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222">
                <a:extLst>
                  <a:ext uri="{FF2B5EF4-FFF2-40B4-BE49-F238E27FC236}">
                    <a16:creationId xmlns:a16="http://schemas.microsoft.com/office/drawing/2014/main" id="{ACC48C1F-520B-4692-AEC6-C605481E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223">
                <a:extLst>
                  <a:ext uri="{FF2B5EF4-FFF2-40B4-BE49-F238E27FC236}">
                    <a16:creationId xmlns:a16="http://schemas.microsoft.com/office/drawing/2014/main" id="{E9C4F25C-7DF6-4D1C-9237-24E099D45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224">
                <a:extLst>
                  <a:ext uri="{FF2B5EF4-FFF2-40B4-BE49-F238E27FC236}">
                    <a16:creationId xmlns:a16="http://schemas.microsoft.com/office/drawing/2014/main" id="{18F82DCA-1724-422D-B07C-1191B326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225">
                <a:extLst>
                  <a:ext uri="{FF2B5EF4-FFF2-40B4-BE49-F238E27FC236}">
                    <a16:creationId xmlns:a16="http://schemas.microsoft.com/office/drawing/2014/main" id="{C8FDEBFA-19A7-4830-A1DB-7A772B24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226">
                <a:extLst>
                  <a:ext uri="{FF2B5EF4-FFF2-40B4-BE49-F238E27FC236}">
                    <a16:creationId xmlns:a16="http://schemas.microsoft.com/office/drawing/2014/main" id="{1601CF8C-F452-4E93-826A-FD77724C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227">
                <a:extLst>
                  <a:ext uri="{FF2B5EF4-FFF2-40B4-BE49-F238E27FC236}">
                    <a16:creationId xmlns:a16="http://schemas.microsoft.com/office/drawing/2014/main" id="{D122A928-1FF7-4E51-B8BE-41D0755F1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228">
                <a:extLst>
                  <a:ext uri="{FF2B5EF4-FFF2-40B4-BE49-F238E27FC236}">
                    <a16:creationId xmlns:a16="http://schemas.microsoft.com/office/drawing/2014/main" id="{A0CFDE37-228C-4B18-81D7-200D8164C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229">
                <a:extLst>
                  <a:ext uri="{FF2B5EF4-FFF2-40B4-BE49-F238E27FC236}">
                    <a16:creationId xmlns:a16="http://schemas.microsoft.com/office/drawing/2014/main" id="{2274E1AB-4196-4DC8-97F8-7F8F658E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230">
                <a:extLst>
                  <a:ext uri="{FF2B5EF4-FFF2-40B4-BE49-F238E27FC236}">
                    <a16:creationId xmlns:a16="http://schemas.microsoft.com/office/drawing/2014/main" id="{8F12079E-F39E-49EC-A23A-6A4B7EC9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231">
                <a:extLst>
                  <a:ext uri="{FF2B5EF4-FFF2-40B4-BE49-F238E27FC236}">
                    <a16:creationId xmlns:a16="http://schemas.microsoft.com/office/drawing/2014/main" id="{67E15ADA-D141-40FF-B409-F99569F5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232">
                <a:extLst>
                  <a:ext uri="{FF2B5EF4-FFF2-40B4-BE49-F238E27FC236}">
                    <a16:creationId xmlns:a16="http://schemas.microsoft.com/office/drawing/2014/main" id="{7D3A7E1A-21B2-4684-9051-234DC9F6F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233">
                <a:extLst>
                  <a:ext uri="{FF2B5EF4-FFF2-40B4-BE49-F238E27FC236}">
                    <a16:creationId xmlns:a16="http://schemas.microsoft.com/office/drawing/2014/main" id="{8F84DEB0-2508-4ECB-AA0E-6AE555EF0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234">
                <a:extLst>
                  <a:ext uri="{FF2B5EF4-FFF2-40B4-BE49-F238E27FC236}">
                    <a16:creationId xmlns:a16="http://schemas.microsoft.com/office/drawing/2014/main" id="{E697A1FC-D9C4-44A7-96DC-A9CB51A1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235">
                <a:extLst>
                  <a:ext uri="{FF2B5EF4-FFF2-40B4-BE49-F238E27FC236}">
                    <a16:creationId xmlns:a16="http://schemas.microsoft.com/office/drawing/2014/main" id="{595F6DC7-91BA-415E-94AB-63229B7A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236">
                <a:extLst>
                  <a:ext uri="{FF2B5EF4-FFF2-40B4-BE49-F238E27FC236}">
                    <a16:creationId xmlns:a16="http://schemas.microsoft.com/office/drawing/2014/main" id="{C42C653E-3F93-429C-B7C9-E27D11EB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237">
                <a:extLst>
                  <a:ext uri="{FF2B5EF4-FFF2-40B4-BE49-F238E27FC236}">
                    <a16:creationId xmlns:a16="http://schemas.microsoft.com/office/drawing/2014/main" id="{2A0ED574-CA82-48DD-987A-6450D6FF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238">
                <a:extLst>
                  <a:ext uri="{FF2B5EF4-FFF2-40B4-BE49-F238E27FC236}">
                    <a16:creationId xmlns:a16="http://schemas.microsoft.com/office/drawing/2014/main" id="{E3A3AEB0-895B-4461-AD70-658FC4CFA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239">
                <a:extLst>
                  <a:ext uri="{FF2B5EF4-FFF2-40B4-BE49-F238E27FC236}">
                    <a16:creationId xmlns:a16="http://schemas.microsoft.com/office/drawing/2014/main" id="{ED9A1EE0-3F19-4D68-B84F-90D6A9A8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240">
                <a:extLst>
                  <a:ext uri="{FF2B5EF4-FFF2-40B4-BE49-F238E27FC236}">
                    <a16:creationId xmlns:a16="http://schemas.microsoft.com/office/drawing/2014/main" id="{E10ABCDE-59D5-4A5B-B6F8-68A7F376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241">
                <a:extLst>
                  <a:ext uri="{FF2B5EF4-FFF2-40B4-BE49-F238E27FC236}">
                    <a16:creationId xmlns:a16="http://schemas.microsoft.com/office/drawing/2014/main" id="{F495FE47-53BE-426A-BE47-E59200911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242">
                <a:extLst>
                  <a:ext uri="{FF2B5EF4-FFF2-40B4-BE49-F238E27FC236}">
                    <a16:creationId xmlns:a16="http://schemas.microsoft.com/office/drawing/2014/main" id="{1E5D557B-C755-4408-9A5D-DAEB2EE8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243">
                <a:extLst>
                  <a:ext uri="{FF2B5EF4-FFF2-40B4-BE49-F238E27FC236}">
                    <a16:creationId xmlns:a16="http://schemas.microsoft.com/office/drawing/2014/main" id="{0407048C-728B-41A9-BA4D-01266DFD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244">
                <a:extLst>
                  <a:ext uri="{FF2B5EF4-FFF2-40B4-BE49-F238E27FC236}">
                    <a16:creationId xmlns:a16="http://schemas.microsoft.com/office/drawing/2014/main" id="{17EC6543-1C92-4DF5-9C0D-E5C991DD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Rectangle 245">
                <a:extLst>
                  <a:ext uri="{FF2B5EF4-FFF2-40B4-BE49-F238E27FC236}">
                    <a16:creationId xmlns:a16="http://schemas.microsoft.com/office/drawing/2014/main" id="{E255448A-030A-4887-97DF-E87FD37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246">
                <a:extLst>
                  <a:ext uri="{FF2B5EF4-FFF2-40B4-BE49-F238E27FC236}">
                    <a16:creationId xmlns:a16="http://schemas.microsoft.com/office/drawing/2014/main" id="{F13B4BE6-1EEC-435E-948C-E6F5D79E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247">
                <a:extLst>
                  <a:ext uri="{FF2B5EF4-FFF2-40B4-BE49-F238E27FC236}">
                    <a16:creationId xmlns:a16="http://schemas.microsoft.com/office/drawing/2014/main" id="{FD406444-C932-49EA-B917-81F1B8A1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248">
                <a:extLst>
                  <a:ext uri="{FF2B5EF4-FFF2-40B4-BE49-F238E27FC236}">
                    <a16:creationId xmlns:a16="http://schemas.microsoft.com/office/drawing/2014/main" id="{20F31EBF-A136-4D2A-B967-063904056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249">
                <a:extLst>
                  <a:ext uri="{FF2B5EF4-FFF2-40B4-BE49-F238E27FC236}">
                    <a16:creationId xmlns:a16="http://schemas.microsoft.com/office/drawing/2014/main" id="{AB07B945-7B5C-4661-A4EC-BF36FD74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250">
                <a:extLst>
                  <a:ext uri="{FF2B5EF4-FFF2-40B4-BE49-F238E27FC236}">
                    <a16:creationId xmlns:a16="http://schemas.microsoft.com/office/drawing/2014/main" id="{17083C65-8966-47BD-AEDB-83CF2F5B6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251">
                <a:extLst>
                  <a:ext uri="{FF2B5EF4-FFF2-40B4-BE49-F238E27FC236}">
                    <a16:creationId xmlns:a16="http://schemas.microsoft.com/office/drawing/2014/main" id="{4DA21FAD-8B8B-4116-AFBA-3184B034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252">
                <a:extLst>
                  <a:ext uri="{FF2B5EF4-FFF2-40B4-BE49-F238E27FC236}">
                    <a16:creationId xmlns:a16="http://schemas.microsoft.com/office/drawing/2014/main" id="{274C408E-9561-4F58-98DF-83A73811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253">
                <a:extLst>
                  <a:ext uri="{FF2B5EF4-FFF2-40B4-BE49-F238E27FC236}">
                    <a16:creationId xmlns:a16="http://schemas.microsoft.com/office/drawing/2014/main" id="{71DA054B-63C8-4882-9086-64F32B105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254">
                <a:extLst>
                  <a:ext uri="{FF2B5EF4-FFF2-40B4-BE49-F238E27FC236}">
                    <a16:creationId xmlns:a16="http://schemas.microsoft.com/office/drawing/2014/main" id="{BE8C8B3E-087B-4265-AEE2-5812AD7A4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255">
                <a:extLst>
                  <a:ext uri="{FF2B5EF4-FFF2-40B4-BE49-F238E27FC236}">
                    <a16:creationId xmlns:a16="http://schemas.microsoft.com/office/drawing/2014/main" id="{E272E4C3-FA54-4711-A56B-CF2A2B64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256">
                <a:extLst>
                  <a:ext uri="{FF2B5EF4-FFF2-40B4-BE49-F238E27FC236}">
                    <a16:creationId xmlns:a16="http://schemas.microsoft.com/office/drawing/2014/main" id="{108167B8-8E4E-430F-B470-531FE94EC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257">
                <a:extLst>
                  <a:ext uri="{FF2B5EF4-FFF2-40B4-BE49-F238E27FC236}">
                    <a16:creationId xmlns:a16="http://schemas.microsoft.com/office/drawing/2014/main" id="{E229936D-3655-4091-BD72-80464074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258">
                <a:extLst>
                  <a:ext uri="{FF2B5EF4-FFF2-40B4-BE49-F238E27FC236}">
                    <a16:creationId xmlns:a16="http://schemas.microsoft.com/office/drawing/2014/main" id="{E5FE9B42-7FA1-46EB-90C2-8951859C2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259">
                <a:extLst>
                  <a:ext uri="{FF2B5EF4-FFF2-40B4-BE49-F238E27FC236}">
                    <a16:creationId xmlns:a16="http://schemas.microsoft.com/office/drawing/2014/main" id="{37233921-E7BB-45C2-8904-D6670B6D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260">
                <a:extLst>
                  <a:ext uri="{FF2B5EF4-FFF2-40B4-BE49-F238E27FC236}">
                    <a16:creationId xmlns:a16="http://schemas.microsoft.com/office/drawing/2014/main" id="{FAED489D-6891-48EA-BCFA-126BB015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261">
                <a:extLst>
                  <a:ext uri="{FF2B5EF4-FFF2-40B4-BE49-F238E27FC236}">
                    <a16:creationId xmlns:a16="http://schemas.microsoft.com/office/drawing/2014/main" id="{1519C590-2FD1-4C37-9219-56EFF2BEE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262">
                <a:extLst>
                  <a:ext uri="{FF2B5EF4-FFF2-40B4-BE49-F238E27FC236}">
                    <a16:creationId xmlns:a16="http://schemas.microsoft.com/office/drawing/2014/main" id="{CF97B151-D2B6-4C98-B73D-3C6FE7E5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263">
                <a:extLst>
                  <a:ext uri="{FF2B5EF4-FFF2-40B4-BE49-F238E27FC236}">
                    <a16:creationId xmlns:a16="http://schemas.microsoft.com/office/drawing/2014/main" id="{5DA39C25-1720-4896-B65B-6D36840B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264">
                <a:extLst>
                  <a:ext uri="{FF2B5EF4-FFF2-40B4-BE49-F238E27FC236}">
                    <a16:creationId xmlns:a16="http://schemas.microsoft.com/office/drawing/2014/main" id="{765D2D64-23BC-4EAF-A2B4-169E10B4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265">
                <a:extLst>
                  <a:ext uri="{FF2B5EF4-FFF2-40B4-BE49-F238E27FC236}">
                    <a16:creationId xmlns:a16="http://schemas.microsoft.com/office/drawing/2014/main" id="{CABF5B4B-4C8B-42BC-88F4-AE03FB72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266">
                <a:extLst>
                  <a:ext uri="{FF2B5EF4-FFF2-40B4-BE49-F238E27FC236}">
                    <a16:creationId xmlns:a16="http://schemas.microsoft.com/office/drawing/2014/main" id="{AE7989B3-7565-4776-BE2F-F2099C71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267">
                <a:extLst>
                  <a:ext uri="{FF2B5EF4-FFF2-40B4-BE49-F238E27FC236}">
                    <a16:creationId xmlns:a16="http://schemas.microsoft.com/office/drawing/2014/main" id="{4B5623F1-A163-4236-B664-19CCAAC06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268">
                <a:extLst>
                  <a:ext uri="{FF2B5EF4-FFF2-40B4-BE49-F238E27FC236}">
                    <a16:creationId xmlns:a16="http://schemas.microsoft.com/office/drawing/2014/main" id="{33C58C0C-985A-4601-B4A6-7823F3BFC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269">
                <a:extLst>
                  <a:ext uri="{FF2B5EF4-FFF2-40B4-BE49-F238E27FC236}">
                    <a16:creationId xmlns:a16="http://schemas.microsoft.com/office/drawing/2014/main" id="{5D12C2E5-37BF-4CAF-A254-41F8B7A02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270">
                <a:extLst>
                  <a:ext uri="{FF2B5EF4-FFF2-40B4-BE49-F238E27FC236}">
                    <a16:creationId xmlns:a16="http://schemas.microsoft.com/office/drawing/2014/main" id="{A335A10D-6265-40B8-B7F7-68AB39C7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Rectangle 271">
                <a:extLst>
                  <a:ext uri="{FF2B5EF4-FFF2-40B4-BE49-F238E27FC236}">
                    <a16:creationId xmlns:a16="http://schemas.microsoft.com/office/drawing/2014/main" id="{22C15FBC-6123-424D-AC0A-16C53E31B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272">
                <a:extLst>
                  <a:ext uri="{FF2B5EF4-FFF2-40B4-BE49-F238E27FC236}">
                    <a16:creationId xmlns:a16="http://schemas.microsoft.com/office/drawing/2014/main" id="{7BC793B6-5E40-4E98-814C-E353C48E1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273">
                <a:extLst>
                  <a:ext uri="{FF2B5EF4-FFF2-40B4-BE49-F238E27FC236}">
                    <a16:creationId xmlns:a16="http://schemas.microsoft.com/office/drawing/2014/main" id="{F8EBE4B0-4C8F-4F0A-8BA1-DF380424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274">
                <a:extLst>
                  <a:ext uri="{FF2B5EF4-FFF2-40B4-BE49-F238E27FC236}">
                    <a16:creationId xmlns:a16="http://schemas.microsoft.com/office/drawing/2014/main" id="{AB62D77A-234B-4F20-A837-9F733441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275">
                <a:extLst>
                  <a:ext uri="{FF2B5EF4-FFF2-40B4-BE49-F238E27FC236}">
                    <a16:creationId xmlns:a16="http://schemas.microsoft.com/office/drawing/2014/main" id="{38136946-FE46-4215-9584-D96FC8061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276">
                <a:extLst>
                  <a:ext uri="{FF2B5EF4-FFF2-40B4-BE49-F238E27FC236}">
                    <a16:creationId xmlns:a16="http://schemas.microsoft.com/office/drawing/2014/main" id="{3F51B542-6435-4919-B5B7-2C97676F6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277">
                <a:extLst>
                  <a:ext uri="{FF2B5EF4-FFF2-40B4-BE49-F238E27FC236}">
                    <a16:creationId xmlns:a16="http://schemas.microsoft.com/office/drawing/2014/main" id="{FE315B61-42C9-4805-B283-558FF3C0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278">
                <a:extLst>
                  <a:ext uri="{FF2B5EF4-FFF2-40B4-BE49-F238E27FC236}">
                    <a16:creationId xmlns:a16="http://schemas.microsoft.com/office/drawing/2014/main" id="{B878ED43-5648-47A7-8E0B-F105B658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279">
                <a:extLst>
                  <a:ext uri="{FF2B5EF4-FFF2-40B4-BE49-F238E27FC236}">
                    <a16:creationId xmlns:a16="http://schemas.microsoft.com/office/drawing/2014/main" id="{FFBF7406-10AA-430C-B5E5-82F1098C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280">
                <a:extLst>
                  <a:ext uri="{FF2B5EF4-FFF2-40B4-BE49-F238E27FC236}">
                    <a16:creationId xmlns:a16="http://schemas.microsoft.com/office/drawing/2014/main" id="{C307E8C0-4097-45D5-9AD3-61C45A10E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281">
                <a:extLst>
                  <a:ext uri="{FF2B5EF4-FFF2-40B4-BE49-F238E27FC236}">
                    <a16:creationId xmlns:a16="http://schemas.microsoft.com/office/drawing/2014/main" id="{9A30C314-7D55-4F96-8E5B-601EA9A40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282">
                <a:extLst>
                  <a:ext uri="{FF2B5EF4-FFF2-40B4-BE49-F238E27FC236}">
                    <a16:creationId xmlns:a16="http://schemas.microsoft.com/office/drawing/2014/main" id="{D09C6E72-28FB-4042-B2E6-8C2F4FC4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Rectangle 283">
                <a:extLst>
                  <a:ext uri="{FF2B5EF4-FFF2-40B4-BE49-F238E27FC236}">
                    <a16:creationId xmlns:a16="http://schemas.microsoft.com/office/drawing/2014/main" id="{4AA0550C-4BC7-48E6-A483-617345431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284">
                <a:extLst>
                  <a:ext uri="{FF2B5EF4-FFF2-40B4-BE49-F238E27FC236}">
                    <a16:creationId xmlns:a16="http://schemas.microsoft.com/office/drawing/2014/main" id="{AE2A3044-9F42-47CB-BCA4-3C68D431B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285">
                <a:extLst>
                  <a:ext uri="{FF2B5EF4-FFF2-40B4-BE49-F238E27FC236}">
                    <a16:creationId xmlns:a16="http://schemas.microsoft.com/office/drawing/2014/main" id="{A9A4BFE2-B01C-4ECD-9448-404228346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286">
                <a:extLst>
                  <a:ext uri="{FF2B5EF4-FFF2-40B4-BE49-F238E27FC236}">
                    <a16:creationId xmlns:a16="http://schemas.microsoft.com/office/drawing/2014/main" id="{308339EF-5F87-43B3-B6C3-61DE3113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287">
                <a:extLst>
                  <a:ext uri="{FF2B5EF4-FFF2-40B4-BE49-F238E27FC236}">
                    <a16:creationId xmlns:a16="http://schemas.microsoft.com/office/drawing/2014/main" id="{AA5DBD0A-87B7-4CED-B940-8690B8E3B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288">
                <a:extLst>
                  <a:ext uri="{FF2B5EF4-FFF2-40B4-BE49-F238E27FC236}">
                    <a16:creationId xmlns:a16="http://schemas.microsoft.com/office/drawing/2014/main" id="{3361EFCF-2E1E-4015-B150-12A2628D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289">
                <a:extLst>
                  <a:ext uri="{FF2B5EF4-FFF2-40B4-BE49-F238E27FC236}">
                    <a16:creationId xmlns:a16="http://schemas.microsoft.com/office/drawing/2014/main" id="{68ECC9E2-8B11-45EF-B220-4B114C7D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290">
                <a:extLst>
                  <a:ext uri="{FF2B5EF4-FFF2-40B4-BE49-F238E27FC236}">
                    <a16:creationId xmlns:a16="http://schemas.microsoft.com/office/drawing/2014/main" id="{8A79C3B7-0274-4414-B0F3-B71FCC8A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91">
                <a:extLst>
                  <a:ext uri="{FF2B5EF4-FFF2-40B4-BE49-F238E27FC236}">
                    <a16:creationId xmlns:a16="http://schemas.microsoft.com/office/drawing/2014/main" id="{0DA0896F-F3EF-4350-B609-B2D82C25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92">
                <a:extLst>
                  <a:ext uri="{FF2B5EF4-FFF2-40B4-BE49-F238E27FC236}">
                    <a16:creationId xmlns:a16="http://schemas.microsoft.com/office/drawing/2014/main" id="{FF757765-EDEB-4648-A395-5AE2AC48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Rectangle 293">
                <a:extLst>
                  <a:ext uri="{FF2B5EF4-FFF2-40B4-BE49-F238E27FC236}">
                    <a16:creationId xmlns:a16="http://schemas.microsoft.com/office/drawing/2014/main" id="{9CDCA352-E13A-463A-A19F-F9B60607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294">
                <a:extLst>
                  <a:ext uri="{FF2B5EF4-FFF2-40B4-BE49-F238E27FC236}">
                    <a16:creationId xmlns:a16="http://schemas.microsoft.com/office/drawing/2014/main" id="{A9E640DF-61F2-4475-BB45-48D41BD2F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295">
                <a:extLst>
                  <a:ext uri="{FF2B5EF4-FFF2-40B4-BE49-F238E27FC236}">
                    <a16:creationId xmlns:a16="http://schemas.microsoft.com/office/drawing/2014/main" id="{895E2878-1550-4F88-A540-631F3000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296">
                <a:extLst>
                  <a:ext uri="{FF2B5EF4-FFF2-40B4-BE49-F238E27FC236}">
                    <a16:creationId xmlns:a16="http://schemas.microsoft.com/office/drawing/2014/main" id="{AFFD8AEF-8384-46B7-8CFB-4F475628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297">
                <a:extLst>
                  <a:ext uri="{FF2B5EF4-FFF2-40B4-BE49-F238E27FC236}">
                    <a16:creationId xmlns:a16="http://schemas.microsoft.com/office/drawing/2014/main" id="{03A8E2C7-6235-4C2A-9648-AA8F02BDE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98">
                <a:extLst>
                  <a:ext uri="{FF2B5EF4-FFF2-40B4-BE49-F238E27FC236}">
                    <a16:creationId xmlns:a16="http://schemas.microsoft.com/office/drawing/2014/main" id="{2AF97124-3EF6-4BEC-95FF-A21C77C0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99">
                <a:extLst>
                  <a:ext uri="{FF2B5EF4-FFF2-40B4-BE49-F238E27FC236}">
                    <a16:creationId xmlns:a16="http://schemas.microsoft.com/office/drawing/2014/main" id="{9FE7E12C-70DA-432C-AFF1-838BD82C1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300">
                <a:extLst>
                  <a:ext uri="{FF2B5EF4-FFF2-40B4-BE49-F238E27FC236}">
                    <a16:creationId xmlns:a16="http://schemas.microsoft.com/office/drawing/2014/main" id="{76F1E2DD-F761-4A76-966D-05CC4FF8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301">
                <a:extLst>
                  <a:ext uri="{FF2B5EF4-FFF2-40B4-BE49-F238E27FC236}">
                    <a16:creationId xmlns:a16="http://schemas.microsoft.com/office/drawing/2014/main" id="{F978FD11-DC21-43B7-8D78-53226171A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302">
                <a:extLst>
                  <a:ext uri="{FF2B5EF4-FFF2-40B4-BE49-F238E27FC236}">
                    <a16:creationId xmlns:a16="http://schemas.microsoft.com/office/drawing/2014/main" id="{280F1EAF-EAEE-4CF8-89E3-8371F968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303">
                <a:extLst>
                  <a:ext uri="{FF2B5EF4-FFF2-40B4-BE49-F238E27FC236}">
                    <a16:creationId xmlns:a16="http://schemas.microsoft.com/office/drawing/2014/main" id="{4CC21C5A-E9BD-4663-B7CC-F65B7BED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304">
                <a:extLst>
                  <a:ext uri="{FF2B5EF4-FFF2-40B4-BE49-F238E27FC236}">
                    <a16:creationId xmlns:a16="http://schemas.microsoft.com/office/drawing/2014/main" id="{79A0C491-D27F-4105-AE8E-F8F0E8D3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305">
                <a:extLst>
                  <a:ext uri="{FF2B5EF4-FFF2-40B4-BE49-F238E27FC236}">
                    <a16:creationId xmlns:a16="http://schemas.microsoft.com/office/drawing/2014/main" id="{48DA22E9-DA4E-4E58-9CB2-6409CFA9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306">
                <a:extLst>
                  <a:ext uri="{FF2B5EF4-FFF2-40B4-BE49-F238E27FC236}">
                    <a16:creationId xmlns:a16="http://schemas.microsoft.com/office/drawing/2014/main" id="{3FF08400-D23F-4B92-91D2-8E82EF51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307">
                <a:extLst>
                  <a:ext uri="{FF2B5EF4-FFF2-40B4-BE49-F238E27FC236}">
                    <a16:creationId xmlns:a16="http://schemas.microsoft.com/office/drawing/2014/main" id="{7923F197-BD6C-4C90-AE7E-CD0DDA31E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308">
                <a:extLst>
                  <a:ext uri="{FF2B5EF4-FFF2-40B4-BE49-F238E27FC236}">
                    <a16:creationId xmlns:a16="http://schemas.microsoft.com/office/drawing/2014/main" id="{170BB8F6-8AEF-404F-B31A-7E632FD62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309">
                <a:extLst>
                  <a:ext uri="{FF2B5EF4-FFF2-40B4-BE49-F238E27FC236}">
                    <a16:creationId xmlns:a16="http://schemas.microsoft.com/office/drawing/2014/main" id="{B2BB5320-1F77-4B59-9EB5-87AE80CAF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310">
                <a:extLst>
                  <a:ext uri="{FF2B5EF4-FFF2-40B4-BE49-F238E27FC236}">
                    <a16:creationId xmlns:a16="http://schemas.microsoft.com/office/drawing/2014/main" id="{86FE9B71-3A05-4149-981D-70BB1568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311">
                <a:extLst>
                  <a:ext uri="{FF2B5EF4-FFF2-40B4-BE49-F238E27FC236}">
                    <a16:creationId xmlns:a16="http://schemas.microsoft.com/office/drawing/2014/main" id="{7A5D3F0A-11F6-4B97-90C6-ADBABBC62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312">
                <a:extLst>
                  <a:ext uri="{FF2B5EF4-FFF2-40B4-BE49-F238E27FC236}">
                    <a16:creationId xmlns:a16="http://schemas.microsoft.com/office/drawing/2014/main" id="{53C0CCB3-6B2B-4E33-96FA-EDB4711C1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313">
                <a:extLst>
                  <a:ext uri="{FF2B5EF4-FFF2-40B4-BE49-F238E27FC236}">
                    <a16:creationId xmlns:a16="http://schemas.microsoft.com/office/drawing/2014/main" id="{180F46C5-1BA9-4885-9CFF-ADDF5B7E5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314">
                <a:extLst>
                  <a:ext uri="{FF2B5EF4-FFF2-40B4-BE49-F238E27FC236}">
                    <a16:creationId xmlns:a16="http://schemas.microsoft.com/office/drawing/2014/main" id="{FFD19756-0F1F-4461-BF18-E7A0CF60F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315">
                <a:extLst>
                  <a:ext uri="{FF2B5EF4-FFF2-40B4-BE49-F238E27FC236}">
                    <a16:creationId xmlns:a16="http://schemas.microsoft.com/office/drawing/2014/main" id="{EC2826F8-600A-4C2D-AF8E-B9C0CCC6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316">
                <a:extLst>
                  <a:ext uri="{FF2B5EF4-FFF2-40B4-BE49-F238E27FC236}">
                    <a16:creationId xmlns:a16="http://schemas.microsoft.com/office/drawing/2014/main" id="{8BEB1E91-B331-44FE-BFB6-1F4BD2D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317">
                <a:extLst>
                  <a:ext uri="{FF2B5EF4-FFF2-40B4-BE49-F238E27FC236}">
                    <a16:creationId xmlns:a16="http://schemas.microsoft.com/office/drawing/2014/main" id="{B48A49F7-6CE1-492E-BB4A-FA75419AB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318">
                <a:extLst>
                  <a:ext uri="{FF2B5EF4-FFF2-40B4-BE49-F238E27FC236}">
                    <a16:creationId xmlns:a16="http://schemas.microsoft.com/office/drawing/2014/main" id="{E0886C77-FFB3-4153-B78C-57ADE208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319">
                <a:extLst>
                  <a:ext uri="{FF2B5EF4-FFF2-40B4-BE49-F238E27FC236}">
                    <a16:creationId xmlns:a16="http://schemas.microsoft.com/office/drawing/2014/main" id="{C0B20DB8-CB23-4AEF-A3A0-1D0240C8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320">
                <a:extLst>
                  <a:ext uri="{FF2B5EF4-FFF2-40B4-BE49-F238E27FC236}">
                    <a16:creationId xmlns:a16="http://schemas.microsoft.com/office/drawing/2014/main" id="{E2E65367-4197-4A9F-BA3F-652F06C25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321">
                <a:extLst>
                  <a:ext uri="{FF2B5EF4-FFF2-40B4-BE49-F238E27FC236}">
                    <a16:creationId xmlns:a16="http://schemas.microsoft.com/office/drawing/2014/main" id="{5812AB97-0F75-45BD-82C8-24EE672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322">
                <a:extLst>
                  <a:ext uri="{FF2B5EF4-FFF2-40B4-BE49-F238E27FC236}">
                    <a16:creationId xmlns:a16="http://schemas.microsoft.com/office/drawing/2014/main" id="{D400C5D8-B509-4B23-B76B-F9F41F27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323">
                <a:extLst>
                  <a:ext uri="{FF2B5EF4-FFF2-40B4-BE49-F238E27FC236}">
                    <a16:creationId xmlns:a16="http://schemas.microsoft.com/office/drawing/2014/main" id="{26AFB3FC-9DB1-4EE8-B364-E51572DF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324">
                <a:extLst>
                  <a:ext uri="{FF2B5EF4-FFF2-40B4-BE49-F238E27FC236}">
                    <a16:creationId xmlns:a16="http://schemas.microsoft.com/office/drawing/2014/main" id="{9DD2FE96-F9CA-43F8-8E35-C5BF89043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325">
                <a:extLst>
                  <a:ext uri="{FF2B5EF4-FFF2-40B4-BE49-F238E27FC236}">
                    <a16:creationId xmlns:a16="http://schemas.microsoft.com/office/drawing/2014/main" id="{E8436990-FDD6-45A2-B1F2-6610A27DC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326">
                <a:extLst>
                  <a:ext uri="{FF2B5EF4-FFF2-40B4-BE49-F238E27FC236}">
                    <a16:creationId xmlns:a16="http://schemas.microsoft.com/office/drawing/2014/main" id="{7F3F8919-8D6E-4D1F-BE08-C5FC9697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327">
                <a:extLst>
                  <a:ext uri="{FF2B5EF4-FFF2-40B4-BE49-F238E27FC236}">
                    <a16:creationId xmlns:a16="http://schemas.microsoft.com/office/drawing/2014/main" id="{AAF701A6-618D-4518-ADA5-7BEE99C9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328">
                <a:extLst>
                  <a:ext uri="{FF2B5EF4-FFF2-40B4-BE49-F238E27FC236}">
                    <a16:creationId xmlns:a16="http://schemas.microsoft.com/office/drawing/2014/main" id="{5643AB96-CC1C-4930-A67F-1A5F9E64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329">
                <a:extLst>
                  <a:ext uri="{FF2B5EF4-FFF2-40B4-BE49-F238E27FC236}">
                    <a16:creationId xmlns:a16="http://schemas.microsoft.com/office/drawing/2014/main" id="{2A3A98D7-7E45-4CCE-B24D-B5E54509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330">
                <a:extLst>
                  <a:ext uri="{FF2B5EF4-FFF2-40B4-BE49-F238E27FC236}">
                    <a16:creationId xmlns:a16="http://schemas.microsoft.com/office/drawing/2014/main" id="{8CBB3094-79E8-4D4F-99FA-898B53502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331">
                <a:extLst>
                  <a:ext uri="{FF2B5EF4-FFF2-40B4-BE49-F238E27FC236}">
                    <a16:creationId xmlns:a16="http://schemas.microsoft.com/office/drawing/2014/main" id="{A387B54E-2A0D-45EB-B34D-DE7093DF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332">
                <a:extLst>
                  <a:ext uri="{FF2B5EF4-FFF2-40B4-BE49-F238E27FC236}">
                    <a16:creationId xmlns:a16="http://schemas.microsoft.com/office/drawing/2014/main" id="{2E9B4857-44B7-4131-B5F2-65C8A969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333">
                <a:extLst>
                  <a:ext uri="{FF2B5EF4-FFF2-40B4-BE49-F238E27FC236}">
                    <a16:creationId xmlns:a16="http://schemas.microsoft.com/office/drawing/2014/main" id="{7FA27A8E-4396-4D86-92B4-AB8F3C9F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334">
                <a:extLst>
                  <a:ext uri="{FF2B5EF4-FFF2-40B4-BE49-F238E27FC236}">
                    <a16:creationId xmlns:a16="http://schemas.microsoft.com/office/drawing/2014/main" id="{5B76797C-D704-4623-AA0A-10E5ED57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335">
                <a:extLst>
                  <a:ext uri="{FF2B5EF4-FFF2-40B4-BE49-F238E27FC236}">
                    <a16:creationId xmlns:a16="http://schemas.microsoft.com/office/drawing/2014/main" id="{A9D3EE98-B059-484A-8ED1-9B1C3D47F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336">
                <a:extLst>
                  <a:ext uri="{FF2B5EF4-FFF2-40B4-BE49-F238E27FC236}">
                    <a16:creationId xmlns:a16="http://schemas.microsoft.com/office/drawing/2014/main" id="{918C0027-6381-44A9-AD5B-8C3809457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337">
                <a:extLst>
                  <a:ext uri="{FF2B5EF4-FFF2-40B4-BE49-F238E27FC236}">
                    <a16:creationId xmlns:a16="http://schemas.microsoft.com/office/drawing/2014/main" id="{34B81643-ED11-4C8B-8183-655B7FCD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338">
                <a:extLst>
                  <a:ext uri="{FF2B5EF4-FFF2-40B4-BE49-F238E27FC236}">
                    <a16:creationId xmlns:a16="http://schemas.microsoft.com/office/drawing/2014/main" id="{DBE992BF-2219-4325-94DA-3E0F5E0B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339">
                <a:extLst>
                  <a:ext uri="{FF2B5EF4-FFF2-40B4-BE49-F238E27FC236}">
                    <a16:creationId xmlns:a16="http://schemas.microsoft.com/office/drawing/2014/main" id="{C1411FB3-5CF4-47EF-B109-CA43BC681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340">
                <a:extLst>
                  <a:ext uri="{FF2B5EF4-FFF2-40B4-BE49-F238E27FC236}">
                    <a16:creationId xmlns:a16="http://schemas.microsoft.com/office/drawing/2014/main" id="{6569FE1E-9B58-4F1B-BC45-B496DA59A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341">
                <a:extLst>
                  <a:ext uri="{FF2B5EF4-FFF2-40B4-BE49-F238E27FC236}">
                    <a16:creationId xmlns:a16="http://schemas.microsoft.com/office/drawing/2014/main" id="{2E037A91-B49D-4D79-85FD-31C73B61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342">
                <a:extLst>
                  <a:ext uri="{FF2B5EF4-FFF2-40B4-BE49-F238E27FC236}">
                    <a16:creationId xmlns:a16="http://schemas.microsoft.com/office/drawing/2014/main" id="{33D55B11-A097-482D-B132-0F0BC075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343">
                <a:extLst>
                  <a:ext uri="{FF2B5EF4-FFF2-40B4-BE49-F238E27FC236}">
                    <a16:creationId xmlns:a16="http://schemas.microsoft.com/office/drawing/2014/main" id="{93951B92-3887-4AAD-AEDF-67004378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344">
                <a:extLst>
                  <a:ext uri="{FF2B5EF4-FFF2-40B4-BE49-F238E27FC236}">
                    <a16:creationId xmlns:a16="http://schemas.microsoft.com/office/drawing/2014/main" id="{4B14D778-DD8D-46C2-816C-CF216A39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345">
                <a:extLst>
                  <a:ext uri="{FF2B5EF4-FFF2-40B4-BE49-F238E27FC236}">
                    <a16:creationId xmlns:a16="http://schemas.microsoft.com/office/drawing/2014/main" id="{07A03456-FCDE-41BD-90EB-1A6B3D48E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346">
                <a:extLst>
                  <a:ext uri="{FF2B5EF4-FFF2-40B4-BE49-F238E27FC236}">
                    <a16:creationId xmlns:a16="http://schemas.microsoft.com/office/drawing/2014/main" id="{5A2958D3-05D0-4DF1-8117-73BB747B5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347">
                <a:extLst>
                  <a:ext uri="{FF2B5EF4-FFF2-40B4-BE49-F238E27FC236}">
                    <a16:creationId xmlns:a16="http://schemas.microsoft.com/office/drawing/2014/main" id="{8F1CDCD4-DD80-4242-B8B2-26A286B2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348">
                <a:extLst>
                  <a:ext uri="{FF2B5EF4-FFF2-40B4-BE49-F238E27FC236}">
                    <a16:creationId xmlns:a16="http://schemas.microsoft.com/office/drawing/2014/main" id="{D2FEF658-28A6-44C2-8A30-342308B3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349">
                <a:extLst>
                  <a:ext uri="{FF2B5EF4-FFF2-40B4-BE49-F238E27FC236}">
                    <a16:creationId xmlns:a16="http://schemas.microsoft.com/office/drawing/2014/main" id="{00616CA6-AD53-475D-94D5-78494CDE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350">
                <a:extLst>
                  <a:ext uri="{FF2B5EF4-FFF2-40B4-BE49-F238E27FC236}">
                    <a16:creationId xmlns:a16="http://schemas.microsoft.com/office/drawing/2014/main" id="{B783E144-EF82-4B4D-9CA5-28CDF26A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351">
                <a:extLst>
                  <a:ext uri="{FF2B5EF4-FFF2-40B4-BE49-F238E27FC236}">
                    <a16:creationId xmlns:a16="http://schemas.microsoft.com/office/drawing/2014/main" id="{E955F2CB-2629-4870-BAD1-6DB768E2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352">
                <a:extLst>
                  <a:ext uri="{FF2B5EF4-FFF2-40B4-BE49-F238E27FC236}">
                    <a16:creationId xmlns:a16="http://schemas.microsoft.com/office/drawing/2014/main" id="{0B0C2780-DB04-4512-9358-5C4B8473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353">
                <a:extLst>
                  <a:ext uri="{FF2B5EF4-FFF2-40B4-BE49-F238E27FC236}">
                    <a16:creationId xmlns:a16="http://schemas.microsoft.com/office/drawing/2014/main" id="{5B41B770-B56C-47A8-8D5C-6C4603D2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354">
                <a:extLst>
                  <a:ext uri="{FF2B5EF4-FFF2-40B4-BE49-F238E27FC236}">
                    <a16:creationId xmlns:a16="http://schemas.microsoft.com/office/drawing/2014/main" id="{AA3972CE-7018-4894-822C-3413B285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355">
                <a:extLst>
                  <a:ext uri="{FF2B5EF4-FFF2-40B4-BE49-F238E27FC236}">
                    <a16:creationId xmlns:a16="http://schemas.microsoft.com/office/drawing/2014/main" id="{829E409C-C0DA-4167-AD47-289CF0F8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11" name="文本框 783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C7AB9E68-B25E-44A3-B5F8-8700A38CE113}"/>
                </a:ext>
              </a:extLst>
            </p:cNvPr>
            <p:cNvSpPr txBox="1"/>
            <p:nvPr/>
          </p:nvSpPr>
          <p:spPr>
            <a:xfrm>
              <a:off x="5068510" y="5695429"/>
              <a:ext cx="2901339" cy="52940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sz="2600" dirty="0"/>
                <a:t>對環保吸管的態度</a:t>
              </a:r>
            </a:p>
          </p:txBody>
        </p:sp>
      </p:grpSp>
      <p:sp>
        <p:nvSpPr>
          <p:cNvPr id="1563" name="矩形 47">
            <a:extLst>
              <a:ext uri="{FF2B5EF4-FFF2-40B4-BE49-F238E27FC236}">
                <a16:creationId xmlns:a16="http://schemas.microsoft.com/office/drawing/2014/main" id="{5F290FFA-E8B8-46E8-BC47-2A2769139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935" y="4875927"/>
            <a:ext cx="5232755" cy="830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有高達</a:t>
            </a:r>
            <a:r>
              <a:rPr lang="en-US" altLang="zh-TW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86﹪</a:t>
            </a: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的師生願意使用環保吸管。不願意的人則是因為攜帶不方便</a:t>
            </a:r>
          </a:p>
        </p:txBody>
      </p:sp>
      <p:sp>
        <p:nvSpPr>
          <p:cNvPr id="1564" name="矩形 47">
            <a:extLst>
              <a:ext uri="{FF2B5EF4-FFF2-40B4-BE49-F238E27FC236}">
                <a16:creationId xmlns:a16="http://schemas.microsoft.com/office/drawing/2014/main" id="{259F1260-6BFE-49E7-9AFA-AE67062CE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935" y="5718735"/>
            <a:ext cx="5232754" cy="1200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不願意再繼續使用環保吸管的原因，以別人都沒帶，自己顯得很怪異的比率最高。</a:t>
            </a:r>
          </a:p>
        </p:txBody>
      </p:sp>
      <p:sp>
        <p:nvSpPr>
          <p:cNvPr id="1565" name="矩形 47">
            <a:extLst>
              <a:ext uri="{FF2B5EF4-FFF2-40B4-BE49-F238E27FC236}">
                <a16:creationId xmlns:a16="http://schemas.microsoft.com/office/drawing/2014/main" id="{D4BC9E79-9E4A-4780-BCB6-28DFD859E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466" y="4173906"/>
            <a:ext cx="5330306" cy="46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大部分的師生以不鏽鋼吸管最為熟悉。</a:t>
            </a:r>
          </a:p>
        </p:txBody>
      </p:sp>
      <p:cxnSp>
        <p:nvCxnSpPr>
          <p:cNvPr id="5" name="直線單箭頭接點 4">
            <a:extLst>
              <a:ext uri="{FF2B5EF4-FFF2-40B4-BE49-F238E27FC236}">
                <a16:creationId xmlns:a16="http://schemas.microsoft.com/office/drawing/2014/main" id="{6DF06C4F-7D22-4310-9B60-FD7E6F97E258}"/>
              </a:ext>
            </a:extLst>
          </p:cNvPr>
          <p:cNvCxnSpPr/>
          <p:nvPr/>
        </p:nvCxnSpPr>
        <p:spPr>
          <a:xfrm>
            <a:off x="6149952" y="3144989"/>
            <a:ext cx="494448" cy="0"/>
          </a:xfrm>
          <a:prstGeom prst="straightConnector1">
            <a:avLst/>
          </a:prstGeom>
          <a:ln w="5715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7" name="直線單箭頭接點 1566">
            <a:extLst>
              <a:ext uri="{FF2B5EF4-FFF2-40B4-BE49-F238E27FC236}">
                <a16:creationId xmlns:a16="http://schemas.microsoft.com/office/drawing/2014/main" id="{4CF412C6-8346-4A8B-8B9D-E25F06FBAD20}"/>
              </a:ext>
            </a:extLst>
          </p:cNvPr>
          <p:cNvCxnSpPr/>
          <p:nvPr/>
        </p:nvCxnSpPr>
        <p:spPr>
          <a:xfrm>
            <a:off x="6143027" y="4447037"/>
            <a:ext cx="494448" cy="0"/>
          </a:xfrm>
          <a:prstGeom prst="straightConnector1">
            <a:avLst/>
          </a:prstGeom>
          <a:ln w="571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線接點 8">
            <a:extLst>
              <a:ext uri="{FF2B5EF4-FFF2-40B4-BE49-F238E27FC236}">
                <a16:creationId xmlns:a16="http://schemas.microsoft.com/office/drawing/2014/main" id="{C4923324-7A14-42A0-8634-CBD938DBF67D}"/>
              </a:ext>
            </a:extLst>
          </p:cNvPr>
          <p:cNvCxnSpPr>
            <a:cxnSpLocks/>
          </p:cNvCxnSpPr>
          <p:nvPr/>
        </p:nvCxnSpPr>
        <p:spPr>
          <a:xfrm>
            <a:off x="2673927" y="1699278"/>
            <a:ext cx="489165" cy="0"/>
          </a:xfrm>
          <a:prstGeom prst="line">
            <a:avLst/>
          </a:prstGeom>
          <a:ln w="38100">
            <a:solidFill>
              <a:srgbClr val="C00000"/>
            </a:solidFill>
            <a:headEnd type="diamond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8" name="直線接點 1567">
            <a:extLst>
              <a:ext uri="{FF2B5EF4-FFF2-40B4-BE49-F238E27FC236}">
                <a16:creationId xmlns:a16="http://schemas.microsoft.com/office/drawing/2014/main" id="{CBF77595-B6A0-47DB-ACF6-BB9D537EF8E4}"/>
              </a:ext>
            </a:extLst>
          </p:cNvPr>
          <p:cNvCxnSpPr>
            <a:cxnSpLocks/>
          </p:cNvCxnSpPr>
          <p:nvPr/>
        </p:nvCxnSpPr>
        <p:spPr>
          <a:xfrm>
            <a:off x="2673926" y="3112214"/>
            <a:ext cx="489166" cy="0"/>
          </a:xfrm>
          <a:prstGeom prst="line">
            <a:avLst/>
          </a:prstGeom>
          <a:ln w="38100">
            <a:solidFill>
              <a:srgbClr val="C00000"/>
            </a:solidFill>
            <a:headEnd type="diamond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9" name="直線接點 1568">
            <a:extLst>
              <a:ext uri="{FF2B5EF4-FFF2-40B4-BE49-F238E27FC236}">
                <a16:creationId xmlns:a16="http://schemas.microsoft.com/office/drawing/2014/main" id="{1768C65D-3FB8-455C-8B44-0F8D12CEE06F}"/>
              </a:ext>
            </a:extLst>
          </p:cNvPr>
          <p:cNvCxnSpPr>
            <a:cxnSpLocks/>
          </p:cNvCxnSpPr>
          <p:nvPr/>
        </p:nvCxnSpPr>
        <p:spPr>
          <a:xfrm>
            <a:off x="2682240" y="4423181"/>
            <a:ext cx="504000" cy="0"/>
          </a:xfrm>
          <a:prstGeom prst="line">
            <a:avLst/>
          </a:prstGeom>
          <a:ln w="38100">
            <a:solidFill>
              <a:srgbClr val="C00000"/>
            </a:solidFill>
            <a:headEnd type="diamond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0" name="直線接點 1569">
            <a:extLst>
              <a:ext uri="{FF2B5EF4-FFF2-40B4-BE49-F238E27FC236}">
                <a16:creationId xmlns:a16="http://schemas.microsoft.com/office/drawing/2014/main" id="{BF9CAD08-A55E-43E7-9529-11D613438761}"/>
              </a:ext>
            </a:extLst>
          </p:cNvPr>
          <p:cNvCxnSpPr>
            <a:cxnSpLocks/>
          </p:cNvCxnSpPr>
          <p:nvPr/>
        </p:nvCxnSpPr>
        <p:spPr>
          <a:xfrm>
            <a:off x="2673927" y="5762356"/>
            <a:ext cx="489165" cy="0"/>
          </a:xfrm>
          <a:prstGeom prst="line">
            <a:avLst/>
          </a:prstGeom>
          <a:ln w="38100">
            <a:solidFill>
              <a:srgbClr val="C00000"/>
            </a:solidFill>
            <a:headEnd type="diamond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接點 11">
            <a:extLst>
              <a:ext uri="{FF2B5EF4-FFF2-40B4-BE49-F238E27FC236}">
                <a16:creationId xmlns:a16="http://schemas.microsoft.com/office/drawing/2014/main" id="{3C517AE6-3290-47FA-86F6-5D768DD8040B}"/>
              </a:ext>
            </a:extLst>
          </p:cNvPr>
          <p:cNvCxnSpPr/>
          <p:nvPr/>
        </p:nvCxnSpPr>
        <p:spPr>
          <a:xfrm>
            <a:off x="2673926" y="1699278"/>
            <a:ext cx="0" cy="4054055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1" name="直線接點 1570">
            <a:extLst>
              <a:ext uri="{FF2B5EF4-FFF2-40B4-BE49-F238E27FC236}">
                <a16:creationId xmlns:a16="http://schemas.microsoft.com/office/drawing/2014/main" id="{93E53FF4-E0C3-40FA-AF06-60B9F68EF9A6}"/>
              </a:ext>
            </a:extLst>
          </p:cNvPr>
          <p:cNvCxnSpPr>
            <a:cxnSpLocks/>
          </p:cNvCxnSpPr>
          <p:nvPr/>
        </p:nvCxnSpPr>
        <p:spPr>
          <a:xfrm>
            <a:off x="2193076" y="3769627"/>
            <a:ext cx="489165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32060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1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750"/>
                                        <p:tgtEl>
                                          <p:spTgt spid="1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1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750"/>
                                        <p:tgtEl>
                                          <p:spTgt spid="1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750"/>
                                        <p:tgtEl>
                                          <p:spTgt spid="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750"/>
                                        <p:tgtEl>
                                          <p:spTgt spid="1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1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5" grpId="0" animBg="1"/>
      <p:bldP spid="2" grpId="0" animBg="1"/>
      <p:bldP spid="183" grpId="0" animBg="1"/>
      <p:bldP spid="76" grpId="0"/>
      <p:bldP spid="80" grpId="0"/>
      <p:bldP spid="1206" grpId="0"/>
      <p:bldP spid="1563" grpId="0"/>
      <p:bldP spid="1564" grpId="0"/>
      <p:bldP spid="156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左大括弧 1">
            <a:extLst>
              <a:ext uri="{FF2B5EF4-FFF2-40B4-BE49-F238E27FC236}">
                <a16:creationId xmlns:a16="http://schemas.microsoft.com/office/drawing/2014/main" id="{7B956AF1-FAAB-4369-BDC8-13CE6C495260}"/>
              </a:ext>
            </a:extLst>
          </p:cNvPr>
          <p:cNvSpPr/>
          <p:nvPr/>
        </p:nvSpPr>
        <p:spPr>
          <a:xfrm>
            <a:off x="5521194" y="1817448"/>
            <a:ext cx="479934" cy="1710804"/>
          </a:xfrm>
          <a:prstGeom prst="leftBrac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研究結論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矩形 47">
            <a:extLst>
              <a:ext uri="{FF2B5EF4-FFF2-40B4-BE49-F238E27FC236}">
                <a16:creationId xmlns:a16="http://schemas.microsoft.com/office/drawing/2014/main" id="{66481CEF-0172-4291-8C1F-63FEDDEB8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6371" y="1591862"/>
            <a:ext cx="3341525" cy="461657"/>
          </a:xfrm>
          <a:prstGeom prst="rect">
            <a:avLst/>
          </a:prstGeom>
          <a:noFill/>
          <a:ln w="38100">
            <a:solidFill>
              <a:srgbClr val="007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支持政府禁用塑膠吸管</a:t>
            </a:r>
          </a:p>
        </p:txBody>
      </p:sp>
      <p:sp>
        <p:nvSpPr>
          <p:cNvPr id="80" name="矩形 47">
            <a:extLst>
              <a:ext uri="{FF2B5EF4-FFF2-40B4-BE49-F238E27FC236}">
                <a16:creationId xmlns:a16="http://schemas.microsoft.com/office/drawing/2014/main" id="{42DE36CD-7004-4EC5-A707-DD9F3D75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497" y="2473242"/>
            <a:ext cx="3341525" cy="461657"/>
          </a:xfrm>
          <a:prstGeom prst="rect">
            <a:avLst/>
          </a:prstGeom>
          <a:noFill/>
          <a:ln w="38100">
            <a:solidFill>
              <a:srgbClr val="007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鼓勵顧客使用環保吸管</a:t>
            </a:r>
          </a:p>
        </p:txBody>
      </p:sp>
      <p:grpSp>
        <p:nvGrpSpPr>
          <p:cNvPr id="476" name="组合 427">
            <a:extLst>
              <a:ext uri="{FF2B5EF4-FFF2-40B4-BE49-F238E27FC236}">
                <a16:creationId xmlns:a16="http://schemas.microsoft.com/office/drawing/2014/main" id="{B45213BC-5EF9-4099-811C-C189ECC39E13}"/>
              </a:ext>
            </a:extLst>
          </p:cNvPr>
          <p:cNvGrpSpPr/>
          <p:nvPr/>
        </p:nvGrpSpPr>
        <p:grpSpPr>
          <a:xfrm>
            <a:off x="4632353" y="2238361"/>
            <a:ext cx="1035461" cy="847509"/>
            <a:chOff x="5074859" y="3662819"/>
            <a:chExt cx="3174465" cy="1038224"/>
          </a:xfrm>
        </p:grpSpPr>
        <p:grpSp>
          <p:nvGrpSpPr>
            <p:cNvPr id="477" name="组合 428">
              <a:extLst>
                <a:ext uri="{FF2B5EF4-FFF2-40B4-BE49-F238E27FC236}">
                  <a16:creationId xmlns:a16="http://schemas.microsoft.com/office/drawing/2014/main" id="{A2348B6B-C95B-4717-9002-3FE62084594C}"/>
                </a:ext>
              </a:extLst>
            </p:cNvPr>
            <p:cNvGrpSpPr/>
            <p:nvPr/>
          </p:nvGrpSpPr>
          <p:grpSpPr>
            <a:xfrm>
              <a:off x="5074859" y="3662819"/>
              <a:ext cx="2882901" cy="1038224"/>
              <a:chOff x="3925888" y="1852613"/>
              <a:chExt cx="2882901" cy="1038224"/>
            </a:xfrm>
          </p:grpSpPr>
          <p:grpSp>
            <p:nvGrpSpPr>
              <p:cNvPr id="479" name="Group 205">
                <a:extLst>
                  <a:ext uri="{FF2B5EF4-FFF2-40B4-BE49-F238E27FC236}">
                    <a16:creationId xmlns:a16="http://schemas.microsoft.com/office/drawing/2014/main" id="{85FD0D5A-3000-4A46-9010-4C215F87AA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852613"/>
                <a:ext cx="2878138" cy="1023937"/>
                <a:chOff x="2476" y="1167"/>
                <a:chExt cx="1813" cy="645"/>
              </a:xfrm>
            </p:grpSpPr>
            <p:sp>
              <p:nvSpPr>
                <p:cNvPr id="630" name="Freeform 5">
                  <a:extLst>
                    <a:ext uri="{FF2B5EF4-FFF2-40B4-BE49-F238E27FC236}">
                      <a16:creationId xmlns:a16="http://schemas.microsoft.com/office/drawing/2014/main" id="{6379142D-0A60-4DF6-857E-62858D5C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67"/>
                  <a:ext cx="1813" cy="610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6">
                  <a:extLst>
                    <a:ext uri="{FF2B5EF4-FFF2-40B4-BE49-F238E27FC236}">
                      <a16:creationId xmlns:a16="http://schemas.microsoft.com/office/drawing/2014/main" id="{0C25EF03-3D29-42D8-8C07-980B34971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92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632" name="Freeform 7">
                  <a:extLst>
                    <a:ext uri="{FF2B5EF4-FFF2-40B4-BE49-F238E27FC236}">
                      <a16:creationId xmlns:a16="http://schemas.microsoft.com/office/drawing/2014/main" id="{48F0A380-7774-446A-AA03-31C87B289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8">
                  <a:extLst>
                    <a:ext uri="{FF2B5EF4-FFF2-40B4-BE49-F238E27FC236}">
                      <a16:creationId xmlns:a16="http://schemas.microsoft.com/office/drawing/2014/main" id="{F97D8270-7330-4A61-BBDE-D087976BF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9">
                  <a:extLst>
                    <a:ext uri="{FF2B5EF4-FFF2-40B4-BE49-F238E27FC236}">
                      <a16:creationId xmlns:a16="http://schemas.microsoft.com/office/drawing/2014/main" id="{FADF37AE-E499-4C09-A730-4A19B38F2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0">
                  <a:extLst>
                    <a:ext uri="{FF2B5EF4-FFF2-40B4-BE49-F238E27FC236}">
                      <a16:creationId xmlns:a16="http://schemas.microsoft.com/office/drawing/2014/main" id="{4B82C244-32D1-4CB9-A634-628EDE656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1">
                  <a:extLst>
                    <a:ext uri="{FF2B5EF4-FFF2-40B4-BE49-F238E27FC236}">
                      <a16:creationId xmlns:a16="http://schemas.microsoft.com/office/drawing/2014/main" id="{A3EA1DD5-1E50-4D19-BBDC-CE77B9BF5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2">
                  <a:extLst>
                    <a:ext uri="{FF2B5EF4-FFF2-40B4-BE49-F238E27FC236}">
                      <a16:creationId xmlns:a16="http://schemas.microsoft.com/office/drawing/2014/main" id="{54AB56DD-9420-4B3A-BA1A-C7B3D289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3">
                  <a:extLst>
                    <a:ext uri="{FF2B5EF4-FFF2-40B4-BE49-F238E27FC236}">
                      <a16:creationId xmlns:a16="http://schemas.microsoft.com/office/drawing/2014/main" id="{E393970D-926F-48B9-9B71-CA374447B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4">
                  <a:extLst>
                    <a:ext uri="{FF2B5EF4-FFF2-40B4-BE49-F238E27FC236}">
                      <a16:creationId xmlns:a16="http://schemas.microsoft.com/office/drawing/2014/main" id="{7A889833-F7D5-4887-923C-7C4B6AD40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5">
                  <a:extLst>
                    <a:ext uri="{FF2B5EF4-FFF2-40B4-BE49-F238E27FC236}">
                      <a16:creationId xmlns:a16="http://schemas.microsoft.com/office/drawing/2014/main" id="{7899C3E0-B937-4DD9-8C8A-E7EC8F817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6">
                  <a:extLst>
                    <a:ext uri="{FF2B5EF4-FFF2-40B4-BE49-F238E27FC236}">
                      <a16:creationId xmlns:a16="http://schemas.microsoft.com/office/drawing/2014/main" id="{D1F380EE-9D94-4EBF-B49E-7257CBD67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7">
                  <a:extLst>
                    <a:ext uri="{FF2B5EF4-FFF2-40B4-BE49-F238E27FC236}">
                      <a16:creationId xmlns:a16="http://schemas.microsoft.com/office/drawing/2014/main" id="{E11354DF-9BD6-48B2-AFA2-CDAD98D73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8">
                  <a:extLst>
                    <a:ext uri="{FF2B5EF4-FFF2-40B4-BE49-F238E27FC236}">
                      <a16:creationId xmlns:a16="http://schemas.microsoft.com/office/drawing/2014/main" id="{01BDD072-4ACA-41CE-A52D-F413322B3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9">
                  <a:extLst>
                    <a:ext uri="{FF2B5EF4-FFF2-40B4-BE49-F238E27FC236}">
                      <a16:creationId xmlns:a16="http://schemas.microsoft.com/office/drawing/2014/main" id="{9F0F48F7-D0F7-4218-A5A9-944E7C67F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20">
                  <a:extLst>
                    <a:ext uri="{FF2B5EF4-FFF2-40B4-BE49-F238E27FC236}">
                      <a16:creationId xmlns:a16="http://schemas.microsoft.com/office/drawing/2014/main" id="{030A62CC-E9DE-4B1A-A68A-90CFAABB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21">
                  <a:extLst>
                    <a:ext uri="{FF2B5EF4-FFF2-40B4-BE49-F238E27FC236}">
                      <a16:creationId xmlns:a16="http://schemas.microsoft.com/office/drawing/2014/main" id="{5DF53F4B-FF4B-40F5-A4EA-49457F054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22">
                  <a:extLst>
                    <a:ext uri="{FF2B5EF4-FFF2-40B4-BE49-F238E27FC236}">
                      <a16:creationId xmlns:a16="http://schemas.microsoft.com/office/drawing/2014/main" id="{90939761-5A08-4140-AC82-122666C9B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23">
                  <a:extLst>
                    <a:ext uri="{FF2B5EF4-FFF2-40B4-BE49-F238E27FC236}">
                      <a16:creationId xmlns:a16="http://schemas.microsoft.com/office/drawing/2014/main" id="{3C8B4538-E11D-4B2D-B038-4E2DF747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24">
                  <a:extLst>
                    <a:ext uri="{FF2B5EF4-FFF2-40B4-BE49-F238E27FC236}">
                      <a16:creationId xmlns:a16="http://schemas.microsoft.com/office/drawing/2014/main" id="{F2C584BD-6354-4090-AEF0-04E5759FA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25">
                  <a:extLst>
                    <a:ext uri="{FF2B5EF4-FFF2-40B4-BE49-F238E27FC236}">
                      <a16:creationId xmlns:a16="http://schemas.microsoft.com/office/drawing/2014/main" id="{6324A669-D0BC-4569-92A4-AB8CDACA9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26">
                  <a:extLst>
                    <a:ext uri="{FF2B5EF4-FFF2-40B4-BE49-F238E27FC236}">
                      <a16:creationId xmlns:a16="http://schemas.microsoft.com/office/drawing/2014/main" id="{4F4D7161-173E-4328-8F14-1DD3A2AF3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27">
                  <a:extLst>
                    <a:ext uri="{FF2B5EF4-FFF2-40B4-BE49-F238E27FC236}">
                      <a16:creationId xmlns:a16="http://schemas.microsoft.com/office/drawing/2014/main" id="{9A4F012F-C4D2-40C5-9188-2182F6D07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8">
                  <a:extLst>
                    <a:ext uri="{FF2B5EF4-FFF2-40B4-BE49-F238E27FC236}">
                      <a16:creationId xmlns:a16="http://schemas.microsoft.com/office/drawing/2014/main" id="{DB5F6B00-5457-4FE0-AFC8-30124BB6B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9">
                  <a:extLst>
                    <a:ext uri="{FF2B5EF4-FFF2-40B4-BE49-F238E27FC236}">
                      <a16:creationId xmlns:a16="http://schemas.microsoft.com/office/drawing/2014/main" id="{B0A0E089-2EDF-457C-BCCB-C811A0711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30">
                  <a:extLst>
                    <a:ext uri="{FF2B5EF4-FFF2-40B4-BE49-F238E27FC236}">
                      <a16:creationId xmlns:a16="http://schemas.microsoft.com/office/drawing/2014/main" id="{1CFD6D40-C968-4D3E-8B9B-B6D1EF681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31">
                  <a:extLst>
                    <a:ext uri="{FF2B5EF4-FFF2-40B4-BE49-F238E27FC236}">
                      <a16:creationId xmlns:a16="http://schemas.microsoft.com/office/drawing/2014/main" id="{E662B65E-6A48-47FD-A7B3-38512375F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32">
                  <a:extLst>
                    <a:ext uri="{FF2B5EF4-FFF2-40B4-BE49-F238E27FC236}">
                      <a16:creationId xmlns:a16="http://schemas.microsoft.com/office/drawing/2014/main" id="{9B92D109-9B84-4C5A-BFBD-DC46DC33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33">
                  <a:extLst>
                    <a:ext uri="{FF2B5EF4-FFF2-40B4-BE49-F238E27FC236}">
                      <a16:creationId xmlns:a16="http://schemas.microsoft.com/office/drawing/2014/main" id="{A5AD6DBA-E649-40DD-A90E-C9CA01DF9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34">
                  <a:extLst>
                    <a:ext uri="{FF2B5EF4-FFF2-40B4-BE49-F238E27FC236}">
                      <a16:creationId xmlns:a16="http://schemas.microsoft.com/office/drawing/2014/main" id="{532775AD-2491-467D-BAD0-B39637730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35">
                  <a:extLst>
                    <a:ext uri="{FF2B5EF4-FFF2-40B4-BE49-F238E27FC236}">
                      <a16:creationId xmlns:a16="http://schemas.microsoft.com/office/drawing/2014/main" id="{32CA458F-90D1-4E2F-831A-915C0BF47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36">
                  <a:extLst>
                    <a:ext uri="{FF2B5EF4-FFF2-40B4-BE49-F238E27FC236}">
                      <a16:creationId xmlns:a16="http://schemas.microsoft.com/office/drawing/2014/main" id="{7F8E0D68-99BC-4649-A0F0-A3186BF52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37">
                  <a:extLst>
                    <a:ext uri="{FF2B5EF4-FFF2-40B4-BE49-F238E27FC236}">
                      <a16:creationId xmlns:a16="http://schemas.microsoft.com/office/drawing/2014/main" id="{57EC5636-5241-4254-A12C-1180E8122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38">
                  <a:extLst>
                    <a:ext uri="{FF2B5EF4-FFF2-40B4-BE49-F238E27FC236}">
                      <a16:creationId xmlns:a16="http://schemas.microsoft.com/office/drawing/2014/main" id="{B2CA9880-338E-4639-A4A6-FF85F3618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39">
                  <a:extLst>
                    <a:ext uri="{FF2B5EF4-FFF2-40B4-BE49-F238E27FC236}">
                      <a16:creationId xmlns:a16="http://schemas.microsoft.com/office/drawing/2014/main" id="{C9032758-359A-4183-B7B1-0D3F5CBD2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Rectangle 40">
                  <a:extLst>
                    <a:ext uri="{FF2B5EF4-FFF2-40B4-BE49-F238E27FC236}">
                      <a16:creationId xmlns:a16="http://schemas.microsoft.com/office/drawing/2014/main" id="{112532C0-F0E7-4020-9F46-8FAD88C5E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41">
                  <a:extLst>
                    <a:ext uri="{FF2B5EF4-FFF2-40B4-BE49-F238E27FC236}">
                      <a16:creationId xmlns:a16="http://schemas.microsoft.com/office/drawing/2014/main" id="{D7FFA8E9-C8EE-4997-A3FB-1810CC0A7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42">
                  <a:extLst>
                    <a:ext uri="{FF2B5EF4-FFF2-40B4-BE49-F238E27FC236}">
                      <a16:creationId xmlns:a16="http://schemas.microsoft.com/office/drawing/2014/main" id="{C912784D-41D5-4732-9E61-9F94AF18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43">
                  <a:extLst>
                    <a:ext uri="{FF2B5EF4-FFF2-40B4-BE49-F238E27FC236}">
                      <a16:creationId xmlns:a16="http://schemas.microsoft.com/office/drawing/2014/main" id="{B98AEBE1-106F-4A26-ADA3-2572C3926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44">
                  <a:extLst>
                    <a:ext uri="{FF2B5EF4-FFF2-40B4-BE49-F238E27FC236}">
                      <a16:creationId xmlns:a16="http://schemas.microsoft.com/office/drawing/2014/main" id="{AEA82F6D-BA07-41EF-849A-BEE03E95B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45">
                  <a:extLst>
                    <a:ext uri="{FF2B5EF4-FFF2-40B4-BE49-F238E27FC236}">
                      <a16:creationId xmlns:a16="http://schemas.microsoft.com/office/drawing/2014/main" id="{BE4DC95F-646A-4FAF-9F38-98ACFB4A1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46">
                  <a:extLst>
                    <a:ext uri="{FF2B5EF4-FFF2-40B4-BE49-F238E27FC236}">
                      <a16:creationId xmlns:a16="http://schemas.microsoft.com/office/drawing/2014/main" id="{A3412945-3248-4FF8-940F-38A633782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47">
                  <a:extLst>
                    <a:ext uri="{FF2B5EF4-FFF2-40B4-BE49-F238E27FC236}">
                      <a16:creationId xmlns:a16="http://schemas.microsoft.com/office/drawing/2014/main" id="{3253B896-8620-4EB2-BE84-723D034D0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48">
                  <a:extLst>
                    <a:ext uri="{FF2B5EF4-FFF2-40B4-BE49-F238E27FC236}">
                      <a16:creationId xmlns:a16="http://schemas.microsoft.com/office/drawing/2014/main" id="{377E8940-3DBC-4887-89BB-A0A39B5553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49">
                  <a:extLst>
                    <a:ext uri="{FF2B5EF4-FFF2-40B4-BE49-F238E27FC236}">
                      <a16:creationId xmlns:a16="http://schemas.microsoft.com/office/drawing/2014/main" id="{B593B67C-9309-4DC9-A1B1-37DFE5EB6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50">
                  <a:extLst>
                    <a:ext uri="{FF2B5EF4-FFF2-40B4-BE49-F238E27FC236}">
                      <a16:creationId xmlns:a16="http://schemas.microsoft.com/office/drawing/2014/main" id="{DAC409E5-027B-4677-8BA3-D299026D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51">
                  <a:extLst>
                    <a:ext uri="{FF2B5EF4-FFF2-40B4-BE49-F238E27FC236}">
                      <a16:creationId xmlns:a16="http://schemas.microsoft.com/office/drawing/2014/main" id="{050C1DEE-7EF9-4D5A-A753-160822E87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Rectangle 52">
                  <a:extLst>
                    <a:ext uri="{FF2B5EF4-FFF2-40B4-BE49-F238E27FC236}">
                      <a16:creationId xmlns:a16="http://schemas.microsoft.com/office/drawing/2014/main" id="{09BE84BE-29DC-454E-82F3-3AE2C79CB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53">
                  <a:extLst>
                    <a:ext uri="{FF2B5EF4-FFF2-40B4-BE49-F238E27FC236}">
                      <a16:creationId xmlns:a16="http://schemas.microsoft.com/office/drawing/2014/main" id="{E1178F26-4AE5-4FCD-B2EE-E2D5DA362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Rectangle 54">
                  <a:extLst>
                    <a:ext uri="{FF2B5EF4-FFF2-40B4-BE49-F238E27FC236}">
                      <a16:creationId xmlns:a16="http://schemas.microsoft.com/office/drawing/2014/main" id="{F1FA185B-084A-4E2A-B63B-DE0FB3657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55">
                  <a:extLst>
                    <a:ext uri="{FF2B5EF4-FFF2-40B4-BE49-F238E27FC236}">
                      <a16:creationId xmlns:a16="http://schemas.microsoft.com/office/drawing/2014/main" id="{6D70BFD4-8786-412D-9079-370CAE484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56">
                  <a:extLst>
                    <a:ext uri="{FF2B5EF4-FFF2-40B4-BE49-F238E27FC236}">
                      <a16:creationId xmlns:a16="http://schemas.microsoft.com/office/drawing/2014/main" id="{A88DB8F1-F2B5-452D-9F9D-43B470A1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57">
                  <a:extLst>
                    <a:ext uri="{FF2B5EF4-FFF2-40B4-BE49-F238E27FC236}">
                      <a16:creationId xmlns:a16="http://schemas.microsoft.com/office/drawing/2014/main" id="{298E55B5-BB4D-443F-8C3D-C3E33AD759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58">
                  <a:extLst>
                    <a:ext uri="{FF2B5EF4-FFF2-40B4-BE49-F238E27FC236}">
                      <a16:creationId xmlns:a16="http://schemas.microsoft.com/office/drawing/2014/main" id="{69DE0492-6267-4121-8F1F-43C7F98BA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59">
                  <a:extLst>
                    <a:ext uri="{FF2B5EF4-FFF2-40B4-BE49-F238E27FC236}">
                      <a16:creationId xmlns:a16="http://schemas.microsoft.com/office/drawing/2014/main" id="{4B5CD404-7FD9-48B7-9949-75115AA9C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60">
                  <a:extLst>
                    <a:ext uri="{FF2B5EF4-FFF2-40B4-BE49-F238E27FC236}">
                      <a16:creationId xmlns:a16="http://schemas.microsoft.com/office/drawing/2014/main" id="{9DBFDBB9-42A7-4583-9E0A-A4066679F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61">
                  <a:extLst>
                    <a:ext uri="{FF2B5EF4-FFF2-40B4-BE49-F238E27FC236}">
                      <a16:creationId xmlns:a16="http://schemas.microsoft.com/office/drawing/2014/main" id="{FDC27A06-53E1-4B19-86B9-DD54971AC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62">
                  <a:extLst>
                    <a:ext uri="{FF2B5EF4-FFF2-40B4-BE49-F238E27FC236}">
                      <a16:creationId xmlns:a16="http://schemas.microsoft.com/office/drawing/2014/main" id="{3EDDCC05-99CD-41DB-952D-D429BCF08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63">
                  <a:extLst>
                    <a:ext uri="{FF2B5EF4-FFF2-40B4-BE49-F238E27FC236}">
                      <a16:creationId xmlns:a16="http://schemas.microsoft.com/office/drawing/2014/main" id="{3D839342-D41C-485F-9DAD-251B57431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Rectangle 64">
                  <a:extLst>
                    <a:ext uri="{FF2B5EF4-FFF2-40B4-BE49-F238E27FC236}">
                      <a16:creationId xmlns:a16="http://schemas.microsoft.com/office/drawing/2014/main" id="{45B60B72-B40A-47C0-8BE3-92C572D99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65">
                  <a:extLst>
                    <a:ext uri="{FF2B5EF4-FFF2-40B4-BE49-F238E27FC236}">
                      <a16:creationId xmlns:a16="http://schemas.microsoft.com/office/drawing/2014/main" id="{E12E0B16-9322-4CFE-8874-8AF8085D6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66">
                  <a:extLst>
                    <a:ext uri="{FF2B5EF4-FFF2-40B4-BE49-F238E27FC236}">
                      <a16:creationId xmlns:a16="http://schemas.microsoft.com/office/drawing/2014/main" id="{40040B92-1F32-41BC-8C7D-6CA6414FE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67">
                  <a:extLst>
                    <a:ext uri="{FF2B5EF4-FFF2-40B4-BE49-F238E27FC236}">
                      <a16:creationId xmlns:a16="http://schemas.microsoft.com/office/drawing/2014/main" id="{B2396267-8E01-4A64-885B-1565833CA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68">
                  <a:extLst>
                    <a:ext uri="{FF2B5EF4-FFF2-40B4-BE49-F238E27FC236}">
                      <a16:creationId xmlns:a16="http://schemas.microsoft.com/office/drawing/2014/main" id="{739341F5-E243-4D98-97F2-76ECD97B0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69">
                  <a:extLst>
                    <a:ext uri="{FF2B5EF4-FFF2-40B4-BE49-F238E27FC236}">
                      <a16:creationId xmlns:a16="http://schemas.microsoft.com/office/drawing/2014/main" id="{E9E59EB6-DBAF-4FC7-9B1C-9050E4EFB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70">
                  <a:extLst>
                    <a:ext uri="{FF2B5EF4-FFF2-40B4-BE49-F238E27FC236}">
                      <a16:creationId xmlns:a16="http://schemas.microsoft.com/office/drawing/2014/main" id="{9F35A6D0-2C7F-4230-ABF6-12A856E36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71">
                  <a:extLst>
                    <a:ext uri="{FF2B5EF4-FFF2-40B4-BE49-F238E27FC236}">
                      <a16:creationId xmlns:a16="http://schemas.microsoft.com/office/drawing/2014/main" id="{AB15A16F-41A6-4307-B141-A806F7E2F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72">
                  <a:extLst>
                    <a:ext uri="{FF2B5EF4-FFF2-40B4-BE49-F238E27FC236}">
                      <a16:creationId xmlns:a16="http://schemas.microsoft.com/office/drawing/2014/main" id="{4D0F0952-A55A-4BB4-90C6-BE68E76B4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73">
                  <a:extLst>
                    <a:ext uri="{FF2B5EF4-FFF2-40B4-BE49-F238E27FC236}">
                      <a16:creationId xmlns:a16="http://schemas.microsoft.com/office/drawing/2014/main" id="{95FB0068-0EAE-4B76-84C0-482DB76CB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74">
                  <a:extLst>
                    <a:ext uri="{FF2B5EF4-FFF2-40B4-BE49-F238E27FC236}">
                      <a16:creationId xmlns:a16="http://schemas.microsoft.com/office/drawing/2014/main" id="{57B3C44E-D3D2-4C1F-BAC9-D8E3DEAC8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Freeform 75">
                  <a:extLst>
                    <a:ext uri="{FF2B5EF4-FFF2-40B4-BE49-F238E27FC236}">
                      <a16:creationId xmlns:a16="http://schemas.microsoft.com/office/drawing/2014/main" id="{51FAC224-62E8-43AB-934B-BB007F2DA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1" name="Rectangle 76">
                  <a:extLst>
                    <a:ext uri="{FF2B5EF4-FFF2-40B4-BE49-F238E27FC236}">
                      <a16:creationId xmlns:a16="http://schemas.microsoft.com/office/drawing/2014/main" id="{2B5C654B-4726-41A2-9CC2-232740896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Freeform 77">
                  <a:extLst>
                    <a:ext uri="{FF2B5EF4-FFF2-40B4-BE49-F238E27FC236}">
                      <a16:creationId xmlns:a16="http://schemas.microsoft.com/office/drawing/2014/main" id="{E01293A3-E85F-4A87-95B6-1CF32812B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3" name="Freeform 78">
                  <a:extLst>
                    <a:ext uri="{FF2B5EF4-FFF2-40B4-BE49-F238E27FC236}">
                      <a16:creationId xmlns:a16="http://schemas.microsoft.com/office/drawing/2014/main" id="{84FBE7D2-001E-4A7C-A94B-4E9D9F28A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Freeform 79">
                  <a:extLst>
                    <a:ext uri="{FF2B5EF4-FFF2-40B4-BE49-F238E27FC236}">
                      <a16:creationId xmlns:a16="http://schemas.microsoft.com/office/drawing/2014/main" id="{5EF8DF92-81D3-4667-878A-9426A3EA8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5" name="Freeform 80">
                  <a:extLst>
                    <a:ext uri="{FF2B5EF4-FFF2-40B4-BE49-F238E27FC236}">
                      <a16:creationId xmlns:a16="http://schemas.microsoft.com/office/drawing/2014/main" id="{82E6187B-0A68-4ED9-8E8A-A5EE20B67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81">
                  <a:extLst>
                    <a:ext uri="{FF2B5EF4-FFF2-40B4-BE49-F238E27FC236}">
                      <a16:creationId xmlns:a16="http://schemas.microsoft.com/office/drawing/2014/main" id="{7DCBEF52-09E4-426F-AB3C-C155CA3B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82">
                  <a:extLst>
                    <a:ext uri="{FF2B5EF4-FFF2-40B4-BE49-F238E27FC236}">
                      <a16:creationId xmlns:a16="http://schemas.microsoft.com/office/drawing/2014/main" id="{D85DA37E-303F-40A3-A82F-F4B439950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Freeform 83">
                  <a:extLst>
                    <a:ext uri="{FF2B5EF4-FFF2-40B4-BE49-F238E27FC236}">
                      <a16:creationId xmlns:a16="http://schemas.microsoft.com/office/drawing/2014/main" id="{DA9406DC-6553-44BC-8824-7BA4B3884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9" name="Freeform 84">
                  <a:extLst>
                    <a:ext uri="{FF2B5EF4-FFF2-40B4-BE49-F238E27FC236}">
                      <a16:creationId xmlns:a16="http://schemas.microsoft.com/office/drawing/2014/main" id="{350FA039-70AD-43D2-AFD3-89883BE6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85">
                  <a:extLst>
                    <a:ext uri="{FF2B5EF4-FFF2-40B4-BE49-F238E27FC236}">
                      <a16:creationId xmlns:a16="http://schemas.microsoft.com/office/drawing/2014/main" id="{C3561801-46EE-466D-8F37-493CE2445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1" name="Freeform 86">
                  <a:extLst>
                    <a:ext uri="{FF2B5EF4-FFF2-40B4-BE49-F238E27FC236}">
                      <a16:creationId xmlns:a16="http://schemas.microsoft.com/office/drawing/2014/main" id="{5E3569A9-311E-4269-B127-78349A2B8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87">
                  <a:extLst>
                    <a:ext uri="{FF2B5EF4-FFF2-40B4-BE49-F238E27FC236}">
                      <a16:creationId xmlns:a16="http://schemas.microsoft.com/office/drawing/2014/main" id="{CA557F17-2D32-4D6E-A5A8-FD245ADF8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Rectangle 88">
                  <a:extLst>
                    <a:ext uri="{FF2B5EF4-FFF2-40B4-BE49-F238E27FC236}">
                      <a16:creationId xmlns:a16="http://schemas.microsoft.com/office/drawing/2014/main" id="{896E62D2-7AD8-4592-8920-2AEBFBD27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89">
                  <a:extLst>
                    <a:ext uri="{FF2B5EF4-FFF2-40B4-BE49-F238E27FC236}">
                      <a16:creationId xmlns:a16="http://schemas.microsoft.com/office/drawing/2014/main" id="{6EC0829A-A054-4AB9-B63E-9A6D30EC9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Rectangle 90">
                  <a:extLst>
                    <a:ext uri="{FF2B5EF4-FFF2-40B4-BE49-F238E27FC236}">
                      <a16:creationId xmlns:a16="http://schemas.microsoft.com/office/drawing/2014/main" id="{02A1B88F-D690-4607-9842-FE3AA63B0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91">
                  <a:extLst>
                    <a:ext uri="{FF2B5EF4-FFF2-40B4-BE49-F238E27FC236}">
                      <a16:creationId xmlns:a16="http://schemas.microsoft.com/office/drawing/2014/main" id="{9711CBD1-4FCB-4683-9919-E652C454A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92">
                  <a:extLst>
                    <a:ext uri="{FF2B5EF4-FFF2-40B4-BE49-F238E27FC236}">
                      <a16:creationId xmlns:a16="http://schemas.microsoft.com/office/drawing/2014/main" id="{F31738DE-B50E-4CB0-B63D-7C268EC37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93">
                  <a:extLst>
                    <a:ext uri="{FF2B5EF4-FFF2-40B4-BE49-F238E27FC236}">
                      <a16:creationId xmlns:a16="http://schemas.microsoft.com/office/drawing/2014/main" id="{11E9CB33-86E6-4E56-8371-E09786018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94">
                  <a:extLst>
                    <a:ext uri="{FF2B5EF4-FFF2-40B4-BE49-F238E27FC236}">
                      <a16:creationId xmlns:a16="http://schemas.microsoft.com/office/drawing/2014/main" id="{CBFAEB86-D451-4569-8E49-55E114D19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95">
                  <a:extLst>
                    <a:ext uri="{FF2B5EF4-FFF2-40B4-BE49-F238E27FC236}">
                      <a16:creationId xmlns:a16="http://schemas.microsoft.com/office/drawing/2014/main" id="{9E255D23-F60F-4130-B912-9E6A4FB71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96">
                  <a:extLst>
                    <a:ext uri="{FF2B5EF4-FFF2-40B4-BE49-F238E27FC236}">
                      <a16:creationId xmlns:a16="http://schemas.microsoft.com/office/drawing/2014/main" id="{E4DB80F7-ED7A-48DE-B194-B801AB342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97">
                  <a:extLst>
                    <a:ext uri="{FF2B5EF4-FFF2-40B4-BE49-F238E27FC236}">
                      <a16:creationId xmlns:a16="http://schemas.microsoft.com/office/drawing/2014/main" id="{50178A99-CF9A-46F4-9E60-6254CB1F2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98">
                  <a:extLst>
                    <a:ext uri="{FF2B5EF4-FFF2-40B4-BE49-F238E27FC236}">
                      <a16:creationId xmlns:a16="http://schemas.microsoft.com/office/drawing/2014/main" id="{1FC730D5-4F0B-4209-94CE-CBC69427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99">
                  <a:extLst>
                    <a:ext uri="{FF2B5EF4-FFF2-40B4-BE49-F238E27FC236}">
                      <a16:creationId xmlns:a16="http://schemas.microsoft.com/office/drawing/2014/main" id="{56AC0DBC-AB6E-4046-8244-3519CDC23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Rectangle 100">
                  <a:extLst>
                    <a:ext uri="{FF2B5EF4-FFF2-40B4-BE49-F238E27FC236}">
                      <a16:creationId xmlns:a16="http://schemas.microsoft.com/office/drawing/2014/main" id="{CF5B45E0-B30A-497C-9FB9-366B6FC12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101">
                  <a:extLst>
                    <a:ext uri="{FF2B5EF4-FFF2-40B4-BE49-F238E27FC236}">
                      <a16:creationId xmlns:a16="http://schemas.microsoft.com/office/drawing/2014/main" id="{090D6D79-311C-4F4B-8160-158ACB559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102">
                  <a:extLst>
                    <a:ext uri="{FF2B5EF4-FFF2-40B4-BE49-F238E27FC236}">
                      <a16:creationId xmlns:a16="http://schemas.microsoft.com/office/drawing/2014/main" id="{13462749-6860-49F2-A20F-CA466021B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103">
                  <a:extLst>
                    <a:ext uri="{FF2B5EF4-FFF2-40B4-BE49-F238E27FC236}">
                      <a16:creationId xmlns:a16="http://schemas.microsoft.com/office/drawing/2014/main" id="{7168A9F6-7800-4C6C-92A4-7DAB4CDBD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104">
                  <a:extLst>
                    <a:ext uri="{FF2B5EF4-FFF2-40B4-BE49-F238E27FC236}">
                      <a16:creationId xmlns:a16="http://schemas.microsoft.com/office/drawing/2014/main" id="{1D34FDA0-736A-4CDA-B694-DE0294F2F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105">
                  <a:extLst>
                    <a:ext uri="{FF2B5EF4-FFF2-40B4-BE49-F238E27FC236}">
                      <a16:creationId xmlns:a16="http://schemas.microsoft.com/office/drawing/2014/main" id="{E5EC356F-F84E-43A2-BE75-97DE95256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106">
                  <a:extLst>
                    <a:ext uri="{FF2B5EF4-FFF2-40B4-BE49-F238E27FC236}">
                      <a16:creationId xmlns:a16="http://schemas.microsoft.com/office/drawing/2014/main" id="{D520D936-3CD9-4D8D-9362-47B3FBAE9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107">
                  <a:extLst>
                    <a:ext uri="{FF2B5EF4-FFF2-40B4-BE49-F238E27FC236}">
                      <a16:creationId xmlns:a16="http://schemas.microsoft.com/office/drawing/2014/main" id="{46D3924A-7C80-4A5F-A1CF-B71BCC130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108">
                  <a:extLst>
                    <a:ext uri="{FF2B5EF4-FFF2-40B4-BE49-F238E27FC236}">
                      <a16:creationId xmlns:a16="http://schemas.microsoft.com/office/drawing/2014/main" id="{89F742AF-A995-4EBC-95F2-C9655B4D8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109">
                  <a:extLst>
                    <a:ext uri="{FF2B5EF4-FFF2-40B4-BE49-F238E27FC236}">
                      <a16:creationId xmlns:a16="http://schemas.microsoft.com/office/drawing/2014/main" id="{314432D2-9D69-43FD-8457-73DD06421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110">
                  <a:extLst>
                    <a:ext uri="{FF2B5EF4-FFF2-40B4-BE49-F238E27FC236}">
                      <a16:creationId xmlns:a16="http://schemas.microsoft.com/office/drawing/2014/main" id="{49F782B7-0F96-421D-BD9C-0C361F2F0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111">
                  <a:extLst>
                    <a:ext uri="{FF2B5EF4-FFF2-40B4-BE49-F238E27FC236}">
                      <a16:creationId xmlns:a16="http://schemas.microsoft.com/office/drawing/2014/main" id="{CABE69D9-170E-41A5-B56B-4C9EA0001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Rectangle 112">
                  <a:extLst>
                    <a:ext uri="{FF2B5EF4-FFF2-40B4-BE49-F238E27FC236}">
                      <a16:creationId xmlns:a16="http://schemas.microsoft.com/office/drawing/2014/main" id="{C4CC5F26-2D2B-4774-915F-D4518708F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113">
                  <a:extLst>
                    <a:ext uri="{FF2B5EF4-FFF2-40B4-BE49-F238E27FC236}">
                      <a16:creationId xmlns:a16="http://schemas.microsoft.com/office/drawing/2014/main" id="{C2340206-71FC-4594-90FE-EBC2B6768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114">
                  <a:extLst>
                    <a:ext uri="{FF2B5EF4-FFF2-40B4-BE49-F238E27FC236}">
                      <a16:creationId xmlns:a16="http://schemas.microsoft.com/office/drawing/2014/main" id="{B5872CDC-C796-4488-9C69-C6C227016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115">
                  <a:extLst>
                    <a:ext uri="{FF2B5EF4-FFF2-40B4-BE49-F238E27FC236}">
                      <a16:creationId xmlns:a16="http://schemas.microsoft.com/office/drawing/2014/main" id="{4A96C2E7-E66E-4D19-869B-780C72C15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116">
                  <a:extLst>
                    <a:ext uri="{FF2B5EF4-FFF2-40B4-BE49-F238E27FC236}">
                      <a16:creationId xmlns:a16="http://schemas.microsoft.com/office/drawing/2014/main" id="{A49E939E-19FA-41F6-A19F-B506AE4E7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117">
                  <a:extLst>
                    <a:ext uri="{FF2B5EF4-FFF2-40B4-BE49-F238E27FC236}">
                      <a16:creationId xmlns:a16="http://schemas.microsoft.com/office/drawing/2014/main" id="{8BC98C86-4572-41A6-B970-C650BBA1E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118">
                  <a:extLst>
                    <a:ext uri="{FF2B5EF4-FFF2-40B4-BE49-F238E27FC236}">
                      <a16:creationId xmlns:a16="http://schemas.microsoft.com/office/drawing/2014/main" id="{D045DB2A-10A6-4060-B668-D271EA4D8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Freeform 119">
                  <a:extLst>
                    <a:ext uri="{FF2B5EF4-FFF2-40B4-BE49-F238E27FC236}">
                      <a16:creationId xmlns:a16="http://schemas.microsoft.com/office/drawing/2014/main" id="{70F4A01C-6F29-4324-AE3B-75C95446C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120">
                  <a:extLst>
                    <a:ext uri="{FF2B5EF4-FFF2-40B4-BE49-F238E27FC236}">
                      <a16:creationId xmlns:a16="http://schemas.microsoft.com/office/drawing/2014/main" id="{0A0A17B6-FA33-44A1-96E0-9458DFA37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121">
                  <a:extLst>
                    <a:ext uri="{FF2B5EF4-FFF2-40B4-BE49-F238E27FC236}">
                      <a16:creationId xmlns:a16="http://schemas.microsoft.com/office/drawing/2014/main" id="{E4F3DE5A-1FB3-4E6C-8100-6DE7CA0DB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122">
                  <a:extLst>
                    <a:ext uri="{FF2B5EF4-FFF2-40B4-BE49-F238E27FC236}">
                      <a16:creationId xmlns:a16="http://schemas.microsoft.com/office/drawing/2014/main" id="{4549E7FC-58CC-4978-A37B-A32B19EF7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123">
                  <a:extLst>
                    <a:ext uri="{FF2B5EF4-FFF2-40B4-BE49-F238E27FC236}">
                      <a16:creationId xmlns:a16="http://schemas.microsoft.com/office/drawing/2014/main" id="{47B241AA-815C-4A92-BD74-55DF5EC1F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Rectangle 124">
                  <a:extLst>
                    <a:ext uri="{FF2B5EF4-FFF2-40B4-BE49-F238E27FC236}">
                      <a16:creationId xmlns:a16="http://schemas.microsoft.com/office/drawing/2014/main" id="{D09D159F-782E-401D-AD12-2C1AC29E7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125">
                  <a:extLst>
                    <a:ext uri="{FF2B5EF4-FFF2-40B4-BE49-F238E27FC236}">
                      <a16:creationId xmlns:a16="http://schemas.microsoft.com/office/drawing/2014/main" id="{7C5B5499-A29C-4925-B840-A4B0B333C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Rectangle 126">
                  <a:extLst>
                    <a:ext uri="{FF2B5EF4-FFF2-40B4-BE49-F238E27FC236}">
                      <a16:creationId xmlns:a16="http://schemas.microsoft.com/office/drawing/2014/main" id="{7673DD65-5316-4A66-927E-1E1B70ED3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127">
                  <a:extLst>
                    <a:ext uri="{FF2B5EF4-FFF2-40B4-BE49-F238E27FC236}">
                      <a16:creationId xmlns:a16="http://schemas.microsoft.com/office/drawing/2014/main" id="{EE94E6D5-CD5D-41FE-82C9-55AAFC7EA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128">
                  <a:extLst>
                    <a:ext uri="{FF2B5EF4-FFF2-40B4-BE49-F238E27FC236}">
                      <a16:creationId xmlns:a16="http://schemas.microsoft.com/office/drawing/2014/main" id="{4B487CDA-F779-428C-B567-0FB20A1E0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129">
                  <a:extLst>
                    <a:ext uri="{FF2B5EF4-FFF2-40B4-BE49-F238E27FC236}">
                      <a16:creationId xmlns:a16="http://schemas.microsoft.com/office/drawing/2014/main" id="{55B5A4D0-0828-4490-80D5-6364C9DDA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130">
                  <a:extLst>
                    <a:ext uri="{FF2B5EF4-FFF2-40B4-BE49-F238E27FC236}">
                      <a16:creationId xmlns:a16="http://schemas.microsoft.com/office/drawing/2014/main" id="{346C013F-531B-47B2-A26A-EA53231A5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131">
                  <a:extLst>
                    <a:ext uri="{FF2B5EF4-FFF2-40B4-BE49-F238E27FC236}">
                      <a16:creationId xmlns:a16="http://schemas.microsoft.com/office/drawing/2014/main" id="{C15754AE-B3B0-4A18-9F28-0C4D5D49EA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132">
                  <a:extLst>
                    <a:ext uri="{FF2B5EF4-FFF2-40B4-BE49-F238E27FC236}">
                      <a16:creationId xmlns:a16="http://schemas.microsoft.com/office/drawing/2014/main" id="{E2CA164D-F9C7-4E4C-83C6-CB4E6690A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133">
                  <a:extLst>
                    <a:ext uri="{FF2B5EF4-FFF2-40B4-BE49-F238E27FC236}">
                      <a16:creationId xmlns:a16="http://schemas.microsoft.com/office/drawing/2014/main" id="{A890C3CB-971F-46FB-A62D-7D0A67184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134">
                  <a:extLst>
                    <a:ext uri="{FF2B5EF4-FFF2-40B4-BE49-F238E27FC236}">
                      <a16:creationId xmlns:a16="http://schemas.microsoft.com/office/drawing/2014/main" id="{99E9AB7C-8B4A-4AF5-9152-911F2C7D5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135">
                  <a:extLst>
                    <a:ext uri="{FF2B5EF4-FFF2-40B4-BE49-F238E27FC236}">
                      <a16:creationId xmlns:a16="http://schemas.microsoft.com/office/drawing/2014/main" id="{E89230E6-F8ED-48D0-81E0-2B31642B0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136">
                  <a:extLst>
                    <a:ext uri="{FF2B5EF4-FFF2-40B4-BE49-F238E27FC236}">
                      <a16:creationId xmlns:a16="http://schemas.microsoft.com/office/drawing/2014/main" id="{0408CB6B-FB48-4225-A3FF-01BBDB96B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137">
                  <a:extLst>
                    <a:ext uri="{FF2B5EF4-FFF2-40B4-BE49-F238E27FC236}">
                      <a16:creationId xmlns:a16="http://schemas.microsoft.com/office/drawing/2014/main" id="{C66DBCC2-A3C7-436C-B133-369195EAF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138">
                  <a:extLst>
                    <a:ext uri="{FF2B5EF4-FFF2-40B4-BE49-F238E27FC236}">
                      <a16:creationId xmlns:a16="http://schemas.microsoft.com/office/drawing/2014/main" id="{0AA78EAB-B55E-4117-8A89-C3A666E0C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139">
                  <a:extLst>
                    <a:ext uri="{FF2B5EF4-FFF2-40B4-BE49-F238E27FC236}">
                      <a16:creationId xmlns:a16="http://schemas.microsoft.com/office/drawing/2014/main" id="{24E28337-A7ED-4380-B664-19FB4C1C0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140">
                  <a:extLst>
                    <a:ext uri="{FF2B5EF4-FFF2-40B4-BE49-F238E27FC236}">
                      <a16:creationId xmlns:a16="http://schemas.microsoft.com/office/drawing/2014/main" id="{ACE267D2-7BFD-4150-BBE6-D4C0E5C14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141">
                  <a:extLst>
                    <a:ext uri="{FF2B5EF4-FFF2-40B4-BE49-F238E27FC236}">
                      <a16:creationId xmlns:a16="http://schemas.microsoft.com/office/drawing/2014/main" id="{3FB3BFCE-C251-43D7-A43A-EA0D7EB6A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142">
                  <a:extLst>
                    <a:ext uri="{FF2B5EF4-FFF2-40B4-BE49-F238E27FC236}">
                      <a16:creationId xmlns:a16="http://schemas.microsoft.com/office/drawing/2014/main" id="{8733F724-296C-4AF5-9E77-1186BC000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143">
                  <a:extLst>
                    <a:ext uri="{FF2B5EF4-FFF2-40B4-BE49-F238E27FC236}">
                      <a16:creationId xmlns:a16="http://schemas.microsoft.com/office/drawing/2014/main" id="{D07A1503-91ED-4309-839A-DDDAE5E11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144">
                  <a:extLst>
                    <a:ext uri="{FF2B5EF4-FFF2-40B4-BE49-F238E27FC236}">
                      <a16:creationId xmlns:a16="http://schemas.microsoft.com/office/drawing/2014/main" id="{0B48C066-9595-43AE-907D-B5B88B1D1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145">
                  <a:extLst>
                    <a:ext uri="{FF2B5EF4-FFF2-40B4-BE49-F238E27FC236}">
                      <a16:creationId xmlns:a16="http://schemas.microsoft.com/office/drawing/2014/main" id="{3B868C81-B765-47D0-90C3-619AB8292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146">
                  <a:extLst>
                    <a:ext uri="{FF2B5EF4-FFF2-40B4-BE49-F238E27FC236}">
                      <a16:creationId xmlns:a16="http://schemas.microsoft.com/office/drawing/2014/main" id="{ACDB196E-221E-4F11-AA3B-F64951025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147">
                  <a:extLst>
                    <a:ext uri="{FF2B5EF4-FFF2-40B4-BE49-F238E27FC236}">
                      <a16:creationId xmlns:a16="http://schemas.microsoft.com/office/drawing/2014/main" id="{07EAEB9F-82D4-44B6-AFA4-D8B8C5489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Rectangle 148">
                  <a:extLst>
                    <a:ext uri="{FF2B5EF4-FFF2-40B4-BE49-F238E27FC236}">
                      <a16:creationId xmlns:a16="http://schemas.microsoft.com/office/drawing/2014/main" id="{0E7799AA-55F5-4A8F-9FC4-9241DF723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149">
                  <a:extLst>
                    <a:ext uri="{FF2B5EF4-FFF2-40B4-BE49-F238E27FC236}">
                      <a16:creationId xmlns:a16="http://schemas.microsoft.com/office/drawing/2014/main" id="{3F4EFDF2-C62D-453A-845E-07C12FC56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Rectangle 150">
                  <a:extLst>
                    <a:ext uri="{FF2B5EF4-FFF2-40B4-BE49-F238E27FC236}">
                      <a16:creationId xmlns:a16="http://schemas.microsoft.com/office/drawing/2014/main" id="{8DA47746-7C21-4E24-91DA-31C32D446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151">
                  <a:extLst>
                    <a:ext uri="{FF2B5EF4-FFF2-40B4-BE49-F238E27FC236}">
                      <a16:creationId xmlns:a16="http://schemas.microsoft.com/office/drawing/2014/main" id="{8FD89498-84FC-4BB7-83B8-A822C7303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152">
                  <a:extLst>
                    <a:ext uri="{FF2B5EF4-FFF2-40B4-BE49-F238E27FC236}">
                      <a16:creationId xmlns:a16="http://schemas.microsoft.com/office/drawing/2014/main" id="{8238677D-CD30-4DF2-BDA7-CE8679E01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153">
                  <a:extLst>
                    <a:ext uri="{FF2B5EF4-FFF2-40B4-BE49-F238E27FC236}">
                      <a16:creationId xmlns:a16="http://schemas.microsoft.com/office/drawing/2014/main" id="{22515EC9-54EA-4F6E-8CEA-9518C9655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154">
                  <a:extLst>
                    <a:ext uri="{FF2B5EF4-FFF2-40B4-BE49-F238E27FC236}">
                      <a16:creationId xmlns:a16="http://schemas.microsoft.com/office/drawing/2014/main" id="{7290D965-CACD-4A47-B608-2419B1BAB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155">
                  <a:extLst>
                    <a:ext uri="{FF2B5EF4-FFF2-40B4-BE49-F238E27FC236}">
                      <a16:creationId xmlns:a16="http://schemas.microsoft.com/office/drawing/2014/main" id="{6997F595-3528-44C3-9E07-EDE9D38C8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156">
                  <a:extLst>
                    <a:ext uri="{FF2B5EF4-FFF2-40B4-BE49-F238E27FC236}">
                      <a16:creationId xmlns:a16="http://schemas.microsoft.com/office/drawing/2014/main" id="{6897BE3B-A1D9-4269-A02E-41391C6B7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157">
                  <a:extLst>
                    <a:ext uri="{FF2B5EF4-FFF2-40B4-BE49-F238E27FC236}">
                      <a16:creationId xmlns:a16="http://schemas.microsoft.com/office/drawing/2014/main" id="{CC65EF8F-64E7-4E53-9B1A-30EDA15A1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158">
                  <a:extLst>
                    <a:ext uri="{FF2B5EF4-FFF2-40B4-BE49-F238E27FC236}">
                      <a16:creationId xmlns:a16="http://schemas.microsoft.com/office/drawing/2014/main" id="{CAF6E0BB-4A5E-488E-BDD6-C81851484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159">
                  <a:extLst>
                    <a:ext uri="{FF2B5EF4-FFF2-40B4-BE49-F238E27FC236}">
                      <a16:creationId xmlns:a16="http://schemas.microsoft.com/office/drawing/2014/main" id="{DD23F9EA-F830-49FE-85CF-EC3E345A5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160">
                  <a:extLst>
                    <a:ext uri="{FF2B5EF4-FFF2-40B4-BE49-F238E27FC236}">
                      <a16:creationId xmlns:a16="http://schemas.microsoft.com/office/drawing/2014/main" id="{6AFEDB37-A934-453A-8A36-AB6FCFD4E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161">
                  <a:extLst>
                    <a:ext uri="{FF2B5EF4-FFF2-40B4-BE49-F238E27FC236}">
                      <a16:creationId xmlns:a16="http://schemas.microsoft.com/office/drawing/2014/main" id="{7D5B2ED0-3F0E-42DE-B820-2690A63CC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Rectangle 162">
                  <a:extLst>
                    <a:ext uri="{FF2B5EF4-FFF2-40B4-BE49-F238E27FC236}">
                      <a16:creationId xmlns:a16="http://schemas.microsoft.com/office/drawing/2014/main" id="{E8DF7D15-1DF0-4D5D-A794-51969D82E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163">
                  <a:extLst>
                    <a:ext uri="{FF2B5EF4-FFF2-40B4-BE49-F238E27FC236}">
                      <a16:creationId xmlns:a16="http://schemas.microsoft.com/office/drawing/2014/main" id="{773ED4EA-0A88-484A-A8A3-4E2F07664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164">
                  <a:extLst>
                    <a:ext uri="{FF2B5EF4-FFF2-40B4-BE49-F238E27FC236}">
                      <a16:creationId xmlns:a16="http://schemas.microsoft.com/office/drawing/2014/main" id="{242D506B-03AE-4DB5-B4B6-5B8E3C5F4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165">
                  <a:extLst>
                    <a:ext uri="{FF2B5EF4-FFF2-40B4-BE49-F238E27FC236}">
                      <a16:creationId xmlns:a16="http://schemas.microsoft.com/office/drawing/2014/main" id="{0174CC95-27AB-4D21-96FC-19F0FE191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166">
                  <a:extLst>
                    <a:ext uri="{FF2B5EF4-FFF2-40B4-BE49-F238E27FC236}">
                      <a16:creationId xmlns:a16="http://schemas.microsoft.com/office/drawing/2014/main" id="{70AD96AD-285C-4512-AC13-2684EE9BD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167">
                  <a:extLst>
                    <a:ext uri="{FF2B5EF4-FFF2-40B4-BE49-F238E27FC236}">
                      <a16:creationId xmlns:a16="http://schemas.microsoft.com/office/drawing/2014/main" id="{0C874279-C346-4F83-A06C-26DCC033D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168">
                  <a:extLst>
                    <a:ext uri="{FF2B5EF4-FFF2-40B4-BE49-F238E27FC236}">
                      <a16:creationId xmlns:a16="http://schemas.microsoft.com/office/drawing/2014/main" id="{AE6CD00F-A1FB-4C8E-BA34-5EACD7821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69">
                  <a:extLst>
                    <a:ext uri="{FF2B5EF4-FFF2-40B4-BE49-F238E27FC236}">
                      <a16:creationId xmlns:a16="http://schemas.microsoft.com/office/drawing/2014/main" id="{FEDF10E7-DB49-4525-B5A5-B7D947A5F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70">
                  <a:extLst>
                    <a:ext uri="{FF2B5EF4-FFF2-40B4-BE49-F238E27FC236}">
                      <a16:creationId xmlns:a16="http://schemas.microsoft.com/office/drawing/2014/main" id="{E881C00B-8201-4264-A53E-6D854A342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71">
                  <a:extLst>
                    <a:ext uri="{FF2B5EF4-FFF2-40B4-BE49-F238E27FC236}">
                      <a16:creationId xmlns:a16="http://schemas.microsoft.com/office/drawing/2014/main" id="{DF56E206-EAB7-4097-91A0-7A888EE4F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72">
                  <a:extLst>
                    <a:ext uri="{FF2B5EF4-FFF2-40B4-BE49-F238E27FC236}">
                      <a16:creationId xmlns:a16="http://schemas.microsoft.com/office/drawing/2014/main" id="{46B1F443-5824-426F-85AF-48BE93635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173">
                  <a:extLst>
                    <a:ext uri="{FF2B5EF4-FFF2-40B4-BE49-F238E27FC236}">
                      <a16:creationId xmlns:a16="http://schemas.microsoft.com/office/drawing/2014/main" id="{9C477DCB-E891-4C81-9359-9D1C79CF3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174">
                  <a:extLst>
                    <a:ext uri="{FF2B5EF4-FFF2-40B4-BE49-F238E27FC236}">
                      <a16:creationId xmlns:a16="http://schemas.microsoft.com/office/drawing/2014/main" id="{341F2AEA-FDBE-41D5-A1A0-CEAF95BB6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175">
                  <a:extLst>
                    <a:ext uri="{FF2B5EF4-FFF2-40B4-BE49-F238E27FC236}">
                      <a16:creationId xmlns:a16="http://schemas.microsoft.com/office/drawing/2014/main" id="{59A83593-B8FD-4193-98D0-C789A259C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176">
                  <a:extLst>
                    <a:ext uri="{FF2B5EF4-FFF2-40B4-BE49-F238E27FC236}">
                      <a16:creationId xmlns:a16="http://schemas.microsoft.com/office/drawing/2014/main" id="{E7EB247F-ABE1-49E1-B76C-BBD6FBE9B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177">
                  <a:extLst>
                    <a:ext uri="{FF2B5EF4-FFF2-40B4-BE49-F238E27FC236}">
                      <a16:creationId xmlns:a16="http://schemas.microsoft.com/office/drawing/2014/main" id="{280DEF50-4D62-42BC-8405-D7C4EA3C8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178">
                  <a:extLst>
                    <a:ext uri="{FF2B5EF4-FFF2-40B4-BE49-F238E27FC236}">
                      <a16:creationId xmlns:a16="http://schemas.microsoft.com/office/drawing/2014/main" id="{B1ADA1EC-BD00-424F-82F6-55B3142D7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179">
                  <a:extLst>
                    <a:ext uri="{FF2B5EF4-FFF2-40B4-BE49-F238E27FC236}">
                      <a16:creationId xmlns:a16="http://schemas.microsoft.com/office/drawing/2014/main" id="{7BBDC02F-0966-44F9-A2E3-21AFFD541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180">
                  <a:extLst>
                    <a:ext uri="{FF2B5EF4-FFF2-40B4-BE49-F238E27FC236}">
                      <a16:creationId xmlns:a16="http://schemas.microsoft.com/office/drawing/2014/main" id="{7C2BBAAB-46A4-48EE-AA10-E14E5169D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181">
                  <a:extLst>
                    <a:ext uri="{FF2B5EF4-FFF2-40B4-BE49-F238E27FC236}">
                      <a16:creationId xmlns:a16="http://schemas.microsoft.com/office/drawing/2014/main" id="{22758917-27A6-4F52-845C-E11BC61E3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182">
                  <a:extLst>
                    <a:ext uri="{FF2B5EF4-FFF2-40B4-BE49-F238E27FC236}">
                      <a16:creationId xmlns:a16="http://schemas.microsoft.com/office/drawing/2014/main" id="{AD3DA148-5D1A-46A8-A3E2-F5745D1BB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183">
                  <a:extLst>
                    <a:ext uri="{FF2B5EF4-FFF2-40B4-BE49-F238E27FC236}">
                      <a16:creationId xmlns:a16="http://schemas.microsoft.com/office/drawing/2014/main" id="{C165D47A-6D8B-4C64-998A-B92EC3930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Rectangle 184">
                  <a:extLst>
                    <a:ext uri="{FF2B5EF4-FFF2-40B4-BE49-F238E27FC236}">
                      <a16:creationId xmlns:a16="http://schemas.microsoft.com/office/drawing/2014/main" id="{7287D753-B88D-44C0-9F0E-4AAB29DE0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185">
                  <a:extLst>
                    <a:ext uri="{FF2B5EF4-FFF2-40B4-BE49-F238E27FC236}">
                      <a16:creationId xmlns:a16="http://schemas.microsoft.com/office/drawing/2014/main" id="{BF27D5C2-CC2D-4BCF-9337-96A94793B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186">
                  <a:extLst>
                    <a:ext uri="{FF2B5EF4-FFF2-40B4-BE49-F238E27FC236}">
                      <a16:creationId xmlns:a16="http://schemas.microsoft.com/office/drawing/2014/main" id="{5952D80B-235F-4F1B-BF74-8AD0753E8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187">
                  <a:extLst>
                    <a:ext uri="{FF2B5EF4-FFF2-40B4-BE49-F238E27FC236}">
                      <a16:creationId xmlns:a16="http://schemas.microsoft.com/office/drawing/2014/main" id="{07686359-7A97-45EC-8115-10D73919F2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188">
                  <a:extLst>
                    <a:ext uri="{FF2B5EF4-FFF2-40B4-BE49-F238E27FC236}">
                      <a16:creationId xmlns:a16="http://schemas.microsoft.com/office/drawing/2014/main" id="{223BD578-C60F-4B96-9AA2-FF457DAB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189">
                  <a:extLst>
                    <a:ext uri="{FF2B5EF4-FFF2-40B4-BE49-F238E27FC236}">
                      <a16:creationId xmlns:a16="http://schemas.microsoft.com/office/drawing/2014/main" id="{2942557C-BC36-4761-85EB-C0BFF84B9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190">
                  <a:extLst>
                    <a:ext uri="{FF2B5EF4-FFF2-40B4-BE49-F238E27FC236}">
                      <a16:creationId xmlns:a16="http://schemas.microsoft.com/office/drawing/2014/main" id="{951E3604-6D54-4395-A542-055667060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191">
                  <a:extLst>
                    <a:ext uri="{FF2B5EF4-FFF2-40B4-BE49-F238E27FC236}">
                      <a16:creationId xmlns:a16="http://schemas.microsoft.com/office/drawing/2014/main" id="{A6305696-42D9-4520-9396-C4BCDF2EB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192">
                  <a:extLst>
                    <a:ext uri="{FF2B5EF4-FFF2-40B4-BE49-F238E27FC236}">
                      <a16:creationId xmlns:a16="http://schemas.microsoft.com/office/drawing/2014/main" id="{1CC1D3CC-1AE0-449E-A189-CBBCE2778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193">
                  <a:extLst>
                    <a:ext uri="{FF2B5EF4-FFF2-40B4-BE49-F238E27FC236}">
                      <a16:creationId xmlns:a16="http://schemas.microsoft.com/office/drawing/2014/main" id="{50C28B79-BBEA-400E-9CD1-2EFEF9275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194">
                  <a:extLst>
                    <a:ext uri="{FF2B5EF4-FFF2-40B4-BE49-F238E27FC236}">
                      <a16:creationId xmlns:a16="http://schemas.microsoft.com/office/drawing/2014/main" id="{034D25E0-865F-4F6F-9978-E9E0A13CD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195">
                  <a:extLst>
                    <a:ext uri="{FF2B5EF4-FFF2-40B4-BE49-F238E27FC236}">
                      <a16:creationId xmlns:a16="http://schemas.microsoft.com/office/drawing/2014/main" id="{1A12F524-5E1B-45FA-8265-480C57491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Rectangle 196">
                  <a:extLst>
                    <a:ext uri="{FF2B5EF4-FFF2-40B4-BE49-F238E27FC236}">
                      <a16:creationId xmlns:a16="http://schemas.microsoft.com/office/drawing/2014/main" id="{6F284AB0-1978-4095-93F6-AB664EDB9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197">
                  <a:extLst>
                    <a:ext uri="{FF2B5EF4-FFF2-40B4-BE49-F238E27FC236}">
                      <a16:creationId xmlns:a16="http://schemas.microsoft.com/office/drawing/2014/main" id="{2A33854C-E3E7-46C6-8217-96C4BD1C2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198">
                  <a:extLst>
                    <a:ext uri="{FF2B5EF4-FFF2-40B4-BE49-F238E27FC236}">
                      <a16:creationId xmlns:a16="http://schemas.microsoft.com/office/drawing/2014/main" id="{624966D7-264F-4AC8-8941-BF4D73C6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199">
                  <a:extLst>
                    <a:ext uri="{FF2B5EF4-FFF2-40B4-BE49-F238E27FC236}">
                      <a16:creationId xmlns:a16="http://schemas.microsoft.com/office/drawing/2014/main" id="{EE417CFF-563A-4C13-B369-5EC2E4C80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200">
                  <a:extLst>
                    <a:ext uri="{FF2B5EF4-FFF2-40B4-BE49-F238E27FC236}">
                      <a16:creationId xmlns:a16="http://schemas.microsoft.com/office/drawing/2014/main" id="{4715D2C7-FABD-46E9-BA80-462C0F40F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201">
                  <a:extLst>
                    <a:ext uri="{FF2B5EF4-FFF2-40B4-BE49-F238E27FC236}">
                      <a16:creationId xmlns:a16="http://schemas.microsoft.com/office/drawing/2014/main" id="{B2B3BF1D-5F73-4B46-99B9-114EEAB91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202">
                  <a:extLst>
                    <a:ext uri="{FF2B5EF4-FFF2-40B4-BE49-F238E27FC236}">
                      <a16:creationId xmlns:a16="http://schemas.microsoft.com/office/drawing/2014/main" id="{FFE2EECF-1B7D-41DE-90F0-9E451D9F2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203">
                  <a:extLst>
                    <a:ext uri="{FF2B5EF4-FFF2-40B4-BE49-F238E27FC236}">
                      <a16:creationId xmlns:a16="http://schemas.microsoft.com/office/drawing/2014/main" id="{17D909D8-2C74-4089-9011-5748695B4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204">
                  <a:extLst>
                    <a:ext uri="{FF2B5EF4-FFF2-40B4-BE49-F238E27FC236}">
                      <a16:creationId xmlns:a16="http://schemas.microsoft.com/office/drawing/2014/main" id="{4B5030B7-E0FC-4D7E-8B7F-9FE69BEBD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0" name="Freeform 206">
                <a:extLst>
                  <a:ext uri="{FF2B5EF4-FFF2-40B4-BE49-F238E27FC236}">
                    <a16:creationId xmlns:a16="http://schemas.microsoft.com/office/drawing/2014/main" id="{A5DD8ED0-7376-40CA-B85A-6B04EAA7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07">
                <a:extLst>
                  <a:ext uri="{FF2B5EF4-FFF2-40B4-BE49-F238E27FC236}">
                    <a16:creationId xmlns:a16="http://schemas.microsoft.com/office/drawing/2014/main" id="{44137020-7F97-4275-AFE2-83FB752C7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08">
                <a:extLst>
                  <a:ext uri="{FF2B5EF4-FFF2-40B4-BE49-F238E27FC236}">
                    <a16:creationId xmlns:a16="http://schemas.microsoft.com/office/drawing/2014/main" id="{C754CD42-4253-4142-A0A6-3C548E3D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209">
                <a:extLst>
                  <a:ext uri="{FF2B5EF4-FFF2-40B4-BE49-F238E27FC236}">
                    <a16:creationId xmlns:a16="http://schemas.microsoft.com/office/drawing/2014/main" id="{A5D87567-5E5B-4871-A665-03CBAD374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10">
                <a:extLst>
                  <a:ext uri="{FF2B5EF4-FFF2-40B4-BE49-F238E27FC236}">
                    <a16:creationId xmlns:a16="http://schemas.microsoft.com/office/drawing/2014/main" id="{8A884C07-1F0D-447F-8737-D23A24EF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11">
                <a:extLst>
                  <a:ext uri="{FF2B5EF4-FFF2-40B4-BE49-F238E27FC236}">
                    <a16:creationId xmlns:a16="http://schemas.microsoft.com/office/drawing/2014/main" id="{8FD112D1-7D53-4867-9517-10B8D2E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12">
                <a:extLst>
                  <a:ext uri="{FF2B5EF4-FFF2-40B4-BE49-F238E27FC236}">
                    <a16:creationId xmlns:a16="http://schemas.microsoft.com/office/drawing/2014/main" id="{DC626A87-6AF2-4A1B-A241-4F9BEF26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13">
                <a:extLst>
                  <a:ext uri="{FF2B5EF4-FFF2-40B4-BE49-F238E27FC236}">
                    <a16:creationId xmlns:a16="http://schemas.microsoft.com/office/drawing/2014/main" id="{E4DDE4DC-39FE-4450-8E03-11A8D3242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14">
                <a:extLst>
                  <a:ext uri="{FF2B5EF4-FFF2-40B4-BE49-F238E27FC236}">
                    <a16:creationId xmlns:a16="http://schemas.microsoft.com/office/drawing/2014/main" id="{B68DD3A0-3147-42DC-A961-8368CF95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215">
                <a:extLst>
                  <a:ext uri="{FF2B5EF4-FFF2-40B4-BE49-F238E27FC236}">
                    <a16:creationId xmlns:a16="http://schemas.microsoft.com/office/drawing/2014/main" id="{5AD1405B-952F-4412-9A6B-DF2FC1E7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216">
                <a:extLst>
                  <a:ext uri="{FF2B5EF4-FFF2-40B4-BE49-F238E27FC236}">
                    <a16:creationId xmlns:a16="http://schemas.microsoft.com/office/drawing/2014/main" id="{BCF629A8-6383-49C6-B0CA-7AE74666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217">
                <a:extLst>
                  <a:ext uri="{FF2B5EF4-FFF2-40B4-BE49-F238E27FC236}">
                    <a16:creationId xmlns:a16="http://schemas.microsoft.com/office/drawing/2014/main" id="{74A64B76-9D61-4855-89D5-9B833CF8F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218">
                <a:extLst>
                  <a:ext uri="{FF2B5EF4-FFF2-40B4-BE49-F238E27FC236}">
                    <a16:creationId xmlns:a16="http://schemas.microsoft.com/office/drawing/2014/main" id="{12F9923D-7629-4813-BEC2-7A617EB3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219">
                <a:extLst>
                  <a:ext uri="{FF2B5EF4-FFF2-40B4-BE49-F238E27FC236}">
                    <a16:creationId xmlns:a16="http://schemas.microsoft.com/office/drawing/2014/main" id="{74EEFB40-5368-46C4-A2BD-5B5FF6CCB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20">
                <a:extLst>
                  <a:ext uri="{FF2B5EF4-FFF2-40B4-BE49-F238E27FC236}">
                    <a16:creationId xmlns:a16="http://schemas.microsoft.com/office/drawing/2014/main" id="{C1CF4D2C-4C5A-429C-9FC0-FADE92B9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Rectangle 221">
                <a:extLst>
                  <a:ext uri="{FF2B5EF4-FFF2-40B4-BE49-F238E27FC236}">
                    <a16:creationId xmlns:a16="http://schemas.microsoft.com/office/drawing/2014/main" id="{93C4BC6F-5E86-43EB-8E67-0A31CC777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22">
                <a:extLst>
                  <a:ext uri="{FF2B5EF4-FFF2-40B4-BE49-F238E27FC236}">
                    <a16:creationId xmlns:a16="http://schemas.microsoft.com/office/drawing/2014/main" id="{A678D5AE-8626-4415-A048-8736A7D66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23">
                <a:extLst>
                  <a:ext uri="{FF2B5EF4-FFF2-40B4-BE49-F238E27FC236}">
                    <a16:creationId xmlns:a16="http://schemas.microsoft.com/office/drawing/2014/main" id="{84513D43-3471-4C74-A131-E1C98CE3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24">
                <a:extLst>
                  <a:ext uri="{FF2B5EF4-FFF2-40B4-BE49-F238E27FC236}">
                    <a16:creationId xmlns:a16="http://schemas.microsoft.com/office/drawing/2014/main" id="{E74D9639-D160-4F0F-A1C6-337B9A462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25">
                <a:extLst>
                  <a:ext uri="{FF2B5EF4-FFF2-40B4-BE49-F238E27FC236}">
                    <a16:creationId xmlns:a16="http://schemas.microsoft.com/office/drawing/2014/main" id="{6EDDD5F2-B068-423D-B559-E1C463E4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26">
                <a:extLst>
                  <a:ext uri="{FF2B5EF4-FFF2-40B4-BE49-F238E27FC236}">
                    <a16:creationId xmlns:a16="http://schemas.microsoft.com/office/drawing/2014/main" id="{117F7CC4-AFCA-497A-87CB-1A2D4460A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27">
                <a:extLst>
                  <a:ext uri="{FF2B5EF4-FFF2-40B4-BE49-F238E27FC236}">
                    <a16:creationId xmlns:a16="http://schemas.microsoft.com/office/drawing/2014/main" id="{FCAA2A46-C321-4D41-8383-4DB9E9BB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28">
                <a:extLst>
                  <a:ext uri="{FF2B5EF4-FFF2-40B4-BE49-F238E27FC236}">
                    <a16:creationId xmlns:a16="http://schemas.microsoft.com/office/drawing/2014/main" id="{C9BA69F9-D10F-44C5-8013-D9DB1FC1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29">
                <a:extLst>
                  <a:ext uri="{FF2B5EF4-FFF2-40B4-BE49-F238E27FC236}">
                    <a16:creationId xmlns:a16="http://schemas.microsoft.com/office/drawing/2014/main" id="{CF921DDA-8938-4D0F-91C4-57193E24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30">
                <a:extLst>
                  <a:ext uri="{FF2B5EF4-FFF2-40B4-BE49-F238E27FC236}">
                    <a16:creationId xmlns:a16="http://schemas.microsoft.com/office/drawing/2014/main" id="{05018893-8FAE-4B18-9561-8E01C3E1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31">
                <a:extLst>
                  <a:ext uri="{FF2B5EF4-FFF2-40B4-BE49-F238E27FC236}">
                    <a16:creationId xmlns:a16="http://schemas.microsoft.com/office/drawing/2014/main" id="{559A6067-A122-4E4B-BFEF-53E53436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32">
                <a:extLst>
                  <a:ext uri="{FF2B5EF4-FFF2-40B4-BE49-F238E27FC236}">
                    <a16:creationId xmlns:a16="http://schemas.microsoft.com/office/drawing/2014/main" id="{9892DBB6-0561-4280-A487-2137BFB20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Rectangle 233">
                <a:extLst>
                  <a:ext uri="{FF2B5EF4-FFF2-40B4-BE49-F238E27FC236}">
                    <a16:creationId xmlns:a16="http://schemas.microsoft.com/office/drawing/2014/main" id="{DDBD6DCE-EFEA-47BA-A155-9FF3DC877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34">
                <a:extLst>
                  <a:ext uri="{FF2B5EF4-FFF2-40B4-BE49-F238E27FC236}">
                    <a16:creationId xmlns:a16="http://schemas.microsoft.com/office/drawing/2014/main" id="{9FB60DA3-920A-4706-AE5A-3D85D37E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35">
                <a:extLst>
                  <a:ext uri="{FF2B5EF4-FFF2-40B4-BE49-F238E27FC236}">
                    <a16:creationId xmlns:a16="http://schemas.microsoft.com/office/drawing/2014/main" id="{35A713F4-39CF-4BA4-812E-02AA2775F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36">
                <a:extLst>
                  <a:ext uri="{FF2B5EF4-FFF2-40B4-BE49-F238E27FC236}">
                    <a16:creationId xmlns:a16="http://schemas.microsoft.com/office/drawing/2014/main" id="{5CD9AEE1-4E1E-4369-ABEE-551A610F9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37">
                <a:extLst>
                  <a:ext uri="{FF2B5EF4-FFF2-40B4-BE49-F238E27FC236}">
                    <a16:creationId xmlns:a16="http://schemas.microsoft.com/office/drawing/2014/main" id="{111746F9-9E16-4DF1-B2F7-51315FC41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38">
                <a:extLst>
                  <a:ext uri="{FF2B5EF4-FFF2-40B4-BE49-F238E27FC236}">
                    <a16:creationId xmlns:a16="http://schemas.microsoft.com/office/drawing/2014/main" id="{87C275BD-759A-46D2-B7B5-B92CEAC1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39">
                <a:extLst>
                  <a:ext uri="{FF2B5EF4-FFF2-40B4-BE49-F238E27FC236}">
                    <a16:creationId xmlns:a16="http://schemas.microsoft.com/office/drawing/2014/main" id="{D48DB9A9-254D-42AE-920A-BA4B5893E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40">
                <a:extLst>
                  <a:ext uri="{FF2B5EF4-FFF2-40B4-BE49-F238E27FC236}">
                    <a16:creationId xmlns:a16="http://schemas.microsoft.com/office/drawing/2014/main" id="{D1C75457-8003-4CE0-943D-DB7767BE2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241">
                <a:extLst>
                  <a:ext uri="{FF2B5EF4-FFF2-40B4-BE49-F238E27FC236}">
                    <a16:creationId xmlns:a16="http://schemas.microsoft.com/office/drawing/2014/main" id="{C8496AD8-8399-46D2-9EA0-BBC83A92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242">
                <a:extLst>
                  <a:ext uri="{FF2B5EF4-FFF2-40B4-BE49-F238E27FC236}">
                    <a16:creationId xmlns:a16="http://schemas.microsoft.com/office/drawing/2014/main" id="{7CBDAABF-79B8-4645-930C-44678BB97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243">
                <a:extLst>
                  <a:ext uri="{FF2B5EF4-FFF2-40B4-BE49-F238E27FC236}">
                    <a16:creationId xmlns:a16="http://schemas.microsoft.com/office/drawing/2014/main" id="{393727D7-6D46-443E-AAB3-1B2B8D1DD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244">
                <a:extLst>
                  <a:ext uri="{FF2B5EF4-FFF2-40B4-BE49-F238E27FC236}">
                    <a16:creationId xmlns:a16="http://schemas.microsoft.com/office/drawing/2014/main" id="{271489F3-FDF2-4D88-A6D7-AE04948DB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Rectangle 245">
                <a:extLst>
                  <a:ext uri="{FF2B5EF4-FFF2-40B4-BE49-F238E27FC236}">
                    <a16:creationId xmlns:a16="http://schemas.microsoft.com/office/drawing/2014/main" id="{6BCD7DFE-1F88-4E7B-9029-AAE2E4ED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246">
                <a:extLst>
                  <a:ext uri="{FF2B5EF4-FFF2-40B4-BE49-F238E27FC236}">
                    <a16:creationId xmlns:a16="http://schemas.microsoft.com/office/drawing/2014/main" id="{28326877-A65B-4CB8-B079-C767FB37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247">
                <a:extLst>
                  <a:ext uri="{FF2B5EF4-FFF2-40B4-BE49-F238E27FC236}">
                    <a16:creationId xmlns:a16="http://schemas.microsoft.com/office/drawing/2014/main" id="{5D1CD1BB-3B84-4F2F-9CAC-941BBB72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248">
                <a:extLst>
                  <a:ext uri="{FF2B5EF4-FFF2-40B4-BE49-F238E27FC236}">
                    <a16:creationId xmlns:a16="http://schemas.microsoft.com/office/drawing/2014/main" id="{4C12B1B2-3E4E-4E51-84B0-C91A2817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249">
                <a:extLst>
                  <a:ext uri="{FF2B5EF4-FFF2-40B4-BE49-F238E27FC236}">
                    <a16:creationId xmlns:a16="http://schemas.microsoft.com/office/drawing/2014/main" id="{F7D9A64C-1CE3-49B9-99C6-2B2EEE5AB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250">
                <a:extLst>
                  <a:ext uri="{FF2B5EF4-FFF2-40B4-BE49-F238E27FC236}">
                    <a16:creationId xmlns:a16="http://schemas.microsoft.com/office/drawing/2014/main" id="{EAF17771-09F5-4068-9FEF-C2F10C08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51">
                <a:extLst>
                  <a:ext uri="{FF2B5EF4-FFF2-40B4-BE49-F238E27FC236}">
                    <a16:creationId xmlns:a16="http://schemas.microsoft.com/office/drawing/2014/main" id="{B87463C8-3B6B-4BF9-91FA-8C1A994D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52">
                <a:extLst>
                  <a:ext uri="{FF2B5EF4-FFF2-40B4-BE49-F238E27FC236}">
                    <a16:creationId xmlns:a16="http://schemas.microsoft.com/office/drawing/2014/main" id="{7980D687-51F9-4EA2-A19E-9B8999850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53">
                <a:extLst>
                  <a:ext uri="{FF2B5EF4-FFF2-40B4-BE49-F238E27FC236}">
                    <a16:creationId xmlns:a16="http://schemas.microsoft.com/office/drawing/2014/main" id="{3BF73D73-86E5-412B-BCBE-0AEC35E8F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54">
                <a:extLst>
                  <a:ext uri="{FF2B5EF4-FFF2-40B4-BE49-F238E27FC236}">
                    <a16:creationId xmlns:a16="http://schemas.microsoft.com/office/drawing/2014/main" id="{650914DF-E206-4BBF-A6F5-4E5350AC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55">
                <a:extLst>
                  <a:ext uri="{FF2B5EF4-FFF2-40B4-BE49-F238E27FC236}">
                    <a16:creationId xmlns:a16="http://schemas.microsoft.com/office/drawing/2014/main" id="{4B6A41F1-7CD8-46C8-A6DB-BAF7F429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56">
                <a:extLst>
                  <a:ext uri="{FF2B5EF4-FFF2-40B4-BE49-F238E27FC236}">
                    <a16:creationId xmlns:a16="http://schemas.microsoft.com/office/drawing/2014/main" id="{80764AEB-BFD1-4312-80C8-96789A7E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Rectangle 257">
                <a:extLst>
                  <a:ext uri="{FF2B5EF4-FFF2-40B4-BE49-F238E27FC236}">
                    <a16:creationId xmlns:a16="http://schemas.microsoft.com/office/drawing/2014/main" id="{5795ADD7-D9CA-4B6D-9D28-68F0B05C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8">
                <a:extLst>
                  <a:ext uri="{FF2B5EF4-FFF2-40B4-BE49-F238E27FC236}">
                    <a16:creationId xmlns:a16="http://schemas.microsoft.com/office/drawing/2014/main" id="{32651DAF-C8CF-46AE-ACB4-2ECA716A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59">
                <a:extLst>
                  <a:ext uri="{FF2B5EF4-FFF2-40B4-BE49-F238E27FC236}">
                    <a16:creationId xmlns:a16="http://schemas.microsoft.com/office/drawing/2014/main" id="{B8FD3F2B-C218-4790-9FAD-E6AAA237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60">
                <a:extLst>
                  <a:ext uri="{FF2B5EF4-FFF2-40B4-BE49-F238E27FC236}">
                    <a16:creationId xmlns:a16="http://schemas.microsoft.com/office/drawing/2014/main" id="{90BF105F-7674-4A12-8383-992BE66EB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61">
                <a:extLst>
                  <a:ext uri="{FF2B5EF4-FFF2-40B4-BE49-F238E27FC236}">
                    <a16:creationId xmlns:a16="http://schemas.microsoft.com/office/drawing/2014/main" id="{3C9AEB10-3ED6-49B1-915E-81FEA2F9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62">
                <a:extLst>
                  <a:ext uri="{FF2B5EF4-FFF2-40B4-BE49-F238E27FC236}">
                    <a16:creationId xmlns:a16="http://schemas.microsoft.com/office/drawing/2014/main" id="{3908AF93-AFF8-4FEF-9217-14F0B3F3E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263">
                <a:extLst>
                  <a:ext uri="{FF2B5EF4-FFF2-40B4-BE49-F238E27FC236}">
                    <a16:creationId xmlns:a16="http://schemas.microsoft.com/office/drawing/2014/main" id="{DB94B34E-05B4-41A8-B1A0-04A4D462F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264">
                <a:extLst>
                  <a:ext uri="{FF2B5EF4-FFF2-40B4-BE49-F238E27FC236}">
                    <a16:creationId xmlns:a16="http://schemas.microsoft.com/office/drawing/2014/main" id="{0A20FC51-C77F-4BC4-8784-1E9DB498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265">
                <a:extLst>
                  <a:ext uri="{FF2B5EF4-FFF2-40B4-BE49-F238E27FC236}">
                    <a16:creationId xmlns:a16="http://schemas.microsoft.com/office/drawing/2014/main" id="{30BF0443-5A44-4078-9F46-A7389E36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266">
                <a:extLst>
                  <a:ext uri="{FF2B5EF4-FFF2-40B4-BE49-F238E27FC236}">
                    <a16:creationId xmlns:a16="http://schemas.microsoft.com/office/drawing/2014/main" id="{D492C50F-64B1-4E3C-8628-1D1FD330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67">
                <a:extLst>
                  <a:ext uri="{FF2B5EF4-FFF2-40B4-BE49-F238E27FC236}">
                    <a16:creationId xmlns:a16="http://schemas.microsoft.com/office/drawing/2014/main" id="{9ADF0C30-2BC7-456C-8BA7-4749997C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268">
                <a:extLst>
                  <a:ext uri="{FF2B5EF4-FFF2-40B4-BE49-F238E27FC236}">
                    <a16:creationId xmlns:a16="http://schemas.microsoft.com/office/drawing/2014/main" id="{0E3B525C-8725-467E-B7B6-4CD3FAD37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269">
                <a:extLst>
                  <a:ext uri="{FF2B5EF4-FFF2-40B4-BE49-F238E27FC236}">
                    <a16:creationId xmlns:a16="http://schemas.microsoft.com/office/drawing/2014/main" id="{691FB727-67A5-4FA0-9959-F648A8C0E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270">
                <a:extLst>
                  <a:ext uri="{FF2B5EF4-FFF2-40B4-BE49-F238E27FC236}">
                    <a16:creationId xmlns:a16="http://schemas.microsoft.com/office/drawing/2014/main" id="{A9CD828B-B3F0-43E4-A54A-BB02CA462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Rectangle 271">
                <a:extLst>
                  <a:ext uri="{FF2B5EF4-FFF2-40B4-BE49-F238E27FC236}">
                    <a16:creationId xmlns:a16="http://schemas.microsoft.com/office/drawing/2014/main" id="{1E851CED-9302-4A19-9693-3DE4D580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272">
                <a:extLst>
                  <a:ext uri="{FF2B5EF4-FFF2-40B4-BE49-F238E27FC236}">
                    <a16:creationId xmlns:a16="http://schemas.microsoft.com/office/drawing/2014/main" id="{ABD154C9-A212-40E3-8472-5B0510B3E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273">
                <a:extLst>
                  <a:ext uri="{FF2B5EF4-FFF2-40B4-BE49-F238E27FC236}">
                    <a16:creationId xmlns:a16="http://schemas.microsoft.com/office/drawing/2014/main" id="{412B78A2-011C-4DC5-A4A1-462236D05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74">
                <a:extLst>
                  <a:ext uri="{FF2B5EF4-FFF2-40B4-BE49-F238E27FC236}">
                    <a16:creationId xmlns:a16="http://schemas.microsoft.com/office/drawing/2014/main" id="{971227E3-8346-4DDE-BDE7-504816EE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75">
                <a:extLst>
                  <a:ext uri="{FF2B5EF4-FFF2-40B4-BE49-F238E27FC236}">
                    <a16:creationId xmlns:a16="http://schemas.microsoft.com/office/drawing/2014/main" id="{26ED6000-CBD6-4334-A0E0-ECF4CEEF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76">
                <a:extLst>
                  <a:ext uri="{FF2B5EF4-FFF2-40B4-BE49-F238E27FC236}">
                    <a16:creationId xmlns:a16="http://schemas.microsoft.com/office/drawing/2014/main" id="{6B972568-5FB0-4F9B-BF71-85977DFC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77">
                <a:extLst>
                  <a:ext uri="{FF2B5EF4-FFF2-40B4-BE49-F238E27FC236}">
                    <a16:creationId xmlns:a16="http://schemas.microsoft.com/office/drawing/2014/main" id="{6C4304CA-03B5-4DE2-9F11-ABAF3704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78">
                <a:extLst>
                  <a:ext uri="{FF2B5EF4-FFF2-40B4-BE49-F238E27FC236}">
                    <a16:creationId xmlns:a16="http://schemas.microsoft.com/office/drawing/2014/main" id="{0B6FF62F-80E4-46A1-90B8-E2D8B3B7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79">
                <a:extLst>
                  <a:ext uri="{FF2B5EF4-FFF2-40B4-BE49-F238E27FC236}">
                    <a16:creationId xmlns:a16="http://schemas.microsoft.com/office/drawing/2014/main" id="{15E1E3DD-98AD-4054-9F5E-AAA493E91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80">
                <a:extLst>
                  <a:ext uri="{FF2B5EF4-FFF2-40B4-BE49-F238E27FC236}">
                    <a16:creationId xmlns:a16="http://schemas.microsoft.com/office/drawing/2014/main" id="{687BB28B-BB21-4979-833D-C53427C7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281">
                <a:extLst>
                  <a:ext uri="{FF2B5EF4-FFF2-40B4-BE49-F238E27FC236}">
                    <a16:creationId xmlns:a16="http://schemas.microsoft.com/office/drawing/2014/main" id="{9084E045-4C61-4BA4-87D8-8085DFD15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282">
                <a:extLst>
                  <a:ext uri="{FF2B5EF4-FFF2-40B4-BE49-F238E27FC236}">
                    <a16:creationId xmlns:a16="http://schemas.microsoft.com/office/drawing/2014/main" id="{55C649CB-86C2-4DD8-BBAF-D7A680C3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Rectangle 283">
                <a:extLst>
                  <a:ext uri="{FF2B5EF4-FFF2-40B4-BE49-F238E27FC236}">
                    <a16:creationId xmlns:a16="http://schemas.microsoft.com/office/drawing/2014/main" id="{8AF8A8DA-92DB-4E14-A3CE-1DB34F3AB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284">
                <a:extLst>
                  <a:ext uri="{FF2B5EF4-FFF2-40B4-BE49-F238E27FC236}">
                    <a16:creationId xmlns:a16="http://schemas.microsoft.com/office/drawing/2014/main" id="{3A9E9870-40C3-4F74-8464-D1C4C824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285">
                <a:extLst>
                  <a:ext uri="{FF2B5EF4-FFF2-40B4-BE49-F238E27FC236}">
                    <a16:creationId xmlns:a16="http://schemas.microsoft.com/office/drawing/2014/main" id="{221FF858-28F8-43C8-9672-CEE878E5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286">
                <a:extLst>
                  <a:ext uri="{FF2B5EF4-FFF2-40B4-BE49-F238E27FC236}">
                    <a16:creationId xmlns:a16="http://schemas.microsoft.com/office/drawing/2014/main" id="{592903E8-FE33-4F55-AC88-8D5C4EE7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287">
                <a:extLst>
                  <a:ext uri="{FF2B5EF4-FFF2-40B4-BE49-F238E27FC236}">
                    <a16:creationId xmlns:a16="http://schemas.microsoft.com/office/drawing/2014/main" id="{FB861A3C-55E9-4711-B2C4-73ECAFCF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288">
                <a:extLst>
                  <a:ext uri="{FF2B5EF4-FFF2-40B4-BE49-F238E27FC236}">
                    <a16:creationId xmlns:a16="http://schemas.microsoft.com/office/drawing/2014/main" id="{C7034FCF-89C3-47DA-B634-6E1F1FD7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89">
                <a:extLst>
                  <a:ext uri="{FF2B5EF4-FFF2-40B4-BE49-F238E27FC236}">
                    <a16:creationId xmlns:a16="http://schemas.microsoft.com/office/drawing/2014/main" id="{C9A80E4F-D458-4174-8C15-3A8A0CEEB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90">
                <a:extLst>
                  <a:ext uri="{FF2B5EF4-FFF2-40B4-BE49-F238E27FC236}">
                    <a16:creationId xmlns:a16="http://schemas.microsoft.com/office/drawing/2014/main" id="{5BF7BE49-B74D-4149-8B5C-A54C5C64C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91">
                <a:extLst>
                  <a:ext uri="{FF2B5EF4-FFF2-40B4-BE49-F238E27FC236}">
                    <a16:creationId xmlns:a16="http://schemas.microsoft.com/office/drawing/2014/main" id="{4122A70B-FEFA-475F-AA77-C2DF18CA0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292">
                <a:extLst>
                  <a:ext uri="{FF2B5EF4-FFF2-40B4-BE49-F238E27FC236}">
                    <a16:creationId xmlns:a16="http://schemas.microsoft.com/office/drawing/2014/main" id="{E12E6031-FB59-4A99-8039-53605760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293">
                <a:extLst>
                  <a:ext uri="{FF2B5EF4-FFF2-40B4-BE49-F238E27FC236}">
                    <a16:creationId xmlns:a16="http://schemas.microsoft.com/office/drawing/2014/main" id="{C8E9BC63-D26D-4115-9447-3743D66E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294">
                <a:extLst>
                  <a:ext uri="{FF2B5EF4-FFF2-40B4-BE49-F238E27FC236}">
                    <a16:creationId xmlns:a16="http://schemas.microsoft.com/office/drawing/2014/main" id="{A929A1CE-8F25-485A-B5B4-6FBAD6DC0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295">
                <a:extLst>
                  <a:ext uri="{FF2B5EF4-FFF2-40B4-BE49-F238E27FC236}">
                    <a16:creationId xmlns:a16="http://schemas.microsoft.com/office/drawing/2014/main" id="{5C77A236-7654-4C19-B61F-D053B9360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96">
                <a:extLst>
                  <a:ext uri="{FF2B5EF4-FFF2-40B4-BE49-F238E27FC236}">
                    <a16:creationId xmlns:a16="http://schemas.microsoft.com/office/drawing/2014/main" id="{8F07F227-AC8D-489C-B155-F04BAA1F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97">
                <a:extLst>
                  <a:ext uri="{FF2B5EF4-FFF2-40B4-BE49-F238E27FC236}">
                    <a16:creationId xmlns:a16="http://schemas.microsoft.com/office/drawing/2014/main" id="{6BEDEFA6-BC21-4B6D-95BA-1F70BFC1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98">
                <a:extLst>
                  <a:ext uri="{FF2B5EF4-FFF2-40B4-BE49-F238E27FC236}">
                    <a16:creationId xmlns:a16="http://schemas.microsoft.com/office/drawing/2014/main" id="{6052D6A7-7761-4869-9D61-3CDF05C3E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99">
                <a:extLst>
                  <a:ext uri="{FF2B5EF4-FFF2-40B4-BE49-F238E27FC236}">
                    <a16:creationId xmlns:a16="http://schemas.microsoft.com/office/drawing/2014/main" id="{43789C37-4B24-431E-BEDF-D78E8F2F6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300">
                <a:extLst>
                  <a:ext uri="{FF2B5EF4-FFF2-40B4-BE49-F238E27FC236}">
                    <a16:creationId xmlns:a16="http://schemas.microsoft.com/office/drawing/2014/main" id="{B6F48A5A-AA6B-4FAA-9D80-02B5CA81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301">
                <a:extLst>
                  <a:ext uri="{FF2B5EF4-FFF2-40B4-BE49-F238E27FC236}">
                    <a16:creationId xmlns:a16="http://schemas.microsoft.com/office/drawing/2014/main" id="{D405F6AA-C9D1-43D3-B6EA-25E5AB54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302">
                <a:extLst>
                  <a:ext uri="{FF2B5EF4-FFF2-40B4-BE49-F238E27FC236}">
                    <a16:creationId xmlns:a16="http://schemas.microsoft.com/office/drawing/2014/main" id="{9BDD8AE8-207A-42D4-ADEC-187E16BF3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303">
                <a:extLst>
                  <a:ext uri="{FF2B5EF4-FFF2-40B4-BE49-F238E27FC236}">
                    <a16:creationId xmlns:a16="http://schemas.microsoft.com/office/drawing/2014/main" id="{5703DEA4-D6D3-432E-A34E-BE4F9BF2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304">
                <a:extLst>
                  <a:ext uri="{FF2B5EF4-FFF2-40B4-BE49-F238E27FC236}">
                    <a16:creationId xmlns:a16="http://schemas.microsoft.com/office/drawing/2014/main" id="{5C9725ED-86BA-495D-B6D6-85010570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305">
                <a:extLst>
                  <a:ext uri="{FF2B5EF4-FFF2-40B4-BE49-F238E27FC236}">
                    <a16:creationId xmlns:a16="http://schemas.microsoft.com/office/drawing/2014/main" id="{83858487-80FB-4D7F-AE53-334D1FFBA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06">
                <a:extLst>
                  <a:ext uri="{FF2B5EF4-FFF2-40B4-BE49-F238E27FC236}">
                    <a16:creationId xmlns:a16="http://schemas.microsoft.com/office/drawing/2014/main" id="{BA5309D2-0098-476C-B071-2BE14A32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307">
                <a:extLst>
                  <a:ext uri="{FF2B5EF4-FFF2-40B4-BE49-F238E27FC236}">
                    <a16:creationId xmlns:a16="http://schemas.microsoft.com/office/drawing/2014/main" id="{8E448887-B32C-4CA4-968B-AA7D5EC5F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8">
                <a:extLst>
                  <a:ext uri="{FF2B5EF4-FFF2-40B4-BE49-F238E27FC236}">
                    <a16:creationId xmlns:a16="http://schemas.microsoft.com/office/drawing/2014/main" id="{6EC46AAA-747D-4B6D-91CA-F66C519D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09">
                <a:extLst>
                  <a:ext uri="{FF2B5EF4-FFF2-40B4-BE49-F238E27FC236}">
                    <a16:creationId xmlns:a16="http://schemas.microsoft.com/office/drawing/2014/main" id="{F507C44F-38E4-4AB5-AA95-83250453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10">
                <a:extLst>
                  <a:ext uri="{FF2B5EF4-FFF2-40B4-BE49-F238E27FC236}">
                    <a16:creationId xmlns:a16="http://schemas.microsoft.com/office/drawing/2014/main" id="{E2BDE95F-05CB-4D44-85BD-F262D6D03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11">
                <a:extLst>
                  <a:ext uri="{FF2B5EF4-FFF2-40B4-BE49-F238E27FC236}">
                    <a16:creationId xmlns:a16="http://schemas.microsoft.com/office/drawing/2014/main" id="{B506B0EE-9C28-42D4-A407-01E10807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12">
                <a:extLst>
                  <a:ext uri="{FF2B5EF4-FFF2-40B4-BE49-F238E27FC236}">
                    <a16:creationId xmlns:a16="http://schemas.microsoft.com/office/drawing/2014/main" id="{8F1E8F72-E7F6-4344-84A2-200744A3E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13">
                <a:extLst>
                  <a:ext uri="{FF2B5EF4-FFF2-40B4-BE49-F238E27FC236}">
                    <a16:creationId xmlns:a16="http://schemas.microsoft.com/office/drawing/2014/main" id="{13723482-DDB5-4425-B868-B5505ADB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14">
                <a:extLst>
                  <a:ext uri="{FF2B5EF4-FFF2-40B4-BE49-F238E27FC236}">
                    <a16:creationId xmlns:a16="http://schemas.microsoft.com/office/drawing/2014/main" id="{F3461EAD-2A73-4B2F-94B6-152D352A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15">
                <a:extLst>
                  <a:ext uri="{FF2B5EF4-FFF2-40B4-BE49-F238E27FC236}">
                    <a16:creationId xmlns:a16="http://schemas.microsoft.com/office/drawing/2014/main" id="{7D7B8025-5183-47D7-905A-AC14B184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16">
                <a:extLst>
                  <a:ext uri="{FF2B5EF4-FFF2-40B4-BE49-F238E27FC236}">
                    <a16:creationId xmlns:a16="http://schemas.microsoft.com/office/drawing/2014/main" id="{096A1108-76A9-4112-A245-9D3B967F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17">
                <a:extLst>
                  <a:ext uri="{FF2B5EF4-FFF2-40B4-BE49-F238E27FC236}">
                    <a16:creationId xmlns:a16="http://schemas.microsoft.com/office/drawing/2014/main" id="{F2DFDF4E-1AAD-48EE-B3A6-F4AD9246E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318">
                <a:extLst>
                  <a:ext uri="{FF2B5EF4-FFF2-40B4-BE49-F238E27FC236}">
                    <a16:creationId xmlns:a16="http://schemas.microsoft.com/office/drawing/2014/main" id="{FA509C46-E47E-464A-8BFF-2FD6BA06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319">
                <a:extLst>
                  <a:ext uri="{FF2B5EF4-FFF2-40B4-BE49-F238E27FC236}">
                    <a16:creationId xmlns:a16="http://schemas.microsoft.com/office/drawing/2014/main" id="{B7CC0D05-5216-435D-BF1B-164F6472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320">
                <a:extLst>
                  <a:ext uri="{FF2B5EF4-FFF2-40B4-BE49-F238E27FC236}">
                    <a16:creationId xmlns:a16="http://schemas.microsoft.com/office/drawing/2014/main" id="{7BA11451-4227-4316-BBFA-B29A699C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321">
                <a:extLst>
                  <a:ext uri="{FF2B5EF4-FFF2-40B4-BE49-F238E27FC236}">
                    <a16:creationId xmlns:a16="http://schemas.microsoft.com/office/drawing/2014/main" id="{FB179B19-6BE1-4D23-A6DF-0481A9BB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322">
                <a:extLst>
                  <a:ext uri="{FF2B5EF4-FFF2-40B4-BE49-F238E27FC236}">
                    <a16:creationId xmlns:a16="http://schemas.microsoft.com/office/drawing/2014/main" id="{0F385C97-1557-410C-BFF3-202FD97B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323">
                <a:extLst>
                  <a:ext uri="{FF2B5EF4-FFF2-40B4-BE49-F238E27FC236}">
                    <a16:creationId xmlns:a16="http://schemas.microsoft.com/office/drawing/2014/main" id="{11B73A29-F361-4F0B-9A36-84671904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324">
                <a:extLst>
                  <a:ext uri="{FF2B5EF4-FFF2-40B4-BE49-F238E27FC236}">
                    <a16:creationId xmlns:a16="http://schemas.microsoft.com/office/drawing/2014/main" id="{E769F725-3961-4E53-B06A-25D3E5A3B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325">
                <a:extLst>
                  <a:ext uri="{FF2B5EF4-FFF2-40B4-BE49-F238E27FC236}">
                    <a16:creationId xmlns:a16="http://schemas.microsoft.com/office/drawing/2014/main" id="{BF78476C-4BB6-4EEC-91E8-118BE1EA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326">
                <a:extLst>
                  <a:ext uri="{FF2B5EF4-FFF2-40B4-BE49-F238E27FC236}">
                    <a16:creationId xmlns:a16="http://schemas.microsoft.com/office/drawing/2014/main" id="{1E9107FE-193F-4295-B3C9-768DA5D4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327">
                <a:extLst>
                  <a:ext uri="{FF2B5EF4-FFF2-40B4-BE49-F238E27FC236}">
                    <a16:creationId xmlns:a16="http://schemas.microsoft.com/office/drawing/2014/main" id="{8377F2A2-5673-4B2B-BFB5-3E2A9BE01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328">
                <a:extLst>
                  <a:ext uri="{FF2B5EF4-FFF2-40B4-BE49-F238E27FC236}">
                    <a16:creationId xmlns:a16="http://schemas.microsoft.com/office/drawing/2014/main" id="{8A81CE26-B613-4361-8C9A-F814A572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29">
                <a:extLst>
                  <a:ext uri="{FF2B5EF4-FFF2-40B4-BE49-F238E27FC236}">
                    <a16:creationId xmlns:a16="http://schemas.microsoft.com/office/drawing/2014/main" id="{F2D21A2E-0C4D-4705-AB6B-5204A055E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30">
                <a:extLst>
                  <a:ext uri="{FF2B5EF4-FFF2-40B4-BE49-F238E27FC236}">
                    <a16:creationId xmlns:a16="http://schemas.microsoft.com/office/drawing/2014/main" id="{B7383E15-324E-47B9-A04C-02A13627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Rectangle 331">
                <a:extLst>
                  <a:ext uri="{FF2B5EF4-FFF2-40B4-BE49-F238E27FC236}">
                    <a16:creationId xmlns:a16="http://schemas.microsoft.com/office/drawing/2014/main" id="{E1FA08CC-C257-4783-A89C-3DF18ED87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332">
                <a:extLst>
                  <a:ext uri="{FF2B5EF4-FFF2-40B4-BE49-F238E27FC236}">
                    <a16:creationId xmlns:a16="http://schemas.microsoft.com/office/drawing/2014/main" id="{D2037694-3E85-44E1-A8B0-824727855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333">
                <a:extLst>
                  <a:ext uri="{FF2B5EF4-FFF2-40B4-BE49-F238E27FC236}">
                    <a16:creationId xmlns:a16="http://schemas.microsoft.com/office/drawing/2014/main" id="{0B743D98-E01F-41BD-A54A-08F27BEC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334">
                <a:extLst>
                  <a:ext uri="{FF2B5EF4-FFF2-40B4-BE49-F238E27FC236}">
                    <a16:creationId xmlns:a16="http://schemas.microsoft.com/office/drawing/2014/main" id="{C7115AB2-F71A-4D59-B443-F95A41D84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335">
                <a:extLst>
                  <a:ext uri="{FF2B5EF4-FFF2-40B4-BE49-F238E27FC236}">
                    <a16:creationId xmlns:a16="http://schemas.microsoft.com/office/drawing/2014/main" id="{CDEC2155-7D75-413F-A209-C18EB278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336">
                <a:extLst>
                  <a:ext uri="{FF2B5EF4-FFF2-40B4-BE49-F238E27FC236}">
                    <a16:creationId xmlns:a16="http://schemas.microsoft.com/office/drawing/2014/main" id="{6693DBF5-C645-4574-9059-C4D28CB2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337">
                <a:extLst>
                  <a:ext uri="{FF2B5EF4-FFF2-40B4-BE49-F238E27FC236}">
                    <a16:creationId xmlns:a16="http://schemas.microsoft.com/office/drawing/2014/main" id="{587CFC8F-0282-43B3-A6EE-9874CC4D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338">
                <a:extLst>
                  <a:ext uri="{FF2B5EF4-FFF2-40B4-BE49-F238E27FC236}">
                    <a16:creationId xmlns:a16="http://schemas.microsoft.com/office/drawing/2014/main" id="{F43C459D-3C68-4C2B-BEF8-DBF64CA53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339">
                <a:extLst>
                  <a:ext uri="{FF2B5EF4-FFF2-40B4-BE49-F238E27FC236}">
                    <a16:creationId xmlns:a16="http://schemas.microsoft.com/office/drawing/2014/main" id="{11126B48-71F7-4DF4-929C-9276F389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340">
                <a:extLst>
                  <a:ext uri="{FF2B5EF4-FFF2-40B4-BE49-F238E27FC236}">
                    <a16:creationId xmlns:a16="http://schemas.microsoft.com/office/drawing/2014/main" id="{9ABD20FC-E1BA-42F2-94A4-8F169697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341">
                <a:extLst>
                  <a:ext uri="{FF2B5EF4-FFF2-40B4-BE49-F238E27FC236}">
                    <a16:creationId xmlns:a16="http://schemas.microsoft.com/office/drawing/2014/main" id="{C8006B8E-48A6-4112-8DAB-1EC35710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342">
                <a:extLst>
                  <a:ext uri="{FF2B5EF4-FFF2-40B4-BE49-F238E27FC236}">
                    <a16:creationId xmlns:a16="http://schemas.microsoft.com/office/drawing/2014/main" id="{84EDF5B5-59F5-40FC-862C-463C4951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343">
                <a:extLst>
                  <a:ext uri="{FF2B5EF4-FFF2-40B4-BE49-F238E27FC236}">
                    <a16:creationId xmlns:a16="http://schemas.microsoft.com/office/drawing/2014/main" id="{3D34E100-B177-46BF-BF6C-A14CACD8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344">
                <a:extLst>
                  <a:ext uri="{FF2B5EF4-FFF2-40B4-BE49-F238E27FC236}">
                    <a16:creationId xmlns:a16="http://schemas.microsoft.com/office/drawing/2014/main" id="{7D856E4B-5E33-47DF-9845-899424CA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345">
                <a:extLst>
                  <a:ext uri="{FF2B5EF4-FFF2-40B4-BE49-F238E27FC236}">
                    <a16:creationId xmlns:a16="http://schemas.microsoft.com/office/drawing/2014/main" id="{181702B6-B858-443D-9F4C-D8F116CC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346">
                <a:extLst>
                  <a:ext uri="{FF2B5EF4-FFF2-40B4-BE49-F238E27FC236}">
                    <a16:creationId xmlns:a16="http://schemas.microsoft.com/office/drawing/2014/main" id="{78036ECA-CBE9-4BCB-8FBA-A19AF179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347">
                <a:extLst>
                  <a:ext uri="{FF2B5EF4-FFF2-40B4-BE49-F238E27FC236}">
                    <a16:creationId xmlns:a16="http://schemas.microsoft.com/office/drawing/2014/main" id="{13316BB9-8A05-4456-BFE9-268AC15A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348">
                <a:extLst>
                  <a:ext uri="{FF2B5EF4-FFF2-40B4-BE49-F238E27FC236}">
                    <a16:creationId xmlns:a16="http://schemas.microsoft.com/office/drawing/2014/main" id="{052DFCA6-457F-4379-8614-6354FEC3D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349">
                <a:extLst>
                  <a:ext uri="{FF2B5EF4-FFF2-40B4-BE49-F238E27FC236}">
                    <a16:creationId xmlns:a16="http://schemas.microsoft.com/office/drawing/2014/main" id="{3D123D0E-3093-4215-AEC8-35AFDE19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350">
                <a:extLst>
                  <a:ext uri="{FF2B5EF4-FFF2-40B4-BE49-F238E27FC236}">
                    <a16:creationId xmlns:a16="http://schemas.microsoft.com/office/drawing/2014/main" id="{C5678A2C-EA38-4CCE-AC59-FE8B70A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351">
                <a:extLst>
                  <a:ext uri="{FF2B5EF4-FFF2-40B4-BE49-F238E27FC236}">
                    <a16:creationId xmlns:a16="http://schemas.microsoft.com/office/drawing/2014/main" id="{FE503851-9386-47C2-9C44-CB83B689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352">
                <a:extLst>
                  <a:ext uri="{FF2B5EF4-FFF2-40B4-BE49-F238E27FC236}">
                    <a16:creationId xmlns:a16="http://schemas.microsoft.com/office/drawing/2014/main" id="{B3075457-A466-4CD2-8491-02FF7C84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353">
                <a:extLst>
                  <a:ext uri="{FF2B5EF4-FFF2-40B4-BE49-F238E27FC236}">
                    <a16:creationId xmlns:a16="http://schemas.microsoft.com/office/drawing/2014/main" id="{CEEEA9E6-35A9-46C7-86A4-4E74A613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354">
                <a:extLst>
                  <a:ext uri="{FF2B5EF4-FFF2-40B4-BE49-F238E27FC236}">
                    <a16:creationId xmlns:a16="http://schemas.microsoft.com/office/drawing/2014/main" id="{C0FB1E2B-A760-41CD-88A2-AEFADF632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355">
                <a:extLst>
                  <a:ext uri="{FF2B5EF4-FFF2-40B4-BE49-F238E27FC236}">
                    <a16:creationId xmlns:a16="http://schemas.microsoft.com/office/drawing/2014/main" id="{A8AA120E-C1E2-4181-AE15-33CA23FA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78" name="文本框 429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BD25C665-0C61-4ABF-8865-C276C0FC974C}"/>
                </a:ext>
              </a:extLst>
            </p:cNvPr>
            <p:cNvSpPr txBox="1"/>
            <p:nvPr/>
          </p:nvSpPr>
          <p:spPr>
            <a:xfrm>
              <a:off x="5192077" y="3898328"/>
              <a:ext cx="3057247" cy="519958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sz="2600" dirty="0"/>
                <a:t>態度</a:t>
              </a:r>
            </a:p>
          </p:txBody>
        </p:sp>
      </p:grpSp>
      <p:sp>
        <p:nvSpPr>
          <p:cNvPr id="1185" name="椭圆 1">
            <a:extLst>
              <a:ext uri="{FF2B5EF4-FFF2-40B4-BE49-F238E27FC236}">
                <a16:creationId xmlns:a16="http://schemas.microsoft.com/office/drawing/2014/main" id="{1839E22E-1E28-4FA8-A97D-CCF491897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898" y="2552293"/>
            <a:ext cx="2255578" cy="2385045"/>
          </a:xfrm>
          <a:prstGeom prst="roundRect">
            <a:avLst/>
          </a:prstGeom>
          <a:solidFill>
            <a:srgbClr val="B5213B"/>
          </a:solidFill>
          <a:ln w="28575">
            <a:noFill/>
          </a:ln>
          <a:effec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dirty="0">
              <a:solidFill>
                <a:srgbClr val="FCEFD7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86" name="Text Box 21">
            <a:extLst>
              <a:ext uri="{FF2B5EF4-FFF2-40B4-BE49-F238E27FC236}">
                <a16:creationId xmlns:a16="http://schemas.microsoft.com/office/drawing/2014/main" id="{918F2175-236D-443C-989B-60AD9A25F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443" y="2854415"/>
            <a:ext cx="2123557" cy="19414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店家對塑膠吸管及環保吸管的認識及使用態度</a:t>
            </a:r>
          </a:p>
        </p:txBody>
      </p:sp>
      <p:sp>
        <p:nvSpPr>
          <p:cNvPr id="1206" name="矩形 47">
            <a:extLst>
              <a:ext uri="{FF2B5EF4-FFF2-40B4-BE49-F238E27FC236}">
                <a16:creationId xmlns:a16="http://schemas.microsoft.com/office/drawing/2014/main" id="{6FA92FAA-C7E4-47E8-9C24-5A722CCC5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932" y="3311811"/>
            <a:ext cx="3341526" cy="461657"/>
          </a:xfrm>
          <a:prstGeom prst="rect">
            <a:avLst/>
          </a:prstGeom>
          <a:noFill/>
          <a:ln w="38100">
            <a:solidFill>
              <a:srgbClr val="007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研發可分解一次性吸管</a:t>
            </a:r>
          </a:p>
        </p:txBody>
      </p:sp>
      <p:grpSp>
        <p:nvGrpSpPr>
          <p:cNvPr id="1209" name="组合 781">
            <a:extLst>
              <a:ext uri="{FF2B5EF4-FFF2-40B4-BE49-F238E27FC236}">
                <a16:creationId xmlns:a16="http://schemas.microsoft.com/office/drawing/2014/main" id="{C830ABCF-FA8A-4F29-B517-099549EADD27}"/>
              </a:ext>
            </a:extLst>
          </p:cNvPr>
          <p:cNvGrpSpPr/>
          <p:nvPr/>
        </p:nvGrpSpPr>
        <p:grpSpPr>
          <a:xfrm>
            <a:off x="4705431" y="5031760"/>
            <a:ext cx="2238255" cy="1023330"/>
            <a:chOff x="5027234" y="5412432"/>
            <a:chExt cx="2942615" cy="1100137"/>
          </a:xfrm>
        </p:grpSpPr>
        <p:grpSp>
          <p:nvGrpSpPr>
            <p:cNvPr id="1210" name="组合 782">
              <a:extLst>
                <a:ext uri="{FF2B5EF4-FFF2-40B4-BE49-F238E27FC236}">
                  <a16:creationId xmlns:a16="http://schemas.microsoft.com/office/drawing/2014/main" id="{7F80AC68-661C-47FB-A57B-A1C5FB3454DA}"/>
                </a:ext>
              </a:extLst>
            </p:cNvPr>
            <p:cNvGrpSpPr/>
            <p:nvPr/>
          </p:nvGrpSpPr>
          <p:grpSpPr>
            <a:xfrm>
              <a:off x="5027234" y="5412432"/>
              <a:ext cx="2882901" cy="1100137"/>
              <a:chOff x="3925888" y="1790700"/>
              <a:chExt cx="2882901" cy="1100137"/>
            </a:xfrm>
          </p:grpSpPr>
          <p:grpSp>
            <p:nvGrpSpPr>
              <p:cNvPr id="1212" name="Group 205">
                <a:extLst>
                  <a:ext uri="{FF2B5EF4-FFF2-40B4-BE49-F238E27FC236}">
                    <a16:creationId xmlns:a16="http://schemas.microsoft.com/office/drawing/2014/main" id="{9399B0AC-6511-40FF-BDE1-C260539AA9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790700"/>
                <a:ext cx="2878138" cy="1085849"/>
                <a:chOff x="2476" y="1128"/>
                <a:chExt cx="1813" cy="684"/>
              </a:xfrm>
            </p:grpSpPr>
            <p:sp>
              <p:nvSpPr>
                <p:cNvPr id="1363" name="Freeform 5">
                  <a:extLst>
                    <a:ext uri="{FF2B5EF4-FFF2-40B4-BE49-F238E27FC236}">
                      <a16:creationId xmlns:a16="http://schemas.microsoft.com/office/drawing/2014/main" id="{D8537732-2F44-44E7-98F0-E74BA6F40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28"/>
                  <a:ext cx="1813" cy="613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4" name="Freeform 6">
                  <a:extLst>
                    <a:ext uri="{FF2B5EF4-FFF2-40B4-BE49-F238E27FC236}">
                      <a16:creationId xmlns:a16="http://schemas.microsoft.com/office/drawing/2014/main" id="{60C3CB60-4836-4799-A793-A9CA2590B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5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5" name="Freeform 7">
                  <a:extLst>
                    <a:ext uri="{FF2B5EF4-FFF2-40B4-BE49-F238E27FC236}">
                      <a16:creationId xmlns:a16="http://schemas.microsoft.com/office/drawing/2014/main" id="{ED7F0339-9EFA-43AF-9A91-20D1A80A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8">
                  <a:extLst>
                    <a:ext uri="{FF2B5EF4-FFF2-40B4-BE49-F238E27FC236}">
                      <a16:creationId xmlns:a16="http://schemas.microsoft.com/office/drawing/2014/main" id="{F2C2595E-0F14-4CED-B77E-964E275CB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9">
                  <a:extLst>
                    <a:ext uri="{FF2B5EF4-FFF2-40B4-BE49-F238E27FC236}">
                      <a16:creationId xmlns:a16="http://schemas.microsoft.com/office/drawing/2014/main" id="{79A42BCB-1A11-4E99-8B7A-09E4E5EAD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">
                  <a:extLst>
                    <a:ext uri="{FF2B5EF4-FFF2-40B4-BE49-F238E27FC236}">
                      <a16:creationId xmlns:a16="http://schemas.microsoft.com/office/drawing/2014/main" id="{14E3EEC4-3596-4A15-865F-AAA50F36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1">
                  <a:extLst>
                    <a:ext uri="{FF2B5EF4-FFF2-40B4-BE49-F238E27FC236}">
                      <a16:creationId xmlns:a16="http://schemas.microsoft.com/office/drawing/2014/main" id="{A726E788-7FC3-46DA-A00F-694BD885B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2">
                  <a:extLst>
                    <a:ext uri="{FF2B5EF4-FFF2-40B4-BE49-F238E27FC236}">
                      <a16:creationId xmlns:a16="http://schemas.microsoft.com/office/drawing/2014/main" id="{581BC753-0807-4688-B70B-B7FC9FF9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3">
                  <a:extLst>
                    <a:ext uri="{FF2B5EF4-FFF2-40B4-BE49-F238E27FC236}">
                      <a16:creationId xmlns:a16="http://schemas.microsoft.com/office/drawing/2014/main" id="{2DB3466C-F339-401C-A354-1AA85F709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4">
                  <a:extLst>
                    <a:ext uri="{FF2B5EF4-FFF2-40B4-BE49-F238E27FC236}">
                      <a16:creationId xmlns:a16="http://schemas.microsoft.com/office/drawing/2014/main" id="{96589A4A-0E1A-4289-AE4E-1E25E5F3A9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5">
                  <a:extLst>
                    <a:ext uri="{FF2B5EF4-FFF2-40B4-BE49-F238E27FC236}">
                      <a16:creationId xmlns:a16="http://schemas.microsoft.com/office/drawing/2014/main" id="{BF8EFA84-D82B-4C7A-9243-6E1AE4AE0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6">
                  <a:extLst>
                    <a:ext uri="{FF2B5EF4-FFF2-40B4-BE49-F238E27FC236}">
                      <a16:creationId xmlns:a16="http://schemas.microsoft.com/office/drawing/2014/main" id="{F3742CBE-D8F2-43D0-A861-84817970D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7">
                  <a:extLst>
                    <a:ext uri="{FF2B5EF4-FFF2-40B4-BE49-F238E27FC236}">
                      <a16:creationId xmlns:a16="http://schemas.microsoft.com/office/drawing/2014/main" id="{1ECE9267-5ACB-4F29-A298-03103F1A2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8">
                  <a:extLst>
                    <a:ext uri="{FF2B5EF4-FFF2-40B4-BE49-F238E27FC236}">
                      <a16:creationId xmlns:a16="http://schemas.microsoft.com/office/drawing/2014/main" id="{2B113174-F75D-4333-908C-3A67B77F4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9">
                  <a:extLst>
                    <a:ext uri="{FF2B5EF4-FFF2-40B4-BE49-F238E27FC236}">
                      <a16:creationId xmlns:a16="http://schemas.microsoft.com/office/drawing/2014/main" id="{3C14C60C-A863-4C87-A0E2-23A3621EA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20">
                  <a:extLst>
                    <a:ext uri="{FF2B5EF4-FFF2-40B4-BE49-F238E27FC236}">
                      <a16:creationId xmlns:a16="http://schemas.microsoft.com/office/drawing/2014/main" id="{98DA1B09-9CE0-42F3-B5ED-564A79E5A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21">
                  <a:extLst>
                    <a:ext uri="{FF2B5EF4-FFF2-40B4-BE49-F238E27FC236}">
                      <a16:creationId xmlns:a16="http://schemas.microsoft.com/office/drawing/2014/main" id="{4971F66F-4E7F-47CC-AC19-31655C1FD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22">
                  <a:extLst>
                    <a:ext uri="{FF2B5EF4-FFF2-40B4-BE49-F238E27FC236}">
                      <a16:creationId xmlns:a16="http://schemas.microsoft.com/office/drawing/2014/main" id="{3C667D0C-A56F-4F73-80EC-2E182EC81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23">
                  <a:extLst>
                    <a:ext uri="{FF2B5EF4-FFF2-40B4-BE49-F238E27FC236}">
                      <a16:creationId xmlns:a16="http://schemas.microsoft.com/office/drawing/2014/main" id="{57B97A07-7FCE-4705-AE41-89C687411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24">
                  <a:extLst>
                    <a:ext uri="{FF2B5EF4-FFF2-40B4-BE49-F238E27FC236}">
                      <a16:creationId xmlns:a16="http://schemas.microsoft.com/office/drawing/2014/main" id="{789F3AE6-48B7-4F58-93FC-0A179C1D1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25">
                  <a:extLst>
                    <a:ext uri="{FF2B5EF4-FFF2-40B4-BE49-F238E27FC236}">
                      <a16:creationId xmlns:a16="http://schemas.microsoft.com/office/drawing/2014/main" id="{F65E46AF-1BF3-45EA-B2F6-0B032FC19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26">
                  <a:extLst>
                    <a:ext uri="{FF2B5EF4-FFF2-40B4-BE49-F238E27FC236}">
                      <a16:creationId xmlns:a16="http://schemas.microsoft.com/office/drawing/2014/main" id="{9919EADA-A160-4458-9866-E023C6CA5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27">
                  <a:extLst>
                    <a:ext uri="{FF2B5EF4-FFF2-40B4-BE49-F238E27FC236}">
                      <a16:creationId xmlns:a16="http://schemas.microsoft.com/office/drawing/2014/main" id="{DE01475F-B531-4C81-BE2C-E553B17A9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28">
                  <a:extLst>
                    <a:ext uri="{FF2B5EF4-FFF2-40B4-BE49-F238E27FC236}">
                      <a16:creationId xmlns:a16="http://schemas.microsoft.com/office/drawing/2014/main" id="{C1945DD7-8D6B-4CCB-941E-75F0B5FF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29">
                  <a:extLst>
                    <a:ext uri="{FF2B5EF4-FFF2-40B4-BE49-F238E27FC236}">
                      <a16:creationId xmlns:a16="http://schemas.microsoft.com/office/drawing/2014/main" id="{37D3595A-6F0C-4880-8DBD-B0D2D38AE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30">
                  <a:extLst>
                    <a:ext uri="{FF2B5EF4-FFF2-40B4-BE49-F238E27FC236}">
                      <a16:creationId xmlns:a16="http://schemas.microsoft.com/office/drawing/2014/main" id="{3CBDD7E9-2690-454E-AD91-EE01E827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31">
                  <a:extLst>
                    <a:ext uri="{FF2B5EF4-FFF2-40B4-BE49-F238E27FC236}">
                      <a16:creationId xmlns:a16="http://schemas.microsoft.com/office/drawing/2014/main" id="{053B9EEF-9393-4215-8065-CADEFAC73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32">
                  <a:extLst>
                    <a:ext uri="{FF2B5EF4-FFF2-40B4-BE49-F238E27FC236}">
                      <a16:creationId xmlns:a16="http://schemas.microsoft.com/office/drawing/2014/main" id="{C48D4941-4734-4E86-91AB-B430B49F8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33">
                  <a:extLst>
                    <a:ext uri="{FF2B5EF4-FFF2-40B4-BE49-F238E27FC236}">
                      <a16:creationId xmlns:a16="http://schemas.microsoft.com/office/drawing/2014/main" id="{53EDE4B2-0E1A-4DCF-BA57-FBE39BA67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34">
                  <a:extLst>
                    <a:ext uri="{FF2B5EF4-FFF2-40B4-BE49-F238E27FC236}">
                      <a16:creationId xmlns:a16="http://schemas.microsoft.com/office/drawing/2014/main" id="{B26FE151-EB64-4177-893C-70378F535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35">
                  <a:extLst>
                    <a:ext uri="{FF2B5EF4-FFF2-40B4-BE49-F238E27FC236}">
                      <a16:creationId xmlns:a16="http://schemas.microsoft.com/office/drawing/2014/main" id="{5137061E-AEFE-4BF9-8252-DA6CFB590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Freeform 36">
                  <a:extLst>
                    <a:ext uri="{FF2B5EF4-FFF2-40B4-BE49-F238E27FC236}">
                      <a16:creationId xmlns:a16="http://schemas.microsoft.com/office/drawing/2014/main" id="{3D33E01E-5646-4DC5-83FA-43BFA150B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37">
                  <a:extLst>
                    <a:ext uri="{FF2B5EF4-FFF2-40B4-BE49-F238E27FC236}">
                      <a16:creationId xmlns:a16="http://schemas.microsoft.com/office/drawing/2014/main" id="{F70D841E-47C8-470D-8FCA-683386E11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38">
                  <a:extLst>
                    <a:ext uri="{FF2B5EF4-FFF2-40B4-BE49-F238E27FC236}">
                      <a16:creationId xmlns:a16="http://schemas.microsoft.com/office/drawing/2014/main" id="{9372C53F-5AC8-4D57-AF06-84B621CA8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39">
                  <a:extLst>
                    <a:ext uri="{FF2B5EF4-FFF2-40B4-BE49-F238E27FC236}">
                      <a16:creationId xmlns:a16="http://schemas.microsoft.com/office/drawing/2014/main" id="{01EE86A4-03C1-46E1-A5C2-1895F65FB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40">
                  <a:extLst>
                    <a:ext uri="{FF2B5EF4-FFF2-40B4-BE49-F238E27FC236}">
                      <a16:creationId xmlns:a16="http://schemas.microsoft.com/office/drawing/2014/main" id="{C1D01987-7606-46A1-BD5F-A111F62C7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41">
                  <a:extLst>
                    <a:ext uri="{FF2B5EF4-FFF2-40B4-BE49-F238E27FC236}">
                      <a16:creationId xmlns:a16="http://schemas.microsoft.com/office/drawing/2014/main" id="{830CC2A7-D0DF-4DEC-A211-C81CA7A400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42">
                  <a:extLst>
                    <a:ext uri="{FF2B5EF4-FFF2-40B4-BE49-F238E27FC236}">
                      <a16:creationId xmlns:a16="http://schemas.microsoft.com/office/drawing/2014/main" id="{94030083-2490-4970-AE8A-E75196CBE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43">
                  <a:extLst>
                    <a:ext uri="{FF2B5EF4-FFF2-40B4-BE49-F238E27FC236}">
                      <a16:creationId xmlns:a16="http://schemas.microsoft.com/office/drawing/2014/main" id="{A6647399-8511-435E-AAAF-A8A699D24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44">
                  <a:extLst>
                    <a:ext uri="{FF2B5EF4-FFF2-40B4-BE49-F238E27FC236}">
                      <a16:creationId xmlns:a16="http://schemas.microsoft.com/office/drawing/2014/main" id="{9FC2F97D-AEC1-49D6-AC00-668030240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45">
                  <a:extLst>
                    <a:ext uri="{FF2B5EF4-FFF2-40B4-BE49-F238E27FC236}">
                      <a16:creationId xmlns:a16="http://schemas.microsoft.com/office/drawing/2014/main" id="{368EA716-9764-4746-B5BD-2A690D20E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46">
                  <a:extLst>
                    <a:ext uri="{FF2B5EF4-FFF2-40B4-BE49-F238E27FC236}">
                      <a16:creationId xmlns:a16="http://schemas.microsoft.com/office/drawing/2014/main" id="{B8FA54C6-E929-4CB8-9C21-9C3A27F8A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47">
                  <a:extLst>
                    <a:ext uri="{FF2B5EF4-FFF2-40B4-BE49-F238E27FC236}">
                      <a16:creationId xmlns:a16="http://schemas.microsoft.com/office/drawing/2014/main" id="{0273909F-D6E8-4648-BA36-13EAC6B9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48">
                  <a:extLst>
                    <a:ext uri="{FF2B5EF4-FFF2-40B4-BE49-F238E27FC236}">
                      <a16:creationId xmlns:a16="http://schemas.microsoft.com/office/drawing/2014/main" id="{5315DD9A-E588-452F-B49D-05F95AA13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49">
                  <a:extLst>
                    <a:ext uri="{FF2B5EF4-FFF2-40B4-BE49-F238E27FC236}">
                      <a16:creationId xmlns:a16="http://schemas.microsoft.com/office/drawing/2014/main" id="{683D3CDA-98BD-42B1-AC46-F9A4E2D4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50">
                  <a:extLst>
                    <a:ext uri="{FF2B5EF4-FFF2-40B4-BE49-F238E27FC236}">
                      <a16:creationId xmlns:a16="http://schemas.microsoft.com/office/drawing/2014/main" id="{C88B0FB0-D531-48EB-A268-27E900773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51">
                  <a:extLst>
                    <a:ext uri="{FF2B5EF4-FFF2-40B4-BE49-F238E27FC236}">
                      <a16:creationId xmlns:a16="http://schemas.microsoft.com/office/drawing/2014/main" id="{D0A25406-9AC2-496D-8D36-5FE2EA0E1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52">
                  <a:extLst>
                    <a:ext uri="{FF2B5EF4-FFF2-40B4-BE49-F238E27FC236}">
                      <a16:creationId xmlns:a16="http://schemas.microsoft.com/office/drawing/2014/main" id="{062E84EF-12A0-4C63-8F3C-33AD3B994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53">
                  <a:extLst>
                    <a:ext uri="{FF2B5EF4-FFF2-40B4-BE49-F238E27FC236}">
                      <a16:creationId xmlns:a16="http://schemas.microsoft.com/office/drawing/2014/main" id="{A78A253C-DDCA-4416-9AB9-65BA0E43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54">
                  <a:extLst>
                    <a:ext uri="{FF2B5EF4-FFF2-40B4-BE49-F238E27FC236}">
                      <a16:creationId xmlns:a16="http://schemas.microsoft.com/office/drawing/2014/main" id="{C9EDCD4B-E5DD-46D9-A848-38D4030D0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55">
                  <a:extLst>
                    <a:ext uri="{FF2B5EF4-FFF2-40B4-BE49-F238E27FC236}">
                      <a16:creationId xmlns:a16="http://schemas.microsoft.com/office/drawing/2014/main" id="{361CAC33-5395-4D65-9D1E-9606D2AE4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56">
                  <a:extLst>
                    <a:ext uri="{FF2B5EF4-FFF2-40B4-BE49-F238E27FC236}">
                      <a16:creationId xmlns:a16="http://schemas.microsoft.com/office/drawing/2014/main" id="{746816AC-B99F-42DC-8CAA-DCCFF6338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57">
                  <a:extLst>
                    <a:ext uri="{FF2B5EF4-FFF2-40B4-BE49-F238E27FC236}">
                      <a16:creationId xmlns:a16="http://schemas.microsoft.com/office/drawing/2014/main" id="{A8576312-2D6C-44EB-9DAF-F9034B05C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58">
                  <a:extLst>
                    <a:ext uri="{FF2B5EF4-FFF2-40B4-BE49-F238E27FC236}">
                      <a16:creationId xmlns:a16="http://schemas.microsoft.com/office/drawing/2014/main" id="{1FB2EFFB-D88C-4F5A-8512-F6AC0E63B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59">
                  <a:extLst>
                    <a:ext uri="{FF2B5EF4-FFF2-40B4-BE49-F238E27FC236}">
                      <a16:creationId xmlns:a16="http://schemas.microsoft.com/office/drawing/2014/main" id="{97FB5743-56DD-40DD-A2EF-0888DF394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60">
                  <a:extLst>
                    <a:ext uri="{FF2B5EF4-FFF2-40B4-BE49-F238E27FC236}">
                      <a16:creationId xmlns:a16="http://schemas.microsoft.com/office/drawing/2014/main" id="{DC22FD6F-4DED-433C-95D8-1115C1C0C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61">
                  <a:extLst>
                    <a:ext uri="{FF2B5EF4-FFF2-40B4-BE49-F238E27FC236}">
                      <a16:creationId xmlns:a16="http://schemas.microsoft.com/office/drawing/2014/main" id="{E2C89424-72EB-4D3B-957C-CD0721F00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62">
                  <a:extLst>
                    <a:ext uri="{FF2B5EF4-FFF2-40B4-BE49-F238E27FC236}">
                      <a16:creationId xmlns:a16="http://schemas.microsoft.com/office/drawing/2014/main" id="{E198EB40-54FB-4235-BCFC-F5209B8EF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63">
                  <a:extLst>
                    <a:ext uri="{FF2B5EF4-FFF2-40B4-BE49-F238E27FC236}">
                      <a16:creationId xmlns:a16="http://schemas.microsoft.com/office/drawing/2014/main" id="{EC3352AC-8EF1-4F61-9629-9FC7697C7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64">
                  <a:extLst>
                    <a:ext uri="{FF2B5EF4-FFF2-40B4-BE49-F238E27FC236}">
                      <a16:creationId xmlns:a16="http://schemas.microsoft.com/office/drawing/2014/main" id="{7EACCE8F-D518-46CF-8209-4285C5DC2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65">
                  <a:extLst>
                    <a:ext uri="{FF2B5EF4-FFF2-40B4-BE49-F238E27FC236}">
                      <a16:creationId xmlns:a16="http://schemas.microsoft.com/office/drawing/2014/main" id="{60DD67F4-4A8E-4AA1-B15B-EAF2C7BA5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66">
                  <a:extLst>
                    <a:ext uri="{FF2B5EF4-FFF2-40B4-BE49-F238E27FC236}">
                      <a16:creationId xmlns:a16="http://schemas.microsoft.com/office/drawing/2014/main" id="{6EB5B680-EACC-4E4B-BFB9-EE4DE400B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67">
                  <a:extLst>
                    <a:ext uri="{FF2B5EF4-FFF2-40B4-BE49-F238E27FC236}">
                      <a16:creationId xmlns:a16="http://schemas.microsoft.com/office/drawing/2014/main" id="{EE5BCACB-78FC-411B-8D9A-5679E61B9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68">
                  <a:extLst>
                    <a:ext uri="{FF2B5EF4-FFF2-40B4-BE49-F238E27FC236}">
                      <a16:creationId xmlns:a16="http://schemas.microsoft.com/office/drawing/2014/main" id="{0E7F31D9-4E1A-4C75-BC35-0D7FE5ECE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69">
                  <a:extLst>
                    <a:ext uri="{FF2B5EF4-FFF2-40B4-BE49-F238E27FC236}">
                      <a16:creationId xmlns:a16="http://schemas.microsoft.com/office/drawing/2014/main" id="{C5E81AA4-719E-4F2D-BE3D-36831A5CC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70">
                  <a:extLst>
                    <a:ext uri="{FF2B5EF4-FFF2-40B4-BE49-F238E27FC236}">
                      <a16:creationId xmlns:a16="http://schemas.microsoft.com/office/drawing/2014/main" id="{BF0DFA9C-83A7-45D3-ADF9-E14DD9A09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71">
                  <a:extLst>
                    <a:ext uri="{FF2B5EF4-FFF2-40B4-BE49-F238E27FC236}">
                      <a16:creationId xmlns:a16="http://schemas.microsoft.com/office/drawing/2014/main" id="{2EB4846C-9F95-413E-A3A9-9124A2BA9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72">
                  <a:extLst>
                    <a:ext uri="{FF2B5EF4-FFF2-40B4-BE49-F238E27FC236}">
                      <a16:creationId xmlns:a16="http://schemas.microsoft.com/office/drawing/2014/main" id="{C503D3CF-6556-4D61-8CBD-9F171B9AC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73">
                  <a:extLst>
                    <a:ext uri="{FF2B5EF4-FFF2-40B4-BE49-F238E27FC236}">
                      <a16:creationId xmlns:a16="http://schemas.microsoft.com/office/drawing/2014/main" id="{82F24A4E-651F-453B-91F7-E1D844552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74">
                  <a:extLst>
                    <a:ext uri="{FF2B5EF4-FFF2-40B4-BE49-F238E27FC236}">
                      <a16:creationId xmlns:a16="http://schemas.microsoft.com/office/drawing/2014/main" id="{6520E689-58F6-4F2A-AA98-EE5CF3069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75">
                  <a:extLst>
                    <a:ext uri="{FF2B5EF4-FFF2-40B4-BE49-F238E27FC236}">
                      <a16:creationId xmlns:a16="http://schemas.microsoft.com/office/drawing/2014/main" id="{554ABA53-78A1-4B91-BF46-06734E7B9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Rectangle 76">
                  <a:extLst>
                    <a:ext uri="{FF2B5EF4-FFF2-40B4-BE49-F238E27FC236}">
                      <a16:creationId xmlns:a16="http://schemas.microsoft.com/office/drawing/2014/main" id="{F7D0830F-FCF2-4823-BBE1-ADA61F9FAA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77">
                  <a:extLst>
                    <a:ext uri="{FF2B5EF4-FFF2-40B4-BE49-F238E27FC236}">
                      <a16:creationId xmlns:a16="http://schemas.microsoft.com/office/drawing/2014/main" id="{390637DB-E82F-41D5-85B2-DF626AF07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78">
                  <a:extLst>
                    <a:ext uri="{FF2B5EF4-FFF2-40B4-BE49-F238E27FC236}">
                      <a16:creationId xmlns:a16="http://schemas.microsoft.com/office/drawing/2014/main" id="{D0808C30-C9AC-46F7-884D-C9CC47176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79">
                  <a:extLst>
                    <a:ext uri="{FF2B5EF4-FFF2-40B4-BE49-F238E27FC236}">
                      <a16:creationId xmlns:a16="http://schemas.microsoft.com/office/drawing/2014/main" id="{009696AC-BDE2-4C6F-B9D2-C5561C423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0">
                  <a:extLst>
                    <a:ext uri="{FF2B5EF4-FFF2-40B4-BE49-F238E27FC236}">
                      <a16:creationId xmlns:a16="http://schemas.microsoft.com/office/drawing/2014/main" id="{F77D5837-2F0B-4DE6-9423-80648D0B2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1">
                  <a:extLst>
                    <a:ext uri="{FF2B5EF4-FFF2-40B4-BE49-F238E27FC236}">
                      <a16:creationId xmlns:a16="http://schemas.microsoft.com/office/drawing/2014/main" id="{6883848D-7913-4272-B11A-289BAB526D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">
                  <a:extLst>
                    <a:ext uri="{FF2B5EF4-FFF2-40B4-BE49-F238E27FC236}">
                      <a16:creationId xmlns:a16="http://schemas.microsoft.com/office/drawing/2014/main" id="{B4DF257B-120E-42BB-8E52-D6C1A116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3">
                  <a:extLst>
                    <a:ext uri="{FF2B5EF4-FFF2-40B4-BE49-F238E27FC236}">
                      <a16:creationId xmlns:a16="http://schemas.microsoft.com/office/drawing/2014/main" id="{BC3073CC-F517-41E9-AE13-9135198D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4">
                  <a:extLst>
                    <a:ext uri="{FF2B5EF4-FFF2-40B4-BE49-F238E27FC236}">
                      <a16:creationId xmlns:a16="http://schemas.microsoft.com/office/drawing/2014/main" id="{D8A196D3-AC71-4B56-B1A4-2C167C8D50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5">
                  <a:extLst>
                    <a:ext uri="{FF2B5EF4-FFF2-40B4-BE49-F238E27FC236}">
                      <a16:creationId xmlns:a16="http://schemas.microsoft.com/office/drawing/2014/main" id="{7EB4A7A0-E697-48D6-9AA8-48BF7536B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6">
                  <a:extLst>
                    <a:ext uri="{FF2B5EF4-FFF2-40B4-BE49-F238E27FC236}">
                      <a16:creationId xmlns:a16="http://schemas.microsoft.com/office/drawing/2014/main" id="{1E662660-0A65-4BC4-A0EF-186B47A83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7">
                  <a:extLst>
                    <a:ext uri="{FF2B5EF4-FFF2-40B4-BE49-F238E27FC236}">
                      <a16:creationId xmlns:a16="http://schemas.microsoft.com/office/drawing/2014/main" id="{7BE8452C-F905-4CE7-A7DE-7AC2CB09D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8">
                  <a:extLst>
                    <a:ext uri="{FF2B5EF4-FFF2-40B4-BE49-F238E27FC236}">
                      <a16:creationId xmlns:a16="http://schemas.microsoft.com/office/drawing/2014/main" id="{8AFBAC28-5AEC-4FC4-A89F-A52B3434A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9">
                  <a:extLst>
                    <a:ext uri="{FF2B5EF4-FFF2-40B4-BE49-F238E27FC236}">
                      <a16:creationId xmlns:a16="http://schemas.microsoft.com/office/drawing/2014/main" id="{72C74EFE-06E6-4742-9E65-9C7311E35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90">
                  <a:extLst>
                    <a:ext uri="{FF2B5EF4-FFF2-40B4-BE49-F238E27FC236}">
                      <a16:creationId xmlns:a16="http://schemas.microsoft.com/office/drawing/2014/main" id="{7EDBEB99-D1F9-49E6-9384-6C7654DBA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91">
                  <a:extLst>
                    <a:ext uri="{FF2B5EF4-FFF2-40B4-BE49-F238E27FC236}">
                      <a16:creationId xmlns:a16="http://schemas.microsoft.com/office/drawing/2014/main" id="{01901087-5BF8-458E-9350-4119F5658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92">
                  <a:extLst>
                    <a:ext uri="{FF2B5EF4-FFF2-40B4-BE49-F238E27FC236}">
                      <a16:creationId xmlns:a16="http://schemas.microsoft.com/office/drawing/2014/main" id="{288F1E9A-1164-4029-BF3D-F880152CB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93">
                  <a:extLst>
                    <a:ext uri="{FF2B5EF4-FFF2-40B4-BE49-F238E27FC236}">
                      <a16:creationId xmlns:a16="http://schemas.microsoft.com/office/drawing/2014/main" id="{19F74CB8-7138-43DB-9115-0D75B2536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94">
                  <a:extLst>
                    <a:ext uri="{FF2B5EF4-FFF2-40B4-BE49-F238E27FC236}">
                      <a16:creationId xmlns:a16="http://schemas.microsoft.com/office/drawing/2014/main" id="{615E733F-4C78-41DF-BD1D-96818DC2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95">
                  <a:extLst>
                    <a:ext uri="{FF2B5EF4-FFF2-40B4-BE49-F238E27FC236}">
                      <a16:creationId xmlns:a16="http://schemas.microsoft.com/office/drawing/2014/main" id="{9C61CBAC-20FD-475F-8874-5E3E959BD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96">
                  <a:extLst>
                    <a:ext uri="{FF2B5EF4-FFF2-40B4-BE49-F238E27FC236}">
                      <a16:creationId xmlns:a16="http://schemas.microsoft.com/office/drawing/2014/main" id="{19D0EA80-8DF4-4B7D-A9C6-9535A7B15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97">
                  <a:extLst>
                    <a:ext uri="{FF2B5EF4-FFF2-40B4-BE49-F238E27FC236}">
                      <a16:creationId xmlns:a16="http://schemas.microsoft.com/office/drawing/2014/main" id="{7D95E53B-92F7-4713-840E-93206D50D6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98">
                  <a:extLst>
                    <a:ext uri="{FF2B5EF4-FFF2-40B4-BE49-F238E27FC236}">
                      <a16:creationId xmlns:a16="http://schemas.microsoft.com/office/drawing/2014/main" id="{A16E379C-B4E8-40CA-A7BC-2B188E85C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99">
                  <a:extLst>
                    <a:ext uri="{FF2B5EF4-FFF2-40B4-BE49-F238E27FC236}">
                      <a16:creationId xmlns:a16="http://schemas.microsoft.com/office/drawing/2014/main" id="{DC4DDBBF-3EBF-41A3-B782-C19919ED8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Rectangle 100">
                  <a:extLst>
                    <a:ext uri="{FF2B5EF4-FFF2-40B4-BE49-F238E27FC236}">
                      <a16:creationId xmlns:a16="http://schemas.microsoft.com/office/drawing/2014/main" id="{A83AAA24-3721-4505-B2C0-E197D2A76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101">
                  <a:extLst>
                    <a:ext uri="{FF2B5EF4-FFF2-40B4-BE49-F238E27FC236}">
                      <a16:creationId xmlns:a16="http://schemas.microsoft.com/office/drawing/2014/main" id="{2A60E155-451E-49DD-B64A-B38545ABE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102">
                  <a:extLst>
                    <a:ext uri="{FF2B5EF4-FFF2-40B4-BE49-F238E27FC236}">
                      <a16:creationId xmlns:a16="http://schemas.microsoft.com/office/drawing/2014/main" id="{AA972520-F052-4CC6-ADB3-F3F4FCFFF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103">
                  <a:extLst>
                    <a:ext uri="{FF2B5EF4-FFF2-40B4-BE49-F238E27FC236}">
                      <a16:creationId xmlns:a16="http://schemas.microsoft.com/office/drawing/2014/main" id="{3499700B-D10A-4AB6-BBF4-96F7E9764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104">
                  <a:extLst>
                    <a:ext uri="{FF2B5EF4-FFF2-40B4-BE49-F238E27FC236}">
                      <a16:creationId xmlns:a16="http://schemas.microsoft.com/office/drawing/2014/main" id="{8D4AA40F-5E7B-46A2-9A62-78960D6E8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105">
                  <a:extLst>
                    <a:ext uri="{FF2B5EF4-FFF2-40B4-BE49-F238E27FC236}">
                      <a16:creationId xmlns:a16="http://schemas.microsoft.com/office/drawing/2014/main" id="{1E49074E-01DF-40C7-8C77-0264B990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464" name="Freeform 106">
                  <a:extLst>
                    <a:ext uri="{FF2B5EF4-FFF2-40B4-BE49-F238E27FC236}">
                      <a16:creationId xmlns:a16="http://schemas.microsoft.com/office/drawing/2014/main" id="{7704BB5E-B323-43CA-A071-F2EB6F499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107">
                  <a:extLst>
                    <a:ext uri="{FF2B5EF4-FFF2-40B4-BE49-F238E27FC236}">
                      <a16:creationId xmlns:a16="http://schemas.microsoft.com/office/drawing/2014/main" id="{81DC8318-D056-406A-A431-F9095D223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108">
                  <a:extLst>
                    <a:ext uri="{FF2B5EF4-FFF2-40B4-BE49-F238E27FC236}">
                      <a16:creationId xmlns:a16="http://schemas.microsoft.com/office/drawing/2014/main" id="{1FBAEA41-CBC9-466D-983D-8ED862F9F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109">
                  <a:extLst>
                    <a:ext uri="{FF2B5EF4-FFF2-40B4-BE49-F238E27FC236}">
                      <a16:creationId xmlns:a16="http://schemas.microsoft.com/office/drawing/2014/main" id="{46E637E5-EE09-46E6-B346-934568F70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110">
                  <a:extLst>
                    <a:ext uri="{FF2B5EF4-FFF2-40B4-BE49-F238E27FC236}">
                      <a16:creationId xmlns:a16="http://schemas.microsoft.com/office/drawing/2014/main" id="{6B694A58-259A-4A7C-8CD6-13B359A59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111">
                  <a:extLst>
                    <a:ext uri="{FF2B5EF4-FFF2-40B4-BE49-F238E27FC236}">
                      <a16:creationId xmlns:a16="http://schemas.microsoft.com/office/drawing/2014/main" id="{05FAF876-4B0B-4FF5-AB88-5D386C06A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Rectangle 112">
                  <a:extLst>
                    <a:ext uri="{FF2B5EF4-FFF2-40B4-BE49-F238E27FC236}">
                      <a16:creationId xmlns:a16="http://schemas.microsoft.com/office/drawing/2014/main" id="{2435C4C3-2AC4-4151-A9D5-59BBEBEC9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113">
                  <a:extLst>
                    <a:ext uri="{FF2B5EF4-FFF2-40B4-BE49-F238E27FC236}">
                      <a16:creationId xmlns:a16="http://schemas.microsoft.com/office/drawing/2014/main" id="{25147D3C-340E-46A4-9BF1-6D8FE523E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114">
                  <a:extLst>
                    <a:ext uri="{FF2B5EF4-FFF2-40B4-BE49-F238E27FC236}">
                      <a16:creationId xmlns:a16="http://schemas.microsoft.com/office/drawing/2014/main" id="{79EF2560-9AE0-47E3-8E19-981508DBD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115">
                  <a:extLst>
                    <a:ext uri="{FF2B5EF4-FFF2-40B4-BE49-F238E27FC236}">
                      <a16:creationId xmlns:a16="http://schemas.microsoft.com/office/drawing/2014/main" id="{2246B88A-0006-4528-A8AE-15A8A0379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116">
                  <a:extLst>
                    <a:ext uri="{FF2B5EF4-FFF2-40B4-BE49-F238E27FC236}">
                      <a16:creationId xmlns:a16="http://schemas.microsoft.com/office/drawing/2014/main" id="{B55EA945-19B3-4426-B75A-15EE95ADA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117">
                  <a:extLst>
                    <a:ext uri="{FF2B5EF4-FFF2-40B4-BE49-F238E27FC236}">
                      <a16:creationId xmlns:a16="http://schemas.microsoft.com/office/drawing/2014/main" id="{5452E1AF-F19E-42EA-8867-3328FC451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118">
                  <a:extLst>
                    <a:ext uri="{FF2B5EF4-FFF2-40B4-BE49-F238E27FC236}">
                      <a16:creationId xmlns:a16="http://schemas.microsoft.com/office/drawing/2014/main" id="{B529D8D1-1563-4BB1-95D9-242012051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119">
                  <a:extLst>
                    <a:ext uri="{FF2B5EF4-FFF2-40B4-BE49-F238E27FC236}">
                      <a16:creationId xmlns:a16="http://schemas.microsoft.com/office/drawing/2014/main" id="{15C88035-BBDE-4F6A-876A-E8541A396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120">
                  <a:extLst>
                    <a:ext uri="{FF2B5EF4-FFF2-40B4-BE49-F238E27FC236}">
                      <a16:creationId xmlns:a16="http://schemas.microsoft.com/office/drawing/2014/main" id="{48DBAE1F-17A1-464F-AA9F-37E23820B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121">
                  <a:extLst>
                    <a:ext uri="{FF2B5EF4-FFF2-40B4-BE49-F238E27FC236}">
                      <a16:creationId xmlns:a16="http://schemas.microsoft.com/office/drawing/2014/main" id="{569AFBC8-7A9C-4231-A34C-F538F0101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122">
                  <a:extLst>
                    <a:ext uri="{FF2B5EF4-FFF2-40B4-BE49-F238E27FC236}">
                      <a16:creationId xmlns:a16="http://schemas.microsoft.com/office/drawing/2014/main" id="{5FA37AD4-8BF9-42C4-B561-AB61A58CD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123">
                  <a:extLst>
                    <a:ext uri="{FF2B5EF4-FFF2-40B4-BE49-F238E27FC236}">
                      <a16:creationId xmlns:a16="http://schemas.microsoft.com/office/drawing/2014/main" id="{C878957B-F69F-4776-B14A-3306685CD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Rectangle 124">
                  <a:extLst>
                    <a:ext uri="{FF2B5EF4-FFF2-40B4-BE49-F238E27FC236}">
                      <a16:creationId xmlns:a16="http://schemas.microsoft.com/office/drawing/2014/main" id="{71FDD53E-521A-45DB-855E-71725F5FF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125">
                  <a:extLst>
                    <a:ext uri="{FF2B5EF4-FFF2-40B4-BE49-F238E27FC236}">
                      <a16:creationId xmlns:a16="http://schemas.microsoft.com/office/drawing/2014/main" id="{15FD15F4-989B-431C-9A32-8EACB5079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Rectangle 126">
                  <a:extLst>
                    <a:ext uri="{FF2B5EF4-FFF2-40B4-BE49-F238E27FC236}">
                      <a16:creationId xmlns:a16="http://schemas.microsoft.com/office/drawing/2014/main" id="{F11410F3-98FF-442F-91BE-99E24D0B2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127">
                  <a:extLst>
                    <a:ext uri="{FF2B5EF4-FFF2-40B4-BE49-F238E27FC236}">
                      <a16:creationId xmlns:a16="http://schemas.microsoft.com/office/drawing/2014/main" id="{6C7CA342-733E-4E6C-AB52-1863197E0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128">
                  <a:extLst>
                    <a:ext uri="{FF2B5EF4-FFF2-40B4-BE49-F238E27FC236}">
                      <a16:creationId xmlns:a16="http://schemas.microsoft.com/office/drawing/2014/main" id="{1E7ABDD1-9732-488C-9298-BDB85B6B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129">
                  <a:extLst>
                    <a:ext uri="{FF2B5EF4-FFF2-40B4-BE49-F238E27FC236}">
                      <a16:creationId xmlns:a16="http://schemas.microsoft.com/office/drawing/2014/main" id="{8E8DEDDF-B9C4-4F22-ACD3-F4BC1E286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130">
                  <a:extLst>
                    <a:ext uri="{FF2B5EF4-FFF2-40B4-BE49-F238E27FC236}">
                      <a16:creationId xmlns:a16="http://schemas.microsoft.com/office/drawing/2014/main" id="{F1A8DC1F-0D5F-4412-878B-8C0D1D160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131">
                  <a:extLst>
                    <a:ext uri="{FF2B5EF4-FFF2-40B4-BE49-F238E27FC236}">
                      <a16:creationId xmlns:a16="http://schemas.microsoft.com/office/drawing/2014/main" id="{587F8977-A758-45F1-85DE-B47A38DAD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132">
                  <a:extLst>
                    <a:ext uri="{FF2B5EF4-FFF2-40B4-BE49-F238E27FC236}">
                      <a16:creationId xmlns:a16="http://schemas.microsoft.com/office/drawing/2014/main" id="{C9599785-3438-4249-802D-92EF771A5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133">
                  <a:extLst>
                    <a:ext uri="{FF2B5EF4-FFF2-40B4-BE49-F238E27FC236}">
                      <a16:creationId xmlns:a16="http://schemas.microsoft.com/office/drawing/2014/main" id="{349BF868-C525-4B8F-B3D9-3AD01F042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134">
                  <a:extLst>
                    <a:ext uri="{FF2B5EF4-FFF2-40B4-BE49-F238E27FC236}">
                      <a16:creationId xmlns:a16="http://schemas.microsoft.com/office/drawing/2014/main" id="{29E0E262-3DB6-43F6-8C88-1AAC415AF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135">
                  <a:extLst>
                    <a:ext uri="{FF2B5EF4-FFF2-40B4-BE49-F238E27FC236}">
                      <a16:creationId xmlns:a16="http://schemas.microsoft.com/office/drawing/2014/main" id="{65D1C7E3-A351-4F26-AA20-A22979389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136">
                  <a:extLst>
                    <a:ext uri="{FF2B5EF4-FFF2-40B4-BE49-F238E27FC236}">
                      <a16:creationId xmlns:a16="http://schemas.microsoft.com/office/drawing/2014/main" id="{5044193A-38CA-4DF7-AB52-A1D7EF89F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137">
                  <a:extLst>
                    <a:ext uri="{FF2B5EF4-FFF2-40B4-BE49-F238E27FC236}">
                      <a16:creationId xmlns:a16="http://schemas.microsoft.com/office/drawing/2014/main" id="{A1774B6D-D836-499D-A487-30DAFDA96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138">
                  <a:extLst>
                    <a:ext uri="{FF2B5EF4-FFF2-40B4-BE49-F238E27FC236}">
                      <a16:creationId xmlns:a16="http://schemas.microsoft.com/office/drawing/2014/main" id="{354919D3-FC30-4732-95EE-9C6AE2C6EB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139">
                  <a:extLst>
                    <a:ext uri="{FF2B5EF4-FFF2-40B4-BE49-F238E27FC236}">
                      <a16:creationId xmlns:a16="http://schemas.microsoft.com/office/drawing/2014/main" id="{508610D4-6DF5-4AE2-AD00-5332E4A48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140">
                  <a:extLst>
                    <a:ext uri="{FF2B5EF4-FFF2-40B4-BE49-F238E27FC236}">
                      <a16:creationId xmlns:a16="http://schemas.microsoft.com/office/drawing/2014/main" id="{F9E23E93-59C1-4582-8556-B9841051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141">
                  <a:extLst>
                    <a:ext uri="{FF2B5EF4-FFF2-40B4-BE49-F238E27FC236}">
                      <a16:creationId xmlns:a16="http://schemas.microsoft.com/office/drawing/2014/main" id="{AB68719F-F100-4E3F-A7DB-6095AA492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142">
                  <a:extLst>
                    <a:ext uri="{FF2B5EF4-FFF2-40B4-BE49-F238E27FC236}">
                      <a16:creationId xmlns:a16="http://schemas.microsoft.com/office/drawing/2014/main" id="{E8B1F7A4-7A26-42C9-A2E5-56B7436FD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143">
                  <a:extLst>
                    <a:ext uri="{FF2B5EF4-FFF2-40B4-BE49-F238E27FC236}">
                      <a16:creationId xmlns:a16="http://schemas.microsoft.com/office/drawing/2014/main" id="{B5DFE0B2-D929-42F8-B6E7-221B5DF9E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144">
                  <a:extLst>
                    <a:ext uri="{FF2B5EF4-FFF2-40B4-BE49-F238E27FC236}">
                      <a16:creationId xmlns:a16="http://schemas.microsoft.com/office/drawing/2014/main" id="{19666F20-42C0-4BC0-95F1-EEFB8D7E2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145">
                  <a:extLst>
                    <a:ext uri="{FF2B5EF4-FFF2-40B4-BE49-F238E27FC236}">
                      <a16:creationId xmlns:a16="http://schemas.microsoft.com/office/drawing/2014/main" id="{97EEA882-8512-4C94-ADA4-D872F4268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146">
                  <a:extLst>
                    <a:ext uri="{FF2B5EF4-FFF2-40B4-BE49-F238E27FC236}">
                      <a16:creationId xmlns:a16="http://schemas.microsoft.com/office/drawing/2014/main" id="{20ED9EEB-2BDE-471A-8464-C34E7489C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147">
                  <a:extLst>
                    <a:ext uri="{FF2B5EF4-FFF2-40B4-BE49-F238E27FC236}">
                      <a16:creationId xmlns:a16="http://schemas.microsoft.com/office/drawing/2014/main" id="{CD21AFD9-4424-44EE-846A-5DBC93919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148">
                  <a:extLst>
                    <a:ext uri="{FF2B5EF4-FFF2-40B4-BE49-F238E27FC236}">
                      <a16:creationId xmlns:a16="http://schemas.microsoft.com/office/drawing/2014/main" id="{CC73386A-5EF3-4710-B142-B1DA55EB1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149">
                  <a:extLst>
                    <a:ext uri="{FF2B5EF4-FFF2-40B4-BE49-F238E27FC236}">
                      <a16:creationId xmlns:a16="http://schemas.microsoft.com/office/drawing/2014/main" id="{94451936-52BF-4E82-8BC2-F65773C25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150">
                  <a:extLst>
                    <a:ext uri="{FF2B5EF4-FFF2-40B4-BE49-F238E27FC236}">
                      <a16:creationId xmlns:a16="http://schemas.microsoft.com/office/drawing/2014/main" id="{7CF013D6-D701-4E3C-8166-5759AD936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151">
                  <a:extLst>
                    <a:ext uri="{FF2B5EF4-FFF2-40B4-BE49-F238E27FC236}">
                      <a16:creationId xmlns:a16="http://schemas.microsoft.com/office/drawing/2014/main" id="{0C02F19F-A492-48DE-A5E7-DEF10FCCF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152">
                  <a:extLst>
                    <a:ext uri="{FF2B5EF4-FFF2-40B4-BE49-F238E27FC236}">
                      <a16:creationId xmlns:a16="http://schemas.microsoft.com/office/drawing/2014/main" id="{889BA5CA-CDFD-4555-8BA8-DEBB38FEA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153">
                  <a:extLst>
                    <a:ext uri="{FF2B5EF4-FFF2-40B4-BE49-F238E27FC236}">
                      <a16:creationId xmlns:a16="http://schemas.microsoft.com/office/drawing/2014/main" id="{1D703B42-E50B-493A-A045-F8D415741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154">
                  <a:extLst>
                    <a:ext uri="{FF2B5EF4-FFF2-40B4-BE49-F238E27FC236}">
                      <a16:creationId xmlns:a16="http://schemas.microsoft.com/office/drawing/2014/main" id="{5CCAF0B4-DC87-43D5-9E0A-F46FC10A0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155">
                  <a:extLst>
                    <a:ext uri="{FF2B5EF4-FFF2-40B4-BE49-F238E27FC236}">
                      <a16:creationId xmlns:a16="http://schemas.microsoft.com/office/drawing/2014/main" id="{70C3C3D7-C944-40C0-B92C-EDE8E904C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156">
                  <a:extLst>
                    <a:ext uri="{FF2B5EF4-FFF2-40B4-BE49-F238E27FC236}">
                      <a16:creationId xmlns:a16="http://schemas.microsoft.com/office/drawing/2014/main" id="{FB8F5001-BC2A-4C6E-BDE0-48158FD25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157">
                  <a:extLst>
                    <a:ext uri="{FF2B5EF4-FFF2-40B4-BE49-F238E27FC236}">
                      <a16:creationId xmlns:a16="http://schemas.microsoft.com/office/drawing/2014/main" id="{EDA8BFAC-CF6F-4722-A9D5-1B925A482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158">
                  <a:extLst>
                    <a:ext uri="{FF2B5EF4-FFF2-40B4-BE49-F238E27FC236}">
                      <a16:creationId xmlns:a16="http://schemas.microsoft.com/office/drawing/2014/main" id="{DDC8AA8B-E7B4-4521-8599-A4ADFF56B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159">
                  <a:extLst>
                    <a:ext uri="{FF2B5EF4-FFF2-40B4-BE49-F238E27FC236}">
                      <a16:creationId xmlns:a16="http://schemas.microsoft.com/office/drawing/2014/main" id="{825C72EB-93FB-49FA-96B0-E1990184D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160">
                  <a:extLst>
                    <a:ext uri="{FF2B5EF4-FFF2-40B4-BE49-F238E27FC236}">
                      <a16:creationId xmlns:a16="http://schemas.microsoft.com/office/drawing/2014/main" id="{FEB5F680-6A7F-4C14-B733-D6E3EA2E9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161">
                  <a:extLst>
                    <a:ext uri="{FF2B5EF4-FFF2-40B4-BE49-F238E27FC236}">
                      <a16:creationId xmlns:a16="http://schemas.microsoft.com/office/drawing/2014/main" id="{48FF5AB6-0F2B-47BD-9EA9-936C4CF66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Rectangle 162">
                  <a:extLst>
                    <a:ext uri="{FF2B5EF4-FFF2-40B4-BE49-F238E27FC236}">
                      <a16:creationId xmlns:a16="http://schemas.microsoft.com/office/drawing/2014/main" id="{25615914-F0B8-49B0-91A4-310B6639A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163">
                  <a:extLst>
                    <a:ext uri="{FF2B5EF4-FFF2-40B4-BE49-F238E27FC236}">
                      <a16:creationId xmlns:a16="http://schemas.microsoft.com/office/drawing/2014/main" id="{6710598D-829D-4340-853B-14D0A7575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164">
                  <a:extLst>
                    <a:ext uri="{FF2B5EF4-FFF2-40B4-BE49-F238E27FC236}">
                      <a16:creationId xmlns:a16="http://schemas.microsoft.com/office/drawing/2014/main" id="{EFBDDFDF-D10F-4B06-A7BC-EC8BAF0C1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165">
                  <a:extLst>
                    <a:ext uri="{FF2B5EF4-FFF2-40B4-BE49-F238E27FC236}">
                      <a16:creationId xmlns:a16="http://schemas.microsoft.com/office/drawing/2014/main" id="{A2C08ED3-2964-41C0-9755-BD30104A3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166">
                  <a:extLst>
                    <a:ext uri="{FF2B5EF4-FFF2-40B4-BE49-F238E27FC236}">
                      <a16:creationId xmlns:a16="http://schemas.microsoft.com/office/drawing/2014/main" id="{71F4D5AE-9D39-4055-AD29-9F474D1EF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167">
                  <a:extLst>
                    <a:ext uri="{FF2B5EF4-FFF2-40B4-BE49-F238E27FC236}">
                      <a16:creationId xmlns:a16="http://schemas.microsoft.com/office/drawing/2014/main" id="{E033397A-0C50-4CBF-9748-B3E06CE58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168">
                  <a:extLst>
                    <a:ext uri="{FF2B5EF4-FFF2-40B4-BE49-F238E27FC236}">
                      <a16:creationId xmlns:a16="http://schemas.microsoft.com/office/drawing/2014/main" id="{67B1EB8B-4858-4BFD-8E00-AD5B36CCE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169">
                  <a:extLst>
                    <a:ext uri="{FF2B5EF4-FFF2-40B4-BE49-F238E27FC236}">
                      <a16:creationId xmlns:a16="http://schemas.microsoft.com/office/drawing/2014/main" id="{FD782D91-2060-457E-AFE1-12E414B71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170">
                  <a:extLst>
                    <a:ext uri="{FF2B5EF4-FFF2-40B4-BE49-F238E27FC236}">
                      <a16:creationId xmlns:a16="http://schemas.microsoft.com/office/drawing/2014/main" id="{26C83E62-1CA3-49D8-8715-3145B0E0C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171">
                  <a:extLst>
                    <a:ext uri="{FF2B5EF4-FFF2-40B4-BE49-F238E27FC236}">
                      <a16:creationId xmlns:a16="http://schemas.microsoft.com/office/drawing/2014/main" id="{63D4400B-B00F-4DDA-AF2F-208CA10E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172">
                  <a:extLst>
                    <a:ext uri="{FF2B5EF4-FFF2-40B4-BE49-F238E27FC236}">
                      <a16:creationId xmlns:a16="http://schemas.microsoft.com/office/drawing/2014/main" id="{7B71954E-7F77-455F-BF78-7E8F67188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173">
                  <a:extLst>
                    <a:ext uri="{FF2B5EF4-FFF2-40B4-BE49-F238E27FC236}">
                      <a16:creationId xmlns:a16="http://schemas.microsoft.com/office/drawing/2014/main" id="{1588F9C7-BEF7-40B8-A124-1061FAA3E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174">
                  <a:extLst>
                    <a:ext uri="{FF2B5EF4-FFF2-40B4-BE49-F238E27FC236}">
                      <a16:creationId xmlns:a16="http://schemas.microsoft.com/office/drawing/2014/main" id="{DD1250B7-7AB9-40AE-AAA4-245A7D4C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175">
                  <a:extLst>
                    <a:ext uri="{FF2B5EF4-FFF2-40B4-BE49-F238E27FC236}">
                      <a16:creationId xmlns:a16="http://schemas.microsoft.com/office/drawing/2014/main" id="{2C9FE2D7-40B6-4708-B129-64C8BD412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176">
                  <a:extLst>
                    <a:ext uri="{FF2B5EF4-FFF2-40B4-BE49-F238E27FC236}">
                      <a16:creationId xmlns:a16="http://schemas.microsoft.com/office/drawing/2014/main" id="{C5C2E292-1F31-4A13-BEAB-6F848C925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177">
                  <a:extLst>
                    <a:ext uri="{FF2B5EF4-FFF2-40B4-BE49-F238E27FC236}">
                      <a16:creationId xmlns:a16="http://schemas.microsoft.com/office/drawing/2014/main" id="{8B16C4E3-4642-48F1-BF80-9C6282614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178">
                  <a:extLst>
                    <a:ext uri="{FF2B5EF4-FFF2-40B4-BE49-F238E27FC236}">
                      <a16:creationId xmlns:a16="http://schemas.microsoft.com/office/drawing/2014/main" id="{609B23B2-0ACD-45E5-8995-2749A0A7D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179">
                  <a:extLst>
                    <a:ext uri="{FF2B5EF4-FFF2-40B4-BE49-F238E27FC236}">
                      <a16:creationId xmlns:a16="http://schemas.microsoft.com/office/drawing/2014/main" id="{C119630F-AFAF-4B8A-9D14-E6E103C3C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180">
                  <a:extLst>
                    <a:ext uri="{FF2B5EF4-FFF2-40B4-BE49-F238E27FC236}">
                      <a16:creationId xmlns:a16="http://schemas.microsoft.com/office/drawing/2014/main" id="{16548D76-1128-4725-ABA9-3D02AFD4F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181">
                  <a:extLst>
                    <a:ext uri="{FF2B5EF4-FFF2-40B4-BE49-F238E27FC236}">
                      <a16:creationId xmlns:a16="http://schemas.microsoft.com/office/drawing/2014/main" id="{F001DFAB-83D1-4A41-88F2-0736FCD03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182">
                  <a:extLst>
                    <a:ext uri="{FF2B5EF4-FFF2-40B4-BE49-F238E27FC236}">
                      <a16:creationId xmlns:a16="http://schemas.microsoft.com/office/drawing/2014/main" id="{C7D631B2-37EF-44DC-9F4B-ED2908CD7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183">
                  <a:extLst>
                    <a:ext uri="{FF2B5EF4-FFF2-40B4-BE49-F238E27FC236}">
                      <a16:creationId xmlns:a16="http://schemas.microsoft.com/office/drawing/2014/main" id="{69991358-991B-4312-A7E8-13B1A7950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Rectangle 184">
                  <a:extLst>
                    <a:ext uri="{FF2B5EF4-FFF2-40B4-BE49-F238E27FC236}">
                      <a16:creationId xmlns:a16="http://schemas.microsoft.com/office/drawing/2014/main" id="{085880E3-6683-4C19-A4F2-FB0F246FD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185">
                  <a:extLst>
                    <a:ext uri="{FF2B5EF4-FFF2-40B4-BE49-F238E27FC236}">
                      <a16:creationId xmlns:a16="http://schemas.microsoft.com/office/drawing/2014/main" id="{5461335E-993B-4E43-A19F-FD907F8B2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186">
                  <a:extLst>
                    <a:ext uri="{FF2B5EF4-FFF2-40B4-BE49-F238E27FC236}">
                      <a16:creationId xmlns:a16="http://schemas.microsoft.com/office/drawing/2014/main" id="{DB790530-870E-4A5B-A0A6-7391B34FB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187">
                  <a:extLst>
                    <a:ext uri="{FF2B5EF4-FFF2-40B4-BE49-F238E27FC236}">
                      <a16:creationId xmlns:a16="http://schemas.microsoft.com/office/drawing/2014/main" id="{170C06DB-1C1B-4A85-A36F-ABD93B3C0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188">
                  <a:extLst>
                    <a:ext uri="{FF2B5EF4-FFF2-40B4-BE49-F238E27FC236}">
                      <a16:creationId xmlns:a16="http://schemas.microsoft.com/office/drawing/2014/main" id="{E2914804-575F-48EF-8D2B-CAE2BD927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189">
                  <a:extLst>
                    <a:ext uri="{FF2B5EF4-FFF2-40B4-BE49-F238E27FC236}">
                      <a16:creationId xmlns:a16="http://schemas.microsoft.com/office/drawing/2014/main" id="{7B713030-23FC-4C8B-8D7B-93E0CDB44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190">
                  <a:extLst>
                    <a:ext uri="{FF2B5EF4-FFF2-40B4-BE49-F238E27FC236}">
                      <a16:creationId xmlns:a16="http://schemas.microsoft.com/office/drawing/2014/main" id="{BAD139C2-475D-4AE4-B802-C29B18029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191">
                  <a:extLst>
                    <a:ext uri="{FF2B5EF4-FFF2-40B4-BE49-F238E27FC236}">
                      <a16:creationId xmlns:a16="http://schemas.microsoft.com/office/drawing/2014/main" id="{AC6F1154-942A-4B4C-B5D4-9BDFF2C07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192">
                  <a:extLst>
                    <a:ext uri="{FF2B5EF4-FFF2-40B4-BE49-F238E27FC236}">
                      <a16:creationId xmlns:a16="http://schemas.microsoft.com/office/drawing/2014/main" id="{8E74B738-6974-457B-AE63-8BDF42F25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193">
                  <a:extLst>
                    <a:ext uri="{FF2B5EF4-FFF2-40B4-BE49-F238E27FC236}">
                      <a16:creationId xmlns:a16="http://schemas.microsoft.com/office/drawing/2014/main" id="{C3F209E3-ADDB-437D-864F-4BA53BF8B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194">
                  <a:extLst>
                    <a:ext uri="{FF2B5EF4-FFF2-40B4-BE49-F238E27FC236}">
                      <a16:creationId xmlns:a16="http://schemas.microsoft.com/office/drawing/2014/main" id="{812F9800-A156-4EC5-BE27-3FCADF638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195">
                  <a:extLst>
                    <a:ext uri="{FF2B5EF4-FFF2-40B4-BE49-F238E27FC236}">
                      <a16:creationId xmlns:a16="http://schemas.microsoft.com/office/drawing/2014/main" id="{2CA1F9DB-F09B-45FC-BE07-ECF3A733E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Rectangle 196">
                  <a:extLst>
                    <a:ext uri="{FF2B5EF4-FFF2-40B4-BE49-F238E27FC236}">
                      <a16:creationId xmlns:a16="http://schemas.microsoft.com/office/drawing/2014/main" id="{3CD1F8A2-3E05-40B0-B1EC-02790821F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197">
                  <a:extLst>
                    <a:ext uri="{FF2B5EF4-FFF2-40B4-BE49-F238E27FC236}">
                      <a16:creationId xmlns:a16="http://schemas.microsoft.com/office/drawing/2014/main" id="{AFF57022-7DD7-4576-9C4B-C8DDA6AE0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198">
                  <a:extLst>
                    <a:ext uri="{FF2B5EF4-FFF2-40B4-BE49-F238E27FC236}">
                      <a16:creationId xmlns:a16="http://schemas.microsoft.com/office/drawing/2014/main" id="{E01C13FF-710A-427C-9331-19223FAA7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199">
                  <a:extLst>
                    <a:ext uri="{FF2B5EF4-FFF2-40B4-BE49-F238E27FC236}">
                      <a16:creationId xmlns:a16="http://schemas.microsoft.com/office/drawing/2014/main" id="{1B67B4BE-FCCF-46C0-A831-14AF8BA47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200">
                  <a:extLst>
                    <a:ext uri="{FF2B5EF4-FFF2-40B4-BE49-F238E27FC236}">
                      <a16:creationId xmlns:a16="http://schemas.microsoft.com/office/drawing/2014/main" id="{90A4F20D-5C0E-4675-9F66-0C44076F8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201">
                  <a:extLst>
                    <a:ext uri="{FF2B5EF4-FFF2-40B4-BE49-F238E27FC236}">
                      <a16:creationId xmlns:a16="http://schemas.microsoft.com/office/drawing/2014/main" id="{E05C0AD9-96C5-464E-85BA-C0E104305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202">
                  <a:extLst>
                    <a:ext uri="{FF2B5EF4-FFF2-40B4-BE49-F238E27FC236}">
                      <a16:creationId xmlns:a16="http://schemas.microsoft.com/office/drawing/2014/main" id="{6D4B8AFA-D69F-445A-99EA-235574DD2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203">
                  <a:extLst>
                    <a:ext uri="{FF2B5EF4-FFF2-40B4-BE49-F238E27FC236}">
                      <a16:creationId xmlns:a16="http://schemas.microsoft.com/office/drawing/2014/main" id="{A5EA6737-0347-437B-AE94-A7DAEF61D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204">
                  <a:extLst>
                    <a:ext uri="{FF2B5EF4-FFF2-40B4-BE49-F238E27FC236}">
                      <a16:creationId xmlns:a16="http://schemas.microsoft.com/office/drawing/2014/main" id="{E120F045-09E8-43E1-9572-4AEB8C143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213" name="Freeform 206">
                <a:extLst>
                  <a:ext uri="{FF2B5EF4-FFF2-40B4-BE49-F238E27FC236}">
                    <a16:creationId xmlns:a16="http://schemas.microsoft.com/office/drawing/2014/main" id="{ADED0C47-998A-4D11-8ECF-629CC373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7">
                <a:extLst>
                  <a:ext uri="{FF2B5EF4-FFF2-40B4-BE49-F238E27FC236}">
                    <a16:creationId xmlns:a16="http://schemas.microsoft.com/office/drawing/2014/main" id="{2106B975-CA8A-4BBB-A2C9-FB813916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8">
                <a:extLst>
                  <a:ext uri="{FF2B5EF4-FFF2-40B4-BE49-F238E27FC236}">
                    <a16:creationId xmlns:a16="http://schemas.microsoft.com/office/drawing/2014/main" id="{F8789A52-8BC2-44C9-9D30-6DA4C754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Rectangle 209">
                <a:extLst>
                  <a:ext uri="{FF2B5EF4-FFF2-40B4-BE49-F238E27FC236}">
                    <a16:creationId xmlns:a16="http://schemas.microsoft.com/office/drawing/2014/main" id="{06818C2F-9CAF-4CD8-B198-B0C1454D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10">
                <a:extLst>
                  <a:ext uri="{FF2B5EF4-FFF2-40B4-BE49-F238E27FC236}">
                    <a16:creationId xmlns:a16="http://schemas.microsoft.com/office/drawing/2014/main" id="{37F32949-C272-4113-A471-6FD4A3AD7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211">
                <a:extLst>
                  <a:ext uri="{FF2B5EF4-FFF2-40B4-BE49-F238E27FC236}">
                    <a16:creationId xmlns:a16="http://schemas.microsoft.com/office/drawing/2014/main" id="{17E82728-DCF1-4829-9B79-1A40E03B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212">
                <a:extLst>
                  <a:ext uri="{FF2B5EF4-FFF2-40B4-BE49-F238E27FC236}">
                    <a16:creationId xmlns:a16="http://schemas.microsoft.com/office/drawing/2014/main" id="{BF9AC97D-DE0A-4762-884B-7DF107155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213">
                <a:extLst>
                  <a:ext uri="{FF2B5EF4-FFF2-40B4-BE49-F238E27FC236}">
                    <a16:creationId xmlns:a16="http://schemas.microsoft.com/office/drawing/2014/main" id="{80FEE9D6-CE6D-45ED-A71B-FEFBAE35B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214">
                <a:extLst>
                  <a:ext uri="{FF2B5EF4-FFF2-40B4-BE49-F238E27FC236}">
                    <a16:creationId xmlns:a16="http://schemas.microsoft.com/office/drawing/2014/main" id="{1A1DDDFF-EB6D-4611-B57C-E3FBB0143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215">
                <a:extLst>
                  <a:ext uri="{FF2B5EF4-FFF2-40B4-BE49-F238E27FC236}">
                    <a16:creationId xmlns:a16="http://schemas.microsoft.com/office/drawing/2014/main" id="{FD57F620-0B7A-4847-8705-4968777CC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216">
                <a:extLst>
                  <a:ext uri="{FF2B5EF4-FFF2-40B4-BE49-F238E27FC236}">
                    <a16:creationId xmlns:a16="http://schemas.microsoft.com/office/drawing/2014/main" id="{03CBF383-6698-4397-99D4-F064435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217">
                <a:extLst>
                  <a:ext uri="{FF2B5EF4-FFF2-40B4-BE49-F238E27FC236}">
                    <a16:creationId xmlns:a16="http://schemas.microsoft.com/office/drawing/2014/main" id="{65406896-32E2-40F4-83CB-8E32FE1DE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218">
                <a:extLst>
                  <a:ext uri="{FF2B5EF4-FFF2-40B4-BE49-F238E27FC236}">
                    <a16:creationId xmlns:a16="http://schemas.microsoft.com/office/drawing/2014/main" id="{C946F3A7-05B4-4C13-9937-C547DB03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219">
                <a:extLst>
                  <a:ext uri="{FF2B5EF4-FFF2-40B4-BE49-F238E27FC236}">
                    <a16:creationId xmlns:a16="http://schemas.microsoft.com/office/drawing/2014/main" id="{C2580FFF-FDF9-4622-92F9-A536685E0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220">
                <a:extLst>
                  <a:ext uri="{FF2B5EF4-FFF2-40B4-BE49-F238E27FC236}">
                    <a16:creationId xmlns:a16="http://schemas.microsoft.com/office/drawing/2014/main" id="{45DAA4A3-3FAD-4663-A835-1729FCEE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Rectangle 221">
                <a:extLst>
                  <a:ext uri="{FF2B5EF4-FFF2-40B4-BE49-F238E27FC236}">
                    <a16:creationId xmlns:a16="http://schemas.microsoft.com/office/drawing/2014/main" id="{E244E82F-3650-4C8C-ABEF-00E4BF68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222">
                <a:extLst>
                  <a:ext uri="{FF2B5EF4-FFF2-40B4-BE49-F238E27FC236}">
                    <a16:creationId xmlns:a16="http://schemas.microsoft.com/office/drawing/2014/main" id="{ACC48C1F-520B-4692-AEC6-C605481E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223">
                <a:extLst>
                  <a:ext uri="{FF2B5EF4-FFF2-40B4-BE49-F238E27FC236}">
                    <a16:creationId xmlns:a16="http://schemas.microsoft.com/office/drawing/2014/main" id="{E9C4F25C-7DF6-4D1C-9237-24E099D45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224">
                <a:extLst>
                  <a:ext uri="{FF2B5EF4-FFF2-40B4-BE49-F238E27FC236}">
                    <a16:creationId xmlns:a16="http://schemas.microsoft.com/office/drawing/2014/main" id="{18F82DCA-1724-422D-B07C-1191B326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225">
                <a:extLst>
                  <a:ext uri="{FF2B5EF4-FFF2-40B4-BE49-F238E27FC236}">
                    <a16:creationId xmlns:a16="http://schemas.microsoft.com/office/drawing/2014/main" id="{C8FDEBFA-19A7-4830-A1DB-7A772B24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226">
                <a:extLst>
                  <a:ext uri="{FF2B5EF4-FFF2-40B4-BE49-F238E27FC236}">
                    <a16:creationId xmlns:a16="http://schemas.microsoft.com/office/drawing/2014/main" id="{1601CF8C-F452-4E93-826A-FD77724C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227">
                <a:extLst>
                  <a:ext uri="{FF2B5EF4-FFF2-40B4-BE49-F238E27FC236}">
                    <a16:creationId xmlns:a16="http://schemas.microsoft.com/office/drawing/2014/main" id="{D122A928-1FF7-4E51-B8BE-41D0755F1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228">
                <a:extLst>
                  <a:ext uri="{FF2B5EF4-FFF2-40B4-BE49-F238E27FC236}">
                    <a16:creationId xmlns:a16="http://schemas.microsoft.com/office/drawing/2014/main" id="{A0CFDE37-228C-4B18-81D7-200D8164C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229">
                <a:extLst>
                  <a:ext uri="{FF2B5EF4-FFF2-40B4-BE49-F238E27FC236}">
                    <a16:creationId xmlns:a16="http://schemas.microsoft.com/office/drawing/2014/main" id="{2274E1AB-4196-4DC8-97F8-7F8F658E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230">
                <a:extLst>
                  <a:ext uri="{FF2B5EF4-FFF2-40B4-BE49-F238E27FC236}">
                    <a16:creationId xmlns:a16="http://schemas.microsoft.com/office/drawing/2014/main" id="{8F12079E-F39E-49EC-A23A-6A4B7EC9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231">
                <a:extLst>
                  <a:ext uri="{FF2B5EF4-FFF2-40B4-BE49-F238E27FC236}">
                    <a16:creationId xmlns:a16="http://schemas.microsoft.com/office/drawing/2014/main" id="{67E15ADA-D141-40FF-B409-F99569F5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232">
                <a:extLst>
                  <a:ext uri="{FF2B5EF4-FFF2-40B4-BE49-F238E27FC236}">
                    <a16:creationId xmlns:a16="http://schemas.microsoft.com/office/drawing/2014/main" id="{7D3A7E1A-21B2-4684-9051-234DC9F6F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233">
                <a:extLst>
                  <a:ext uri="{FF2B5EF4-FFF2-40B4-BE49-F238E27FC236}">
                    <a16:creationId xmlns:a16="http://schemas.microsoft.com/office/drawing/2014/main" id="{8F84DEB0-2508-4ECB-AA0E-6AE555EF0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234">
                <a:extLst>
                  <a:ext uri="{FF2B5EF4-FFF2-40B4-BE49-F238E27FC236}">
                    <a16:creationId xmlns:a16="http://schemas.microsoft.com/office/drawing/2014/main" id="{E697A1FC-D9C4-44A7-96DC-A9CB51A1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235">
                <a:extLst>
                  <a:ext uri="{FF2B5EF4-FFF2-40B4-BE49-F238E27FC236}">
                    <a16:creationId xmlns:a16="http://schemas.microsoft.com/office/drawing/2014/main" id="{595F6DC7-91BA-415E-94AB-63229B7A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236">
                <a:extLst>
                  <a:ext uri="{FF2B5EF4-FFF2-40B4-BE49-F238E27FC236}">
                    <a16:creationId xmlns:a16="http://schemas.microsoft.com/office/drawing/2014/main" id="{C42C653E-3F93-429C-B7C9-E27D11EB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237">
                <a:extLst>
                  <a:ext uri="{FF2B5EF4-FFF2-40B4-BE49-F238E27FC236}">
                    <a16:creationId xmlns:a16="http://schemas.microsoft.com/office/drawing/2014/main" id="{2A0ED574-CA82-48DD-987A-6450D6FF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238">
                <a:extLst>
                  <a:ext uri="{FF2B5EF4-FFF2-40B4-BE49-F238E27FC236}">
                    <a16:creationId xmlns:a16="http://schemas.microsoft.com/office/drawing/2014/main" id="{E3A3AEB0-895B-4461-AD70-658FC4CFA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239">
                <a:extLst>
                  <a:ext uri="{FF2B5EF4-FFF2-40B4-BE49-F238E27FC236}">
                    <a16:creationId xmlns:a16="http://schemas.microsoft.com/office/drawing/2014/main" id="{ED9A1EE0-3F19-4D68-B84F-90D6A9A8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240">
                <a:extLst>
                  <a:ext uri="{FF2B5EF4-FFF2-40B4-BE49-F238E27FC236}">
                    <a16:creationId xmlns:a16="http://schemas.microsoft.com/office/drawing/2014/main" id="{E10ABCDE-59D5-4A5B-B6F8-68A7F376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241">
                <a:extLst>
                  <a:ext uri="{FF2B5EF4-FFF2-40B4-BE49-F238E27FC236}">
                    <a16:creationId xmlns:a16="http://schemas.microsoft.com/office/drawing/2014/main" id="{F495FE47-53BE-426A-BE47-E59200911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242">
                <a:extLst>
                  <a:ext uri="{FF2B5EF4-FFF2-40B4-BE49-F238E27FC236}">
                    <a16:creationId xmlns:a16="http://schemas.microsoft.com/office/drawing/2014/main" id="{1E5D557B-C755-4408-9A5D-DAEB2EE8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243">
                <a:extLst>
                  <a:ext uri="{FF2B5EF4-FFF2-40B4-BE49-F238E27FC236}">
                    <a16:creationId xmlns:a16="http://schemas.microsoft.com/office/drawing/2014/main" id="{0407048C-728B-41A9-BA4D-01266DFD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244">
                <a:extLst>
                  <a:ext uri="{FF2B5EF4-FFF2-40B4-BE49-F238E27FC236}">
                    <a16:creationId xmlns:a16="http://schemas.microsoft.com/office/drawing/2014/main" id="{17EC6543-1C92-4DF5-9C0D-E5C991DD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Rectangle 245">
                <a:extLst>
                  <a:ext uri="{FF2B5EF4-FFF2-40B4-BE49-F238E27FC236}">
                    <a16:creationId xmlns:a16="http://schemas.microsoft.com/office/drawing/2014/main" id="{E255448A-030A-4887-97DF-E87FD37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246">
                <a:extLst>
                  <a:ext uri="{FF2B5EF4-FFF2-40B4-BE49-F238E27FC236}">
                    <a16:creationId xmlns:a16="http://schemas.microsoft.com/office/drawing/2014/main" id="{F13B4BE6-1EEC-435E-948C-E6F5D79E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247">
                <a:extLst>
                  <a:ext uri="{FF2B5EF4-FFF2-40B4-BE49-F238E27FC236}">
                    <a16:creationId xmlns:a16="http://schemas.microsoft.com/office/drawing/2014/main" id="{FD406444-C932-49EA-B917-81F1B8A1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248">
                <a:extLst>
                  <a:ext uri="{FF2B5EF4-FFF2-40B4-BE49-F238E27FC236}">
                    <a16:creationId xmlns:a16="http://schemas.microsoft.com/office/drawing/2014/main" id="{20F31EBF-A136-4D2A-B967-063904056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249">
                <a:extLst>
                  <a:ext uri="{FF2B5EF4-FFF2-40B4-BE49-F238E27FC236}">
                    <a16:creationId xmlns:a16="http://schemas.microsoft.com/office/drawing/2014/main" id="{AB07B945-7B5C-4661-A4EC-BF36FD74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250">
                <a:extLst>
                  <a:ext uri="{FF2B5EF4-FFF2-40B4-BE49-F238E27FC236}">
                    <a16:creationId xmlns:a16="http://schemas.microsoft.com/office/drawing/2014/main" id="{17083C65-8966-47BD-AEDB-83CF2F5B6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251">
                <a:extLst>
                  <a:ext uri="{FF2B5EF4-FFF2-40B4-BE49-F238E27FC236}">
                    <a16:creationId xmlns:a16="http://schemas.microsoft.com/office/drawing/2014/main" id="{4DA21FAD-8B8B-4116-AFBA-3184B034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252">
                <a:extLst>
                  <a:ext uri="{FF2B5EF4-FFF2-40B4-BE49-F238E27FC236}">
                    <a16:creationId xmlns:a16="http://schemas.microsoft.com/office/drawing/2014/main" id="{274C408E-9561-4F58-98DF-83A73811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253">
                <a:extLst>
                  <a:ext uri="{FF2B5EF4-FFF2-40B4-BE49-F238E27FC236}">
                    <a16:creationId xmlns:a16="http://schemas.microsoft.com/office/drawing/2014/main" id="{71DA054B-63C8-4882-9086-64F32B105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254">
                <a:extLst>
                  <a:ext uri="{FF2B5EF4-FFF2-40B4-BE49-F238E27FC236}">
                    <a16:creationId xmlns:a16="http://schemas.microsoft.com/office/drawing/2014/main" id="{BE8C8B3E-087B-4265-AEE2-5812AD7A4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255">
                <a:extLst>
                  <a:ext uri="{FF2B5EF4-FFF2-40B4-BE49-F238E27FC236}">
                    <a16:creationId xmlns:a16="http://schemas.microsoft.com/office/drawing/2014/main" id="{E272E4C3-FA54-4711-A56B-CF2A2B64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256">
                <a:extLst>
                  <a:ext uri="{FF2B5EF4-FFF2-40B4-BE49-F238E27FC236}">
                    <a16:creationId xmlns:a16="http://schemas.microsoft.com/office/drawing/2014/main" id="{108167B8-8E4E-430F-B470-531FE94EC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257">
                <a:extLst>
                  <a:ext uri="{FF2B5EF4-FFF2-40B4-BE49-F238E27FC236}">
                    <a16:creationId xmlns:a16="http://schemas.microsoft.com/office/drawing/2014/main" id="{E229936D-3655-4091-BD72-80464074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258">
                <a:extLst>
                  <a:ext uri="{FF2B5EF4-FFF2-40B4-BE49-F238E27FC236}">
                    <a16:creationId xmlns:a16="http://schemas.microsoft.com/office/drawing/2014/main" id="{E5FE9B42-7FA1-46EB-90C2-8951859C2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259">
                <a:extLst>
                  <a:ext uri="{FF2B5EF4-FFF2-40B4-BE49-F238E27FC236}">
                    <a16:creationId xmlns:a16="http://schemas.microsoft.com/office/drawing/2014/main" id="{37233921-E7BB-45C2-8904-D6670B6D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260">
                <a:extLst>
                  <a:ext uri="{FF2B5EF4-FFF2-40B4-BE49-F238E27FC236}">
                    <a16:creationId xmlns:a16="http://schemas.microsoft.com/office/drawing/2014/main" id="{FAED489D-6891-48EA-BCFA-126BB015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261">
                <a:extLst>
                  <a:ext uri="{FF2B5EF4-FFF2-40B4-BE49-F238E27FC236}">
                    <a16:creationId xmlns:a16="http://schemas.microsoft.com/office/drawing/2014/main" id="{1519C590-2FD1-4C37-9219-56EFF2BEE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262">
                <a:extLst>
                  <a:ext uri="{FF2B5EF4-FFF2-40B4-BE49-F238E27FC236}">
                    <a16:creationId xmlns:a16="http://schemas.microsoft.com/office/drawing/2014/main" id="{CF97B151-D2B6-4C98-B73D-3C6FE7E5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263">
                <a:extLst>
                  <a:ext uri="{FF2B5EF4-FFF2-40B4-BE49-F238E27FC236}">
                    <a16:creationId xmlns:a16="http://schemas.microsoft.com/office/drawing/2014/main" id="{5DA39C25-1720-4896-B65B-6D36840B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264">
                <a:extLst>
                  <a:ext uri="{FF2B5EF4-FFF2-40B4-BE49-F238E27FC236}">
                    <a16:creationId xmlns:a16="http://schemas.microsoft.com/office/drawing/2014/main" id="{765D2D64-23BC-4EAF-A2B4-169E10B4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265">
                <a:extLst>
                  <a:ext uri="{FF2B5EF4-FFF2-40B4-BE49-F238E27FC236}">
                    <a16:creationId xmlns:a16="http://schemas.microsoft.com/office/drawing/2014/main" id="{CABF5B4B-4C8B-42BC-88F4-AE03FB72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266">
                <a:extLst>
                  <a:ext uri="{FF2B5EF4-FFF2-40B4-BE49-F238E27FC236}">
                    <a16:creationId xmlns:a16="http://schemas.microsoft.com/office/drawing/2014/main" id="{AE7989B3-7565-4776-BE2F-F2099C71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267">
                <a:extLst>
                  <a:ext uri="{FF2B5EF4-FFF2-40B4-BE49-F238E27FC236}">
                    <a16:creationId xmlns:a16="http://schemas.microsoft.com/office/drawing/2014/main" id="{4B5623F1-A163-4236-B664-19CCAAC06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268">
                <a:extLst>
                  <a:ext uri="{FF2B5EF4-FFF2-40B4-BE49-F238E27FC236}">
                    <a16:creationId xmlns:a16="http://schemas.microsoft.com/office/drawing/2014/main" id="{33C58C0C-985A-4601-B4A6-7823F3BFC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269">
                <a:extLst>
                  <a:ext uri="{FF2B5EF4-FFF2-40B4-BE49-F238E27FC236}">
                    <a16:creationId xmlns:a16="http://schemas.microsoft.com/office/drawing/2014/main" id="{5D12C2E5-37BF-4CAF-A254-41F8B7A02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270">
                <a:extLst>
                  <a:ext uri="{FF2B5EF4-FFF2-40B4-BE49-F238E27FC236}">
                    <a16:creationId xmlns:a16="http://schemas.microsoft.com/office/drawing/2014/main" id="{A335A10D-6265-40B8-B7F7-68AB39C7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Rectangle 271">
                <a:extLst>
                  <a:ext uri="{FF2B5EF4-FFF2-40B4-BE49-F238E27FC236}">
                    <a16:creationId xmlns:a16="http://schemas.microsoft.com/office/drawing/2014/main" id="{22C15FBC-6123-424D-AC0A-16C53E31B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272">
                <a:extLst>
                  <a:ext uri="{FF2B5EF4-FFF2-40B4-BE49-F238E27FC236}">
                    <a16:creationId xmlns:a16="http://schemas.microsoft.com/office/drawing/2014/main" id="{7BC793B6-5E40-4E98-814C-E353C48E1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273">
                <a:extLst>
                  <a:ext uri="{FF2B5EF4-FFF2-40B4-BE49-F238E27FC236}">
                    <a16:creationId xmlns:a16="http://schemas.microsoft.com/office/drawing/2014/main" id="{F8EBE4B0-4C8F-4F0A-8BA1-DF380424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274">
                <a:extLst>
                  <a:ext uri="{FF2B5EF4-FFF2-40B4-BE49-F238E27FC236}">
                    <a16:creationId xmlns:a16="http://schemas.microsoft.com/office/drawing/2014/main" id="{AB62D77A-234B-4F20-A837-9F733441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275">
                <a:extLst>
                  <a:ext uri="{FF2B5EF4-FFF2-40B4-BE49-F238E27FC236}">
                    <a16:creationId xmlns:a16="http://schemas.microsoft.com/office/drawing/2014/main" id="{38136946-FE46-4215-9584-D96FC8061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276">
                <a:extLst>
                  <a:ext uri="{FF2B5EF4-FFF2-40B4-BE49-F238E27FC236}">
                    <a16:creationId xmlns:a16="http://schemas.microsoft.com/office/drawing/2014/main" id="{3F51B542-6435-4919-B5B7-2C97676F6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277">
                <a:extLst>
                  <a:ext uri="{FF2B5EF4-FFF2-40B4-BE49-F238E27FC236}">
                    <a16:creationId xmlns:a16="http://schemas.microsoft.com/office/drawing/2014/main" id="{FE315B61-42C9-4805-B283-558FF3C0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278">
                <a:extLst>
                  <a:ext uri="{FF2B5EF4-FFF2-40B4-BE49-F238E27FC236}">
                    <a16:creationId xmlns:a16="http://schemas.microsoft.com/office/drawing/2014/main" id="{B878ED43-5648-47A7-8E0B-F105B658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279">
                <a:extLst>
                  <a:ext uri="{FF2B5EF4-FFF2-40B4-BE49-F238E27FC236}">
                    <a16:creationId xmlns:a16="http://schemas.microsoft.com/office/drawing/2014/main" id="{FFBF7406-10AA-430C-B5E5-82F1098C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280">
                <a:extLst>
                  <a:ext uri="{FF2B5EF4-FFF2-40B4-BE49-F238E27FC236}">
                    <a16:creationId xmlns:a16="http://schemas.microsoft.com/office/drawing/2014/main" id="{C307E8C0-4097-45D5-9AD3-61C45A10E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281">
                <a:extLst>
                  <a:ext uri="{FF2B5EF4-FFF2-40B4-BE49-F238E27FC236}">
                    <a16:creationId xmlns:a16="http://schemas.microsoft.com/office/drawing/2014/main" id="{9A30C314-7D55-4F96-8E5B-601EA9A40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282">
                <a:extLst>
                  <a:ext uri="{FF2B5EF4-FFF2-40B4-BE49-F238E27FC236}">
                    <a16:creationId xmlns:a16="http://schemas.microsoft.com/office/drawing/2014/main" id="{D09C6E72-28FB-4042-B2E6-8C2F4FC4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Rectangle 283">
                <a:extLst>
                  <a:ext uri="{FF2B5EF4-FFF2-40B4-BE49-F238E27FC236}">
                    <a16:creationId xmlns:a16="http://schemas.microsoft.com/office/drawing/2014/main" id="{4AA0550C-4BC7-48E6-A483-617345431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284">
                <a:extLst>
                  <a:ext uri="{FF2B5EF4-FFF2-40B4-BE49-F238E27FC236}">
                    <a16:creationId xmlns:a16="http://schemas.microsoft.com/office/drawing/2014/main" id="{AE2A3044-9F42-47CB-BCA4-3C68D431B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285">
                <a:extLst>
                  <a:ext uri="{FF2B5EF4-FFF2-40B4-BE49-F238E27FC236}">
                    <a16:creationId xmlns:a16="http://schemas.microsoft.com/office/drawing/2014/main" id="{A9A4BFE2-B01C-4ECD-9448-404228346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286">
                <a:extLst>
                  <a:ext uri="{FF2B5EF4-FFF2-40B4-BE49-F238E27FC236}">
                    <a16:creationId xmlns:a16="http://schemas.microsoft.com/office/drawing/2014/main" id="{308339EF-5F87-43B3-B6C3-61DE3113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287">
                <a:extLst>
                  <a:ext uri="{FF2B5EF4-FFF2-40B4-BE49-F238E27FC236}">
                    <a16:creationId xmlns:a16="http://schemas.microsoft.com/office/drawing/2014/main" id="{AA5DBD0A-87B7-4CED-B940-8690B8E3B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288">
                <a:extLst>
                  <a:ext uri="{FF2B5EF4-FFF2-40B4-BE49-F238E27FC236}">
                    <a16:creationId xmlns:a16="http://schemas.microsoft.com/office/drawing/2014/main" id="{3361EFCF-2E1E-4015-B150-12A2628D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289">
                <a:extLst>
                  <a:ext uri="{FF2B5EF4-FFF2-40B4-BE49-F238E27FC236}">
                    <a16:creationId xmlns:a16="http://schemas.microsoft.com/office/drawing/2014/main" id="{68ECC9E2-8B11-45EF-B220-4B114C7D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290">
                <a:extLst>
                  <a:ext uri="{FF2B5EF4-FFF2-40B4-BE49-F238E27FC236}">
                    <a16:creationId xmlns:a16="http://schemas.microsoft.com/office/drawing/2014/main" id="{8A79C3B7-0274-4414-B0F3-B71FCC8A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91">
                <a:extLst>
                  <a:ext uri="{FF2B5EF4-FFF2-40B4-BE49-F238E27FC236}">
                    <a16:creationId xmlns:a16="http://schemas.microsoft.com/office/drawing/2014/main" id="{0DA0896F-F3EF-4350-B609-B2D82C25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92">
                <a:extLst>
                  <a:ext uri="{FF2B5EF4-FFF2-40B4-BE49-F238E27FC236}">
                    <a16:creationId xmlns:a16="http://schemas.microsoft.com/office/drawing/2014/main" id="{FF757765-EDEB-4648-A395-5AE2AC48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Rectangle 293">
                <a:extLst>
                  <a:ext uri="{FF2B5EF4-FFF2-40B4-BE49-F238E27FC236}">
                    <a16:creationId xmlns:a16="http://schemas.microsoft.com/office/drawing/2014/main" id="{9CDCA352-E13A-463A-A19F-F9B60607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294">
                <a:extLst>
                  <a:ext uri="{FF2B5EF4-FFF2-40B4-BE49-F238E27FC236}">
                    <a16:creationId xmlns:a16="http://schemas.microsoft.com/office/drawing/2014/main" id="{A9E640DF-61F2-4475-BB45-48D41BD2F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295">
                <a:extLst>
                  <a:ext uri="{FF2B5EF4-FFF2-40B4-BE49-F238E27FC236}">
                    <a16:creationId xmlns:a16="http://schemas.microsoft.com/office/drawing/2014/main" id="{895E2878-1550-4F88-A540-631F3000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296">
                <a:extLst>
                  <a:ext uri="{FF2B5EF4-FFF2-40B4-BE49-F238E27FC236}">
                    <a16:creationId xmlns:a16="http://schemas.microsoft.com/office/drawing/2014/main" id="{AFFD8AEF-8384-46B7-8CFB-4F475628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297">
                <a:extLst>
                  <a:ext uri="{FF2B5EF4-FFF2-40B4-BE49-F238E27FC236}">
                    <a16:creationId xmlns:a16="http://schemas.microsoft.com/office/drawing/2014/main" id="{03A8E2C7-6235-4C2A-9648-AA8F02BDE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98">
                <a:extLst>
                  <a:ext uri="{FF2B5EF4-FFF2-40B4-BE49-F238E27FC236}">
                    <a16:creationId xmlns:a16="http://schemas.microsoft.com/office/drawing/2014/main" id="{2AF97124-3EF6-4BEC-95FF-A21C77C0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99">
                <a:extLst>
                  <a:ext uri="{FF2B5EF4-FFF2-40B4-BE49-F238E27FC236}">
                    <a16:creationId xmlns:a16="http://schemas.microsoft.com/office/drawing/2014/main" id="{9FE7E12C-70DA-432C-AFF1-838BD82C1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300">
                <a:extLst>
                  <a:ext uri="{FF2B5EF4-FFF2-40B4-BE49-F238E27FC236}">
                    <a16:creationId xmlns:a16="http://schemas.microsoft.com/office/drawing/2014/main" id="{76F1E2DD-F761-4A76-966D-05CC4FF8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301">
                <a:extLst>
                  <a:ext uri="{FF2B5EF4-FFF2-40B4-BE49-F238E27FC236}">
                    <a16:creationId xmlns:a16="http://schemas.microsoft.com/office/drawing/2014/main" id="{F978FD11-DC21-43B7-8D78-53226171A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302">
                <a:extLst>
                  <a:ext uri="{FF2B5EF4-FFF2-40B4-BE49-F238E27FC236}">
                    <a16:creationId xmlns:a16="http://schemas.microsoft.com/office/drawing/2014/main" id="{280F1EAF-EAEE-4CF8-89E3-8371F968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303">
                <a:extLst>
                  <a:ext uri="{FF2B5EF4-FFF2-40B4-BE49-F238E27FC236}">
                    <a16:creationId xmlns:a16="http://schemas.microsoft.com/office/drawing/2014/main" id="{4CC21C5A-E9BD-4663-B7CC-F65B7BED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304">
                <a:extLst>
                  <a:ext uri="{FF2B5EF4-FFF2-40B4-BE49-F238E27FC236}">
                    <a16:creationId xmlns:a16="http://schemas.microsoft.com/office/drawing/2014/main" id="{79A0C491-D27F-4105-AE8E-F8F0E8D3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305">
                <a:extLst>
                  <a:ext uri="{FF2B5EF4-FFF2-40B4-BE49-F238E27FC236}">
                    <a16:creationId xmlns:a16="http://schemas.microsoft.com/office/drawing/2014/main" id="{48DA22E9-DA4E-4E58-9CB2-6409CFA9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306">
                <a:extLst>
                  <a:ext uri="{FF2B5EF4-FFF2-40B4-BE49-F238E27FC236}">
                    <a16:creationId xmlns:a16="http://schemas.microsoft.com/office/drawing/2014/main" id="{3FF08400-D23F-4B92-91D2-8E82EF51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307">
                <a:extLst>
                  <a:ext uri="{FF2B5EF4-FFF2-40B4-BE49-F238E27FC236}">
                    <a16:creationId xmlns:a16="http://schemas.microsoft.com/office/drawing/2014/main" id="{7923F197-BD6C-4C90-AE7E-CD0DDA31E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308">
                <a:extLst>
                  <a:ext uri="{FF2B5EF4-FFF2-40B4-BE49-F238E27FC236}">
                    <a16:creationId xmlns:a16="http://schemas.microsoft.com/office/drawing/2014/main" id="{170BB8F6-8AEF-404F-B31A-7E632FD62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309">
                <a:extLst>
                  <a:ext uri="{FF2B5EF4-FFF2-40B4-BE49-F238E27FC236}">
                    <a16:creationId xmlns:a16="http://schemas.microsoft.com/office/drawing/2014/main" id="{B2BB5320-1F77-4B59-9EB5-87AE80CAF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310">
                <a:extLst>
                  <a:ext uri="{FF2B5EF4-FFF2-40B4-BE49-F238E27FC236}">
                    <a16:creationId xmlns:a16="http://schemas.microsoft.com/office/drawing/2014/main" id="{86FE9B71-3A05-4149-981D-70BB1568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311">
                <a:extLst>
                  <a:ext uri="{FF2B5EF4-FFF2-40B4-BE49-F238E27FC236}">
                    <a16:creationId xmlns:a16="http://schemas.microsoft.com/office/drawing/2014/main" id="{7A5D3F0A-11F6-4B97-90C6-ADBABBC62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312">
                <a:extLst>
                  <a:ext uri="{FF2B5EF4-FFF2-40B4-BE49-F238E27FC236}">
                    <a16:creationId xmlns:a16="http://schemas.microsoft.com/office/drawing/2014/main" id="{53C0CCB3-6B2B-4E33-96FA-EDB4711C1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313">
                <a:extLst>
                  <a:ext uri="{FF2B5EF4-FFF2-40B4-BE49-F238E27FC236}">
                    <a16:creationId xmlns:a16="http://schemas.microsoft.com/office/drawing/2014/main" id="{180F46C5-1BA9-4885-9CFF-ADDF5B7E5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314">
                <a:extLst>
                  <a:ext uri="{FF2B5EF4-FFF2-40B4-BE49-F238E27FC236}">
                    <a16:creationId xmlns:a16="http://schemas.microsoft.com/office/drawing/2014/main" id="{FFD19756-0F1F-4461-BF18-E7A0CF60F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315">
                <a:extLst>
                  <a:ext uri="{FF2B5EF4-FFF2-40B4-BE49-F238E27FC236}">
                    <a16:creationId xmlns:a16="http://schemas.microsoft.com/office/drawing/2014/main" id="{EC2826F8-600A-4C2D-AF8E-B9C0CCC6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316">
                <a:extLst>
                  <a:ext uri="{FF2B5EF4-FFF2-40B4-BE49-F238E27FC236}">
                    <a16:creationId xmlns:a16="http://schemas.microsoft.com/office/drawing/2014/main" id="{8BEB1E91-B331-44FE-BFB6-1F4BD2D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317">
                <a:extLst>
                  <a:ext uri="{FF2B5EF4-FFF2-40B4-BE49-F238E27FC236}">
                    <a16:creationId xmlns:a16="http://schemas.microsoft.com/office/drawing/2014/main" id="{B48A49F7-6CE1-492E-BB4A-FA75419AB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318">
                <a:extLst>
                  <a:ext uri="{FF2B5EF4-FFF2-40B4-BE49-F238E27FC236}">
                    <a16:creationId xmlns:a16="http://schemas.microsoft.com/office/drawing/2014/main" id="{E0886C77-FFB3-4153-B78C-57ADE208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319">
                <a:extLst>
                  <a:ext uri="{FF2B5EF4-FFF2-40B4-BE49-F238E27FC236}">
                    <a16:creationId xmlns:a16="http://schemas.microsoft.com/office/drawing/2014/main" id="{C0B20DB8-CB23-4AEF-A3A0-1D0240C8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320">
                <a:extLst>
                  <a:ext uri="{FF2B5EF4-FFF2-40B4-BE49-F238E27FC236}">
                    <a16:creationId xmlns:a16="http://schemas.microsoft.com/office/drawing/2014/main" id="{E2E65367-4197-4A9F-BA3F-652F06C25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321">
                <a:extLst>
                  <a:ext uri="{FF2B5EF4-FFF2-40B4-BE49-F238E27FC236}">
                    <a16:creationId xmlns:a16="http://schemas.microsoft.com/office/drawing/2014/main" id="{5812AB97-0F75-45BD-82C8-24EE672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322">
                <a:extLst>
                  <a:ext uri="{FF2B5EF4-FFF2-40B4-BE49-F238E27FC236}">
                    <a16:creationId xmlns:a16="http://schemas.microsoft.com/office/drawing/2014/main" id="{D400C5D8-B509-4B23-B76B-F9F41F27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323">
                <a:extLst>
                  <a:ext uri="{FF2B5EF4-FFF2-40B4-BE49-F238E27FC236}">
                    <a16:creationId xmlns:a16="http://schemas.microsoft.com/office/drawing/2014/main" id="{26AFB3FC-9DB1-4EE8-B364-E51572DF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324">
                <a:extLst>
                  <a:ext uri="{FF2B5EF4-FFF2-40B4-BE49-F238E27FC236}">
                    <a16:creationId xmlns:a16="http://schemas.microsoft.com/office/drawing/2014/main" id="{9DD2FE96-F9CA-43F8-8E35-C5BF89043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325">
                <a:extLst>
                  <a:ext uri="{FF2B5EF4-FFF2-40B4-BE49-F238E27FC236}">
                    <a16:creationId xmlns:a16="http://schemas.microsoft.com/office/drawing/2014/main" id="{E8436990-FDD6-45A2-B1F2-6610A27DC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326">
                <a:extLst>
                  <a:ext uri="{FF2B5EF4-FFF2-40B4-BE49-F238E27FC236}">
                    <a16:creationId xmlns:a16="http://schemas.microsoft.com/office/drawing/2014/main" id="{7F3F8919-8D6E-4D1F-BE08-C5FC9697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327">
                <a:extLst>
                  <a:ext uri="{FF2B5EF4-FFF2-40B4-BE49-F238E27FC236}">
                    <a16:creationId xmlns:a16="http://schemas.microsoft.com/office/drawing/2014/main" id="{AAF701A6-618D-4518-ADA5-7BEE99C9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328">
                <a:extLst>
                  <a:ext uri="{FF2B5EF4-FFF2-40B4-BE49-F238E27FC236}">
                    <a16:creationId xmlns:a16="http://schemas.microsoft.com/office/drawing/2014/main" id="{5643AB96-CC1C-4930-A67F-1A5F9E64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329">
                <a:extLst>
                  <a:ext uri="{FF2B5EF4-FFF2-40B4-BE49-F238E27FC236}">
                    <a16:creationId xmlns:a16="http://schemas.microsoft.com/office/drawing/2014/main" id="{2A3A98D7-7E45-4CCE-B24D-B5E54509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330">
                <a:extLst>
                  <a:ext uri="{FF2B5EF4-FFF2-40B4-BE49-F238E27FC236}">
                    <a16:creationId xmlns:a16="http://schemas.microsoft.com/office/drawing/2014/main" id="{8CBB3094-79E8-4D4F-99FA-898B53502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331">
                <a:extLst>
                  <a:ext uri="{FF2B5EF4-FFF2-40B4-BE49-F238E27FC236}">
                    <a16:creationId xmlns:a16="http://schemas.microsoft.com/office/drawing/2014/main" id="{A387B54E-2A0D-45EB-B34D-DE7093DF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332">
                <a:extLst>
                  <a:ext uri="{FF2B5EF4-FFF2-40B4-BE49-F238E27FC236}">
                    <a16:creationId xmlns:a16="http://schemas.microsoft.com/office/drawing/2014/main" id="{2E9B4857-44B7-4131-B5F2-65C8A969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333">
                <a:extLst>
                  <a:ext uri="{FF2B5EF4-FFF2-40B4-BE49-F238E27FC236}">
                    <a16:creationId xmlns:a16="http://schemas.microsoft.com/office/drawing/2014/main" id="{7FA27A8E-4396-4D86-92B4-AB8F3C9F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334">
                <a:extLst>
                  <a:ext uri="{FF2B5EF4-FFF2-40B4-BE49-F238E27FC236}">
                    <a16:creationId xmlns:a16="http://schemas.microsoft.com/office/drawing/2014/main" id="{5B76797C-D704-4623-AA0A-10E5ED57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335">
                <a:extLst>
                  <a:ext uri="{FF2B5EF4-FFF2-40B4-BE49-F238E27FC236}">
                    <a16:creationId xmlns:a16="http://schemas.microsoft.com/office/drawing/2014/main" id="{A9D3EE98-B059-484A-8ED1-9B1C3D47F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336">
                <a:extLst>
                  <a:ext uri="{FF2B5EF4-FFF2-40B4-BE49-F238E27FC236}">
                    <a16:creationId xmlns:a16="http://schemas.microsoft.com/office/drawing/2014/main" id="{918C0027-6381-44A9-AD5B-8C3809457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337">
                <a:extLst>
                  <a:ext uri="{FF2B5EF4-FFF2-40B4-BE49-F238E27FC236}">
                    <a16:creationId xmlns:a16="http://schemas.microsoft.com/office/drawing/2014/main" id="{34B81643-ED11-4C8B-8183-655B7FCD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338">
                <a:extLst>
                  <a:ext uri="{FF2B5EF4-FFF2-40B4-BE49-F238E27FC236}">
                    <a16:creationId xmlns:a16="http://schemas.microsoft.com/office/drawing/2014/main" id="{DBE992BF-2219-4325-94DA-3E0F5E0B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339">
                <a:extLst>
                  <a:ext uri="{FF2B5EF4-FFF2-40B4-BE49-F238E27FC236}">
                    <a16:creationId xmlns:a16="http://schemas.microsoft.com/office/drawing/2014/main" id="{C1411FB3-5CF4-47EF-B109-CA43BC681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340">
                <a:extLst>
                  <a:ext uri="{FF2B5EF4-FFF2-40B4-BE49-F238E27FC236}">
                    <a16:creationId xmlns:a16="http://schemas.microsoft.com/office/drawing/2014/main" id="{6569FE1E-9B58-4F1B-BC45-B496DA59A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341">
                <a:extLst>
                  <a:ext uri="{FF2B5EF4-FFF2-40B4-BE49-F238E27FC236}">
                    <a16:creationId xmlns:a16="http://schemas.microsoft.com/office/drawing/2014/main" id="{2E037A91-B49D-4D79-85FD-31C73B61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342">
                <a:extLst>
                  <a:ext uri="{FF2B5EF4-FFF2-40B4-BE49-F238E27FC236}">
                    <a16:creationId xmlns:a16="http://schemas.microsoft.com/office/drawing/2014/main" id="{33D55B11-A097-482D-B132-0F0BC075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343">
                <a:extLst>
                  <a:ext uri="{FF2B5EF4-FFF2-40B4-BE49-F238E27FC236}">
                    <a16:creationId xmlns:a16="http://schemas.microsoft.com/office/drawing/2014/main" id="{93951B92-3887-4AAD-AEDF-67004378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344">
                <a:extLst>
                  <a:ext uri="{FF2B5EF4-FFF2-40B4-BE49-F238E27FC236}">
                    <a16:creationId xmlns:a16="http://schemas.microsoft.com/office/drawing/2014/main" id="{4B14D778-DD8D-46C2-816C-CF216A39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345">
                <a:extLst>
                  <a:ext uri="{FF2B5EF4-FFF2-40B4-BE49-F238E27FC236}">
                    <a16:creationId xmlns:a16="http://schemas.microsoft.com/office/drawing/2014/main" id="{07A03456-FCDE-41BD-90EB-1A6B3D48E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346">
                <a:extLst>
                  <a:ext uri="{FF2B5EF4-FFF2-40B4-BE49-F238E27FC236}">
                    <a16:creationId xmlns:a16="http://schemas.microsoft.com/office/drawing/2014/main" id="{5A2958D3-05D0-4DF1-8117-73BB747B5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347">
                <a:extLst>
                  <a:ext uri="{FF2B5EF4-FFF2-40B4-BE49-F238E27FC236}">
                    <a16:creationId xmlns:a16="http://schemas.microsoft.com/office/drawing/2014/main" id="{8F1CDCD4-DD80-4242-B8B2-26A286B2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348">
                <a:extLst>
                  <a:ext uri="{FF2B5EF4-FFF2-40B4-BE49-F238E27FC236}">
                    <a16:creationId xmlns:a16="http://schemas.microsoft.com/office/drawing/2014/main" id="{D2FEF658-28A6-44C2-8A30-342308B3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349">
                <a:extLst>
                  <a:ext uri="{FF2B5EF4-FFF2-40B4-BE49-F238E27FC236}">
                    <a16:creationId xmlns:a16="http://schemas.microsoft.com/office/drawing/2014/main" id="{00616CA6-AD53-475D-94D5-78494CDE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350">
                <a:extLst>
                  <a:ext uri="{FF2B5EF4-FFF2-40B4-BE49-F238E27FC236}">
                    <a16:creationId xmlns:a16="http://schemas.microsoft.com/office/drawing/2014/main" id="{B783E144-EF82-4B4D-9CA5-28CDF26A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351">
                <a:extLst>
                  <a:ext uri="{FF2B5EF4-FFF2-40B4-BE49-F238E27FC236}">
                    <a16:creationId xmlns:a16="http://schemas.microsoft.com/office/drawing/2014/main" id="{E955F2CB-2629-4870-BAD1-6DB768E2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352">
                <a:extLst>
                  <a:ext uri="{FF2B5EF4-FFF2-40B4-BE49-F238E27FC236}">
                    <a16:creationId xmlns:a16="http://schemas.microsoft.com/office/drawing/2014/main" id="{0B0C2780-DB04-4512-9358-5C4B8473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353">
                <a:extLst>
                  <a:ext uri="{FF2B5EF4-FFF2-40B4-BE49-F238E27FC236}">
                    <a16:creationId xmlns:a16="http://schemas.microsoft.com/office/drawing/2014/main" id="{5B41B770-B56C-47A8-8D5C-6C4603D2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354">
                <a:extLst>
                  <a:ext uri="{FF2B5EF4-FFF2-40B4-BE49-F238E27FC236}">
                    <a16:creationId xmlns:a16="http://schemas.microsoft.com/office/drawing/2014/main" id="{AA3972CE-7018-4894-822C-3413B285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355">
                <a:extLst>
                  <a:ext uri="{FF2B5EF4-FFF2-40B4-BE49-F238E27FC236}">
                    <a16:creationId xmlns:a16="http://schemas.microsoft.com/office/drawing/2014/main" id="{829E409C-C0DA-4167-AD47-289CF0F8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11" name="文本框 783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C7AB9E68-B25E-44A3-B5F8-8700A38CE113}"/>
                </a:ext>
              </a:extLst>
            </p:cNvPr>
            <p:cNvSpPr txBox="1"/>
            <p:nvPr/>
          </p:nvSpPr>
          <p:spPr>
            <a:xfrm>
              <a:off x="5068510" y="5695429"/>
              <a:ext cx="2901339" cy="52940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sz="2600" dirty="0"/>
                <a:t>目前實際配合</a:t>
              </a:r>
            </a:p>
          </p:txBody>
        </p:sp>
      </p:grpSp>
      <p:sp>
        <p:nvSpPr>
          <p:cNvPr id="1564" name="矩形 47">
            <a:extLst>
              <a:ext uri="{FF2B5EF4-FFF2-40B4-BE49-F238E27FC236}">
                <a16:creationId xmlns:a16="http://schemas.microsoft.com/office/drawing/2014/main" id="{259F1260-6BFE-49E7-9AFA-AE67062CE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2525" y="5237017"/>
            <a:ext cx="2621124" cy="523212"/>
          </a:xfrm>
          <a:prstGeom prst="rect">
            <a:avLst/>
          </a:prstGeom>
          <a:ln w="381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ctr">
              <a:buNone/>
            </a:pPr>
            <a:r>
              <a:rPr lang="zh-TW" alt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張貼宣傳海報</a:t>
            </a:r>
          </a:p>
        </p:txBody>
      </p:sp>
      <p:cxnSp>
        <p:nvCxnSpPr>
          <p:cNvPr id="1567" name="直線單箭頭接點 1566">
            <a:extLst>
              <a:ext uri="{FF2B5EF4-FFF2-40B4-BE49-F238E27FC236}">
                <a16:creationId xmlns:a16="http://schemas.microsoft.com/office/drawing/2014/main" id="{4CF412C6-8346-4A8B-8B9D-E25F06FBAD20}"/>
              </a:ext>
            </a:extLst>
          </p:cNvPr>
          <p:cNvCxnSpPr/>
          <p:nvPr/>
        </p:nvCxnSpPr>
        <p:spPr>
          <a:xfrm>
            <a:off x="6868077" y="5536781"/>
            <a:ext cx="494448" cy="0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8" name="直線接點 1567">
            <a:extLst>
              <a:ext uri="{FF2B5EF4-FFF2-40B4-BE49-F238E27FC236}">
                <a16:creationId xmlns:a16="http://schemas.microsoft.com/office/drawing/2014/main" id="{CBF77595-B6A0-47DB-ACF6-BB9D537EF8E4}"/>
              </a:ext>
            </a:extLst>
          </p:cNvPr>
          <p:cNvCxnSpPr>
            <a:cxnSpLocks/>
          </p:cNvCxnSpPr>
          <p:nvPr/>
        </p:nvCxnSpPr>
        <p:spPr>
          <a:xfrm flipV="1">
            <a:off x="4306120" y="2616479"/>
            <a:ext cx="326234" cy="0"/>
          </a:xfrm>
          <a:prstGeom prst="line">
            <a:avLst/>
          </a:prstGeom>
          <a:ln w="38100">
            <a:solidFill>
              <a:schemeClr val="accent6">
                <a:lumMod val="75000"/>
              </a:schemeClr>
            </a:solidFill>
            <a:headEnd type="diamond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0" name="直線接點 1569">
            <a:extLst>
              <a:ext uri="{FF2B5EF4-FFF2-40B4-BE49-F238E27FC236}">
                <a16:creationId xmlns:a16="http://schemas.microsoft.com/office/drawing/2014/main" id="{BF9CAD08-A55E-43E7-9529-11D613438761}"/>
              </a:ext>
            </a:extLst>
          </p:cNvPr>
          <p:cNvCxnSpPr>
            <a:cxnSpLocks/>
          </p:cNvCxnSpPr>
          <p:nvPr/>
        </p:nvCxnSpPr>
        <p:spPr>
          <a:xfrm>
            <a:off x="4306120" y="5504037"/>
            <a:ext cx="392951" cy="0"/>
          </a:xfrm>
          <a:prstGeom prst="line">
            <a:avLst/>
          </a:prstGeom>
          <a:ln w="38100">
            <a:solidFill>
              <a:srgbClr val="006600"/>
            </a:solidFill>
            <a:headEnd type="diamond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接點 11">
            <a:extLst>
              <a:ext uri="{FF2B5EF4-FFF2-40B4-BE49-F238E27FC236}">
                <a16:creationId xmlns:a16="http://schemas.microsoft.com/office/drawing/2014/main" id="{3C517AE6-3290-47FA-86F6-5D768DD8040B}"/>
              </a:ext>
            </a:extLst>
          </p:cNvPr>
          <p:cNvCxnSpPr>
            <a:cxnSpLocks/>
          </p:cNvCxnSpPr>
          <p:nvPr/>
        </p:nvCxnSpPr>
        <p:spPr>
          <a:xfrm>
            <a:off x="4306120" y="2631014"/>
            <a:ext cx="0" cy="2873023"/>
          </a:xfrm>
          <a:prstGeom prst="line">
            <a:avLst/>
          </a:prstGeom>
          <a:ln w="381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1" name="直線接點 1570">
            <a:extLst>
              <a:ext uri="{FF2B5EF4-FFF2-40B4-BE49-F238E27FC236}">
                <a16:creationId xmlns:a16="http://schemas.microsoft.com/office/drawing/2014/main" id="{93E53FF4-E0C3-40FA-AF06-60B9F68EF9A6}"/>
              </a:ext>
            </a:extLst>
          </p:cNvPr>
          <p:cNvCxnSpPr>
            <a:cxnSpLocks/>
          </p:cNvCxnSpPr>
          <p:nvPr/>
        </p:nvCxnSpPr>
        <p:spPr>
          <a:xfrm>
            <a:off x="2193076" y="3847451"/>
            <a:ext cx="489165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6" name="椭圆 1">
            <a:extLst>
              <a:ext uri="{FF2B5EF4-FFF2-40B4-BE49-F238E27FC236}">
                <a16:creationId xmlns:a16="http://schemas.microsoft.com/office/drawing/2014/main" id="{77BC802C-BCD2-4C3E-A8F7-C86E1CFE4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8647" y="2900247"/>
            <a:ext cx="1402456" cy="1773393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 w="28575">
            <a:noFill/>
          </a:ln>
          <a:effec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TW" altLang="en-US" sz="2400" b="1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基於保護環境的因素</a:t>
            </a:r>
          </a:p>
        </p:txBody>
      </p:sp>
      <p:sp>
        <p:nvSpPr>
          <p:cNvPr id="1572" name="右大括弧 1571">
            <a:extLst>
              <a:ext uri="{FF2B5EF4-FFF2-40B4-BE49-F238E27FC236}">
                <a16:creationId xmlns:a16="http://schemas.microsoft.com/office/drawing/2014/main" id="{25467028-BF0B-41B1-9335-32299DCBB7F9}"/>
              </a:ext>
            </a:extLst>
          </p:cNvPr>
          <p:cNvSpPr/>
          <p:nvPr/>
        </p:nvSpPr>
        <p:spPr>
          <a:xfrm>
            <a:off x="9347896" y="1749074"/>
            <a:ext cx="436219" cy="1828881"/>
          </a:xfrm>
          <a:prstGeom prst="rightBrac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574" name="圓角矩形 48">
            <a:extLst>
              <a:ext uri="{FF2B5EF4-FFF2-40B4-BE49-F238E27FC236}">
                <a16:creationId xmlns:a16="http://schemas.microsoft.com/office/drawing/2014/main" id="{A9F40C29-6496-43DC-AF6B-65C955D6B87A}"/>
              </a:ext>
            </a:extLst>
          </p:cNvPr>
          <p:cNvSpPr/>
          <p:nvPr/>
        </p:nvSpPr>
        <p:spPr>
          <a:xfrm>
            <a:off x="9803002" y="1526609"/>
            <a:ext cx="2315729" cy="2427532"/>
          </a:xfrm>
          <a:prstGeom prst="roundRect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576" name="Text Box 21">
            <a:extLst>
              <a:ext uri="{FF2B5EF4-FFF2-40B4-BE49-F238E27FC236}">
                <a16:creationId xmlns:a16="http://schemas.microsoft.com/office/drawing/2014/main" id="{18919E38-E573-42B0-B0B2-B116E171F8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9188" y="1722806"/>
            <a:ext cx="2425285" cy="22492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>
              <a:defRPr/>
            </a:pPr>
            <a:r>
              <a:rPr lang="zh-TW" altLang="en-US" sz="28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顯示學校附近的店家在塑膠吸管減量的行動上應該可以配合學校。</a:t>
            </a:r>
          </a:p>
        </p:txBody>
      </p:sp>
      <p:cxnSp>
        <p:nvCxnSpPr>
          <p:cNvPr id="1577" name="直線接點 1576">
            <a:extLst>
              <a:ext uri="{FF2B5EF4-FFF2-40B4-BE49-F238E27FC236}">
                <a16:creationId xmlns:a16="http://schemas.microsoft.com/office/drawing/2014/main" id="{55035311-CD6F-446A-A1F2-331B99807FED}"/>
              </a:ext>
            </a:extLst>
          </p:cNvPr>
          <p:cNvCxnSpPr>
            <a:cxnSpLocks/>
          </p:cNvCxnSpPr>
          <p:nvPr/>
        </p:nvCxnSpPr>
        <p:spPr>
          <a:xfrm>
            <a:off x="4021103" y="3824671"/>
            <a:ext cx="285017" cy="0"/>
          </a:xfrm>
          <a:prstGeom prst="line">
            <a:avLst/>
          </a:prstGeom>
          <a:ln w="5715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72026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1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750"/>
                                        <p:tgtEl>
                                          <p:spTgt spid="1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1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6" grpId="0" animBg="1"/>
      <p:bldP spid="80" grpId="0" animBg="1"/>
      <p:bldP spid="1206" grpId="0" animBg="1"/>
      <p:bldP spid="1564" grpId="0" animBg="1"/>
      <p:bldP spid="1572" grpId="0" animBg="1"/>
      <p:bldP spid="1574" grpId="0" animBg="1"/>
      <p:bldP spid="157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6" name="Picture 3">
            <a:extLst>
              <a:ext uri="{FF2B5EF4-FFF2-40B4-BE49-F238E27FC236}">
                <a16:creationId xmlns:a16="http://schemas.microsoft.com/office/drawing/2014/main" id="{9CCBEAF1-A5E8-4723-A38A-108A323B5E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7" y="4834069"/>
            <a:ext cx="2265404" cy="18349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研究結論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5" name="椭圆 1">
            <a:extLst>
              <a:ext uri="{FF2B5EF4-FFF2-40B4-BE49-F238E27FC236}">
                <a16:creationId xmlns:a16="http://schemas.microsoft.com/office/drawing/2014/main" id="{1839E22E-1E28-4FA8-A97D-CCF491897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11" y="2463073"/>
            <a:ext cx="2111768" cy="2143602"/>
          </a:xfrm>
          <a:prstGeom prst="roundRect">
            <a:avLst/>
          </a:prstGeom>
          <a:solidFill>
            <a:srgbClr val="B5213B"/>
          </a:solidFill>
          <a:ln w="28575">
            <a:noFill/>
          </a:ln>
          <a:effec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 dirty="0">
              <a:solidFill>
                <a:srgbClr val="FCEFD7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86" name="Text Box 21">
            <a:extLst>
              <a:ext uri="{FF2B5EF4-FFF2-40B4-BE49-F238E27FC236}">
                <a16:creationId xmlns:a16="http://schemas.microsoft.com/office/drawing/2014/main" id="{918F2175-236D-443C-989B-60AD9A25F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870" y="2645439"/>
            <a:ext cx="1808395" cy="19414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</a:t>
            </a:r>
            <a:endParaRPr lang="en-US" altLang="zh-TW" sz="3000" b="1" kern="0" dirty="0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減量方案</a:t>
            </a:r>
            <a:endParaRPr lang="en-US" altLang="zh-TW" sz="3000" b="1" kern="0" dirty="0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實施後的</a:t>
            </a:r>
            <a:endParaRPr lang="en-US" altLang="zh-TW" sz="3000" b="1" kern="0" dirty="0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defRPr/>
            </a:pPr>
            <a:r>
              <a:rPr lang="zh-TW" altLang="en-US" sz="3000" b="1" kern="0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成果</a:t>
            </a:r>
          </a:p>
        </p:txBody>
      </p:sp>
      <p:grpSp>
        <p:nvGrpSpPr>
          <p:cNvPr id="1209" name="组合 781">
            <a:extLst>
              <a:ext uri="{FF2B5EF4-FFF2-40B4-BE49-F238E27FC236}">
                <a16:creationId xmlns:a16="http://schemas.microsoft.com/office/drawing/2014/main" id="{C830ABCF-FA8A-4F29-B517-099549EADD27}"/>
              </a:ext>
            </a:extLst>
          </p:cNvPr>
          <p:cNvGrpSpPr/>
          <p:nvPr/>
        </p:nvGrpSpPr>
        <p:grpSpPr>
          <a:xfrm>
            <a:off x="5327633" y="5428492"/>
            <a:ext cx="2238255" cy="948020"/>
            <a:chOff x="5027234" y="5493395"/>
            <a:chExt cx="2942615" cy="1019174"/>
          </a:xfrm>
        </p:grpSpPr>
        <p:grpSp>
          <p:nvGrpSpPr>
            <p:cNvPr id="1210" name="组合 782">
              <a:extLst>
                <a:ext uri="{FF2B5EF4-FFF2-40B4-BE49-F238E27FC236}">
                  <a16:creationId xmlns:a16="http://schemas.microsoft.com/office/drawing/2014/main" id="{7F80AC68-661C-47FB-A57B-A1C5FB3454DA}"/>
                </a:ext>
              </a:extLst>
            </p:cNvPr>
            <p:cNvGrpSpPr/>
            <p:nvPr/>
          </p:nvGrpSpPr>
          <p:grpSpPr>
            <a:xfrm>
              <a:off x="5027234" y="5493395"/>
              <a:ext cx="2843212" cy="1019174"/>
              <a:chOff x="3925888" y="1871663"/>
              <a:chExt cx="2843212" cy="1019174"/>
            </a:xfrm>
          </p:grpSpPr>
          <p:grpSp>
            <p:nvGrpSpPr>
              <p:cNvPr id="1212" name="Group 205">
                <a:extLst>
                  <a:ext uri="{FF2B5EF4-FFF2-40B4-BE49-F238E27FC236}">
                    <a16:creationId xmlns:a16="http://schemas.microsoft.com/office/drawing/2014/main" id="{9399B0AC-6511-40FF-BDE1-C260539AA9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75100" y="1871663"/>
                <a:ext cx="2794000" cy="1004887"/>
                <a:chOff x="2504" y="1179"/>
                <a:chExt cx="1760" cy="633"/>
              </a:xfrm>
            </p:grpSpPr>
            <p:sp>
              <p:nvSpPr>
                <p:cNvPr id="1364" name="Freeform 6">
                  <a:extLst>
                    <a:ext uri="{FF2B5EF4-FFF2-40B4-BE49-F238E27FC236}">
                      <a16:creationId xmlns:a16="http://schemas.microsoft.com/office/drawing/2014/main" id="{60C3CB60-4836-4799-A793-A9CA2590B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58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365" name="Freeform 7">
                  <a:extLst>
                    <a:ext uri="{FF2B5EF4-FFF2-40B4-BE49-F238E27FC236}">
                      <a16:creationId xmlns:a16="http://schemas.microsoft.com/office/drawing/2014/main" id="{ED7F0339-9EFA-43AF-9A91-20D1A80A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8">
                  <a:extLst>
                    <a:ext uri="{FF2B5EF4-FFF2-40B4-BE49-F238E27FC236}">
                      <a16:creationId xmlns:a16="http://schemas.microsoft.com/office/drawing/2014/main" id="{F2C2595E-0F14-4CED-B77E-964E275CB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9">
                  <a:extLst>
                    <a:ext uri="{FF2B5EF4-FFF2-40B4-BE49-F238E27FC236}">
                      <a16:creationId xmlns:a16="http://schemas.microsoft.com/office/drawing/2014/main" id="{79A42BCB-1A11-4E99-8B7A-09E4E5EAD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">
                  <a:extLst>
                    <a:ext uri="{FF2B5EF4-FFF2-40B4-BE49-F238E27FC236}">
                      <a16:creationId xmlns:a16="http://schemas.microsoft.com/office/drawing/2014/main" id="{14E3EEC4-3596-4A15-865F-AAA50F36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1">
                  <a:extLst>
                    <a:ext uri="{FF2B5EF4-FFF2-40B4-BE49-F238E27FC236}">
                      <a16:creationId xmlns:a16="http://schemas.microsoft.com/office/drawing/2014/main" id="{A726E788-7FC3-46DA-A00F-694BD885B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2">
                  <a:extLst>
                    <a:ext uri="{FF2B5EF4-FFF2-40B4-BE49-F238E27FC236}">
                      <a16:creationId xmlns:a16="http://schemas.microsoft.com/office/drawing/2014/main" id="{581BC753-0807-4688-B70B-B7FC9FF9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3">
                  <a:extLst>
                    <a:ext uri="{FF2B5EF4-FFF2-40B4-BE49-F238E27FC236}">
                      <a16:creationId xmlns:a16="http://schemas.microsoft.com/office/drawing/2014/main" id="{2DB3466C-F339-401C-A354-1AA85F709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4">
                  <a:extLst>
                    <a:ext uri="{FF2B5EF4-FFF2-40B4-BE49-F238E27FC236}">
                      <a16:creationId xmlns:a16="http://schemas.microsoft.com/office/drawing/2014/main" id="{96589A4A-0E1A-4289-AE4E-1E25E5F3A9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5">
                  <a:extLst>
                    <a:ext uri="{FF2B5EF4-FFF2-40B4-BE49-F238E27FC236}">
                      <a16:creationId xmlns:a16="http://schemas.microsoft.com/office/drawing/2014/main" id="{BF8EFA84-D82B-4C7A-9243-6E1AE4AE0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6">
                  <a:extLst>
                    <a:ext uri="{FF2B5EF4-FFF2-40B4-BE49-F238E27FC236}">
                      <a16:creationId xmlns:a16="http://schemas.microsoft.com/office/drawing/2014/main" id="{F3742CBE-D8F2-43D0-A861-84817970D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7">
                  <a:extLst>
                    <a:ext uri="{FF2B5EF4-FFF2-40B4-BE49-F238E27FC236}">
                      <a16:creationId xmlns:a16="http://schemas.microsoft.com/office/drawing/2014/main" id="{1ECE9267-5ACB-4F29-A298-03103F1A2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8">
                  <a:extLst>
                    <a:ext uri="{FF2B5EF4-FFF2-40B4-BE49-F238E27FC236}">
                      <a16:creationId xmlns:a16="http://schemas.microsoft.com/office/drawing/2014/main" id="{2B113174-F75D-4333-908C-3A67B77F4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9">
                  <a:extLst>
                    <a:ext uri="{FF2B5EF4-FFF2-40B4-BE49-F238E27FC236}">
                      <a16:creationId xmlns:a16="http://schemas.microsoft.com/office/drawing/2014/main" id="{3C14C60C-A863-4C87-A0E2-23A3621EA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20">
                  <a:extLst>
                    <a:ext uri="{FF2B5EF4-FFF2-40B4-BE49-F238E27FC236}">
                      <a16:creationId xmlns:a16="http://schemas.microsoft.com/office/drawing/2014/main" id="{98DA1B09-9CE0-42F3-B5ED-564A79E5A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21">
                  <a:extLst>
                    <a:ext uri="{FF2B5EF4-FFF2-40B4-BE49-F238E27FC236}">
                      <a16:creationId xmlns:a16="http://schemas.microsoft.com/office/drawing/2014/main" id="{4971F66F-4E7F-47CC-AC19-31655C1FD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22">
                  <a:extLst>
                    <a:ext uri="{FF2B5EF4-FFF2-40B4-BE49-F238E27FC236}">
                      <a16:creationId xmlns:a16="http://schemas.microsoft.com/office/drawing/2014/main" id="{3C667D0C-A56F-4F73-80EC-2E182EC81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23">
                  <a:extLst>
                    <a:ext uri="{FF2B5EF4-FFF2-40B4-BE49-F238E27FC236}">
                      <a16:creationId xmlns:a16="http://schemas.microsoft.com/office/drawing/2014/main" id="{57B97A07-7FCE-4705-AE41-89C687411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24">
                  <a:extLst>
                    <a:ext uri="{FF2B5EF4-FFF2-40B4-BE49-F238E27FC236}">
                      <a16:creationId xmlns:a16="http://schemas.microsoft.com/office/drawing/2014/main" id="{789F3AE6-48B7-4F58-93FC-0A179C1D1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25">
                  <a:extLst>
                    <a:ext uri="{FF2B5EF4-FFF2-40B4-BE49-F238E27FC236}">
                      <a16:creationId xmlns:a16="http://schemas.microsoft.com/office/drawing/2014/main" id="{F65E46AF-1BF3-45EA-B2F6-0B032FC19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26">
                  <a:extLst>
                    <a:ext uri="{FF2B5EF4-FFF2-40B4-BE49-F238E27FC236}">
                      <a16:creationId xmlns:a16="http://schemas.microsoft.com/office/drawing/2014/main" id="{9919EADA-A160-4458-9866-E023C6CA5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27">
                  <a:extLst>
                    <a:ext uri="{FF2B5EF4-FFF2-40B4-BE49-F238E27FC236}">
                      <a16:creationId xmlns:a16="http://schemas.microsoft.com/office/drawing/2014/main" id="{DE01475F-B531-4C81-BE2C-E553B17A9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28">
                  <a:extLst>
                    <a:ext uri="{FF2B5EF4-FFF2-40B4-BE49-F238E27FC236}">
                      <a16:creationId xmlns:a16="http://schemas.microsoft.com/office/drawing/2014/main" id="{C1945DD7-8D6B-4CCB-941E-75F0B5FF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29">
                  <a:extLst>
                    <a:ext uri="{FF2B5EF4-FFF2-40B4-BE49-F238E27FC236}">
                      <a16:creationId xmlns:a16="http://schemas.microsoft.com/office/drawing/2014/main" id="{37D3595A-6F0C-4880-8DBD-B0D2D38AE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30">
                  <a:extLst>
                    <a:ext uri="{FF2B5EF4-FFF2-40B4-BE49-F238E27FC236}">
                      <a16:creationId xmlns:a16="http://schemas.microsoft.com/office/drawing/2014/main" id="{3CBDD7E9-2690-454E-AD91-EE01E827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31">
                  <a:extLst>
                    <a:ext uri="{FF2B5EF4-FFF2-40B4-BE49-F238E27FC236}">
                      <a16:creationId xmlns:a16="http://schemas.microsoft.com/office/drawing/2014/main" id="{053B9EEF-9393-4215-8065-CADEFAC73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32">
                  <a:extLst>
                    <a:ext uri="{FF2B5EF4-FFF2-40B4-BE49-F238E27FC236}">
                      <a16:creationId xmlns:a16="http://schemas.microsoft.com/office/drawing/2014/main" id="{C48D4941-4734-4E86-91AB-B430B49F8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33">
                  <a:extLst>
                    <a:ext uri="{FF2B5EF4-FFF2-40B4-BE49-F238E27FC236}">
                      <a16:creationId xmlns:a16="http://schemas.microsoft.com/office/drawing/2014/main" id="{53EDE4B2-0E1A-4DCF-BA57-FBE39BA67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34">
                  <a:extLst>
                    <a:ext uri="{FF2B5EF4-FFF2-40B4-BE49-F238E27FC236}">
                      <a16:creationId xmlns:a16="http://schemas.microsoft.com/office/drawing/2014/main" id="{B26FE151-EB64-4177-893C-70378F535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35">
                  <a:extLst>
                    <a:ext uri="{FF2B5EF4-FFF2-40B4-BE49-F238E27FC236}">
                      <a16:creationId xmlns:a16="http://schemas.microsoft.com/office/drawing/2014/main" id="{5137061E-AEFE-4BF9-8252-DA6CFB590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Freeform 36">
                  <a:extLst>
                    <a:ext uri="{FF2B5EF4-FFF2-40B4-BE49-F238E27FC236}">
                      <a16:creationId xmlns:a16="http://schemas.microsoft.com/office/drawing/2014/main" id="{3D33E01E-5646-4DC5-83FA-43BFA150B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37">
                  <a:extLst>
                    <a:ext uri="{FF2B5EF4-FFF2-40B4-BE49-F238E27FC236}">
                      <a16:creationId xmlns:a16="http://schemas.microsoft.com/office/drawing/2014/main" id="{F70D841E-47C8-470D-8FCA-683386E11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38">
                  <a:extLst>
                    <a:ext uri="{FF2B5EF4-FFF2-40B4-BE49-F238E27FC236}">
                      <a16:creationId xmlns:a16="http://schemas.microsoft.com/office/drawing/2014/main" id="{9372C53F-5AC8-4D57-AF06-84B621CA8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39">
                  <a:extLst>
                    <a:ext uri="{FF2B5EF4-FFF2-40B4-BE49-F238E27FC236}">
                      <a16:creationId xmlns:a16="http://schemas.microsoft.com/office/drawing/2014/main" id="{01EE86A4-03C1-46E1-A5C2-1895F65FB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40">
                  <a:extLst>
                    <a:ext uri="{FF2B5EF4-FFF2-40B4-BE49-F238E27FC236}">
                      <a16:creationId xmlns:a16="http://schemas.microsoft.com/office/drawing/2014/main" id="{C1D01987-7606-46A1-BD5F-A111F62C7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41">
                  <a:extLst>
                    <a:ext uri="{FF2B5EF4-FFF2-40B4-BE49-F238E27FC236}">
                      <a16:creationId xmlns:a16="http://schemas.microsoft.com/office/drawing/2014/main" id="{830CC2A7-D0DF-4DEC-A211-C81CA7A400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42">
                  <a:extLst>
                    <a:ext uri="{FF2B5EF4-FFF2-40B4-BE49-F238E27FC236}">
                      <a16:creationId xmlns:a16="http://schemas.microsoft.com/office/drawing/2014/main" id="{94030083-2490-4970-AE8A-E75196CBE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43">
                  <a:extLst>
                    <a:ext uri="{FF2B5EF4-FFF2-40B4-BE49-F238E27FC236}">
                      <a16:creationId xmlns:a16="http://schemas.microsoft.com/office/drawing/2014/main" id="{A6647399-8511-435E-AAAF-A8A699D24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44">
                  <a:extLst>
                    <a:ext uri="{FF2B5EF4-FFF2-40B4-BE49-F238E27FC236}">
                      <a16:creationId xmlns:a16="http://schemas.microsoft.com/office/drawing/2014/main" id="{9FC2F97D-AEC1-49D6-AC00-668030240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45">
                  <a:extLst>
                    <a:ext uri="{FF2B5EF4-FFF2-40B4-BE49-F238E27FC236}">
                      <a16:creationId xmlns:a16="http://schemas.microsoft.com/office/drawing/2014/main" id="{368EA716-9764-4746-B5BD-2A690D20E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46">
                  <a:extLst>
                    <a:ext uri="{FF2B5EF4-FFF2-40B4-BE49-F238E27FC236}">
                      <a16:creationId xmlns:a16="http://schemas.microsoft.com/office/drawing/2014/main" id="{B8FA54C6-E929-4CB8-9C21-9C3A27F8A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47">
                  <a:extLst>
                    <a:ext uri="{FF2B5EF4-FFF2-40B4-BE49-F238E27FC236}">
                      <a16:creationId xmlns:a16="http://schemas.microsoft.com/office/drawing/2014/main" id="{0273909F-D6E8-4648-BA36-13EAC6B9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48">
                  <a:extLst>
                    <a:ext uri="{FF2B5EF4-FFF2-40B4-BE49-F238E27FC236}">
                      <a16:creationId xmlns:a16="http://schemas.microsoft.com/office/drawing/2014/main" id="{5315DD9A-E588-452F-B49D-05F95AA13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49">
                  <a:extLst>
                    <a:ext uri="{FF2B5EF4-FFF2-40B4-BE49-F238E27FC236}">
                      <a16:creationId xmlns:a16="http://schemas.microsoft.com/office/drawing/2014/main" id="{683D3CDA-98BD-42B1-AC46-F9A4E2D4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50">
                  <a:extLst>
                    <a:ext uri="{FF2B5EF4-FFF2-40B4-BE49-F238E27FC236}">
                      <a16:creationId xmlns:a16="http://schemas.microsoft.com/office/drawing/2014/main" id="{C88B0FB0-D531-48EB-A268-27E900773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51">
                  <a:extLst>
                    <a:ext uri="{FF2B5EF4-FFF2-40B4-BE49-F238E27FC236}">
                      <a16:creationId xmlns:a16="http://schemas.microsoft.com/office/drawing/2014/main" id="{D0A25406-9AC2-496D-8D36-5FE2EA0E1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52">
                  <a:extLst>
                    <a:ext uri="{FF2B5EF4-FFF2-40B4-BE49-F238E27FC236}">
                      <a16:creationId xmlns:a16="http://schemas.microsoft.com/office/drawing/2014/main" id="{062E84EF-12A0-4C63-8F3C-33AD3B994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53">
                  <a:extLst>
                    <a:ext uri="{FF2B5EF4-FFF2-40B4-BE49-F238E27FC236}">
                      <a16:creationId xmlns:a16="http://schemas.microsoft.com/office/drawing/2014/main" id="{A78A253C-DDCA-4416-9AB9-65BA0E43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54">
                  <a:extLst>
                    <a:ext uri="{FF2B5EF4-FFF2-40B4-BE49-F238E27FC236}">
                      <a16:creationId xmlns:a16="http://schemas.microsoft.com/office/drawing/2014/main" id="{C9EDCD4B-E5DD-46D9-A848-38D4030D0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55">
                  <a:extLst>
                    <a:ext uri="{FF2B5EF4-FFF2-40B4-BE49-F238E27FC236}">
                      <a16:creationId xmlns:a16="http://schemas.microsoft.com/office/drawing/2014/main" id="{361CAC33-5395-4D65-9D1E-9606D2AE4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56">
                  <a:extLst>
                    <a:ext uri="{FF2B5EF4-FFF2-40B4-BE49-F238E27FC236}">
                      <a16:creationId xmlns:a16="http://schemas.microsoft.com/office/drawing/2014/main" id="{746816AC-B99F-42DC-8CAA-DCCFF6338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57">
                  <a:extLst>
                    <a:ext uri="{FF2B5EF4-FFF2-40B4-BE49-F238E27FC236}">
                      <a16:creationId xmlns:a16="http://schemas.microsoft.com/office/drawing/2014/main" id="{A8576312-2D6C-44EB-9DAF-F9034B05C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58">
                  <a:extLst>
                    <a:ext uri="{FF2B5EF4-FFF2-40B4-BE49-F238E27FC236}">
                      <a16:creationId xmlns:a16="http://schemas.microsoft.com/office/drawing/2014/main" id="{1FB2EFFB-D88C-4F5A-8512-F6AC0E63B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59">
                  <a:extLst>
                    <a:ext uri="{FF2B5EF4-FFF2-40B4-BE49-F238E27FC236}">
                      <a16:creationId xmlns:a16="http://schemas.microsoft.com/office/drawing/2014/main" id="{97FB5743-56DD-40DD-A2EF-0888DF394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60">
                  <a:extLst>
                    <a:ext uri="{FF2B5EF4-FFF2-40B4-BE49-F238E27FC236}">
                      <a16:creationId xmlns:a16="http://schemas.microsoft.com/office/drawing/2014/main" id="{DC22FD6F-4DED-433C-95D8-1115C1C0C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61">
                  <a:extLst>
                    <a:ext uri="{FF2B5EF4-FFF2-40B4-BE49-F238E27FC236}">
                      <a16:creationId xmlns:a16="http://schemas.microsoft.com/office/drawing/2014/main" id="{E2C89424-72EB-4D3B-957C-CD0721F00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62">
                  <a:extLst>
                    <a:ext uri="{FF2B5EF4-FFF2-40B4-BE49-F238E27FC236}">
                      <a16:creationId xmlns:a16="http://schemas.microsoft.com/office/drawing/2014/main" id="{E198EB40-54FB-4235-BCFC-F5209B8EF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63">
                  <a:extLst>
                    <a:ext uri="{FF2B5EF4-FFF2-40B4-BE49-F238E27FC236}">
                      <a16:creationId xmlns:a16="http://schemas.microsoft.com/office/drawing/2014/main" id="{EC3352AC-8EF1-4F61-9629-9FC7697C7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64">
                  <a:extLst>
                    <a:ext uri="{FF2B5EF4-FFF2-40B4-BE49-F238E27FC236}">
                      <a16:creationId xmlns:a16="http://schemas.microsoft.com/office/drawing/2014/main" id="{7EACCE8F-D518-46CF-8209-4285C5DC2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65">
                  <a:extLst>
                    <a:ext uri="{FF2B5EF4-FFF2-40B4-BE49-F238E27FC236}">
                      <a16:creationId xmlns:a16="http://schemas.microsoft.com/office/drawing/2014/main" id="{60DD67F4-4A8E-4AA1-B15B-EAF2C7BA5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66">
                  <a:extLst>
                    <a:ext uri="{FF2B5EF4-FFF2-40B4-BE49-F238E27FC236}">
                      <a16:creationId xmlns:a16="http://schemas.microsoft.com/office/drawing/2014/main" id="{6EB5B680-EACC-4E4B-BFB9-EE4DE400B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67">
                  <a:extLst>
                    <a:ext uri="{FF2B5EF4-FFF2-40B4-BE49-F238E27FC236}">
                      <a16:creationId xmlns:a16="http://schemas.microsoft.com/office/drawing/2014/main" id="{EE5BCACB-78FC-411B-8D9A-5679E61B9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68">
                  <a:extLst>
                    <a:ext uri="{FF2B5EF4-FFF2-40B4-BE49-F238E27FC236}">
                      <a16:creationId xmlns:a16="http://schemas.microsoft.com/office/drawing/2014/main" id="{0E7F31D9-4E1A-4C75-BC35-0D7FE5ECE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69">
                  <a:extLst>
                    <a:ext uri="{FF2B5EF4-FFF2-40B4-BE49-F238E27FC236}">
                      <a16:creationId xmlns:a16="http://schemas.microsoft.com/office/drawing/2014/main" id="{C5E81AA4-719E-4F2D-BE3D-36831A5CC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70">
                  <a:extLst>
                    <a:ext uri="{FF2B5EF4-FFF2-40B4-BE49-F238E27FC236}">
                      <a16:creationId xmlns:a16="http://schemas.microsoft.com/office/drawing/2014/main" id="{BF0DFA9C-83A7-45D3-ADF9-E14DD9A09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71">
                  <a:extLst>
                    <a:ext uri="{FF2B5EF4-FFF2-40B4-BE49-F238E27FC236}">
                      <a16:creationId xmlns:a16="http://schemas.microsoft.com/office/drawing/2014/main" id="{2EB4846C-9F95-413E-A3A9-9124A2BA9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72">
                  <a:extLst>
                    <a:ext uri="{FF2B5EF4-FFF2-40B4-BE49-F238E27FC236}">
                      <a16:creationId xmlns:a16="http://schemas.microsoft.com/office/drawing/2014/main" id="{C503D3CF-6556-4D61-8CBD-9F171B9AC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73">
                  <a:extLst>
                    <a:ext uri="{FF2B5EF4-FFF2-40B4-BE49-F238E27FC236}">
                      <a16:creationId xmlns:a16="http://schemas.microsoft.com/office/drawing/2014/main" id="{82F24A4E-651F-453B-91F7-E1D844552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74">
                  <a:extLst>
                    <a:ext uri="{FF2B5EF4-FFF2-40B4-BE49-F238E27FC236}">
                      <a16:creationId xmlns:a16="http://schemas.microsoft.com/office/drawing/2014/main" id="{6520E689-58F6-4F2A-AA98-EE5CF3069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75">
                  <a:extLst>
                    <a:ext uri="{FF2B5EF4-FFF2-40B4-BE49-F238E27FC236}">
                      <a16:creationId xmlns:a16="http://schemas.microsoft.com/office/drawing/2014/main" id="{554ABA53-78A1-4B91-BF46-06734E7B9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Rectangle 76">
                  <a:extLst>
                    <a:ext uri="{FF2B5EF4-FFF2-40B4-BE49-F238E27FC236}">
                      <a16:creationId xmlns:a16="http://schemas.microsoft.com/office/drawing/2014/main" id="{F7D0830F-FCF2-4823-BBE1-ADA61F9FAA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77">
                  <a:extLst>
                    <a:ext uri="{FF2B5EF4-FFF2-40B4-BE49-F238E27FC236}">
                      <a16:creationId xmlns:a16="http://schemas.microsoft.com/office/drawing/2014/main" id="{390637DB-E82F-41D5-85B2-DF626AF07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78">
                  <a:extLst>
                    <a:ext uri="{FF2B5EF4-FFF2-40B4-BE49-F238E27FC236}">
                      <a16:creationId xmlns:a16="http://schemas.microsoft.com/office/drawing/2014/main" id="{D0808C30-C9AC-46F7-884D-C9CC47176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79">
                  <a:extLst>
                    <a:ext uri="{FF2B5EF4-FFF2-40B4-BE49-F238E27FC236}">
                      <a16:creationId xmlns:a16="http://schemas.microsoft.com/office/drawing/2014/main" id="{009696AC-BDE2-4C6F-B9D2-C5561C423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0">
                  <a:extLst>
                    <a:ext uri="{FF2B5EF4-FFF2-40B4-BE49-F238E27FC236}">
                      <a16:creationId xmlns:a16="http://schemas.microsoft.com/office/drawing/2014/main" id="{F77D5837-2F0B-4DE6-9423-80648D0B2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1">
                  <a:extLst>
                    <a:ext uri="{FF2B5EF4-FFF2-40B4-BE49-F238E27FC236}">
                      <a16:creationId xmlns:a16="http://schemas.microsoft.com/office/drawing/2014/main" id="{6883848D-7913-4272-B11A-289BAB526D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">
                  <a:extLst>
                    <a:ext uri="{FF2B5EF4-FFF2-40B4-BE49-F238E27FC236}">
                      <a16:creationId xmlns:a16="http://schemas.microsoft.com/office/drawing/2014/main" id="{B4DF257B-120E-42BB-8E52-D6C1A116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3">
                  <a:extLst>
                    <a:ext uri="{FF2B5EF4-FFF2-40B4-BE49-F238E27FC236}">
                      <a16:creationId xmlns:a16="http://schemas.microsoft.com/office/drawing/2014/main" id="{BC3073CC-F517-41E9-AE13-9135198D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4">
                  <a:extLst>
                    <a:ext uri="{FF2B5EF4-FFF2-40B4-BE49-F238E27FC236}">
                      <a16:creationId xmlns:a16="http://schemas.microsoft.com/office/drawing/2014/main" id="{D8A196D3-AC71-4B56-B1A4-2C167C8D50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5">
                  <a:extLst>
                    <a:ext uri="{FF2B5EF4-FFF2-40B4-BE49-F238E27FC236}">
                      <a16:creationId xmlns:a16="http://schemas.microsoft.com/office/drawing/2014/main" id="{7EB4A7A0-E697-48D6-9AA8-48BF7536B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6">
                  <a:extLst>
                    <a:ext uri="{FF2B5EF4-FFF2-40B4-BE49-F238E27FC236}">
                      <a16:creationId xmlns:a16="http://schemas.microsoft.com/office/drawing/2014/main" id="{1E662660-0A65-4BC4-A0EF-186B47A83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7">
                  <a:extLst>
                    <a:ext uri="{FF2B5EF4-FFF2-40B4-BE49-F238E27FC236}">
                      <a16:creationId xmlns:a16="http://schemas.microsoft.com/office/drawing/2014/main" id="{7BE8452C-F905-4CE7-A7DE-7AC2CB09D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8">
                  <a:extLst>
                    <a:ext uri="{FF2B5EF4-FFF2-40B4-BE49-F238E27FC236}">
                      <a16:creationId xmlns:a16="http://schemas.microsoft.com/office/drawing/2014/main" id="{8AFBAC28-5AEC-4FC4-A89F-A52B3434A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9">
                  <a:extLst>
                    <a:ext uri="{FF2B5EF4-FFF2-40B4-BE49-F238E27FC236}">
                      <a16:creationId xmlns:a16="http://schemas.microsoft.com/office/drawing/2014/main" id="{72C74EFE-06E6-4742-9E65-9C7311E35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90">
                  <a:extLst>
                    <a:ext uri="{FF2B5EF4-FFF2-40B4-BE49-F238E27FC236}">
                      <a16:creationId xmlns:a16="http://schemas.microsoft.com/office/drawing/2014/main" id="{7EDBEB99-D1F9-49E6-9384-6C7654DBA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91">
                  <a:extLst>
                    <a:ext uri="{FF2B5EF4-FFF2-40B4-BE49-F238E27FC236}">
                      <a16:creationId xmlns:a16="http://schemas.microsoft.com/office/drawing/2014/main" id="{01901087-5BF8-458E-9350-4119F5658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92">
                  <a:extLst>
                    <a:ext uri="{FF2B5EF4-FFF2-40B4-BE49-F238E27FC236}">
                      <a16:creationId xmlns:a16="http://schemas.microsoft.com/office/drawing/2014/main" id="{288F1E9A-1164-4029-BF3D-F880152CB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93">
                  <a:extLst>
                    <a:ext uri="{FF2B5EF4-FFF2-40B4-BE49-F238E27FC236}">
                      <a16:creationId xmlns:a16="http://schemas.microsoft.com/office/drawing/2014/main" id="{19F74CB8-7138-43DB-9115-0D75B2536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94">
                  <a:extLst>
                    <a:ext uri="{FF2B5EF4-FFF2-40B4-BE49-F238E27FC236}">
                      <a16:creationId xmlns:a16="http://schemas.microsoft.com/office/drawing/2014/main" id="{615E733F-4C78-41DF-BD1D-96818DC2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95">
                  <a:extLst>
                    <a:ext uri="{FF2B5EF4-FFF2-40B4-BE49-F238E27FC236}">
                      <a16:creationId xmlns:a16="http://schemas.microsoft.com/office/drawing/2014/main" id="{9C61CBAC-20FD-475F-8874-5E3E959BD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96">
                  <a:extLst>
                    <a:ext uri="{FF2B5EF4-FFF2-40B4-BE49-F238E27FC236}">
                      <a16:creationId xmlns:a16="http://schemas.microsoft.com/office/drawing/2014/main" id="{19D0EA80-8DF4-4B7D-A9C6-9535A7B15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97">
                  <a:extLst>
                    <a:ext uri="{FF2B5EF4-FFF2-40B4-BE49-F238E27FC236}">
                      <a16:creationId xmlns:a16="http://schemas.microsoft.com/office/drawing/2014/main" id="{7D95E53B-92F7-4713-840E-93206D50D6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98">
                  <a:extLst>
                    <a:ext uri="{FF2B5EF4-FFF2-40B4-BE49-F238E27FC236}">
                      <a16:creationId xmlns:a16="http://schemas.microsoft.com/office/drawing/2014/main" id="{A16E379C-B4E8-40CA-A7BC-2B188E85C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99">
                  <a:extLst>
                    <a:ext uri="{FF2B5EF4-FFF2-40B4-BE49-F238E27FC236}">
                      <a16:creationId xmlns:a16="http://schemas.microsoft.com/office/drawing/2014/main" id="{DC4DDBBF-3EBF-41A3-B782-C19919ED8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Rectangle 100">
                  <a:extLst>
                    <a:ext uri="{FF2B5EF4-FFF2-40B4-BE49-F238E27FC236}">
                      <a16:creationId xmlns:a16="http://schemas.microsoft.com/office/drawing/2014/main" id="{A83AAA24-3721-4505-B2C0-E197D2A76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101">
                  <a:extLst>
                    <a:ext uri="{FF2B5EF4-FFF2-40B4-BE49-F238E27FC236}">
                      <a16:creationId xmlns:a16="http://schemas.microsoft.com/office/drawing/2014/main" id="{2A60E155-451E-49DD-B64A-B38545ABE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102">
                  <a:extLst>
                    <a:ext uri="{FF2B5EF4-FFF2-40B4-BE49-F238E27FC236}">
                      <a16:creationId xmlns:a16="http://schemas.microsoft.com/office/drawing/2014/main" id="{AA972520-F052-4CC6-ADB3-F3F4FCFFF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103">
                  <a:extLst>
                    <a:ext uri="{FF2B5EF4-FFF2-40B4-BE49-F238E27FC236}">
                      <a16:creationId xmlns:a16="http://schemas.microsoft.com/office/drawing/2014/main" id="{3499700B-D10A-4AB6-BBF4-96F7E9764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104">
                  <a:extLst>
                    <a:ext uri="{FF2B5EF4-FFF2-40B4-BE49-F238E27FC236}">
                      <a16:creationId xmlns:a16="http://schemas.microsoft.com/office/drawing/2014/main" id="{8D4AA40F-5E7B-46A2-9A62-78960D6E8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105">
                  <a:extLst>
                    <a:ext uri="{FF2B5EF4-FFF2-40B4-BE49-F238E27FC236}">
                      <a16:creationId xmlns:a16="http://schemas.microsoft.com/office/drawing/2014/main" id="{1E49074E-01DF-40C7-8C77-0264B990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464" name="Freeform 106">
                  <a:extLst>
                    <a:ext uri="{FF2B5EF4-FFF2-40B4-BE49-F238E27FC236}">
                      <a16:creationId xmlns:a16="http://schemas.microsoft.com/office/drawing/2014/main" id="{7704BB5E-B323-43CA-A071-F2EB6F499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107">
                  <a:extLst>
                    <a:ext uri="{FF2B5EF4-FFF2-40B4-BE49-F238E27FC236}">
                      <a16:creationId xmlns:a16="http://schemas.microsoft.com/office/drawing/2014/main" id="{81DC8318-D056-406A-A431-F9095D223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108">
                  <a:extLst>
                    <a:ext uri="{FF2B5EF4-FFF2-40B4-BE49-F238E27FC236}">
                      <a16:creationId xmlns:a16="http://schemas.microsoft.com/office/drawing/2014/main" id="{1FBAEA41-CBC9-466D-983D-8ED862F9F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109">
                  <a:extLst>
                    <a:ext uri="{FF2B5EF4-FFF2-40B4-BE49-F238E27FC236}">
                      <a16:creationId xmlns:a16="http://schemas.microsoft.com/office/drawing/2014/main" id="{46E637E5-EE09-46E6-B346-934568F70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110">
                  <a:extLst>
                    <a:ext uri="{FF2B5EF4-FFF2-40B4-BE49-F238E27FC236}">
                      <a16:creationId xmlns:a16="http://schemas.microsoft.com/office/drawing/2014/main" id="{6B694A58-259A-4A7C-8CD6-13B359A59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111">
                  <a:extLst>
                    <a:ext uri="{FF2B5EF4-FFF2-40B4-BE49-F238E27FC236}">
                      <a16:creationId xmlns:a16="http://schemas.microsoft.com/office/drawing/2014/main" id="{05FAF876-4B0B-4FF5-AB88-5D386C06A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Rectangle 112">
                  <a:extLst>
                    <a:ext uri="{FF2B5EF4-FFF2-40B4-BE49-F238E27FC236}">
                      <a16:creationId xmlns:a16="http://schemas.microsoft.com/office/drawing/2014/main" id="{2435C4C3-2AC4-4151-A9D5-59BBEBEC9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113">
                  <a:extLst>
                    <a:ext uri="{FF2B5EF4-FFF2-40B4-BE49-F238E27FC236}">
                      <a16:creationId xmlns:a16="http://schemas.microsoft.com/office/drawing/2014/main" id="{25147D3C-340E-46A4-9BF1-6D8FE523E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114">
                  <a:extLst>
                    <a:ext uri="{FF2B5EF4-FFF2-40B4-BE49-F238E27FC236}">
                      <a16:creationId xmlns:a16="http://schemas.microsoft.com/office/drawing/2014/main" id="{79EF2560-9AE0-47E3-8E19-981508DBD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115">
                  <a:extLst>
                    <a:ext uri="{FF2B5EF4-FFF2-40B4-BE49-F238E27FC236}">
                      <a16:creationId xmlns:a16="http://schemas.microsoft.com/office/drawing/2014/main" id="{2246B88A-0006-4528-A8AE-15A8A0379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116">
                  <a:extLst>
                    <a:ext uri="{FF2B5EF4-FFF2-40B4-BE49-F238E27FC236}">
                      <a16:creationId xmlns:a16="http://schemas.microsoft.com/office/drawing/2014/main" id="{B55EA945-19B3-4426-B75A-15EE95ADA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117">
                  <a:extLst>
                    <a:ext uri="{FF2B5EF4-FFF2-40B4-BE49-F238E27FC236}">
                      <a16:creationId xmlns:a16="http://schemas.microsoft.com/office/drawing/2014/main" id="{5452E1AF-F19E-42EA-8867-3328FC451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118">
                  <a:extLst>
                    <a:ext uri="{FF2B5EF4-FFF2-40B4-BE49-F238E27FC236}">
                      <a16:creationId xmlns:a16="http://schemas.microsoft.com/office/drawing/2014/main" id="{B529D8D1-1563-4BB1-95D9-242012051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119">
                  <a:extLst>
                    <a:ext uri="{FF2B5EF4-FFF2-40B4-BE49-F238E27FC236}">
                      <a16:creationId xmlns:a16="http://schemas.microsoft.com/office/drawing/2014/main" id="{15C88035-BBDE-4F6A-876A-E8541A396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120">
                  <a:extLst>
                    <a:ext uri="{FF2B5EF4-FFF2-40B4-BE49-F238E27FC236}">
                      <a16:creationId xmlns:a16="http://schemas.microsoft.com/office/drawing/2014/main" id="{48DBAE1F-17A1-464F-AA9F-37E23820B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121">
                  <a:extLst>
                    <a:ext uri="{FF2B5EF4-FFF2-40B4-BE49-F238E27FC236}">
                      <a16:creationId xmlns:a16="http://schemas.microsoft.com/office/drawing/2014/main" id="{569AFBC8-7A9C-4231-A34C-F538F0101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122">
                  <a:extLst>
                    <a:ext uri="{FF2B5EF4-FFF2-40B4-BE49-F238E27FC236}">
                      <a16:creationId xmlns:a16="http://schemas.microsoft.com/office/drawing/2014/main" id="{5FA37AD4-8BF9-42C4-B561-AB61A58CD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123">
                  <a:extLst>
                    <a:ext uri="{FF2B5EF4-FFF2-40B4-BE49-F238E27FC236}">
                      <a16:creationId xmlns:a16="http://schemas.microsoft.com/office/drawing/2014/main" id="{C878957B-F69F-4776-B14A-3306685CD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Rectangle 124">
                  <a:extLst>
                    <a:ext uri="{FF2B5EF4-FFF2-40B4-BE49-F238E27FC236}">
                      <a16:creationId xmlns:a16="http://schemas.microsoft.com/office/drawing/2014/main" id="{71FDD53E-521A-45DB-855E-71725F5FF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125">
                  <a:extLst>
                    <a:ext uri="{FF2B5EF4-FFF2-40B4-BE49-F238E27FC236}">
                      <a16:creationId xmlns:a16="http://schemas.microsoft.com/office/drawing/2014/main" id="{15FD15F4-989B-431C-9A32-8EACB5079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Rectangle 126">
                  <a:extLst>
                    <a:ext uri="{FF2B5EF4-FFF2-40B4-BE49-F238E27FC236}">
                      <a16:creationId xmlns:a16="http://schemas.microsoft.com/office/drawing/2014/main" id="{F11410F3-98FF-442F-91BE-99E24D0B2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127">
                  <a:extLst>
                    <a:ext uri="{FF2B5EF4-FFF2-40B4-BE49-F238E27FC236}">
                      <a16:creationId xmlns:a16="http://schemas.microsoft.com/office/drawing/2014/main" id="{6C7CA342-733E-4E6C-AB52-1863197E0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128">
                  <a:extLst>
                    <a:ext uri="{FF2B5EF4-FFF2-40B4-BE49-F238E27FC236}">
                      <a16:creationId xmlns:a16="http://schemas.microsoft.com/office/drawing/2014/main" id="{1E7ABDD1-9732-488C-9298-BDB85B6B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129">
                  <a:extLst>
                    <a:ext uri="{FF2B5EF4-FFF2-40B4-BE49-F238E27FC236}">
                      <a16:creationId xmlns:a16="http://schemas.microsoft.com/office/drawing/2014/main" id="{8E8DEDDF-B9C4-4F22-ACD3-F4BC1E286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130">
                  <a:extLst>
                    <a:ext uri="{FF2B5EF4-FFF2-40B4-BE49-F238E27FC236}">
                      <a16:creationId xmlns:a16="http://schemas.microsoft.com/office/drawing/2014/main" id="{F1A8DC1F-0D5F-4412-878B-8C0D1D160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131">
                  <a:extLst>
                    <a:ext uri="{FF2B5EF4-FFF2-40B4-BE49-F238E27FC236}">
                      <a16:creationId xmlns:a16="http://schemas.microsoft.com/office/drawing/2014/main" id="{587F8977-A758-45F1-85DE-B47A38DAD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132">
                  <a:extLst>
                    <a:ext uri="{FF2B5EF4-FFF2-40B4-BE49-F238E27FC236}">
                      <a16:creationId xmlns:a16="http://schemas.microsoft.com/office/drawing/2014/main" id="{C9599785-3438-4249-802D-92EF771A5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133">
                  <a:extLst>
                    <a:ext uri="{FF2B5EF4-FFF2-40B4-BE49-F238E27FC236}">
                      <a16:creationId xmlns:a16="http://schemas.microsoft.com/office/drawing/2014/main" id="{349BF868-C525-4B8F-B3D9-3AD01F042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134">
                  <a:extLst>
                    <a:ext uri="{FF2B5EF4-FFF2-40B4-BE49-F238E27FC236}">
                      <a16:creationId xmlns:a16="http://schemas.microsoft.com/office/drawing/2014/main" id="{29E0E262-3DB6-43F6-8C88-1AAC415AF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135">
                  <a:extLst>
                    <a:ext uri="{FF2B5EF4-FFF2-40B4-BE49-F238E27FC236}">
                      <a16:creationId xmlns:a16="http://schemas.microsoft.com/office/drawing/2014/main" id="{65D1C7E3-A351-4F26-AA20-A22979389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136">
                  <a:extLst>
                    <a:ext uri="{FF2B5EF4-FFF2-40B4-BE49-F238E27FC236}">
                      <a16:creationId xmlns:a16="http://schemas.microsoft.com/office/drawing/2014/main" id="{5044193A-38CA-4DF7-AB52-A1D7EF89F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137">
                  <a:extLst>
                    <a:ext uri="{FF2B5EF4-FFF2-40B4-BE49-F238E27FC236}">
                      <a16:creationId xmlns:a16="http://schemas.microsoft.com/office/drawing/2014/main" id="{A1774B6D-D836-499D-A487-30DAFDA96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138">
                  <a:extLst>
                    <a:ext uri="{FF2B5EF4-FFF2-40B4-BE49-F238E27FC236}">
                      <a16:creationId xmlns:a16="http://schemas.microsoft.com/office/drawing/2014/main" id="{354919D3-FC30-4732-95EE-9C6AE2C6EB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139">
                  <a:extLst>
                    <a:ext uri="{FF2B5EF4-FFF2-40B4-BE49-F238E27FC236}">
                      <a16:creationId xmlns:a16="http://schemas.microsoft.com/office/drawing/2014/main" id="{508610D4-6DF5-4AE2-AD00-5332E4A48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140">
                  <a:extLst>
                    <a:ext uri="{FF2B5EF4-FFF2-40B4-BE49-F238E27FC236}">
                      <a16:creationId xmlns:a16="http://schemas.microsoft.com/office/drawing/2014/main" id="{F9E23E93-59C1-4582-8556-B9841051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141">
                  <a:extLst>
                    <a:ext uri="{FF2B5EF4-FFF2-40B4-BE49-F238E27FC236}">
                      <a16:creationId xmlns:a16="http://schemas.microsoft.com/office/drawing/2014/main" id="{AB68719F-F100-4E3F-A7DB-6095AA492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142">
                  <a:extLst>
                    <a:ext uri="{FF2B5EF4-FFF2-40B4-BE49-F238E27FC236}">
                      <a16:creationId xmlns:a16="http://schemas.microsoft.com/office/drawing/2014/main" id="{E8B1F7A4-7A26-42C9-A2E5-56B7436FD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143">
                  <a:extLst>
                    <a:ext uri="{FF2B5EF4-FFF2-40B4-BE49-F238E27FC236}">
                      <a16:creationId xmlns:a16="http://schemas.microsoft.com/office/drawing/2014/main" id="{B5DFE0B2-D929-42F8-B6E7-221B5DF9E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144">
                  <a:extLst>
                    <a:ext uri="{FF2B5EF4-FFF2-40B4-BE49-F238E27FC236}">
                      <a16:creationId xmlns:a16="http://schemas.microsoft.com/office/drawing/2014/main" id="{19666F20-42C0-4BC0-95F1-EEFB8D7E2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145">
                  <a:extLst>
                    <a:ext uri="{FF2B5EF4-FFF2-40B4-BE49-F238E27FC236}">
                      <a16:creationId xmlns:a16="http://schemas.microsoft.com/office/drawing/2014/main" id="{97EEA882-8512-4C94-ADA4-D872F4268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146">
                  <a:extLst>
                    <a:ext uri="{FF2B5EF4-FFF2-40B4-BE49-F238E27FC236}">
                      <a16:creationId xmlns:a16="http://schemas.microsoft.com/office/drawing/2014/main" id="{20ED9EEB-2BDE-471A-8464-C34E7489C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147">
                  <a:extLst>
                    <a:ext uri="{FF2B5EF4-FFF2-40B4-BE49-F238E27FC236}">
                      <a16:creationId xmlns:a16="http://schemas.microsoft.com/office/drawing/2014/main" id="{CD21AFD9-4424-44EE-846A-5DBC93919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148">
                  <a:extLst>
                    <a:ext uri="{FF2B5EF4-FFF2-40B4-BE49-F238E27FC236}">
                      <a16:creationId xmlns:a16="http://schemas.microsoft.com/office/drawing/2014/main" id="{CC73386A-5EF3-4710-B142-B1DA55EB1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149">
                  <a:extLst>
                    <a:ext uri="{FF2B5EF4-FFF2-40B4-BE49-F238E27FC236}">
                      <a16:creationId xmlns:a16="http://schemas.microsoft.com/office/drawing/2014/main" id="{94451936-52BF-4E82-8BC2-F65773C25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150">
                  <a:extLst>
                    <a:ext uri="{FF2B5EF4-FFF2-40B4-BE49-F238E27FC236}">
                      <a16:creationId xmlns:a16="http://schemas.microsoft.com/office/drawing/2014/main" id="{7CF013D6-D701-4E3C-8166-5759AD936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151">
                  <a:extLst>
                    <a:ext uri="{FF2B5EF4-FFF2-40B4-BE49-F238E27FC236}">
                      <a16:creationId xmlns:a16="http://schemas.microsoft.com/office/drawing/2014/main" id="{0C02F19F-A492-48DE-A5E7-DEF10FCCF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152">
                  <a:extLst>
                    <a:ext uri="{FF2B5EF4-FFF2-40B4-BE49-F238E27FC236}">
                      <a16:creationId xmlns:a16="http://schemas.microsoft.com/office/drawing/2014/main" id="{889BA5CA-CDFD-4555-8BA8-DEBB38FEA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153">
                  <a:extLst>
                    <a:ext uri="{FF2B5EF4-FFF2-40B4-BE49-F238E27FC236}">
                      <a16:creationId xmlns:a16="http://schemas.microsoft.com/office/drawing/2014/main" id="{1D703B42-E50B-493A-A045-F8D415741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154">
                  <a:extLst>
                    <a:ext uri="{FF2B5EF4-FFF2-40B4-BE49-F238E27FC236}">
                      <a16:creationId xmlns:a16="http://schemas.microsoft.com/office/drawing/2014/main" id="{5CCAF0B4-DC87-43D5-9E0A-F46FC10A0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155">
                  <a:extLst>
                    <a:ext uri="{FF2B5EF4-FFF2-40B4-BE49-F238E27FC236}">
                      <a16:creationId xmlns:a16="http://schemas.microsoft.com/office/drawing/2014/main" id="{70C3C3D7-C944-40C0-B92C-EDE8E904C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156">
                  <a:extLst>
                    <a:ext uri="{FF2B5EF4-FFF2-40B4-BE49-F238E27FC236}">
                      <a16:creationId xmlns:a16="http://schemas.microsoft.com/office/drawing/2014/main" id="{FB8F5001-BC2A-4C6E-BDE0-48158FD25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157">
                  <a:extLst>
                    <a:ext uri="{FF2B5EF4-FFF2-40B4-BE49-F238E27FC236}">
                      <a16:creationId xmlns:a16="http://schemas.microsoft.com/office/drawing/2014/main" id="{EDA8BFAC-CF6F-4722-A9D5-1B925A482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158">
                  <a:extLst>
                    <a:ext uri="{FF2B5EF4-FFF2-40B4-BE49-F238E27FC236}">
                      <a16:creationId xmlns:a16="http://schemas.microsoft.com/office/drawing/2014/main" id="{DDC8AA8B-E7B4-4521-8599-A4ADFF56B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159">
                  <a:extLst>
                    <a:ext uri="{FF2B5EF4-FFF2-40B4-BE49-F238E27FC236}">
                      <a16:creationId xmlns:a16="http://schemas.microsoft.com/office/drawing/2014/main" id="{825C72EB-93FB-49FA-96B0-E1990184D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160">
                  <a:extLst>
                    <a:ext uri="{FF2B5EF4-FFF2-40B4-BE49-F238E27FC236}">
                      <a16:creationId xmlns:a16="http://schemas.microsoft.com/office/drawing/2014/main" id="{FEB5F680-6A7F-4C14-B733-D6E3EA2E9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161">
                  <a:extLst>
                    <a:ext uri="{FF2B5EF4-FFF2-40B4-BE49-F238E27FC236}">
                      <a16:creationId xmlns:a16="http://schemas.microsoft.com/office/drawing/2014/main" id="{48FF5AB6-0F2B-47BD-9EA9-936C4CF66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Rectangle 162">
                  <a:extLst>
                    <a:ext uri="{FF2B5EF4-FFF2-40B4-BE49-F238E27FC236}">
                      <a16:creationId xmlns:a16="http://schemas.microsoft.com/office/drawing/2014/main" id="{25615914-F0B8-49B0-91A4-310B6639A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163">
                  <a:extLst>
                    <a:ext uri="{FF2B5EF4-FFF2-40B4-BE49-F238E27FC236}">
                      <a16:creationId xmlns:a16="http://schemas.microsoft.com/office/drawing/2014/main" id="{6710598D-829D-4340-853B-14D0A7575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164">
                  <a:extLst>
                    <a:ext uri="{FF2B5EF4-FFF2-40B4-BE49-F238E27FC236}">
                      <a16:creationId xmlns:a16="http://schemas.microsoft.com/office/drawing/2014/main" id="{EFBDDFDF-D10F-4B06-A7BC-EC8BAF0C1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165">
                  <a:extLst>
                    <a:ext uri="{FF2B5EF4-FFF2-40B4-BE49-F238E27FC236}">
                      <a16:creationId xmlns:a16="http://schemas.microsoft.com/office/drawing/2014/main" id="{A2C08ED3-2964-41C0-9755-BD30104A3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166">
                  <a:extLst>
                    <a:ext uri="{FF2B5EF4-FFF2-40B4-BE49-F238E27FC236}">
                      <a16:creationId xmlns:a16="http://schemas.microsoft.com/office/drawing/2014/main" id="{71F4D5AE-9D39-4055-AD29-9F474D1EF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167">
                  <a:extLst>
                    <a:ext uri="{FF2B5EF4-FFF2-40B4-BE49-F238E27FC236}">
                      <a16:creationId xmlns:a16="http://schemas.microsoft.com/office/drawing/2014/main" id="{E033397A-0C50-4CBF-9748-B3E06CE58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168">
                  <a:extLst>
                    <a:ext uri="{FF2B5EF4-FFF2-40B4-BE49-F238E27FC236}">
                      <a16:creationId xmlns:a16="http://schemas.microsoft.com/office/drawing/2014/main" id="{67B1EB8B-4858-4BFD-8E00-AD5B36CCE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169">
                  <a:extLst>
                    <a:ext uri="{FF2B5EF4-FFF2-40B4-BE49-F238E27FC236}">
                      <a16:creationId xmlns:a16="http://schemas.microsoft.com/office/drawing/2014/main" id="{FD782D91-2060-457E-AFE1-12E414B71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170">
                  <a:extLst>
                    <a:ext uri="{FF2B5EF4-FFF2-40B4-BE49-F238E27FC236}">
                      <a16:creationId xmlns:a16="http://schemas.microsoft.com/office/drawing/2014/main" id="{26C83E62-1CA3-49D8-8715-3145B0E0C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171">
                  <a:extLst>
                    <a:ext uri="{FF2B5EF4-FFF2-40B4-BE49-F238E27FC236}">
                      <a16:creationId xmlns:a16="http://schemas.microsoft.com/office/drawing/2014/main" id="{63D4400B-B00F-4DDA-AF2F-208CA10E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172">
                  <a:extLst>
                    <a:ext uri="{FF2B5EF4-FFF2-40B4-BE49-F238E27FC236}">
                      <a16:creationId xmlns:a16="http://schemas.microsoft.com/office/drawing/2014/main" id="{7B71954E-7F77-455F-BF78-7E8F67188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173">
                  <a:extLst>
                    <a:ext uri="{FF2B5EF4-FFF2-40B4-BE49-F238E27FC236}">
                      <a16:creationId xmlns:a16="http://schemas.microsoft.com/office/drawing/2014/main" id="{1588F9C7-BEF7-40B8-A124-1061FAA3E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174">
                  <a:extLst>
                    <a:ext uri="{FF2B5EF4-FFF2-40B4-BE49-F238E27FC236}">
                      <a16:creationId xmlns:a16="http://schemas.microsoft.com/office/drawing/2014/main" id="{DD1250B7-7AB9-40AE-AAA4-245A7D4C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175">
                  <a:extLst>
                    <a:ext uri="{FF2B5EF4-FFF2-40B4-BE49-F238E27FC236}">
                      <a16:creationId xmlns:a16="http://schemas.microsoft.com/office/drawing/2014/main" id="{2C9FE2D7-40B6-4708-B129-64C8BD412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176">
                  <a:extLst>
                    <a:ext uri="{FF2B5EF4-FFF2-40B4-BE49-F238E27FC236}">
                      <a16:creationId xmlns:a16="http://schemas.microsoft.com/office/drawing/2014/main" id="{C5C2E292-1F31-4A13-BEAB-6F848C925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177">
                  <a:extLst>
                    <a:ext uri="{FF2B5EF4-FFF2-40B4-BE49-F238E27FC236}">
                      <a16:creationId xmlns:a16="http://schemas.microsoft.com/office/drawing/2014/main" id="{8B16C4E3-4642-48F1-BF80-9C6282614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178">
                  <a:extLst>
                    <a:ext uri="{FF2B5EF4-FFF2-40B4-BE49-F238E27FC236}">
                      <a16:creationId xmlns:a16="http://schemas.microsoft.com/office/drawing/2014/main" id="{609B23B2-0ACD-45E5-8995-2749A0A7D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179">
                  <a:extLst>
                    <a:ext uri="{FF2B5EF4-FFF2-40B4-BE49-F238E27FC236}">
                      <a16:creationId xmlns:a16="http://schemas.microsoft.com/office/drawing/2014/main" id="{C119630F-AFAF-4B8A-9D14-E6E103C3C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180">
                  <a:extLst>
                    <a:ext uri="{FF2B5EF4-FFF2-40B4-BE49-F238E27FC236}">
                      <a16:creationId xmlns:a16="http://schemas.microsoft.com/office/drawing/2014/main" id="{16548D76-1128-4725-ABA9-3D02AFD4F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181">
                  <a:extLst>
                    <a:ext uri="{FF2B5EF4-FFF2-40B4-BE49-F238E27FC236}">
                      <a16:creationId xmlns:a16="http://schemas.microsoft.com/office/drawing/2014/main" id="{F001DFAB-83D1-4A41-88F2-0736FCD03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182">
                  <a:extLst>
                    <a:ext uri="{FF2B5EF4-FFF2-40B4-BE49-F238E27FC236}">
                      <a16:creationId xmlns:a16="http://schemas.microsoft.com/office/drawing/2014/main" id="{C7D631B2-37EF-44DC-9F4B-ED2908CD7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183">
                  <a:extLst>
                    <a:ext uri="{FF2B5EF4-FFF2-40B4-BE49-F238E27FC236}">
                      <a16:creationId xmlns:a16="http://schemas.microsoft.com/office/drawing/2014/main" id="{69991358-991B-4312-A7E8-13B1A7950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Rectangle 184">
                  <a:extLst>
                    <a:ext uri="{FF2B5EF4-FFF2-40B4-BE49-F238E27FC236}">
                      <a16:creationId xmlns:a16="http://schemas.microsoft.com/office/drawing/2014/main" id="{085880E3-6683-4C19-A4F2-FB0F246FD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185">
                  <a:extLst>
                    <a:ext uri="{FF2B5EF4-FFF2-40B4-BE49-F238E27FC236}">
                      <a16:creationId xmlns:a16="http://schemas.microsoft.com/office/drawing/2014/main" id="{5461335E-993B-4E43-A19F-FD907F8B2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186">
                  <a:extLst>
                    <a:ext uri="{FF2B5EF4-FFF2-40B4-BE49-F238E27FC236}">
                      <a16:creationId xmlns:a16="http://schemas.microsoft.com/office/drawing/2014/main" id="{DB790530-870E-4A5B-A0A6-7391B34FB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187">
                  <a:extLst>
                    <a:ext uri="{FF2B5EF4-FFF2-40B4-BE49-F238E27FC236}">
                      <a16:creationId xmlns:a16="http://schemas.microsoft.com/office/drawing/2014/main" id="{170C06DB-1C1B-4A85-A36F-ABD93B3C0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188">
                  <a:extLst>
                    <a:ext uri="{FF2B5EF4-FFF2-40B4-BE49-F238E27FC236}">
                      <a16:creationId xmlns:a16="http://schemas.microsoft.com/office/drawing/2014/main" id="{E2914804-575F-48EF-8D2B-CAE2BD927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189">
                  <a:extLst>
                    <a:ext uri="{FF2B5EF4-FFF2-40B4-BE49-F238E27FC236}">
                      <a16:creationId xmlns:a16="http://schemas.microsoft.com/office/drawing/2014/main" id="{7B713030-23FC-4C8B-8D7B-93E0CDB44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190">
                  <a:extLst>
                    <a:ext uri="{FF2B5EF4-FFF2-40B4-BE49-F238E27FC236}">
                      <a16:creationId xmlns:a16="http://schemas.microsoft.com/office/drawing/2014/main" id="{BAD139C2-475D-4AE4-B802-C29B18029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191">
                  <a:extLst>
                    <a:ext uri="{FF2B5EF4-FFF2-40B4-BE49-F238E27FC236}">
                      <a16:creationId xmlns:a16="http://schemas.microsoft.com/office/drawing/2014/main" id="{AC6F1154-942A-4B4C-B5D4-9BDFF2C07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192">
                  <a:extLst>
                    <a:ext uri="{FF2B5EF4-FFF2-40B4-BE49-F238E27FC236}">
                      <a16:creationId xmlns:a16="http://schemas.microsoft.com/office/drawing/2014/main" id="{8E74B738-6974-457B-AE63-8BDF42F25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193">
                  <a:extLst>
                    <a:ext uri="{FF2B5EF4-FFF2-40B4-BE49-F238E27FC236}">
                      <a16:creationId xmlns:a16="http://schemas.microsoft.com/office/drawing/2014/main" id="{C3F209E3-ADDB-437D-864F-4BA53BF8B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194">
                  <a:extLst>
                    <a:ext uri="{FF2B5EF4-FFF2-40B4-BE49-F238E27FC236}">
                      <a16:creationId xmlns:a16="http://schemas.microsoft.com/office/drawing/2014/main" id="{812F9800-A156-4EC5-BE27-3FCADF638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195">
                  <a:extLst>
                    <a:ext uri="{FF2B5EF4-FFF2-40B4-BE49-F238E27FC236}">
                      <a16:creationId xmlns:a16="http://schemas.microsoft.com/office/drawing/2014/main" id="{2CA1F9DB-F09B-45FC-BE07-ECF3A733E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Rectangle 196">
                  <a:extLst>
                    <a:ext uri="{FF2B5EF4-FFF2-40B4-BE49-F238E27FC236}">
                      <a16:creationId xmlns:a16="http://schemas.microsoft.com/office/drawing/2014/main" id="{3CD1F8A2-3E05-40B0-B1EC-02790821F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197">
                  <a:extLst>
                    <a:ext uri="{FF2B5EF4-FFF2-40B4-BE49-F238E27FC236}">
                      <a16:creationId xmlns:a16="http://schemas.microsoft.com/office/drawing/2014/main" id="{AFF57022-7DD7-4576-9C4B-C8DDA6AE0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198">
                  <a:extLst>
                    <a:ext uri="{FF2B5EF4-FFF2-40B4-BE49-F238E27FC236}">
                      <a16:creationId xmlns:a16="http://schemas.microsoft.com/office/drawing/2014/main" id="{E01C13FF-710A-427C-9331-19223FAA7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199">
                  <a:extLst>
                    <a:ext uri="{FF2B5EF4-FFF2-40B4-BE49-F238E27FC236}">
                      <a16:creationId xmlns:a16="http://schemas.microsoft.com/office/drawing/2014/main" id="{1B67B4BE-FCCF-46C0-A831-14AF8BA47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200">
                  <a:extLst>
                    <a:ext uri="{FF2B5EF4-FFF2-40B4-BE49-F238E27FC236}">
                      <a16:creationId xmlns:a16="http://schemas.microsoft.com/office/drawing/2014/main" id="{90A4F20D-5C0E-4675-9F66-0C44076F8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201">
                  <a:extLst>
                    <a:ext uri="{FF2B5EF4-FFF2-40B4-BE49-F238E27FC236}">
                      <a16:creationId xmlns:a16="http://schemas.microsoft.com/office/drawing/2014/main" id="{E05C0AD9-96C5-464E-85BA-C0E104305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202">
                  <a:extLst>
                    <a:ext uri="{FF2B5EF4-FFF2-40B4-BE49-F238E27FC236}">
                      <a16:creationId xmlns:a16="http://schemas.microsoft.com/office/drawing/2014/main" id="{6D4B8AFA-D69F-445A-99EA-235574DD2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203">
                  <a:extLst>
                    <a:ext uri="{FF2B5EF4-FFF2-40B4-BE49-F238E27FC236}">
                      <a16:creationId xmlns:a16="http://schemas.microsoft.com/office/drawing/2014/main" id="{A5EA6737-0347-437B-AE94-A7DAEF61D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204">
                  <a:extLst>
                    <a:ext uri="{FF2B5EF4-FFF2-40B4-BE49-F238E27FC236}">
                      <a16:creationId xmlns:a16="http://schemas.microsoft.com/office/drawing/2014/main" id="{E120F045-09E8-43E1-9572-4AEB8C143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213" name="Freeform 206">
                <a:extLst>
                  <a:ext uri="{FF2B5EF4-FFF2-40B4-BE49-F238E27FC236}">
                    <a16:creationId xmlns:a16="http://schemas.microsoft.com/office/drawing/2014/main" id="{ADED0C47-998A-4D11-8ECF-629CC373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207">
                <a:extLst>
                  <a:ext uri="{FF2B5EF4-FFF2-40B4-BE49-F238E27FC236}">
                    <a16:creationId xmlns:a16="http://schemas.microsoft.com/office/drawing/2014/main" id="{2106B975-CA8A-4BBB-A2C9-FB813916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208">
                <a:extLst>
                  <a:ext uri="{FF2B5EF4-FFF2-40B4-BE49-F238E27FC236}">
                    <a16:creationId xmlns:a16="http://schemas.microsoft.com/office/drawing/2014/main" id="{F8789A52-8BC2-44C9-9D30-6DA4C754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Rectangle 209">
                <a:extLst>
                  <a:ext uri="{FF2B5EF4-FFF2-40B4-BE49-F238E27FC236}">
                    <a16:creationId xmlns:a16="http://schemas.microsoft.com/office/drawing/2014/main" id="{06818C2F-9CAF-4CD8-B198-B0C1454D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210">
                <a:extLst>
                  <a:ext uri="{FF2B5EF4-FFF2-40B4-BE49-F238E27FC236}">
                    <a16:creationId xmlns:a16="http://schemas.microsoft.com/office/drawing/2014/main" id="{37F32949-C272-4113-A471-6FD4A3AD7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211">
                <a:extLst>
                  <a:ext uri="{FF2B5EF4-FFF2-40B4-BE49-F238E27FC236}">
                    <a16:creationId xmlns:a16="http://schemas.microsoft.com/office/drawing/2014/main" id="{17E82728-DCF1-4829-9B79-1A40E03B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212">
                <a:extLst>
                  <a:ext uri="{FF2B5EF4-FFF2-40B4-BE49-F238E27FC236}">
                    <a16:creationId xmlns:a16="http://schemas.microsoft.com/office/drawing/2014/main" id="{BF9AC97D-DE0A-4762-884B-7DF107155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213">
                <a:extLst>
                  <a:ext uri="{FF2B5EF4-FFF2-40B4-BE49-F238E27FC236}">
                    <a16:creationId xmlns:a16="http://schemas.microsoft.com/office/drawing/2014/main" id="{80FEE9D6-CE6D-45ED-A71B-FEFBAE35B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214">
                <a:extLst>
                  <a:ext uri="{FF2B5EF4-FFF2-40B4-BE49-F238E27FC236}">
                    <a16:creationId xmlns:a16="http://schemas.microsoft.com/office/drawing/2014/main" id="{1A1DDDFF-EB6D-4611-B57C-E3FBB0143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215">
                <a:extLst>
                  <a:ext uri="{FF2B5EF4-FFF2-40B4-BE49-F238E27FC236}">
                    <a16:creationId xmlns:a16="http://schemas.microsoft.com/office/drawing/2014/main" id="{FD57F620-0B7A-4847-8705-4968777CC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216">
                <a:extLst>
                  <a:ext uri="{FF2B5EF4-FFF2-40B4-BE49-F238E27FC236}">
                    <a16:creationId xmlns:a16="http://schemas.microsoft.com/office/drawing/2014/main" id="{03CBF383-6698-4397-99D4-F064435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217">
                <a:extLst>
                  <a:ext uri="{FF2B5EF4-FFF2-40B4-BE49-F238E27FC236}">
                    <a16:creationId xmlns:a16="http://schemas.microsoft.com/office/drawing/2014/main" id="{65406896-32E2-40F4-83CB-8E32FE1DE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218">
                <a:extLst>
                  <a:ext uri="{FF2B5EF4-FFF2-40B4-BE49-F238E27FC236}">
                    <a16:creationId xmlns:a16="http://schemas.microsoft.com/office/drawing/2014/main" id="{C946F3A7-05B4-4C13-9937-C547DB03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219">
                <a:extLst>
                  <a:ext uri="{FF2B5EF4-FFF2-40B4-BE49-F238E27FC236}">
                    <a16:creationId xmlns:a16="http://schemas.microsoft.com/office/drawing/2014/main" id="{C2580FFF-FDF9-4622-92F9-A536685E0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220">
                <a:extLst>
                  <a:ext uri="{FF2B5EF4-FFF2-40B4-BE49-F238E27FC236}">
                    <a16:creationId xmlns:a16="http://schemas.microsoft.com/office/drawing/2014/main" id="{45DAA4A3-3FAD-4663-A835-1729FCEE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Rectangle 221">
                <a:extLst>
                  <a:ext uri="{FF2B5EF4-FFF2-40B4-BE49-F238E27FC236}">
                    <a16:creationId xmlns:a16="http://schemas.microsoft.com/office/drawing/2014/main" id="{E244E82F-3650-4C8C-ABEF-00E4BF68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222">
                <a:extLst>
                  <a:ext uri="{FF2B5EF4-FFF2-40B4-BE49-F238E27FC236}">
                    <a16:creationId xmlns:a16="http://schemas.microsoft.com/office/drawing/2014/main" id="{ACC48C1F-520B-4692-AEC6-C605481E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223">
                <a:extLst>
                  <a:ext uri="{FF2B5EF4-FFF2-40B4-BE49-F238E27FC236}">
                    <a16:creationId xmlns:a16="http://schemas.microsoft.com/office/drawing/2014/main" id="{E9C4F25C-7DF6-4D1C-9237-24E099D45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224">
                <a:extLst>
                  <a:ext uri="{FF2B5EF4-FFF2-40B4-BE49-F238E27FC236}">
                    <a16:creationId xmlns:a16="http://schemas.microsoft.com/office/drawing/2014/main" id="{18F82DCA-1724-422D-B07C-1191B326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225">
                <a:extLst>
                  <a:ext uri="{FF2B5EF4-FFF2-40B4-BE49-F238E27FC236}">
                    <a16:creationId xmlns:a16="http://schemas.microsoft.com/office/drawing/2014/main" id="{C8FDEBFA-19A7-4830-A1DB-7A772B24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226">
                <a:extLst>
                  <a:ext uri="{FF2B5EF4-FFF2-40B4-BE49-F238E27FC236}">
                    <a16:creationId xmlns:a16="http://schemas.microsoft.com/office/drawing/2014/main" id="{1601CF8C-F452-4E93-826A-FD77724C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227">
                <a:extLst>
                  <a:ext uri="{FF2B5EF4-FFF2-40B4-BE49-F238E27FC236}">
                    <a16:creationId xmlns:a16="http://schemas.microsoft.com/office/drawing/2014/main" id="{D122A928-1FF7-4E51-B8BE-41D0755F1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228">
                <a:extLst>
                  <a:ext uri="{FF2B5EF4-FFF2-40B4-BE49-F238E27FC236}">
                    <a16:creationId xmlns:a16="http://schemas.microsoft.com/office/drawing/2014/main" id="{A0CFDE37-228C-4B18-81D7-200D8164C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229">
                <a:extLst>
                  <a:ext uri="{FF2B5EF4-FFF2-40B4-BE49-F238E27FC236}">
                    <a16:creationId xmlns:a16="http://schemas.microsoft.com/office/drawing/2014/main" id="{2274E1AB-4196-4DC8-97F8-7F8F658E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230">
                <a:extLst>
                  <a:ext uri="{FF2B5EF4-FFF2-40B4-BE49-F238E27FC236}">
                    <a16:creationId xmlns:a16="http://schemas.microsoft.com/office/drawing/2014/main" id="{8F12079E-F39E-49EC-A23A-6A4B7EC9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231">
                <a:extLst>
                  <a:ext uri="{FF2B5EF4-FFF2-40B4-BE49-F238E27FC236}">
                    <a16:creationId xmlns:a16="http://schemas.microsoft.com/office/drawing/2014/main" id="{67E15ADA-D141-40FF-B409-F99569F5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232">
                <a:extLst>
                  <a:ext uri="{FF2B5EF4-FFF2-40B4-BE49-F238E27FC236}">
                    <a16:creationId xmlns:a16="http://schemas.microsoft.com/office/drawing/2014/main" id="{7D3A7E1A-21B2-4684-9051-234DC9F6F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233">
                <a:extLst>
                  <a:ext uri="{FF2B5EF4-FFF2-40B4-BE49-F238E27FC236}">
                    <a16:creationId xmlns:a16="http://schemas.microsoft.com/office/drawing/2014/main" id="{8F84DEB0-2508-4ECB-AA0E-6AE555EF0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234">
                <a:extLst>
                  <a:ext uri="{FF2B5EF4-FFF2-40B4-BE49-F238E27FC236}">
                    <a16:creationId xmlns:a16="http://schemas.microsoft.com/office/drawing/2014/main" id="{E697A1FC-D9C4-44A7-96DC-A9CB51A1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235">
                <a:extLst>
                  <a:ext uri="{FF2B5EF4-FFF2-40B4-BE49-F238E27FC236}">
                    <a16:creationId xmlns:a16="http://schemas.microsoft.com/office/drawing/2014/main" id="{595F6DC7-91BA-415E-94AB-63229B7A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236">
                <a:extLst>
                  <a:ext uri="{FF2B5EF4-FFF2-40B4-BE49-F238E27FC236}">
                    <a16:creationId xmlns:a16="http://schemas.microsoft.com/office/drawing/2014/main" id="{C42C653E-3F93-429C-B7C9-E27D11EB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237">
                <a:extLst>
                  <a:ext uri="{FF2B5EF4-FFF2-40B4-BE49-F238E27FC236}">
                    <a16:creationId xmlns:a16="http://schemas.microsoft.com/office/drawing/2014/main" id="{2A0ED574-CA82-48DD-987A-6450D6FF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238">
                <a:extLst>
                  <a:ext uri="{FF2B5EF4-FFF2-40B4-BE49-F238E27FC236}">
                    <a16:creationId xmlns:a16="http://schemas.microsoft.com/office/drawing/2014/main" id="{E3A3AEB0-895B-4461-AD70-658FC4CFA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239">
                <a:extLst>
                  <a:ext uri="{FF2B5EF4-FFF2-40B4-BE49-F238E27FC236}">
                    <a16:creationId xmlns:a16="http://schemas.microsoft.com/office/drawing/2014/main" id="{ED9A1EE0-3F19-4D68-B84F-90D6A9A8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240">
                <a:extLst>
                  <a:ext uri="{FF2B5EF4-FFF2-40B4-BE49-F238E27FC236}">
                    <a16:creationId xmlns:a16="http://schemas.microsoft.com/office/drawing/2014/main" id="{E10ABCDE-59D5-4A5B-B6F8-68A7F376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241">
                <a:extLst>
                  <a:ext uri="{FF2B5EF4-FFF2-40B4-BE49-F238E27FC236}">
                    <a16:creationId xmlns:a16="http://schemas.microsoft.com/office/drawing/2014/main" id="{F495FE47-53BE-426A-BE47-E59200911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242">
                <a:extLst>
                  <a:ext uri="{FF2B5EF4-FFF2-40B4-BE49-F238E27FC236}">
                    <a16:creationId xmlns:a16="http://schemas.microsoft.com/office/drawing/2014/main" id="{1E5D557B-C755-4408-9A5D-DAEB2EE8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243">
                <a:extLst>
                  <a:ext uri="{FF2B5EF4-FFF2-40B4-BE49-F238E27FC236}">
                    <a16:creationId xmlns:a16="http://schemas.microsoft.com/office/drawing/2014/main" id="{0407048C-728B-41A9-BA4D-01266DFD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244">
                <a:extLst>
                  <a:ext uri="{FF2B5EF4-FFF2-40B4-BE49-F238E27FC236}">
                    <a16:creationId xmlns:a16="http://schemas.microsoft.com/office/drawing/2014/main" id="{17EC6543-1C92-4DF5-9C0D-E5C991DD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Rectangle 245">
                <a:extLst>
                  <a:ext uri="{FF2B5EF4-FFF2-40B4-BE49-F238E27FC236}">
                    <a16:creationId xmlns:a16="http://schemas.microsoft.com/office/drawing/2014/main" id="{E255448A-030A-4887-97DF-E87FD37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246">
                <a:extLst>
                  <a:ext uri="{FF2B5EF4-FFF2-40B4-BE49-F238E27FC236}">
                    <a16:creationId xmlns:a16="http://schemas.microsoft.com/office/drawing/2014/main" id="{F13B4BE6-1EEC-435E-948C-E6F5D79E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247">
                <a:extLst>
                  <a:ext uri="{FF2B5EF4-FFF2-40B4-BE49-F238E27FC236}">
                    <a16:creationId xmlns:a16="http://schemas.microsoft.com/office/drawing/2014/main" id="{FD406444-C932-49EA-B917-81F1B8A1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248">
                <a:extLst>
                  <a:ext uri="{FF2B5EF4-FFF2-40B4-BE49-F238E27FC236}">
                    <a16:creationId xmlns:a16="http://schemas.microsoft.com/office/drawing/2014/main" id="{20F31EBF-A136-4D2A-B967-063904056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249">
                <a:extLst>
                  <a:ext uri="{FF2B5EF4-FFF2-40B4-BE49-F238E27FC236}">
                    <a16:creationId xmlns:a16="http://schemas.microsoft.com/office/drawing/2014/main" id="{AB07B945-7B5C-4661-A4EC-BF36FD74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250">
                <a:extLst>
                  <a:ext uri="{FF2B5EF4-FFF2-40B4-BE49-F238E27FC236}">
                    <a16:creationId xmlns:a16="http://schemas.microsoft.com/office/drawing/2014/main" id="{17083C65-8966-47BD-AEDB-83CF2F5B6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251">
                <a:extLst>
                  <a:ext uri="{FF2B5EF4-FFF2-40B4-BE49-F238E27FC236}">
                    <a16:creationId xmlns:a16="http://schemas.microsoft.com/office/drawing/2014/main" id="{4DA21FAD-8B8B-4116-AFBA-3184B034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252">
                <a:extLst>
                  <a:ext uri="{FF2B5EF4-FFF2-40B4-BE49-F238E27FC236}">
                    <a16:creationId xmlns:a16="http://schemas.microsoft.com/office/drawing/2014/main" id="{274C408E-9561-4F58-98DF-83A73811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253">
                <a:extLst>
                  <a:ext uri="{FF2B5EF4-FFF2-40B4-BE49-F238E27FC236}">
                    <a16:creationId xmlns:a16="http://schemas.microsoft.com/office/drawing/2014/main" id="{71DA054B-63C8-4882-9086-64F32B105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254">
                <a:extLst>
                  <a:ext uri="{FF2B5EF4-FFF2-40B4-BE49-F238E27FC236}">
                    <a16:creationId xmlns:a16="http://schemas.microsoft.com/office/drawing/2014/main" id="{BE8C8B3E-087B-4265-AEE2-5812AD7A4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255">
                <a:extLst>
                  <a:ext uri="{FF2B5EF4-FFF2-40B4-BE49-F238E27FC236}">
                    <a16:creationId xmlns:a16="http://schemas.microsoft.com/office/drawing/2014/main" id="{E272E4C3-FA54-4711-A56B-CF2A2B64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256">
                <a:extLst>
                  <a:ext uri="{FF2B5EF4-FFF2-40B4-BE49-F238E27FC236}">
                    <a16:creationId xmlns:a16="http://schemas.microsoft.com/office/drawing/2014/main" id="{108167B8-8E4E-430F-B470-531FE94EC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257">
                <a:extLst>
                  <a:ext uri="{FF2B5EF4-FFF2-40B4-BE49-F238E27FC236}">
                    <a16:creationId xmlns:a16="http://schemas.microsoft.com/office/drawing/2014/main" id="{E229936D-3655-4091-BD72-80464074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258">
                <a:extLst>
                  <a:ext uri="{FF2B5EF4-FFF2-40B4-BE49-F238E27FC236}">
                    <a16:creationId xmlns:a16="http://schemas.microsoft.com/office/drawing/2014/main" id="{E5FE9B42-7FA1-46EB-90C2-8951859C2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259">
                <a:extLst>
                  <a:ext uri="{FF2B5EF4-FFF2-40B4-BE49-F238E27FC236}">
                    <a16:creationId xmlns:a16="http://schemas.microsoft.com/office/drawing/2014/main" id="{37233921-E7BB-45C2-8904-D6670B6D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260">
                <a:extLst>
                  <a:ext uri="{FF2B5EF4-FFF2-40B4-BE49-F238E27FC236}">
                    <a16:creationId xmlns:a16="http://schemas.microsoft.com/office/drawing/2014/main" id="{FAED489D-6891-48EA-BCFA-126BB015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261">
                <a:extLst>
                  <a:ext uri="{FF2B5EF4-FFF2-40B4-BE49-F238E27FC236}">
                    <a16:creationId xmlns:a16="http://schemas.microsoft.com/office/drawing/2014/main" id="{1519C590-2FD1-4C37-9219-56EFF2BEE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262">
                <a:extLst>
                  <a:ext uri="{FF2B5EF4-FFF2-40B4-BE49-F238E27FC236}">
                    <a16:creationId xmlns:a16="http://schemas.microsoft.com/office/drawing/2014/main" id="{CF97B151-D2B6-4C98-B73D-3C6FE7E5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263">
                <a:extLst>
                  <a:ext uri="{FF2B5EF4-FFF2-40B4-BE49-F238E27FC236}">
                    <a16:creationId xmlns:a16="http://schemas.microsoft.com/office/drawing/2014/main" id="{5DA39C25-1720-4896-B65B-6D36840B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264">
                <a:extLst>
                  <a:ext uri="{FF2B5EF4-FFF2-40B4-BE49-F238E27FC236}">
                    <a16:creationId xmlns:a16="http://schemas.microsoft.com/office/drawing/2014/main" id="{765D2D64-23BC-4EAF-A2B4-169E10B4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265">
                <a:extLst>
                  <a:ext uri="{FF2B5EF4-FFF2-40B4-BE49-F238E27FC236}">
                    <a16:creationId xmlns:a16="http://schemas.microsoft.com/office/drawing/2014/main" id="{CABF5B4B-4C8B-42BC-88F4-AE03FB72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266">
                <a:extLst>
                  <a:ext uri="{FF2B5EF4-FFF2-40B4-BE49-F238E27FC236}">
                    <a16:creationId xmlns:a16="http://schemas.microsoft.com/office/drawing/2014/main" id="{AE7989B3-7565-4776-BE2F-F2099C71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267">
                <a:extLst>
                  <a:ext uri="{FF2B5EF4-FFF2-40B4-BE49-F238E27FC236}">
                    <a16:creationId xmlns:a16="http://schemas.microsoft.com/office/drawing/2014/main" id="{4B5623F1-A163-4236-B664-19CCAAC06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268">
                <a:extLst>
                  <a:ext uri="{FF2B5EF4-FFF2-40B4-BE49-F238E27FC236}">
                    <a16:creationId xmlns:a16="http://schemas.microsoft.com/office/drawing/2014/main" id="{33C58C0C-985A-4601-B4A6-7823F3BFC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269">
                <a:extLst>
                  <a:ext uri="{FF2B5EF4-FFF2-40B4-BE49-F238E27FC236}">
                    <a16:creationId xmlns:a16="http://schemas.microsoft.com/office/drawing/2014/main" id="{5D12C2E5-37BF-4CAF-A254-41F8B7A02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270">
                <a:extLst>
                  <a:ext uri="{FF2B5EF4-FFF2-40B4-BE49-F238E27FC236}">
                    <a16:creationId xmlns:a16="http://schemas.microsoft.com/office/drawing/2014/main" id="{A335A10D-6265-40B8-B7F7-68AB39C7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Rectangle 271">
                <a:extLst>
                  <a:ext uri="{FF2B5EF4-FFF2-40B4-BE49-F238E27FC236}">
                    <a16:creationId xmlns:a16="http://schemas.microsoft.com/office/drawing/2014/main" id="{22C15FBC-6123-424D-AC0A-16C53E31B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272">
                <a:extLst>
                  <a:ext uri="{FF2B5EF4-FFF2-40B4-BE49-F238E27FC236}">
                    <a16:creationId xmlns:a16="http://schemas.microsoft.com/office/drawing/2014/main" id="{7BC793B6-5E40-4E98-814C-E353C48E1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273">
                <a:extLst>
                  <a:ext uri="{FF2B5EF4-FFF2-40B4-BE49-F238E27FC236}">
                    <a16:creationId xmlns:a16="http://schemas.microsoft.com/office/drawing/2014/main" id="{F8EBE4B0-4C8F-4F0A-8BA1-DF380424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274">
                <a:extLst>
                  <a:ext uri="{FF2B5EF4-FFF2-40B4-BE49-F238E27FC236}">
                    <a16:creationId xmlns:a16="http://schemas.microsoft.com/office/drawing/2014/main" id="{AB62D77A-234B-4F20-A837-9F733441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275">
                <a:extLst>
                  <a:ext uri="{FF2B5EF4-FFF2-40B4-BE49-F238E27FC236}">
                    <a16:creationId xmlns:a16="http://schemas.microsoft.com/office/drawing/2014/main" id="{38136946-FE46-4215-9584-D96FC8061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276">
                <a:extLst>
                  <a:ext uri="{FF2B5EF4-FFF2-40B4-BE49-F238E27FC236}">
                    <a16:creationId xmlns:a16="http://schemas.microsoft.com/office/drawing/2014/main" id="{3F51B542-6435-4919-B5B7-2C97676F6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277">
                <a:extLst>
                  <a:ext uri="{FF2B5EF4-FFF2-40B4-BE49-F238E27FC236}">
                    <a16:creationId xmlns:a16="http://schemas.microsoft.com/office/drawing/2014/main" id="{FE315B61-42C9-4805-B283-558FF3C0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278">
                <a:extLst>
                  <a:ext uri="{FF2B5EF4-FFF2-40B4-BE49-F238E27FC236}">
                    <a16:creationId xmlns:a16="http://schemas.microsoft.com/office/drawing/2014/main" id="{B878ED43-5648-47A7-8E0B-F105B658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279">
                <a:extLst>
                  <a:ext uri="{FF2B5EF4-FFF2-40B4-BE49-F238E27FC236}">
                    <a16:creationId xmlns:a16="http://schemas.microsoft.com/office/drawing/2014/main" id="{FFBF7406-10AA-430C-B5E5-82F1098C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280">
                <a:extLst>
                  <a:ext uri="{FF2B5EF4-FFF2-40B4-BE49-F238E27FC236}">
                    <a16:creationId xmlns:a16="http://schemas.microsoft.com/office/drawing/2014/main" id="{C307E8C0-4097-45D5-9AD3-61C45A10E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281">
                <a:extLst>
                  <a:ext uri="{FF2B5EF4-FFF2-40B4-BE49-F238E27FC236}">
                    <a16:creationId xmlns:a16="http://schemas.microsoft.com/office/drawing/2014/main" id="{9A30C314-7D55-4F96-8E5B-601EA9A40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282">
                <a:extLst>
                  <a:ext uri="{FF2B5EF4-FFF2-40B4-BE49-F238E27FC236}">
                    <a16:creationId xmlns:a16="http://schemas.microsoft.com/office/drawing/2014/main" id="{D09C6E72-28FB-4042-B2E6-8C2F4FC4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Rectangle 283">
                <a:extLst>
                  <a:ext uri="{FF2B5EF4-FFF2-40B4-BE49-F238E27FC236}">
                    <a16:creationId xmlns:a16="http://schemas.microsoft.com/office/drawing/2014/main" id="{4AA0550C-4BC7-48E6-A483-617345431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284">
                <a:extLst>
                  <a:ext uri="{FF2B5EF4-FFF2-40B4-BE49-F238E27FC236}">
                    <a16:creationId xmlns:a16="http://schemas.microsoft.com/office/drawing/2014/main" id="{AE2A3044-9F42-47CB-BCA4-3C68D431B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285">
                <a:extLst>
                  <a:ext uri="{FF2B5EF4-FFF2-40B4-BE49-F238E27FC236}">
                    <a16:creationId xmlns:a16="http://schemas.microsoft.com/office/drawing/2014/main" id="{A9A4BFE2-B01C-4ECD-9448-404228346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286">
                <a:extLst>
                  <a:ext uri="{FF2B5EF4-FFF2-40B4-BE49-F238E27FC236}">
                    <a16:creationId xmlns:a16="http://schemas.microsoft.com/office/drawing/2014/main" id="{308339EF-5F87-43B3-B6C3-61DE3113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287">
                <a:extLst>
                  <a:ext uri="{FF2B5EF4-FFF2-40B4-BE49-F238E27FC236}">
                    <a16:creationId xmlns:a16="http://schemas.microsoft.com/office/drawing/2014/main" id="{AA5DBD0A-87B7-4CED-B940-8690B8E3B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288">
                <a:extLst>
                  <a:ext uri="{FF2B5EF4-FFF2-40B4-BE49-F238E27FC236}">
                    <a16:creationId xmlns:a16="http://schemas.microsoft.com/office/drawing/2014/main" id="{3361EFCF-2E1E-4015-B150-12A2628D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289">
                <a:extLst>
                  <a:ext uri="{FF2B5EF4-FFF2-40B4-BE49-F238E27FC236}">
                    <a16:creationId xmlns:a16="http://schemas.microsoft.com/office/drawing/2014/main" id="{68ECC9E2-8B11-45EF-B220-4B114C7D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290">
                <a:extLst>
                  <a:ext uri="{FF2B5EF4-FFF2-40B4-BE49-F238E27FC236}">
                    <a16:creationId xmlns:a16="http://schemas.microsoft.com/office/drawing/2014/main" id="{8A79C3B7-0274-4414-B0F3-B71FCC8A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91">
                <a:extLst>
                  <a:ext uri="{FF2B5EF4-FFF2-40B4-BE49-F238E27FC236}">
                    <a16:creationId xmlns:a16="http://schemas.microsoft.com/office/drawing/2014/main" id="{0DA0896F-F3EF-4350-B609-B2D82C25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92">
                <a:extLst>
                  <a:ext uri="{FF2B5EF4-FFF2-40B4-BE49-F238E27FC236}">
                    <a16:creationId xmlns:a16="http://schemas.microsoft.com/office/drawing/2014/main" id="{FF757765-EDEB-4648-A395-5AE2AC48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Rectangle 293">
                <a:extLst>
                  <a:ext uri="{FF2B5EF4-FFF2-40B4-BE49-F238E27FC236}">
                    <a16:creationId xmlns:a16="http://schemas.microsoft.com/office/drawing/2014/main" id="{9CDCA352-E13A-463A-A19F-F9B60607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294">
                <a:extLst>
                  <a:ext uri="{FF2B5EF4-FFF2-40B4-BE49-F238E27FC236}">
                    <a16:creationId xmlns:a16="http://schemas.microsoft.com/office/drawing/2014/main" id="{A9E640DF-61F2-4475-BB45-48D41BD2F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295">
                <a:extLst>
                  <a:ext uri="{FF2B5EF4-FFF2-40B4-BE49-F238E27FC236}">
                    <a16:creationId xmlns:a16="http://schemas.microsoft.com/office/drawing/2014/main" id="{895E2878-1550-4F88-A540-631F3000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296">
                <a:extLst>
                  <a:ext uri="{FF2B5EF4-FFF2-40B4-BE49-F238E27FC236}">
                    <a16:creationId xmlns:a16="http://schemas.microsoft.com/office/drawing/2014/main" id="{AFFD8AEF-8384-46B7-8CFB-4F475628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297">
                <a:extLst>
                  <a:ext uri="{FF2B5EF4-FFF2-40B4-BE49-F238E27FC236}">
                    <a16:creationId xmlns:a16="http://schemas.microsoft.com/office/drawing/2014/main" id="{03A8E2C7-6235-4C2A-9648-AA8F02BDE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98">
                <a:extLst>
                  <a:ext uri="{FF2B5EF4-FFF2-40B4-BE49-F238E27FC236}">
                    <a16:creationId xmlns:a16="http://schemas.microsoft.com/office/drawing/2014/main" id="{2AF97124-3EF6-4BEC-95FF-A21C77C0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99">
                <a:extLst>
                  <a:ext uri="{FF2B5EF4-FFF2-40B4-BE49-F238E27FC236}">
                    <a16:creationId xmlns:a16="http://schemas.microsoft.com/office/drawing/2014/main" id="{9FE7E12C-70DA-432C-AFF1-838BD82C1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300">
                <a:extLst>
                  <a:ext uri="{FF2B5EF4-FFF2-40B4-BE49-F238E27FC236}">
                    <a16:creationId xmlns:a16="http://schemas.microsoft.com/office/drawing/2014/main" id="{76F1E2DD-F761-4A76-966D-05CC4FF8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301">
                <a:extLst>
                  <a:ext uri="{FF2B5EF4-FFF2-40B4-BE49-F238E27FC236}">
                    <a16:creationId xmlns:a16="http://schemas.microsoft.com/office/drawing/2014/main" id="{F978FD11-DC21-43B7-8D78-53226171A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302">
                <a:extLst>
                  <a:ext uri="{FF2B5EF4-FFF2-40B4-BE49-F238E27FC236}">
                    <a16:creationId xmlns:a16="http://schemas.microsoft.com/office/drawing/2014/main" id="{280F1EAF-EAEE-4CF8-89E3-8371F968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303">
                <a:extLst>
                  <a:ext uri="{FF2B5EF4-FFF2-40B4-BE49-F238E27FC236}">
                    <a16:creationId xmlns:a16="http://schemas.microsoft.com/office/drawing/2014/main" id="{4CC21C5A-E9BD-4663-B7CC-F65B7BED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304">
                <a:extLst>
                  <a:ext uri="{FF2B5EF4-FFF2-40B4-BE49-F238E27FC236}">
                    <a16:creationId xmlns:a16="http://schemas.microsoft.com/office/drawing/2014/main" id="{79A0C491-D27F-4105-AE8E-F8F0E8D3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305">
                <a:extLst>
                  <a:ext uri="{FF2B5EF4-FFF2-40B4-BE49-F238E27FC236}">
                    <a16:creationId xmlns:a16="http://schemas.microsoft.com/office/drawing/2014/main" id="{48DA22E9-DA4E-4E58-9CB2-6409CFA9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306">
                <a:extLst>
                  <a:ext uri="{FF2B5EF4-FFF2-40B4-BE49-F238E27FC236}">
                    <a16:creationId xmlns:a16="http://schemas.microsoft.com/office/drawing/2014/main" id="{3FF08400-D23F-4B92-91D2-8E82EF51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307">
                <a:extLst>
                  <a:ext uri="{FF2B5EF4-FFF2-40B4-BE49-F238E27FC236}">
                    <a16:creationId xmlns:a16="http://schemas.microsoft.com/office/drawing/2014/main" id="{7923F197-BD6C-4C90-AE7E-CD0DDA31E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308">
                <a:extLst>
                  <a:ext uri="{FF2B5EF4-FFF2-40B4-BE49-F238E27FC236}">
                    <a16:creationId xmlns:a16="http://schemas.microsoft.com/office/drawing/2014/main" id="{170BB8F6-8AEF-404F-B31A-7E632FD62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309">
                <a:extLst>
                  <a:ext uri="{FF2B5EF4-FFF2-40B4-BE49-F238E27FC236}">
                    <a16:creationId xmlns:a16="http://schemas.microsoft.com/office/drawing/2014/main" id="{B2BB5320-1F77-4B59-9EB5-87AE80CAF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310">
                <a:extLst>
                  <a:ext uri="{FF2B5EF4-FFF2-40B4-BE49-F238E27FC236}">
                    <a16:creationId xmlns:a16="http://schemas.microsoft.com/office/drawing/2014/main" id="{86FE9B71-3A05-4149-981D-70BB1568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311">
                <a:extLst>
                  <a:ext uri="{FF2B5EF4-FFF2-40B4-BE49-F238E27FC236}">
                    <a16:creationId xmlns:a16="http://schemas.microsoft.com/office/drawing/2014/main" id="{7A5D3F0A-11F6-4B97-90C6-ADBABBC62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312">
                <a:extLst>
                  <a:ext uri="{FF2B5EF4-FFF2-40B4-BE49-F238E27FC236}">
                    <a16:creationId xmlns:a16="http://schemas.microsoft.com/office/drawing/2014/main" id="{53C0CCB3-6B2B-4E33-96FA-EDB4711C1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313">
                <a:extLst>
                  <a:ext uri="{FF2B5EF4-FFF2-40B4-BE49-F238E27FC236}">
                    <a16:creationId xmlns:a16="http://schemas.microsoft.com/office/drawing/2014/main" id="{180F46C5-1BA9-4885-9CFF-ADDF5B7E5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314">
                <a:extLst>
                  <a:ext uri="{FF2B5EF4-FFF2-40B4-BE49-F238E27FC236}">
                    <a16:creationId xmlns:a16="http://schemas.microsoft.com/office/drawing/2014/main" id="{FFD19756-0F1F-4461-BF18-E7A0CF60F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315">
                <a:extLst>
                  <a:ext uri="{FF2B5EF4-FFF2-40B4-BE49-F238E27FC236}">
                    <a16:creationId xmlns:a16="http://schemas.microsoft.com/office/drawing/2014/main" id="{EC2826F8-600A-4C2D-AF8E-B9C0CCC6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316">
                <a:extLst>
                  <a:ext uri="{FF2B5EF4-FFF2-40B4-BE49-F238E27FC236}">
                    <a16:creationId xmlns:a16="http://schemas.microsoft.com/office/drawing/2014/main" id="{8BEB1E91-B331-44FE-BFB6-1F4BD2D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317">
                <a:extLst>
                  <a:ext uri="{FF2B5EF4-FFF2-40B4-BE49-F238E27FC236}">
                    <a16:creationId xmlns:a16="http://schemas.microsoft.com/office/drawing/2014/main" id="{B48A49F7-6CE1-492E-BB4A-FA75419AB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318">
                <a:extLst>
                  <a:ext uri="{FF2B5EF4-FFF2-40B4-BE49-F238E27FC236}">
                    <a16:creationId xmlns:a16="http://schemas.microsoft.com/office/drawing/2014/main" id="{E0886C77-FFB3-4153-B78C-57ADE208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319">
                <a:extLst>
                  <a:ext uri="{FF2B5EF4-FFF2-40B4-BE49-F238E27FC236}">
                    <a16:creationId xmlns:a16="http://schemas.microsoft.com/office/drawing/2014/main" id="{C0B20DB8-CB23-4AEF-A3A0-1D0240C8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320">
                <a:extLst>
                  <a:ext uri="{FF2B5EF4-FFF2-40B4-BE49-F238E27FC236}">
                    <a16:creationId xmlns:a16="http://schemas.microsoft.com/office/drawing/2014/main" id="{E2E65367-4197-4A9F-BA3F-652F06C25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321">
                <a:extLst>
                  <a:ext uri="{FF2B5EF4-FFF2-40B4-BE49-F238E27FC236}">
                    <a16:creationId xmlns:a16="http://schemas.microsoft.com/office/drawing/2014/main" id="{5812AB97-0F75-45BD-82C8-24EE6720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322">
                <a:extLst>
                  <a:ext uri="{FF2B5EF4-FFF2-40B4-BE49-F238E27FC236}">
                    <a16:creationId xmlns:a16="http://schemas.microsoft.com/office/drawing/2014/main" id="{D400C5D8-B509-4B23-B76B-F9F41F27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323">
                <a:extLst>
                  <a:ext uri="{FF2B5EF4-FFF2-40B4-BE49-F238E27FC236}">
                    <a16:creationId xmlns:a16="http://schemas.microsoft.com/office/drawing/2014/main" id="{26AFB3FC-9DB1-4EE8-B364-E51572DF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324">
                <a:extLst>
                  <a:ext uri="{FF2B5EF4-FFF2-40B4-BE49-F238E27FC236}">
                    <a16:creationId xmlns:a16="http://schemas.microsoft.com/office/drawing/2014/main" id="{9DD2FE96-F9CA-43F8-8E35-C5BF89043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325">
                <a:extLst>
                  <a:ext uri="{FF2B5EF4-FFF2-40B4-BE49-F238E27FC236}">
                    <a16:creationId xmlns:a16="http://schemas.microsoft.com/office/drawing/2014/main" id="{E8436990-FDD6-45A2-B1F2-6610A27DC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326">
                <a:extLst>
                  <a:ext uri="{FF2B5EF4-FFF2-40B4-BE49-F238E27FC236}">
                    <a16:creationId xmlns:a16="http://schemas.microsoft.com/office/drawing/2014/main" id="{7F3F8919-8D6E-4D1F-BE08-C5FC9697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327">
                <a:extLst>
                  <a:ext uri="{FF2B5EF4-FFF2-40B4-BE49-F238E27FC236}">
                    <a16:creationId xmlns:a16="http://schemas.microsoft.com/office/drawing/2014/main" id="{AAF701A6-618D-4518-ADA5-7BEE99C9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328">
                <a:extLst>
                  <a:ext uri="{FF2B5EF4-FFF2-40B4-BE49-F238E27FC236}">
                    <a16:creationId xmlns:a16="http://schemas.microsoft.com/office/drawing/2014/main" id="{5643AB96-CC1C-4930-A67F-1A5F9E64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329">
                <a:extLst>
                  <a:ext uri="{FF2B5EF4-FFF2-40B4-BE49-F238E27FC236}">
                    <a16:creationId xmlns:a16="http://schemas.microsoft.com/office/drawing/2014/main" id="{2A3A98D7-7E45-4CCE-B24D-B5E54509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330">
                <a:extLst>
                  <a:ext uri="{FF2B5EF4-FFF2-40B4-BE49-F238E27FC236}">
                    <a16:creationId xmlns:a16="http://schemas.microsoft.com/office/drawing/2014/main" id="{8CBB3094-79E8-4D4F-99FA-898B53502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331">
                <a:extLst>
                  <a:ext uri="{FF2B5EF4-FFF2-40B4-BE49-F238E27FC236}">
                    <a16:creationId xmlns:a16="http://schemas.microsoft.com/office/drawing/2014/main" id="{A387B54E-2A0D-45EB-B34D-DE7093DF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332">
                <a:extLst>
                  <a:ext uri="{FF2B5EF4-FFF2-40B4-BE49-F238E27FC236}">
                    <a16:creationId xmlns:a16="http://schemas.microsoft.com/office/drawing/2014/main" id="{2E9B4857-44B7-4131-B5F2-65C8A969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333">
                <a:extLst>
                  <a:ext uri="{FF2B5EF4-FFF2-40B4-BE49-F238E27FC236}">
                    <a16:creationId xmlns:a16="http://schemas.microsoft.com/office/drawing/2014/main" id="{7FA27A8E-4396-4D86-92B4-AB8F3C9F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334">
                <a:extLst>
                  <a:ext uri="{FF2B5EF4-FFF2-40B4-BE49-F238E27FC236}">
                    <a16:creationId xmlns:a16="http://schemas.microsoft.com/office/drawing/2014/main" id="{5B76797C-D704-4623-AA0A-10E5ED57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335">
                <a:extLst>
                  <a:ext uri="{FF2B5EF4-FFF2-40B4-BE49-F238E27FC236}">
                    <a16:creationId xmlns:a16="http://schemas.microsoft.com/office/drawing/2014/main" id="{A9D3EE98-B059-484A-8ED1-9B1C3D47F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336">
                <a:extLst>
                  <a:ext uri="{FF2B5EF4-FFF2-40B4-BE49-F238E27FC236}">
                    <a16:creationId xmlns:a16="http://schemas.microsoft.com/office/drawing/2014/main" id="{918C0027-6381-44A9-AD5B-8C3809457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337">
                <a:extLst>
                  <a:ext uri="{FF2B5EF4-FFF2-40B4-BE49-F238E27FC236}">
                    <a16:creationId xmlns:a16="http://schemas.microsoft.com/office/drawing/2014/main" id="{34B81643-ED11-4C8B-8183-655B7FCD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338">
                <a:extLst>
                  <a:ext uri="{FF2B5EF4-FFF2-40B4-BE49-F238E27FC236}">
                    <a16:creationId xmlns:a16="http://schemas.microsoft.com/office/drawing/2014/main" id="{DBE992BF-2219-4325-94DA-3E0F5E0B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339">
                <a:extLst>
                  <a:ext uri="{FF2B5EF4-FFF2-40B4-BE49-F238E27FC236}">
                    <a16:creationId xmlns:a16="http://schemas.microsoft.com/office/drawing/2014/main" id="{C1411FB3-5CF4-47EF-B109-CA43BC681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340">
                <a:extLst>
                  <a:ext uri="{FF2B5EF4-FFF2-40B4-BE49-F238E27FC236}">
                    <a16:creationId xmlns:a16="http://schemas.microsoft.com/office/drawing/2014/main" id="{6569FE1E-9B58-4F1B-BC45-B496DA59A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341">
                <a:extLst>
                  <a:ext uri="{FF2B5EF4-FFF2-40B4-BE49-F238E27FC236}">
                    <a16:creationId xmlns:a16="http://schemas.microsoft.com/office/drawing/2014/main" id="{2E037A91-B49D-4D79-85FD-31C73B61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342">
                <a:extLst>
                  <a:ext uri="{FF2B5EF4-FFF2-40B4-BE49-F238E27FC236}">
                    <a16:creationId xmlns:a16="http://schemas.microsoft.com/office/drawing/2014/main" id="{33D55B11-A097-482D-B132-0F0BC075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343">
                <a:extLst>
                  <a:ext uri="{FF2B5EF4-FFF2-40B4-BE49-F238E27FC236}">
                    <a16:creationId xmlns:a16="http://schemas.microsoft.com/office/drawing/2014/main" id="{93951B92-3887-4AAD-AEDF-67004378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344">
                <a:extLst>
                  <a:ext uri="{FF2B5EF4-FFF2-40B4-BE49-F238E27FC236}">
                    <a16:creationId xmlns:a16="http://schemas.microsoft.com/office/drawing/2014/main" id="{4B14D778-DD8D-46C2-816C-CF216A39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345">
                <a:extLst>
                  <a:ext uri="{FF2B5EF4-FFF2-40B4-BE49-F238E27FC236}">
                    <a16:creationId xmlns:a16="http://schemas.microsoft.com/office/drawing/2014/main" id="{07A03456-FCDE-41BD-90EB-1A6B3D48E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346">
                <a:extLst>
                  <a:ext uri="{FF2B5EF4-FFF2-40B4-BE49-F238E27FC236}">
                    <a16:creationId xmlns:a16="http://schemas.microsoft.com/office/drawing/2014/main" id="{5A2958D3-05D0-4DF1-8117-73BB747B5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347">
                <a:extLst>
                  <a:ext uri="{FF2B5EF4-FFF2-40B4-BE49-F238E27FC236}">
                    <a16:creationId xmlns:a16="http://schemas.microsoft.com/office/drawing/2014/main" id="{8F1CDCD4-DD80-4242-B8B2-26A286B2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348">
                <a:extLst>
                  <a:ext uri="{FF2B5EF4-FFF2-40B4-BE49-F238E27FC236}">
                    <a16:creationId xmlns:a16="http://schemas.microsoft.com/office/drawing/2014/main" id="{D2FEF658-28A6-44C2-8A30-342308B3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349">
                <a:extLst>
                  <a:ext uri="{FF2B5EF4-FFF2-40B4-BE49-F238E27FC236}">
                    <a16:creationId xmlns:a16="http://schemas.microsoft.com/office/drawing/2014/main" id="{00616CA6-AD53-475D-94D5-78494CDE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350">
                <a:extLst>
                  <a:ext uri="{FF2B5EF4-FFF2-40B4-BE49-F238E27FC236}">
                    <a16:creationId xmlns:a16="http://schemas.microsoft.com/office/drawing/2014/main" id="{B783E144-EF82-4B4D-9CA5-28CDF26A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351">
                <a:extLst>
                  <a:ext uri="{FF2B5EF4-FFF2-40B4-BE49-F238E27FC236}">
                    <a16:creationId xmlns:a16="http://schemas.microsoft.com/office/drawing/2014/main" id="{E955F2CB-2629-4870-BAD1-6DB768E2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352">
                <a:extLst>
                  <a:ext uri="{FF2B5EF4-FFF2-40B4-BE49-F238E27FC236}">
                    <a16:creationId xmlns:a16="http://schemas.microsoft.com/office/drawing/2014/main" id="{0B0C2780-DB04-4512-9358-5C4B8473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353">
                <a:extLst>
                  <a:ext uri="{FF2B5EF4-FFF2-40B4-BE49-F238E27FC236}">
                    <a16:creationId xmlns:a16="http://schemas.microsoft.com/office/drawing/2014/main" id="{5B41B770-B56C-47A8-8D5C-6C4603D2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354">
                <a:extLst>
                  <a:ext uri="{FF2B5EF4-FFF2-40B4-BE49-F238E27FC236}">
                    <a16:creationId xmlns:a16="http://schemas.microsoft.com/office/drawing/2014/main" id="{AA3972CE-7018-4894-822C-3413B285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355">
                <a:extLst>
                  <a:ext uri="{FF2B5EF4-FFF2-40B4-BE49-F238E27FC236}">
                    <a16:creationId xmlns:a16="http://schemas.microsoft.com/office/drawing/2014/main" id="{829E409C-C0DA-4167-AD47-289CF0F8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11" name="文本框 783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C7AB9E68-B25E-44A3-B5F8-8700A38CE113}"/>
                </a:ext>
              </a:extLst>
            </p:cNvPr>
            <p:cNvSpPr txBox="1"/>
            <p:nvPr/>
          </p:nvSpPr>
          <p:spPr>
            <a:xfrm>
              <a:off x="5068510" y="5695429"/>
              <a:ext cx="2901339" cy="52940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sz="2600" dirty="0"/>
                <a:t>目前實際配合</a:t>
              </a:r>
            </a:p>
          </p:txBody>
        </p:sp>
      </p:grpSp>
      <p:sp>
        <p:nvSpPr>
          <p:cNvPr id="830" name="右箭头 2">
            <a:extLst>
              <a:ext uri="{FF2B5EF4-FFF2-40B4-BE49-F238E27FC236}">
                <a16:creationId xmlns:a16="http://schemas.microsoft.com/office/drawing/2014/main" id="{FCCFD9FF-F001-4866-AA25-FB376590BEF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803245" y="3626159"/>
            <a:ext cx="848895" cy="543759"/>
          </a:xfrm>
          <a:prstGeom prst="rightArrow">
            <a:avLst>
              <a:gd name="adj1" fmla="val 61213"/>
              <a:gd name="adj2" fmla="val 49999"/>
            </a:avLst>
          </a:prstGeom>
          <a:solidFill>
            <a:schemeClr val="accent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</a:endParaRPr>
          </a:p>
        </p:txBody>
      </p:sp>
      <p:grpSp>
        <p:nvGrpSpPr>
          <p:cNvPr id="838" name="Group 6">
            <a:extLst>
              <a:ext uri="{FF2B5EF4-FFF2-40B4-BE49-F238E27FC236}">
                <a16:creationId xmlns:a16="http://schemas.microsoft.com/office/drawing/2014/main" id="{F9422E28-5CD7-4515-AD04-A5C22603AF7F}"/>
              </a:ext>
            </a:extLst>
          </p:cNvPr>
          <p:cNvGrpSpPr>
            <a:grpSpLocks/>
          </p:cNvGrpSpPr>
          <p:nvPr/>
        </p:nvGrpSpPr>
        <p:grpSpPr bwMode="auto">
          <a:xfrm>
            <a:off x="2228386" y="1336581"/>
            <a:ext cx="2047208" cy="2048400"/>
            <a:chOff x="0" y="0"/>
            <a:chExt cx="1638204" cy="1637720"/>
          </a:xfrm>
        </p:grpSpPr>
        <p:sp>
          <p:nvSpPr>
            <p:cNvPr id="841" name="椭圆 11">
              <a:extLst>
                <a:ext uri="{FF2B5EF4-FFF2-40B4-BE49-F238E27FC236}">
                  <a16:creationId xmlns:a16="http://schemas.microsoft.com/office/drawing/2014/main" id="{368F9951-0F3E-4D57-98B7-61CE75E12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1638204" cy="1637720"/>
            </a:xfrm>
            <a:prstGeom prst="ellipse">
              <a:avLst/>
            </a:prstGeom>
            <a:solidFill>
              <a:srgbClr val="44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9pPr>
            </a:lstStyle>
            <a:p>
              <a:pPr algn="ctr" eaLnBrk="1" hangingPunct="1"/>
              <a:endParaRPr lang="zh-CN" altLang="en-US" dirty="0">
                <a:solidFill>
                  <a:srgbClr val="FFFFFF"/>
                </a:solidFill>
              </a:endParaRPr>
            </a:p>
          </p:txBody>
        </p:sp>
        <p:sp>
          <p:nvSpPr>
            <p:cNvPr id="842" name="椭圆 3">
              <a:extLst>
                <a:ext uri="{FF2B5EF4-FFF2-40B4-BE49-F238E27FC236}">
                  <a16:creationId xmlns:a16="http://schemas.microsoft.com/office/drawing/2014/main" id="{DA067B7E-B41A-4ACA-A7B5-BAC0A9511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59" y="68238"/>
              <a:ext cx="1501687" cy="15012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9pPr>
            </a:lstStyle>
            <a:p>
              <a:pPr algn="ctr" eaLnBrk="1" hangingPunct="1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843" name="椭圆 13">
              <a:extLst>
                <a:ext uri="{FF2B5EF4-FFF2-40B4-BE49-F238E27FC236}">
                  <a16:creationId xmlns:a16="http://schemas.microsoft.com/office/drawing/2014/main" id="{32D795C8-59FE-49EE-8871-D5B9D06A0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25" y="93486"/>
              <a:ext cx="1440385" cy="1461945"/>
            </a:xfrm>
            <a:prstGeom prst="ellipse">
              <a:avLst/>
            </a:prstGeom>
            <a:solidFill>
              <a:srgbClr val="44B093"/>
            </a:solidFill>
            <a:ln w="57150" cmpd="sng">
              <a:solidFill>
                <a:schemeClr val="bg1"/>
              </a:solidFill>
              <a:round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9pPr>
            </a:lstStyle>
            <a:p>
              <a:pPr algn="ctr" eaLnBrk="1" hangingPunct="1"/>
              <a:r>
                <a:rPr lang="zh-TW" altLang="en-US" sz="3200" b="1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學校</a:t>
              </a:r>
              <a:endParaRPr lang="en-US" altLang="zh-TW" sz="3200" b="1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  <a:p>
              <a:pPr algn="ctr" eaLnBrk="1" hangingPunct="1"/>
              <a:r>
                <a:rPr lang="zh-TW" altLang="en-US" sz="3200" b="1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生活</a:t>
              </a:r>
            </a:p>
          </p:txBody>
        </p:sp>
      </p:grpSp>
      <p:grpSp>
        <p:nvGrpSpPr>
          <p:cNvPr id="4" name="群組 3">
            <a:extLst>
              <a:ext uri="{FF2B5EF4-FFF2-40B4-BE49-F238E27FC236}">
                <a16:creationId xmlns:a16="http://schemas.microsoft.com/office/drawing/2014/main" id="{A1E6995D-00B5-4404-8CD0-105CDB0861F9}"/>
              </a:ext>
            </a:extLst>
          </p:cNvPr>
          <p:cNvGrpSpPr/>
          <p:nvPr/>
        </p:nvGrpSpPr>
        <p:grpSpPr>
          <a:xfrm>
            <a:off x="4999205" y="1422466"/>
            <a:ext cx="4219296" cy="1876630"/>
            <a:chOff x="3800818" y="1594626"/>
            <a:chExt cx="4219296" cy="1876630"/>
          </a:xfrm>
        </p:grpSpPr>
        <p:sp>
          <p:nvSpPr>
            <p:cNvPr id="76" name="矩形 47">
              <a:extLst>
                <a:ext uri="{FF2B5EF4-FFF2-40B4-BE49-F238E27FC236}">
                  <a16:creationId xmlns:a16="http://schemas.microsoft.com/office/drawing/2014/main" id="{66481CEF-0172-4291-8C1F-63FEDDEB8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845" y="1914891"/>
              <a:ext cx="3341525" cy="1311120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charset="0"/>
                <a:buChar char="•"/>
                <a:defRPr sz="32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charset="0"/>
                <a:buChar char="–"/>
                <a:defRPr sz="28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charset="0"/>
                <a:buChar char="–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9pPr>
            </a:lstStyle>
            <a:p>
              <a:pPr>
                <a:buNone/>
              </a:pPr>
              <a:r>
                <a:rPr lang="en-US" altLang="zh-TW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1.</a:t>
              </a:r>
              <a:r>
                <a:rPr lang="zh-TW" altLang="en-US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互相提醒</a:t>
              </a:r>
            </a:p>
            <a:p>
              <a:pPr>
                <a:buNone/>
              </a:pPr>
              <a:r>
                <a:rPr lang="en-US" altLang="zh-TW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2.</a:t>
              </a:r>
              <a:r>
                <a:rPr lang="zh-TW" altLang="en-US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禁用塑膠吸管</a:t>
              </a:r>
            </a:p>
          </p:txBody>
        </p:sp>
        <p:sp>
          <p:nvSpPr>
            <p:cNvPr id="844" name="圆角矩形 14">
              <a:extLst>
                <a:ext uri="{FF2B5EF4-FFF2-40B4-BE49-F238E27FC236}">
                  <a16:creationId xmlns:a16="http://schemas.microsoft.com/office/drawing/2014/main" id="{CB23610D-B9D5-4BA5-B4AC-E969B10A9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818" y="1594626"/>
              <a:ext cx="4219296" cy="1876630"/>
            </a:xfrm>
            <a:prstGeom prst="roundRect">
              <a:avLst>
                <a:gd name="adj" fmla="val 9685"/>
              </a:avLst>
            </a:prstGeom>
            <a:noFill/>
            <a:ln w="76200" cmpd="sng">
              <a:solidFill>
                <a:srgbClr val="00CC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9pPr>
            </a:lstStyle>
            <a:p>
              <a:pPr algn="ctr" eaLnBrk="1" hangingPunct="1"/>
              <a:endParaRPr lang="zh-CN" altLang="en-US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851" name="Group 6">
            <a:extLst>
              <a:ext uri="{FF2B5EF4-FFF2-40B4-BE49-F238E27FC236}">
                <a16:creationId xmlns:a16="http://schemas.microsoft.com/office/drawing/2014/main" id="{BD1AE32B-2899-4789-9AD7-8914CEA40860}"/>
              </a:ext>
            </a:extLst>
          </p:cNvPr>
          <p:cNvGrpSpPr>
            <a:grpSpLocks/>
          </p:cNvGrpSpPr>
          <p:nvPr/>
        </p:nvGrpSpPr>
        <p:grpSpPr bwMode="auto">
          <a:xfrm>
            <a:off x="2204089" y="4419797"/>
            <a:ext cx="2047208" cy="2048400"/>
            <a:chOff x="0" y="0"/>
            <a:chExt cx="1638204" cy="1637720"/>
          </a:xfrm>
          <a:solidFill>
            <a:schemeClr val="accent2"/>
          </a:solidFill>
        </p:grpSpPr>
        <p:sp>
          <p:nvSpPr>
            <p:cNvPr id="852" name="椭圆 11">
              <a:extLst>
                <a:ext uri="{FF2B5EF4-FFF2-40B4-BE49-F238E27FC236}">
                  <a16:creationId xmlns:a16="http://schemas.microsoft.com/office/drawing/2014/main" id="{DC419589-867E-4E99-B8CE-728D8877B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1638204" cy="163772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9pPr>
            </a:lstStyle>
            <a:p>
              <a:pPr algn="ctr" eaLnBrk="1" hangingPunct="1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853" name="椭圆 3">
              <a:extLst>
                <a:ext uri="{FF2B5EF4-FFF2-40B4-BE49-F238E27FC236}">
                  <a16:creationId xmlns:a16="http://schemas.microsoft.com/office/drawing/2014/main" id="{724C9DD0-992C-4003-957F-390C3E57E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59" y="68238"/>
              <a:ext cx="1501687" cy="150124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9pPr>
            </a:lstStyle>
            <a:p>
              <a:pPr algn="ctr" eaLnBrk="1" hangingPunct="1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854" name="椭圆 13">
              <a:extLst>
                <a:ext uri="{FF2B5EF4-FFF2-40B4-BE49-F238E27FC236}">
                  <a16:creationId xmlns:a16="http://schemas.microsoft.com/office/drawing/2014/main" id="{914C6003-C54D-4547-B6A6-8FDFC3D04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25" y="93486"/>
              <a:ext cx="1440385" cy="1461945"/>
            </a:xfrm>
            <a:prstGeom prst="ellipse">
              <a:avLst/>
            </a:prstGeom>
            <a:grpFill/>
            <a:ln w="57150" cmpd="sng">
              <a:solidFill>
                <a:schemeClr val="bg1"/>
              </a:solidFill>
              <a:round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9pPr>
            </a:lstStyle>
            <a:p>
              <a:pPr algn="ctr" eaLnBrk="1" hangingPunct="1"/>
              <a:r>
                <a:rPr lang="zh-TW" altLang="en-US" sz="3200" b="1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家庭</a:t>
              </a:r>
              <a:endParaRPr lang="en-US" altLang="zh-TW" sz="3200" b="1" dirty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  <a:p>
              <a:pPr algn="ctr" eaLnBrk="1" hangingPunct="1"/>
              <a:r>
                <a:rPr lang="zh-TW" altLang="en-US" sz="3200" b="1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生活</a:t>
              </a:r>
            </a:p>
          </p:txBody>
        </p:sp>
      </p:grpSp>
      <p:sp>
        <p:nvSpPr>
          <p:cNvPr id="855" name="矩形 4">
            <a:extLst>
              <a:ext uri="{FF2B5EF4-FFF2-40B4-BE49-F238E27FC236}">
                <a16:creationId xmlns:a16="http://schemas.microsoft.com/office/drawing/2014/main" id="{FDD2445E-FDA5-4B86-9637-7C280BAE6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255" y="5279944"/>
            <a:ext cx="741278" cy="336477"/>
          </a:xfrm>
          <a:prstGeom prst="rect">
            <a:avLst/>
          </a:prstGeom>
          <a:solidFill>
            <a:schemeClr val="accent2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/>
            <a:endParaRPr lang="zh-CN" altLang="en-US" dirty="0">
              <a:solidFill>
                <a:srgbClr val="FFFFFF"/>
              </a:solidFill>
            </a:endParaRPr>
          </a:p>
        </p:txBody>
      </p:sp>
      <p:grpSp>
        <p:nvGrpSpPr>
          <p:cNvPr id="857" name="群組 856">
            <a:extLst>
              <a:ext uri="{FF2B5EF4-FFF2-40B4-BE49-F238E27FC236}">
                <a16:creationId xmlns:a16="http://schemas.microsoft.com/office/drawing/2014/main" id="{8EFCF93E-B380-41B4-8BD5-9ADF6B89E4A5}"/>
              </a:ext>
            </a:extLst>
          </p:cNvPr>
          <p:cNvGrpSpPr/>
          <p:nvPr/>
        </p:nvGrpSpPr>
        <p:grpSpPr>
          <a:xfrm>
            <a:off x="4929531" y="4505147"/>
            <a:ext cx="6354654" cy="1876630"/>
            <a:chOff x="3800818" y="1594626"/>
            <a:chExt cx="4219296" cy="1876630"/>
          </a:xfrm>
        </p:grpSpPr>
        <p:sp>
          <p:nvSpPr>
            <p:cNvPr id="858" name="矩形 47">
              <a:extLst>
                <a:ext uri="{FF2B5EF4-FFF2-40B4-BE49-F238E27FC236}">
                  <a16:creationId xmlns:a16="http://schemas.microsoft.com/office/drawing/2014/main" id="{1A30915D-0460-4265-B48C-CD9A25DA4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610" y="1929678"/>
              <a:ext cx="3742511" cy="1311120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91431" tIns="45716" rIns="91431" bIns="45716">
              <a:spAutoFit/>
            </a:bodyPr>
            <a:lstStyle>
              <a:lvl1pPr>
                <a:spcBef>
                  <a:spcPct val="20000"/>
                </a:spcBef>
                <a:buFont typeface="Arial" charset="0"/>
                <a:buChar char="•"/>
                <a:defRPr sz="32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charset="0"/>
                <a:buChar char="–"/>
                <a:defRPr sz="28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charset="0"/>
                <a:buChar char="–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  <a:sym typeface="Calibri" pitchFamily="34" charset="0"/>
                </a:defRPr>
              </a:lvl9pPr>
            </a:lstStyle>
            <a:p>
              <a:pPr>
                <a:buNone/>
              </a:pPr>
              <a:r>
                <a:rPr lang="en-US" altLang="zh-TW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1.</a:t>
              </a:r>
              <a:r>
                <a:rPr lang="zh-TW" altLang="en-US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提醒家長不要用塑膠吸管</a:t>
              </a:r>
            </a:p>
            <a:p>
              <a:pPr>
                <a:buNone/>
              </a:pPr>
              <a:r>
                <a:rPr lang="en-US" altLang="zh-TW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2.</a:t>
              </a:r>
              <a:r>
                <a:rPr lang="zh-TW" altLang="en-US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要求家長自備環保吸管</a:t>
              </a:r>
            </a:p>
          </p:txBody>
        </p:sp>
        <p:sp>
          <p:nvSpPr>
            <p:cNvPr id="859" name="圆角矩形 14">
              <a:extLst>
                <a:ext uri="{FF2B5EF4-FFF2-40B4-BE49-F238E27FC236}">
                  <a16:creationId xmlns:a16="http://schemas.microsoft.com/office/drawing/2014/main" id="{E34E8CE0-8D18-4AF9-B5E4-2E0F5A1C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818" y="1594626"/>
              <a:ext cx="4219296" cy="1876630"/>
            </a:xfrm>
            <a:prstGeom prst="roundRect">
              <a:avLst>
                <a:gd name="adj" fmla="val 9685"/>
              </a:avLst>
            </a:prstGeom>
            <a:noFill/>
            <a:ln w="76200" cmpd="sng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SimSun" panose="02010600030101010101" pitchFamily="2" charset="-122"/>
                </a:defRPr>
              </a:lvl9pPr>
            </a:lstStyle>
            <a:p>
              <a:pPr algn="ctr" eaLnBrk="1" hangingPunct="1"/>
              <a:endParaRPr lang="zh-CN" altLang="en-US" dirty="0">
                <a:solidFill>
                  <a:srgbClr val="FFFFFF"/>
                </a:solidFill>
              </a:endParaRPr>
            </a:p>
          </p:txBody>
        </p:sp>
      </p:grpSp>
      <p:sp>
        <p:nvSpPr>
          <p:cNvPr id="407" name="矩形 4">
            <a:extLst>
              <a:ext uri="{FF2B5EF4-FFF2-40B4-BE49-F238E27FC236}">
                <a16:creationId xmlns:a16="http://schemas.microsoft.com/office/drawing/2014/main" id="{F9EB66AA-109A-48B0-9F7D-077802C19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100" y="2251352"/>
            <a:ext cx="741278" cy="336477"/>
          </a:xfrm>
          <a:prstGeom prst="rect">
            <a:avLst/>
          </a:prstGeom>
          <a:solidFill>
            <a:srgbClr val="00CC99"/>
          </a:solidFill>
          <a:ln>
            <a:noFill/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/>
            <a:endParaRPr lang="zh-CN" altLang="en-US" dirty="0">
              <a:solidFill>
                <a:srgbClr val="FFFFFF"/>
              </a:solidFill>
            </a:endParaRPr>
          </a:p>
        </p:txBody>
      </p:sp>
      <p:pic>
        <p:nvPicPr>
          <p:cNvPr id="408" name="图片 5">
            <a:extLst>
              <a:ext uri="{FF2B5EF4-FFF2-40B4-BE49-F238E27FC236}">
                <a16:creationId xmlns:a16="http://schemas.microsoft.com/office/drawing/2014/main" id="{EA8F9DE7-3721-490F-BDD7-F61BA5A5299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6247" y="811407"/>
            <a:ext cx="2794671" cy="2821804"/>
          </a:xfrm>
          <a:prstGeom prst="rect">
            <a:avLst/>
          </a:prstGeom>
        </p:spPr>
      </p:pic>
      <p:sp>
        <p:nvSpPr>
          <p:cNvPr id="409" name="矩形 47">
            <a:extLst>
              <a:ext uri="{FF2B5EF4-FFF2-40B4-BE49-F238E27FC236}">
                <a16:creationId xmlns:a16="http://schemas.microsoft.com/office/drawing/2014/main" id="{5E38228F-F826-49E9-81D6-69EBF25C9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514" y="1171279"/>
            <a:ext cx="3341525" cy="584767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buNone/>
            </a:pPr>
            <a:r>
              <a:rPr lang="zh-TW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態度決定一切</a:t>
            </a:r>
            <a:endParaRPr lang="en-US" altLang="zh-TW" b="1" dirty="0">
              <a:solidFill>
                <a:schemeClr val="tx1">
                  <a:lumMod val="85000"/>
                  <a:lumOff val="1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09586671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研究結論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6" name="组合 427">
            <a:extLst>
              <a:ext uri="{FF2B5EF4-FFF2-40B4-BE49-F238E27FC236}">
                <a16:creationId xmlns:a16="http://schemas.microsoft.com/office/drawing/2014/main" id="{B45213BC-5EF9-4099-811C-C189ECC39E13}"/>
              </a:ext>
            </a:extLst>
          </p:cNvPr>
          <p:cNvGrpSpPr/>
          <p:nvPr/>
        </p:nvGrpSpPr>
        <p:grpSpPr>
          <a:xfrm>
            <a:off x="4632354" y="2238361"/>
            <a:ext cx="1000886" cy="847509"/>
            <a:chOff x="5074859" y="3662819"/>
            <a:chExt cx="3174465" cy="1038224"/>
          </a:xfrm>
        </p:grpSpPr>
        <p:grpSp>
          <p:nvGrpSpPr>
            <p:cNvPr id="477" name="组合 428">
              <a:extLst>
                <a:ext uri="{FF2B5EF4-FFF2-40B4-BE49-F238E27FC236}">
                  <a16:creationId xmlns:a16="http://schemas.microsoft.com/office/drawing/2014/main" id="{A2348B6B-C95B-4717-9002-3FE62084594C}"/>
                </a:ext>
              </a:extLst>
            </p:cNvPr>
            <p:cNvGrpSpPr/>
            <p:nvPr/>
          </p:nvGrpSpPr>
          <p:grpSpPr>
            <a:xfrm>
              <a:off x="5074859" y="3662819"/>
              <a:ext cx="2882901" cy="1038224"/>
              <a:chOff x="3925888" y="1852613"/>
              <a:chExt cx="2882901" cy="1038224"/>
            </a:xfrm>
          </p:grpSpPr>
          <p:grpSp>
            <p:nvGrpSpPr>
              <p:cNvPr id="479" name="Group 205">
                <a:extLst>
                  <a:ext uri="{FF2B5EF4-FFF2-40B4-BE49-F238E27FC236}">
                    <a16:creationId xmlns:a16="http://schemas.microsoft.com/office/drawing/2014/main" id="{85FD0D5A-3000-4A46-9010-4C215F87AA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0651" y="1852613"/>
                <a:ext cx="2878138" cy="1023937"/>
                <a:chOff x="2476" y="1167"/>
                <a:chExt cx="1813" cy="645"/>
              </a:xfrm>
            </p:grpSpPr>
            <p:sp>
              <p:nvSpPr>
                <p:cNvPr id="630" name="Freeform 5">
                  <a:extLst>
                    <a:ext uri="{FF2B5EF4-FFF2-40B4-BE49-F238E27FC236}">
                      <a16:creationId xmlns:a16="http://schemas.microsoft.com/office/drawing/2014/main" id="{6379142D-0A60-4DF6-857E-62858D5C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6" y="1167"/>
                  <a:ext cx="1813" cy="610"/>
                </a:xfrm>
                <a:custGeom>
                  <a:avLst/>
                  <a:gdLst>
                    <a:gd name="T0" fmla="*/ 31 w 8180"/>
                    <a:gd name="T1" fmla="*/ 66 h 2895"/>
                    <a:gd name="T2" fmla="*/ 1264 w 8180"/>
                    <a:gd name="T3" fmla="*/ 1 h 2895"/>
                    <a:gd name="T4" fmla="*/ 1388 w 8180"/>
                    <a:gd name="T5" fmla="*/ 0 h 2895"/>
                    <a:gd name="T6" fmla="*/ 1482 w 8180"/>
                    <a:gd name="T7" fmla="*/ 23 h 2895"/>
                    <a:gd name="T8" fmla="*/ 1987 w 8180"/>
                    <a:gd name="T9" fmla="*/ 42 h 2895"/>
                    <a:gd name="T10" fmla="*/ 2722 w 8180"/>
                    <a:gd name="T11" fmla="*/ 89 h 2895"/>
                    <a:gd name="T12" fmla="*/ 3770 w 8180"/>
                    <a:gd name="T13" fmla="*/ 248 h 2895"/>
                    <a:gd name="T14" fmla="*/ 4647 w 8180"/>
                    <a:gd name="T15" fmla="*/ 98 h 2895"/>
                    <a:gd name="T16" fmla="*/ 6340 w 8180"/>
                    <a:gd name="T17" fmla="*/ 77 h 2895"/>
                    <a:gd name="T18" fmla="*/ 7133 w 8180"/>
                    <a:gd name="T19" fmla="*/ 165 h 2895"/>
                    <a:gd name="T20" fmla="*/ 8012 w 8180"/>
                    <a:gd name="T21" fmla="*/ 247 h 2895"/>
                    <a:gd name="T22" fmla="*/ 8180 w 8180"/>
                    <a:gd name="T23" fmla="*/ 1715 h 2895"/>
                    <a:gd name="T24" fmla="*/ 7964 w 8180"/>
                    <a:gd name="T25" fmla="*/ 2895 h 2895"/>
                    <a:gd name="T26" fmla="*/ 6803 w 8180"/>
                    <a:gd name="T27" fmla="*/ 2747 h 2895"/>
                    <a:gd name="T28" fmla="*/ 2494 w 8180"/>
                    <a:gd name="T29" fmla="*/ 2782 h 2895"/>
                    <a:gd name="T30" fmla="*/ 208 w 8180"/>
                    <a:gd name="T31" fmla="*/ 2771 h 2895"/>
                    <a:gd name="T32" fmla="*/ 19 w 8180"/>
                    <a:gd name="T33" fmla="*/ 2084 h 2895"/>
                    <a:gd name="T34" fmla="*/ 133 w 8180"/>
                    <a:gd name="T35" fmla="*/ 769 h 2895"/>
                    <a:gd name="T36" fmla="*/ 0 w 8180"/>
                    <a:gd name="T37" fmla="*/ 528 h 2895"/>
                    <a:gd name="T38" fmla="*/ 31 w 8180"/>
                    <a:gd name="T39" fmla="*/ 66 h 2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80" h="2895">
                      <a:moveTo>
                        <a:pt x="31" y="66"/>
                      </a:moveTo>
                      <a:cubicBezTo>
                        <a:pt x="1264" y="1"/>
                        <a:pt x="1264" y="1"/>
                        <a:pt x="1264" y="1"/>
                      </a:cubicBezTo>
                      <a:cubicBezTo>
                        <a:pt x="1388" y="0"/>
                        <a:pt x="1388" y="0"/>
                        <a:pt x="1388" y="0"/>
                      </a:cubicBezTo>
                      <a:cubicBezTo>
                        <a:pt x="1482" y="23"/>
                        <a:pt x="1482" y="23"/>
                        <a:pt x="1482" y="23"/>
                      </a:cubicBezTo>
                      <a:cubicBezTo>
                        <a:pt x="1987" y="42"/>
                        <a:pt x="1987" y="42"/>
                        <a:pt x="1987" y="42"/>
                      </a:cubicBezTo>
                      <a:cubicBezTo>
                        <a:pt x="2722" y="89"/>
                        <a:pt x="2722" y="89"/>
                        <a:pt x="2722" y="89"/>
                      </a:cubicBezTo>
                      <a:cubicBezTo>
                        <a:pt x="3770" y="248"/>
                        <a:pt x="3770" y="248"/>
                        <a:pt x="3770" y="248"/>
                      </a:cubicBezTo>
                      <a:cubicBezTo>
                        <a:pt x="4647" y="98"/>
                        <a:pt x="4647" y="98"/>
                        <a:pt x="4647" y="98"/>
                      </a:cubicBezTo>
                      <a:cubicBezTo>
                        <a:pt x="6340" y="77"/>
                        <a:pt x="6340" y="77"/>
                        <a:pt x="6340" y="77"/>
                      </a:cubicBezTo>
                      <a:cubicBezTo>
                        <a:pt x="7133" y="165"/>
                        <a:pt x="7133" y="165"/>
                        <a:pt x="7133" y="165"/>
                      </a:cubicBezTo>
                      <a:cubicBezTo>
                        <a:pt x="7133" y="165"/>
                        <a:pt x="7924" y="230"/>
                        <a:pt x="8012" y="247"/>
                      </a:cubicBezTo>
                      <a:cubicBezTo>
                        <a:pt x="8180" y="1715"/>
                        <a:pt x="8180" y="1715"/>
                        <a:pt x="8180" y="1715"/>
                      </a:cubicBezTo>
                      <a:cubicBezTo>
                        <a:pt x="8180" y="1715"/>
                        <a:pt x="7944" y="2777"/>
                        <a:pt x="7964" y="2895"/>
                      </a:cubicBezTo>
                      <a:cubicBezTo>
                        <a:pt x="6803" y="2747"/>
                        <a:pt x="6803" y="2747"/>
                        <a:pt x="6803" y="2747"/>
                      </a:cubicBezTo>
                      <a:cubicBezTo>
                        <a:pt x="2494" y="2782"/>
                        <a:pt x="2494" y="2782"/>
                        <a:pt x="2494" y="2782"/>
                      </a:cubicBezTo>
                      <a:cubicBezTo>
                        <a:pt x="208" y="2771"/>
                        <a:pt x="208" y="2771"/>
                        <a:pt x="208" y="2771"/>
                      </a:cubicBezTo>
                      <a:cubicBezTo>
                        <a:pt x="19" y="2084"/>
                        <a:pt x="19" y="2084"/>
                        <a:pt x="19" y="2084"/>
                      </a:cubicBezTo>
                      <a:cubicBezTo>
                        <a:pt x="133" y="769"/>
                        <a:pt x="133" y="769"/>
                        <a:pt x="133" y="769"/>
                      </a:cubicBezTo>
                      <a:cubicBezTo>
                        <a:pt x="0" y="528"/>
                        <a:pt x="0" y="528"/>
                        <a:pt x="0" y="528"/>
                      </a:cubicBezTo>
                      <a:lnTo>
                        <a:pt x="31" y="66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6">
                  <a:extLst>
                    <a:ext uri="{FF2B5EF4-FFF2-40B4-BE49-F238E27FC236}">
                      <a16:creationId xmlns:a16="http://schemas.microsoft.com/office/drawing/2014/main" id="{0C25EF03-3D29-42D8-8C07-980B34971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4" y="1218"/>
                  <a:ext cx="1760" cy="492"/>
                </a:xfrm>
                <a:custGeom>
                  <a:avLst/>
                  <a:gdLst>
                    <a:gd name="T0" fmla="*/ 91 w 7941"/>
                    <a:gd name="T1" fmla="*/ 0 h 2455"/>
                    <a:gd name="T2" fmla="*/ 2495 w 7941"/>
                    <a:gd name="T3" fmla="*/ 7 h 2455"/>
                    <a:gd name="T4" fmla="*/ 2988 w 7941"/>
                    <a:gd name="T5" fmla="*/ 107 h 2455"/>
                    <a:gd name="T6" fmla="*/ 3269 w 7941"/>
                    <a:gd name="T7" fmla="*/ 159 h 2455"/>
                    <a:gd name="T8" fmla="*/ 3756 w 7941"/>
                    <a:gd name="T9" fmla="*/ 259 h 2455"/>
                    <a:gd name="T10" fmla="*/ 4346 w 7941"/>
                    <a:gd name="T11" fmla="*/ 99 h 2455"/>
                    <a:gd name="T12" fmla="*/ 6077 w 7941"/>
                    <a:gd name="T13" fmla="*/ 37 h 2455"/>
                    <a:gd name="T14" fmla="*/ 6902 w 7941"/>
                    <a:gd name="T15" fmla="*/ 257 h 2455"/>
                    <a:gd name="T16" fmla="*/ 7749 w 7941"/>
                    <a:gd name="T17" fmla="*/ 247 h 2455"/>
                    <a:gd name="T18" fmla="*/ 7752 w 7941"/>
                    <a:gd name="T19" fmla="*/ 539 h 2455"/>
                    <a:gd name="T20" fmla="*/ 7854 w 7941"/>
                    <a:gd name="T21" fmla="*/ 1180 h 2455"/>
                    <a:gd name="T22" fmla="*/ 7860 w 7941"/>
                    <a:gd name="T23" fmla="*/ 1616 h 2455"/>
                    <a:gd name="T24" fmla="*/ 7664 w 7941"/>
                    <a:gd name="T25" fmla="*/ 2450 h 2455"/>
                    <a:gd name="T26" fmla="*/ 7265 w 7941"/>
                    <a:gd name="T27" fmla="*/ 2455 h 2455"/>
                    <a:gd name="T28" fmla="*/ 6791 w 7941"/>
                    <a:gd name="T29" fmla="*/ 2345 h 2455"/>
                    <a:gd name="T30" fmla="*/ 6236 w 7941"/>
                    <a:gd name="T31" fmla="*/ 2321 h 2455"/>
                    <a:gd name="T32" fmla="*/ 4767 w 7941"/>
                    <a:gd name="T33" fmla="*/ 2370 h 2455"/>
                    <a:gd name="T34" fmla="*/ 4654 w 7941"/>
                    <a:gd name="T35" fmla="*/ 2341 h 2455"/>
                    <a:gd name="T36" fmla="*/ 457 w 7941"/>
                    <a:gd name="T37" fmla="*/ 2368 h 2455"/>
                    <a:gd name="T38" fmla="*/ 220 w 7941"/>
                    <a:gd name="T39" fmla="*/ 2377 h 2455"/>
                    <a:gd name="T40" fmla="*/ 115 w 7941"/>
                    <a:gd name="T41" fmla="*/ 1949 h 2455"/>
                    <a:gd name="T42" fmla="*/ 110 w 7941"/>
                    <a:gd name="T43" fmla="*/ 1519 h 2455"/>
                    <a:gd name="T44" fmla="*/ 134 w 7941"/>
                    <a:gd name="T45" fmla="*/ 454 h 2455"/>
                    <a:gd name="T46" fmla="*/ 44 w 7941"/>
                    <a:gd name="T47" fmla="*/ 249 h 2455"/>
                    <a:gd name="T48" fmla="*/ 91 w 7941"/>
                    <a:gd name="T49" fmla="*/ 0 h 2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941" h="2455">
                      <a:moveTo>
                        <a:pt x="91" y="0"/>
                      </a:moveTo>
                      <a:cubicBezTo>
                        <a:pt x="2495" y="7"/>
                        <a:pt x="2495" y="7"/>
                        <a:pt x="2495" y="7"/>
                      </a:cubicBezTo>
                      <a:cubicBezTo>
                        <a:pt x="2988" y="107"/>
                        <a:pt x="2988" y="107"/>
                        <a:pt x="2988" y="107"/>
                      </a:cubicBezTo>
                      <a:cubicBezTo>
                        <a:pt x="3269" y="159"/>
                        <a:pt x="3269" y="159"/>
                        <a:pt x="3269" y="159"/>
                      </a:cubicBezTo>
                      <a:cubicBezTo>
                        <a:pt x="3756" y="259"/>
                        <a:pt x="3756" y="259"/>
                        <a:pt x="3756" y="259"/>
                      </a:cubicBezTo>
                      <a:cubicBezTo>
                        <a:pt x="4346" y="99"/>
                        <a:pt x="4346" y="99"/>
                        <a:pt x="4346" y="99"/>
                      </a:cubicBezTo>
                      <a:cubicBezTo>
                        <a:pt x="6077" y="37"/>
                        <a:pt x="6077" y="37"/>
                        <a:pt x="6077" y="37"/>
                      </a:cubicBezTo>
                      <a:cubicBezTo>
                        <a:pt x="6902" y="257"/>
                        <a:pt x="6902" y="257"/>
                        <a:pt x="6902" y="257"/>
                      </a:cubicBezTo>
                      <a:cubicBezTo>
                        <a:pt x="7749" y="247"/>
                        <a:pt x="7749" y="247"/>
                        <a:pt x="7749" y="247"/>
                      </a:cubicBezTo>
                      <a:cubicBezTo>
                        <a:pt x="7752" y="539"/>
                        <a:pt x="7752" y="539"/>
                        <a:pt x="7752" y="539"/>
                      </a:cubicBezTo>
                      <a:cubicBezTo>
                        <a:pt x="7752" y="539"/>
                        <a:pt x="7865" y="1130"/>
                        <a:pt x="7854" y="1180"/>
                      </a:cubicBezTo>
                      <a:cubicBezTo>
                        <a:pt x="7854" y="1180"/>
                        <a:pt x="7941" y="1502"/>
                        <a:pt x="7860" y="1616"/>
                      </a:cubicBezTo>
                      <a:cubicBezTo>
                        <a:pt x="7860" y="1616"/>
                        <a:pt x="7655" y="2253"/>
                        <a:pt x="7664" y="2450"/>
                      </a:cubicBezTo>
                      <a:cubicBezTo>
                        <a:pt x="7265" y="2455"/>
                        <a:pt x="7265" y="2455"/>
                        <a:pt x="7265" y="2455"/>
                      </a:cubicBezTo>
                      <a:cubicBezTo>
                        <a:pt x="7265" y="2455"/>
                        <a:pt x="7065" y="2335"/>
                        <a:pt x="6791" y="2345"/>
                      </a:cubicBezTo>
                      <a:cubicBezTo>
                        <a:pt x="6791" y="2345"/>
                        <a:pt x="6318" y="2363"/>
                        <a:pt x="6236" y="2321"/>
                      </a:cubicBezTo>
                      <a:cubicBezTo>
                        <a:pt x="4767" y="2370"/>
                        <a:pt x="4767" y="2370"/>
                        <a:pt x="4767" y="2370"/>
                      </a:cubicBezTo>
                      <a:cubicBezTo>
                        <a:pt x="4654" y="2341"/>
                        <a:pt x="4654" y="2341"/>
                        <a:pt x="4654" y="2341"/>
                      </a:cubicBezTo>
                      <a:cubicBezTo>
                        <a:pt x="457" y="2368"/>
                        <a:pt x="457" y="2368"/>
                        <a:pt x="457" y="2368"/>
                      </a:cubicBezTo>
                      <a:cubicBezTo>
                        <a:pt x="220" y="2377"/>
                        <a:pt x="220" y="2377"/>
                        <a:pt x="220" y="2377"/>
                      </a:cubicBezTo>
                      <a:cubicBezTo>
                        <a:pt x="115" y="1949"/>
                        <a:pt x="115" y="1949"/>
                        <a:pt x="115" y="1949"/>
                      </a:cubicBezTo>
                      <a:cubicBezTo>
                        <a:pt x="115" y="1949"/>
                        <a:pt x="0" y="1682"/>
                        <a:pt x="110" y="1519"/>
                      </a:cubicBezTo>
                      <a:cubicBezTo>
                        <a:pt x="134" y="454"/>
                        <a:pt x="134" y="454"/>
                        <a:pt x="134" y="454"/>
                      </a:cubicBezTo>
                      <a:cubicBezTo>
                        <a:pt x="44" y="249"/>
                        <a:pt x="44" y="249"/>
                        <a:pt x="44" y="249"/>
                      </a:cubicBezTo>
                      <a:lnTo>
                        <a:pt x="91" y="0"/>
                      </a:lnTo>
                      <a:close/>
                    </a:path>
                  </a:pathLst>
                </a:custGeom>
                <a:noFill/>
                <a:ln w="1270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632" name="Freeform 7">
                  <a:extLst>
                    <a:ext uri="{FF2B5EF4-FFF2-40B4-BE49-F238E27FC236}">
                      <a16:creationId xmlns:a16="http://schemas.microsoft.com/office/drawing/2014/main" id="{48F0A380-7774-446A-AA03-31C87B289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8">
                  <a:extLst>
                    <a:ext uri="{FF2B5EF4-FFF2-40B4-BE49-F238E27FC236}">
                      <a16:creationId xmlns:a16="http://schemas.microsoft.com/office/drawing/2014/main" id="{F97D8270-7330-4A61-BBDE-D087976BF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7" y="1232"/>
                  <a:ext cx="23" cy="37"/>
                </a:xfrm>
                <a:custGeom>
                  <a:avLst/>
                  <a:gdLst>
                    <a:gd name="T0" fmla="*/ 13 w 105"/>
                    <a:gd name="T1" fmla="*/ 136 h 159"/>
                    <a:gd name="T2" fmla="*/ 15 w 105"/>
                    <a:gd name="T3" fmla="*/ 130 h 159"/>
                    <a:gd name="T4" fmla="*/ 14 w 105"/>
                    <a:gd name="T5" fmla="*/ 118 h 159"/>
                    <a:gd name="T6" fmla="*/ 16 w 105"/>
                    <a:gd name="T7" fmla="*/ 114 h 159"/>
                    <a:gd name="T8" fmla="*/ 23 w 105"/>
                    <a:gd name="T9" fmla="*/ 105 h 159"/>
                    <a:gd name="T10" fmla="*/ 25 w 105"/>
                    <a:gd name="T11" fmla="*/ 102 h 159"/>
                    <a:gd name="T12" fmla="*/ 26 w 105"/>
                    <a:gd name="T13" fmla="*/ 94 h 159"/>
                    <a:gd name="T14" fmla="*/ 30 w 105"/>
                    <a:gd name="T15" fmla="*/ 90 h 159"/>
                    <a:gd name="T16" fmla="*/ 33 w 105"/>
                    <a:gd name="T17" fmla="*/ 88 h 159"/>
                    <a:gd name="T18" fmla="*/ 31 w 105"/>
                    <a:gd name="T19" fmla="*/ 84 h 159"/>
                    <a:gd name="T20" fmla="*/ 32 w 105"/>
                    <a:gd name="T21" fmla="*/ 77 h 159"/>
                    <a:gd name="T22" fmla="*/ 34 w 105"/>
                    <a:gd name="T23" fmla="*/ 74 h 159"/>
                    <a:gd name="T24" fmla="*/ 34 w 105"/>
                    <a:gd name="T25" fmla="*/ 69 h 159"/>
                    <a:gd name="T26" fmla="*/ 38 w 105"/>
                    <a:gd name="T27" fmla="*/ 66 h 159"/>
                    <a:gd name="T28" fmla="*/ 40 w 105"/>
                    <a:gd name="T29" fmla="*/ 61 h 159"/>
                    <a:gd name="T30" fmla="*/ 46 w 105"/>
                    <a:gd name="T31" fmla="*/ 57 h 159"/>
                    <a:gd name="T32" fmla="*/ 46 w 105"/>
                    <a:gd name="T33" fmla="*/ 53 h 159"/>
                    <a:gd name="T34" fmla="*/ 50 w 105"/>
                    <a:gd name="T35" fmla="*/ 52 h 159"/>
                    <a:gd name="T36" fmla="*/ 49 w 105"/>
                    <a:gd name="T37" fmla="*/ 49 h 159"/>
                    <a:gd name="T38" fmla="*/ 49 w 105"/>
                    <a:gd name="T39" fmla="*/ 48 h 159"/>
                    <a:gd name="T40" fmla="*/ 50 w 105"/>
                    <a:gd name="T41" fmla="*/ 45 h 159"/>
                    <a:gd name="T42" fmla="*/ 56 w 105"/>
                    <a:gd name="T43" fmla="*/ 37 h 159"/>
                    <a:gd name="T44" fmla="*/ 58 w 105"/>
                    <a:gd name="T45" fmla="*/ 34 h 159"/>
                    <a:gd name="T46" fmla="*/ 60 w 105"/>
                    <a:gd name="T47" fmla="*/ 31 h 159"/>
                    <a:gd name="T48" fmla="*/ 65 w 105"/>
                    <a:gd name="T49" fmla="*/ 25 h 159"/>
                    <a:gd name="T50" fmla="*/ 72 w 105"/>
                    <a:gd name="T51" fmla="*/ 28 h 159"/>
                    <a:gd name="T52" fmla="*/ 68 w 105"/>
                    <a:gd name="T53" fmla="*/ 22 h 159"/>
                    <a:gd name="T54" fmla="*/ 65 w 105"/>
                    <a:gd name="T55" fmla="*/ 15 h 159"/>
                    <a:gd name="T56" fmla="*/ 69 w 105"/>
                    <a:gd name="T57" fmla="*/ 14 h 159"/>
                    <a:gd name="T58" fmla="*/ 67 w 105"/>
                    <a:gd name="T59" fmla="*/ 11 h 159"/>
                    <a:gd name="T60" fmla="*/ 70 w 105"/>
                    <a:gd name="T61" fmla="*/ 12 h 159"/>
                    <a:gd name="T62" fmla="*/ 77 w 105"/>
                    <a:gd name="T63" fmla="*/ 14 h 159"/>
                    <a:gd name="T64" fmla="*/ 75 w 105"/>
                    <a:gd name="T65" fmla="*/ 7 h 159"/>
                    <a:gd name="T66" fmla="*/ 78 w 105"/>
                    <a:gd name="T67" fmla="*/ 8 h 159"/>
                    <a:gd name="T68" fmla="*/ 77 w 105"/>
                    <a:gd name="T69" fmla="*/ 4 h 159"/>
                    <a:gd name="T70" fmla="*/ 79 w 105"/>
                    <a:gd name="T71" fmla="*/ 2 h 159"/>
                    <a:gd name="T72" fmla="*/ 84 w 105"/>
                    <a:gd name="T73" fmla="*/ 9 h 159"/>
                    <a:gd name="T74" fmla="*/ 84 w 105"/>
                    <a:gd name="T75" fmla="*/ 1 h 159"/>
                    <a:gd name="T76" fmla="*/ 97 w 105"/>
                    <a:gd name="T77" fmla="*/ 5 h 159"/>
                    <a:gd name="T78" fmla="*/ 100 w 105"/>
                    <a:gd name="T79" fmla="*/ 5 h 159"/>
                    <a:gd name="T80" fmla="*/ 103 w 105"/>
                    <a:gd name="T81" fmla="*/ 2 h 159"/>
                    <a:gd name="T82" fmla="*/ 104 w 105"/>
                    <a:gd name="T83" fmla="*/ 7 h 159"/>
                    <a:gd name="T84" fmla="*/ 99 w 105"/>
                    <a:gd name="T85" fmla="*/ 6 h 159"/>
                    <a:gd name="T86" fmla="*/ 98 w 105"/>
                    <a:gd name="T87" fmla="*/ 17 h 159"/>
                    <a:gd name="T88" fmla="*/ 91 w 105"/>
                    <a:gd name="T89" fmla="*/ 28 h 159"/>
                    <a:gd name="T90" fmla="*/ 84 w 105"/>
                    <a:gd name="T91" fmla="*/ 40 h 159"/>
                    <a:gd name="T92" fmla="*/ 79 w 105"/>
                    <a:gd name="T93" fmla="*/ 50 h 159"/>
                    <a:gd name="T94" fmla="*/ 75 w 105"/>
                    <a:gd name="T95" fmla="*/ 57 h 159"/>
                    <a:gd name="T96" fmla="*/ 64 w 105"/>
                    <a:gd name="T97" fmla="*/ 70 h 159"/>
                    <a:gd name="T98" fmla="*/ 57 w 105"/>
                    <a:gd name="T99" fmla="*/ 76 h 159"/>
                    <a:gd name="T100" fmla="*/ 48 w 105"/>
                    <a:gd name="T101" fmla="*/ 85 h 159"/>
                    <a:gd name="T102" fmla="*/ 37 w 105"/>
                    <a:gd name="T103" fmla="*/ 123 h 159"/>
                    <a:gd name="T104" fmla="*/ 32 w 105"/>
                    <a:gd name="T105" fmla="*/ 132 h 159"/>
                    <a:gd name="T106" fmla="*/ 5 w 105"/>
                    <a:gd name="T107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59">
                      <a:moveTo>
                        <a:pt x="5" y="152"/>
                      </a:moveTo>
                      <a:cubicBezTo>
                        <a:pt x="0" y="147"/>
                        <a:pt x="7" y="148"/>
                        <a:pt x="4" y="144"/>
                      </a:cubicBezTo>
                      <a:cubicBezTo>
                        <a:pt x="4" y="143"/>
                        <a:pt x="8" y="145"/>
                        <a:pt x="7" y="144"/>
                      </a:cubicBezTo>
                      <a:cubicBezTo>
                        <a:pt x="3" y="140"/>
                        <a:pt x="8" y="138"/>
                        <a:pt x="13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5" y="138"/>
                        <a:pt x="12" y="136"/>
                        <a:pt x="13" y="136"/>
                      </a:cubicBezTo>
                      <a:cubicBezTo>
                        <a:pt x="13" y="136"/>
                        <a:pt x="13" y="136"/>
                        <a:pt x="14" y="136"/>
                      </a:cubicBezTo>
                      <a:cubicBezTo>
                        <a:pt x="13" y="135"/>
                        <a:pt x="14" y="135"/>
                        <a:pt x="13" y="134"/>
                      </a:cubicBezTo>
                      <a:cubicBezTo>
                        <a:pt x="13" y="134"/>
                        <a:pt x="15" y="135"/>
                        <a:pt x="16" y="135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9" y="130"/>
                        <a:pt x="15" y="132"/>
                        <a:pt x="13" y="130"/>
                      </a:cubicBezTo>
                      <a:cubicBezTo>
                        <a:pt x="14" y="130"/>
                        <a:pt x="14" y="130"/>
                        <a:pt x="15" y="130"/>
                      </a:cubicBezTo>
                      <a:cubicBezTo>
                        <a:pt x="12" y="127"/>
                        <a:pt x="14" y="125"/>
                        <a:pt x="14" y="123"/>
                      </a:cubicBezTo>
                      <a:cubicBezTo>
                        <a:pt x="15" y="123"/>
                        <a:pt x="16" y="124"/>
                        <a:pt x="17" y="124"/>
                      </a:cubicBezTo>
                      <a:cubicBezTo>
                        <a:pt x="15" y="123"/>
                        <a:pt x="14" y="122"/>
                        <a:pt x="14" y="121"/>
                      </a:cubicBezTo>
                      <a:cubicBezTo>
                        <a:pt x="17" y="122"/>
                        <a:pt x="12" y="119"/>
                        <a:pt x="14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2" y="118"/>
                        <a:pt x="16" y="120"/>
                        <a:pt x="14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2" y="116"/>
                        <a:pt x="18" y="119"/>
                        <a:pt x="16" y="117"/>
                      </a:cubicBezTo>
                      <a:cubicBezTo>
                        <a:pt x="15" y="117"/>
                        <a:pt x="15" y="117"/>
                        <a:pt x="15" y="117"/>
                      </a:cubicBezTo>
                      <a:cubicBezTo>
                        <a:pt x="15" y="116"/>
                        <a:pt x="17" y="117"/>
                        <a:pt x="16" y="116"/>
                      </a:cubicBezTo>
                      <a:cubicBezTo>
                        <a:pt x="17" y="116"/>
                        <a:pt x="17" y="116"/>
                        <a:pt x="17" y="116"/>
                      </a:cubicBezTo>
                      <a:cubicBezTo>
                        <a:pt x="16" y="115"/>
                        <a:pt x="18" y="116"/>
                        <a:pt x="16" y="114"/>
                      </a:cubicBezTo>
                      <a:cubicBezTo>
                        <a:pt x="18" y="115"/>
                        <a:pt x="16" y="116"/>
                        <a:pt x="19" y="117"/>
                      </a:cubicBezTo>
                      <a:cubicBezTo>
                        <a:pt x="18" y="113"/>
                        <a:pt x="20" y="110"/>
                        <a:pt x="21" y="108"/>
                      </a:cubicBezTo>
                      <a:cubicBezTo>
                        <a:pt x="23" y="108"/>
                        <a:pt x="23" y="108"/>
                        <a:pt x="24" y="109"/>
                      </a:cubicBezTo>
                      <a:cubicBezTo>
                        <a:pt x="24" y="108"/>
                        <a:pt x="24" y="107"/>
                        <a:pt x="23" y="106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ubicBezTo>
                        <a:pt x="26" y="107"/>
                        <a:pt x="22" y="105"/>
                        <a:pt x="23" y="105"/>
                      </a:cubicBezTo>
                      <a:cubicBezTo>
                        <a:pt x="24" y="106"/>
                        <a:pt x="25" y="106"/>
                        <a:pt x="26" y="107"/>
                      </a:cubicBezTo>
                      <a:cubicBezTo>
                        <a:pt x="24" y="105"/>
                        <a:pt x="25" y="105"/>
                        <a:pt x="24" y="104"/>
                      </a:cubicBezTo>
                      <a:cubicBezTo>
                        <a:pt x="25" y="104"/>
                        <a:pt x="25" y="104"/>
                        <a:pt x="26" y="105"/>
                      </a:cubicBezTo>
                      <a:cubicBezTo>
                        <a:pt x="24" y="103"/>
                        <a:pt x="27" y="104"/>
                        <a:pt x="25" y="103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9" y="104"/>
                        <a:pt x="24" y="102"/>
                        <a:pt x="25" y="102"/>
                      </a:cubicBezTo>
                      <a:cubicBezTo>
                        <a:pt x="26" y="102"/>
                        <a:pt x="26" y="102"/>
                        <a:pt x="27" y="103"/>
                      </a:cubicBezTo>
                      <a:cubicBezTo>
                        <a:pt x="25" y="101"/>
                        <a:pt x="26" y="100"/>
                        <a:pt x="25" y="99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8"/>
                        <a:pt x="27" y="98"/>
                        <a:pt x="27" y="97"/>
                      </a:cubicBezTo>
                      <a:cubicBezTo>
                        <a:pt x="27" y="97"/>
                        <a:pt x="30" y="99"/>
                        <a:pt x="30" y="98"/>
                      </a:cubicBezTo>
                      <a:cubicBezTo>
                        <a:pt x="27" y="96"/>
                        <a:pt x="30" y="96"/>
                        <a:pt x="26" y="94"/>
                      </a:cubicBezTo>
                      <a:cubicBezTo>
                        <a:pt x="27" y="94"/>
                        <a:pt x="28" y="94"/>
                        <a:pt x="28" y="93"/>
                      </a:cubicBezTo>
                      <a:cubicBezTo>
                        <a:pt x="29" y="94"/>
                        <a:pt x="31" y="95"/>
                        <a:pt x="31" y="95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5" y="97"/>
                        <a:pt x="33" y="96"/>
                        <a:pt x="34" y="97"/>
                      </a:cubicBezTo>
                      <a:cubicBezTo>
                        <a:pt x="34" y="97"/>
                        <a:pt x="34" y="95"/>
                        <a:pt x="34" y="95"/>
                      </a:cubicBezTo>
                      <a:cubicBezTo>
                        <a:pt x="33" y="94"/>
                        <a:pt x="30" y="91"/>
                        <a:pt x="30" y="90"/>
                      </a:cubicBezTo>
                      <a:cubicBezTo>
                        <a:pt x="31" y="91"/>
                        <a:pt x="33" y="92"/>
                        <a:pt x="33" y="92"/>
                      </a:cubicBezTo>
                      <a:cubicBezTo>
                        <a:pt x="28" y="88"/>
                        <a:pt x="28" y="88"/>
                        <a:pt x="28" y="88"/>
                      </a:cubicBezTo>
                      <a:cubicBezTo>
                        <a:pt x="28" y="88"/>
                        <a:pt x="31" y="89"/>
                        <a:pt x="30" y="89"/>
                      </a:cubicBezTo>
                      <a:cubicBezTo>
                        <a:pt x="29" y="88"/>
                        <a:pt x="29" y="88"/>
                        <a:pt x="28" y="87"/>
                      </a:cubicBezTo>
                      <a:cubicBezTo>
                        <a:pt x="29" y="87"/>
                        <a:pt x="28" y="86"/>
                        <a:pt x="31" y="87"/>
                      </a:cubicBezTo>
                      <a:cubicBezTo>
                        <a:pt x="32" y="88"/>
                        <a:pt x="32" y="88"/>
                        <a:pt x="33" y="88"/>
                      </a:cubicBezTo>
                      <a:cubicBezTo>
                        <a:pt x="33" y="88"/>
                        <a:pt x="32" y="87"/>
                        <a:pt x="32" y="87"/>
                      </a:cubicBez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2" y="85"/>
                        <a:pt x="30" y="85"/>
                      </a:cubicBezTo>
                      <a:cubicBezTo>
                        <a:pt x="30" y="85"/>
                        <a:pt x="32" y="86"/>
                        <a:pt x="31" y="85"/>
                      </a:cubicBezTo>
                      <a:cubicBezTo>
                        <a:pt x="29" y="84"/>
                        <a:pt x="29" y="83"/>
                        <a:pt x="30" y="83"/>
                      </a:cubicBezTo>
                      <a:cubicBezTo>
                        <a:pt x="30" y="83"/>
                        <a:pt x="31" y="84"/>
                        <a:pt x="31" y="84"/>
                      </a:cubicBezTo>
                      <a:cubicBezTo>
                        <a:pt x="30" y="82"/>
                        <a:pt x="29" y="81"/>
                        <a:pt x="29" y="80"/>
                      </a:cubicBezTo>
                      <a:cubicBezTo>
                        <a:pt x="27" y="79"/>
                        <a:pt x="31" y="82"/>
                        <a:pt x="30" y="81"/>
                      </a:cubicBezTo>
                      <a:cubicBezTo>
                        <a:pt x="33" y="82"/>
                        <a:pt x="29" y="78"/>
                        <a:pt x="32" y="79"/>
                      </a:cubicBezTo>
                      <a:cubicBezTo>
                        <a:pt x="32" y="79"/>
                        <a:pt x="30" y="78"/>
                        <a:pt x="30" y="78"/>
                      </a:cubicBezTo>
                      <a:cubicBezTo>
                        <a:pt x="31" y="78"/>
                        <a:pt x="33" y="79"/>
                        <a:pt x="32" y="78"/>
                      </a:cubicBezTo>
                      <a:cubicBezTo>
                        <a:pt x="33" y="79"/>
                        <a:pt x="32" y="77"/>
                        <a:pt x="32" y="77"/>
                      </a:cubicBezTo>
                      <a:cubicBezTo>
                        <a:pt x="31" y="76"/>
                        <a:pt x="32" y="77"/>
                        <a:pt x="32" y="78"/>
                      </a:cubicBezTo>
                      <a:cubicBezTo>
                        <a:pt x="32" y="77"/>
                        <a:pt x="31" y="74"/>
                        <a:pt x="33" y="74"/>
                      </a:cubicBezTo>
                      <a:cubicBezTo>
                        <a:pt x="32" y="73"/>
                        <a:pt x="31" y="72"/>
                        <a:pt x="31" y="71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3" y="72"/>
                        <a:pt x="35" y="73"/>
                      </a:cubicBezTo>
                      <a:cubicBezTo>
                        <a:pt x="33" y="71"/>
                        <a:pt x="35" y="76"/>
                        <a:pt x="34" y="74"/>
                      </a:cubicBezTo>
                      <a:cubicBezTo>
                        <a:pt x="36" y="75"/>
                        <a:pt x="32" y="71"/>
                        <a:pt x="34" y="73"/>
                      </a:cubicBezTo>
                      <a:cubicBezTo>
                        <a:pt x="34" y="72"/>
                        <a:pt x="32" y="71"/>
                        <a:pt x="34" y="71"/>
                      </a:cubicBezTo>
                      <a:cubicBezTo>
                        <a:pt x="34" y="71"/>
                        <a:pt x="37" y="73"/>
                        <a:pt x="37" y="73"/>
                      </a:cubicBezTo>
                      <a:cubicBezTo>
                        <a:pt x="37" y="72"/>
                        <a:pt x="36" y="72"/>
                        <a:pt x="36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3" y="69"/>
                        <a:pt x="36" y="70"/>
                        <a:pt x="34" y="69"/>
                      </a:cubicBezTo>
                      <a:cubicBezTo>
                        <a:pt x="35" y="70"/>
                        <a:pt x="33" y="68"/>
                        <a:pt x="36" y="70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6" y="69"/>
                        <a:pt x="35" y="68"/>
                      </a:cubicBezTo>
                      <a:cubicBezTo>
                        <a:pt x="36" y="68"/>
                        <a:pt x="36" y="69"/>
                        <a:pt x="37" y="69"/>
                      </a:cubicBezTo>
                      <a:cubicBezTo>
                        <a:pt x="33" y="67"/>
                        <a:pt x="37" y="68"/>
                        <a:pt x="35" y="66"/>
                      </a:cubicBezTo>
                      <a:cubicBezTo>
                        <a:pt x="36" y="67"/>
                        <a:pt x="36" y="65"/>
                        <a:pt x="38" y="66"/>
                      </a:cubicBezTo>
                      <a:cubicBezTo>
                        <a:pt x="37" y="65"/>
                        <a:pt x="36" y="64"/>
                        <a:pt x="37" y="64"/>
                      </a:cubicBezTo>
                      <a:cubicBezTo>
                        <a:pt x="38" y="64"/>
                        <a:pt x="38" y="64"/>
                        <a:pt x="38" y="65"/>
                      </a:cubicBezTo>
                      <a:cubicBezTo>
                        <a:pt x="40" y="65"/>
                        <a:pt x="39" y="65"/>
                        <a:pt x="38" y="64"/>
                      </a:cubicBezTo>
                      <a:cubicBezTo>
                        <a:pt x="39" y="64"/>
                        <a:pt x="41" y="65"/>
                        <a:pt x="42" y="65"/>
                      </a:cubicBezTo>
                      <a:cubicBezTo>
                        <a:pt x="41" y="64"/>
                        <a:pt x="39" y="63"/>
                        <a:pt x="38" y="62"/>
                      </a:cubicBezTo>
                      <a:cubicBezTo>
                        <a:pt x="42" y="64"/>
                        <a:pt x="37" y="59"/>
                        <a:pt x="40" y="61"/>
                      </a:cubicBezTo>
                      <a:cubicBezTo>
                        <a:pt x="41" y="61"/>
                        <a:pt x="42" y="63"/>
                        <a:pt x="43" y="63"/>
                      </a:cubicBezTo>
                      <a:cubicBezTo>
                        <a:pt x="46" y="65"/>
                        <a:pt x="41" y="60"/>
                        <a:pt x="43" y="61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2" y="60"/>
                        <a:pt x="39" y="57"/>
                        <a:pt x="42" y="59"/>
                      </a:cubicBezTo>
                      <a:cubicBezTo>
                        <a:pt x="41" y="58"/>
                        <a:pt x="43" y="59"/>
                        <a:pt x="40" y="57"/>
                      </a:cubicBezTo>
                      <a:cubicBezTo>
                        <a:pt x="43" y="58"/>
                        <a:pt x="41" y="54"/>
                        <a:pt x="46" y="57"/>
                      </a:cubicBezTo>
                      <a:cubicBezTo>
                        <a:pt x="46" y="56"/>
                        <a:pt x="46" y="56"/>
                        <a:pt x="45" y="55"/>
                      </a:cubicBezTo>
                      <a:cubicBezTo>
                        <a:pt x="43" y="54"/>
                        <a:pt x="46" y="56"/>
                        <a:pt x="45" y="56"/>
                      </a:cubicBezTo>
                      <a:cubicBezTo>
                        <a:pt x="45" y="55"/>
                        <a:pt x="44" y="55"/>
                        <a:pt x="43" y="55"/>
                      </a:cubicBezTo>
                      <a:cubicBezTo>
                        <a:pt x="44" y="55"/>
                        <a:pt x="45" y="55"/>
                        <a:pt x="47" y="56"/>
                      </a:cubicBezTo>
                      <a:cubicBezTo>
                        <a:pt x="49" y="57"/>
                        <a:pt x="43" y="53"/>
                        <a:pt x="44" y="52"/>
                      </a:cubicBez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7" y="53"/>
                        <a:pt x="49" y="54"/>
                      </a:cubicBezTo>
                      <a:cubicBezTo>
                        <a:pt x="49" y="53"/>
                        <a:pt x="49" y="53"/>
                        <a:pt x="48" y="52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49" y="52"/>
                        <a:pt x="50" y="52"/>
                        <a:pt x="49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49" y="51"/>
                        <a:pt x="48" y="51"/>
                        <a:pt x="48" y="51"/>
                      </a:cubicBezTo>
                      <a:cubicBezTo>
                        <a:pt x="47" y="50"/>
                        <a:pt x="47" y="50"/>
                        <a:pt x="46" y="49"/>
                      </a:cubicBezTo>
                      <a:cubicBezTo>
                        <a:pt x="48" y="51"/>
                        <a:pt x="48" y="50"/>
                        <a:pt x="48" y="49"/>
                      </a:cubicBezTo>
                      <a:cubicBezTo>
                        <a:pt x="49" y="49"/>
                        <a:pt x="47" y="48"/>
                        <a:pt x="47" y="48"/>
                      </a:cubicBezTo>
                      <a:cubicBezTo>
                        <a:pt x="48" y="49"/>
                        <a:pt x="48" y="48"/>
                        <a:pt x="49" y="49"/>
                      </a:cubicBezTo>
                      <a:cubicBezTo>
                        <a:pt x="49" y="49"/>
                        <a:pt x="48" y="48"/>
                        <a:pt x="48" y="49"/>
                      </a:cubicBezTo>
                      <a:cubicBezTo>
                        <a:pt x="49" y="49"/>
                        <a:pt x="51" y="51"/>
                        <a:pt x="50" y="49"/>
                      </a:cubicBezTo>
                      <a:cubicBezTo>
                        <a:pt x="49" y="48"/>
                        <a:pt x="46" y="47"/>
                        <a:pt x="48" y="47"/>
                      </a:cubicBezTo>
                      <a:cubicBezTo>
                        <a:pt x="48" y="48"/>
                        <a:pt x="49" y="48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8" y="47"/>
                        <a:pt x="50" y="47"/>
                        <a:pt x="48" y="46"/>
                      </a:cubicBezTo>
                      <a:cubicBezTo>
                        <a:pt x="48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5"/>
                        <a:pt x="50" y="44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1" y="45"/>
                        <a:pt x="51" y="44"/>
                        <a:pt x="50" y="43"/>
                      </a:cubicBezTo>
                      <a:cubicBezTo>
                        <a:pt x="51" y="44"/>
                        <a:pt x="56" y="47"/>
                        <a:pt x="54" y="45"/>
                      </a:cubicBezTo>
                      <a:cubicBezTo>
                        <a:pt x="55" y="45"/>
                        <a:pt x="52" y="43"/>
                        <a:pt x="51" y="42"/>
                      </a:cubicBezTo>
                      <a:cubicBezTo>
                        <a:pt x="52" y="42"/>
                        <a:pt x="50" y="39"/>
                        <a:pt x="53" y="40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4" y="38"/>
                        <a:pt x="52" y="35"/>
                        <a:pt x="56" y="37"/>
                      </a:cubicBezTo>
                      <a:cubicBezTo>
                        <a:pt x="56" y="38"/>
                        <a:pt x="57" y="38"/>
                        <a:pt x="58" y="39"/>
                      </a:cubicBezTo>
                      <a:cubicBezTo>
                        <a:pt x="57" y="37"/>
                        <a:pt x="60" y="40"/>
                        <a:pt x="58" y="38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4" y="35"/>
                        <a:pt x="55" y="34"/>
                        <a:pt x="57" y="34"/>
                      </a:cubicBezTo>
                      <a:cubicBezTo>
                        <a:pt x="56" y="34"/>
                        <a:pt x="56" y="33"/>
                        <a:pt x="55" y="33"/>
                      </a:cubicBezTo>
                      <a:cubicBezTo>
                        <a:pt x="58" y="35"/>
                        <a:pt x="58" y="35"/>
                        <a:pt x="58" y="34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3"/>
                        <a:pt x="55" y="31"/>
                        <a:pt x="57" y="32"/>
                      </a:cubicBezTo>
                      <a:cubicBezTo>
                        <a:pt x="57" y="32"/>
                        <a:pt x="58" y="32"/>
                        <a:pt x="58" y="33"/>
                      </a:cubicBezTo>
                      <a:cubicBezTo>
                        <a:pt x="57" y="31"/>
                        <a:pt x="56" y="29"/>
                        <a:pt x="57" y="30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60" y="31"/>
                        <a:pt x="59" y="29"/>
                        <a:pt x="58" y="29"/>
                      </a:cubicBezTo>
                      <a:cubicBezTo>
                        <a:pt x="60" y="30"/>
                        <a:pt x="60" y="29"/>
                        <a:pt x="62" y="31"/>
                      </a:cubicBezTo>
                      <a:cubicBezTo>
                        <a:pt x="59" y="26"/>
                        <a:pt x="60" y="24"/>
                        <a:pt x="61" y="23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4" y="24"/>
                        <a:pt x="61" y="22"/>
                        <a:pt x="62" y="22"/>
                      </a:cubicBezTo>
                      <a:cubicBezTo>
                        <a:pt x="63" y="23"/>
                        <a:pt x="64" y="24"/>
                        <a:pt x="65" y="25"/>
                      </a:cubicBezTo>
                      <a:cubicBezTo>
                        <a:pt x="67" y="26"/>
                        <a:pt x="64" y="23"/>
                        <a:pt x="64" y="22"/>
                      </a:cubicBezTo>
                      <a:cubicBezTo>
                        <a:pt x="62" y="21"/>
                        <a:pt x="64" y="23"/>
                        <a:pt x="63" y="22"/>
                      </a:cubicBezTo>
                      <a:cubicBezTo>
                        <a:pt x="62" y="21"/>
                        <a:pt x="64" y="22"/>
                        <a:pt x="62" y="20"/>
                      </a:cubicBezTo>
                      <a:cubicBezTo>
                        <a:pt x="63" y="21"/>
                        <a:pt x="65" y="22"/>
                        <a:pt x="65" y="23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7" y="23"/>
                        <a:pt x="68" y="26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4" y="29"/>
                        <a:pt x="73" y="31"/>
                        <a:pt x="75" y="31"/>
                      </a:cubicBezTo>
                      <a:cubicBezTo>
                        <a:pt x="74" y="29"/>
                        <a:pt x="71" y="27"/>
                        <a:pt x="70" y="26"/>
                      </a:cubicBezTo>
                      <a:cubicBezTo>
                        <a:pt x="70" y="25"/>
                        <a:pt x="65" y="21"/>
                        <a:pt x="66" y="21"/>
                      </a:cubicBezTo>
                      <a:cubicBezTo>
                        <a:pt x="68" y="22"/>
                        <a:pt x="66" y="22"/>
                        <a:pt x="68" y="23"/>
                      </a:cubicBezTo>
                      <a:cubicBezTo>
                        <a:pt x="70" y="24"/>
                        <a:pt x="67" y="22"/>
                        <a:pt x="68" y="22"/>
                      </a:cubicBezTo>
                      <a:cubicBezTo>
                        <a:pt x="67" y="21"/>
                        <a:pt x="65" y="19"/>
                        <a:pt x="65" y="19"/>
                      </a:cubicBezTo>
                      <a:cubicBezTo>
                        <a:pt x="66" y="19"/>
                        <a:pt x="67" y="21"/>
                        <a:pt x="68" y="20"/>
                      </a:cubicBezTo>
                      <a:cubicBezTo>
                        <a:pt x="66" y="19"/>
                        <a:pt x="66" y="18"/>
                        <a:pt x="65" y="18"/>
                      </a:cubicBezTo>
                      <a:cubicBezTo>
                        <a:pt x="62" y="15"/>
                        <a:pt x="66" y="18"/>
                        <a:pt x="64" y="16"/>
                      </a:cubicBezTo>
                      <a:cubicBezTo>
                        <a:pt x="66" y="17"/>
                        <a:pt x="68" y="20"/>
                        <a:pt x="70" y="20"/>
                      </a:cubicBezTo>
                      <a:cubicBezTo>
                        <a:pt x="68" y="19"/>
                        <a:pt x="68" y="18"/>
                        <a:pt x="65" y="15"/>
                      </a:cubicBezTo>
                      <a:cubicBezTo>
                        <a:pt x="65" y="16"/>
                        <a:pt x="67" y="17"/>
                        <a:pt x="68" y="18"/>
                      </a:cubicBezTo>
                      <a:cubicBezTo>
                        <a:pt x="69" y="19"/>
                        <a:pt x="65" y="14"/>
                        <a:pt x="69" y="17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8" y="16"/>
                        <a:pt x="68" y="16"/>
                        <a:pt x="70" y="17"/>
                      </a:cubicBezTo>
                      <a:cubicBezTo>
                        <a:pt x="70" y="17"/>
                        <a:pt x="68" y="14"/>
                        <a:pt x="71" y="17"/>
                      </a:cubicBezTo>
                      <a:cubicBezTo>
                        <a:pt x="70" y="16"/>
                        <a:pt x="71" y="16"/>
                        <a:pt x="69" y="14"/>
                      </a:cubicBezTo>
                      <a:cubicBezTo>
                        <a:pt x="67" y="14"/>
                        <a:pt x="70" y="16"/>
                        <a:pt x="67" y="14"/>
                      </a:cubicBezTo>
                      <a:cubicBezTo>
                        <a:pt x="70" y="15"/>
                        <a:pt x="67" y="13"/>
                        <a:pt x="67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2"/>
                        <a:pt x="68" y="12"/>
                        <a:pt x="67" y="11"/>
                      </a:cubicBezTo>
                      <a:cubicBezTo>
                        <a:pt x="68" y="12"/>
                        <a:pt x="68" y="13"/>
                        <a:pt x="69" y="13"/>
                      </a:cubicBezTo>
                      <a:cubicBezTo>
                        <a:pt x="67" y="11"/>
                        <a:pt x="67" y="11"/>
                        <a:pt x="67" y="11"/>
                      </a:cubicBezTo>
                      <a:cubicBezTo>
                        <a:pt x="67" y="10"/>
                        <a:pt x="70" y="13"/>
                        <a:pt x="70" y="1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1" y="14"/>
                        <a:pt x="73" y="15"/>
                        <a:pt x="72" y="14"/>
                      </a:cubicBezTo>
                      <a:cubicBezTo>
                        <a:pt x="71" y="13"/>
                        <a:pt x="69" y="11"/>
                        <a:pt x="68" y="10"/>
                      </a:cubicBezTo>
                      <a:cubicBezTo>
                        <a:pt x="68" y="9"/>
                        <a:pt x="70" y="11"/>
                        <a:pt x="69" y="10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1" y="12"/>
                        <a:pt x="73" y="14"/>
                        <a:pt x="73" y="13"/>
                      </a:cubicBezTo>
                      <a:cubicBezTo>
                        <a:pt x="73" y="12"/>
                        <a:pt x="71" y="10"/>
                        <a:pt x="70" y="10"/>
                      </a:cubicBezTo>
                      <a:cubicBezTo>
                        <a:pt x="70" y="9"/>
                        <a:pt x="72" y="10"/>
                        <a:pt x="72" y="11"/>
                      </a:cubicBezTo>
                      <a:cubicBezTo>
                        <a:pt x="72" y="10"/>
                        <a:pt x="71" y="10"/>
                        <a:pt x="70" y="9"/>
                      </a:cubicBezTo>
                      <a:cubicBezTo>
                        <a:pt x="71" y="9"/>
                        <a:pt x="73" y="10"/>
                        <a:pt x="75" y="11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6"/>
                        <a:pt x="79" y="15"/>
                        <a:pt x="81" y="17"/>
                      </a:cubicBezTo>
                      <a:cubicBezTo>
                        <a:pt x="81" y="17"/>
                        <a:pt x="81" y="16"/>
                        <a:pt x="80" y="16"/>
                      </a:cubicBezTo>
                      <a:cubicBezTo>
                        <a:pt x="77" y="13"/>
                        <a:pt x="76" y="11"/>
                        <a:pt x="73" y="8"/>
                      </a:cubicBezTo>
                      <a:cubicBezTo>
                        <a:pt x="73" y="6"/>
                        <a:pt x="81" y="15"/>
                        <a:pt x="77" y="9"/>
                      </a:cubicBezTo>
                      <a:cubicBezTo>
                        <a:pt x="76" y="9"/>
                        <a:pt x="74" y="6"/>
                        <a:pt x="75" y="7"/>
                      </a:cubicBezTo>
                      <a:cubicBezTo>
                        <a:pt x="76" y="7"/>
                        <a:pt x="72" y="4"/>
                        <a:pt x="74" y="5"/>
                      </a:cubicBezTo>
                      <a:cubicBezTo>
                        <a:pt x="75" y="6"/>
                        <a:pt x="77" y="7"/>
                        <a:pt x="78" y="10"/>
                      </a:cubicBezTo>
                      <a:cubicBezTo>
                        <a:pt x="77" y="9"/>
                        <a:pt x="77" y="9"/>
                        <a:pt x="78" y="10"/>
                      </a:cubicBezTo>
                      <a:cubicBezTo>
                        <a:pt x="79" y="11"/>
                        <a:pt x="80" y="13"/>
                        <a:pt x="81" y="12"/>
                      </a:cubicBezTo>
                      <a:cubicBezTo>
                        <a:pt x="81" y="12"/>
                        <a:pt x="81" y="11"/>
                        <a:pt x="80" y="10"/>
                      </a:cubicBezTo>
                      <a:cubicBezTo>
                        <a:pt x="78" y="8"/>
                        <a:pt x="79" y="10"/>
                        <a:pt x="78" y="8"/>
                      </a:cubicBezTo>
                      <a:cubicBezTo>
                        <a:pt x="78" y="7"/>
                        <a:pt x="80" y="10"/>
                        <a:pt x="78" y="7"/>
                      </a:cubicBezTo>
                      <a:cubicBezTo>
                        <a:pt x="78" y="7"/>
                        <a:pt x="76" y="5"/>
                        <a:pt x="75" y="4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7" y="5"/>
                        <a:pt x="74" y="2"/>
                        <a:pt x="75" y="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9" y="6"/>
                        <a:pt x="75" y="4"/>
                        <a:pt x="78" y="7"/>
                      </a:cubicBezTo>
                      <a:cubicBezTo>
                        <a:pt x="79" y="7"/>
                        <a:pt x="78" y="5"/>
                        <a:pt x="79" y="5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83" y="10"/>
                        <a:pt x="82" y="7"/>
                      </a:cubicBezTo>
                      <a:cubicBezTo>
                        <a:pt x="81" y="6"/>
                        <a:pt x="81" y="6"/>
                        <a:pt x="80" y="5"/>
                      </a:cubicBezTo>
                      <a:cubicBezTo>
                        <a:pt x="80" y="4"/>
                        <a:pt x="79" y="2"/>
                        <a:pt x="79" y="2"/>
                      </a:cubicBezTo>
                      <a:cubicBezTo>
                        <a:pt x="81" y="4"/>
                        <a:pt x="80" y="1"/>
                        <a:pt x="82" y="4"/>
                      </a:cubicBezTo>
                      <a:cubicBezTo>
                        <a:pt x="81" y="3"/>
                        <a:pt x="80" y="4"/>
                        <a:pt x="82" y="6"/>
                      </a:cubicBezTo>
                      <a:cubicBezTo>
                        <a:pt x="84" y="9"/>
                        <a:pt x="81" y="6"/>
                        <a:pt x="83" y="9"/>
                      </a:cubicBezTo>
                      <a:cubicBezTo>
                        <a:pt x="84" y="9"/>
                        <a:pt x="86" y="12"/>
                        <a:pt x="88" y="13"/>
                      </a:cubicBezTo>
                      <a:cubicBezTo>
                        <a:pt x="88" y="13"/>
                        <a:pt x="88" y="12"/>
                        <a:pt x="88" y="12"/>
                      </a:cubicBezTo>
                      <a:cubicBezTo>
                        <a:pt x="86" y="10"/>
                        <a:pt x="86" y="11"/>
                        <a:pt x="84" y="9"/>
                      </a:cubicBezTo>
                      <a:cubicBezTo>
                        <a:pt x="85" y="9"/>
                        <a:pt x="85" y="7"/>
                        <a:pt x="84" y="5"/>
                      </a:cubicBezTo>
                      <a:cubicBezTo>
                        <a:pt x="85" y="6"/>
                        <a:pt x="86" y="8"/>
                        <a:pt x="86" y="8"/>
                      </a:cubicBezTo>
                      <a:cubicBezTo>
                        <a:pt x="86" y="7"/>
                        <a:pt x="87" y="6"/>
                        <a:pt x="89" y="6"/>
                      </a:cubicBezTo>
                      <a:cubicBezTo>
                        <a:pt x="86" y="4"/>
                        <a:pt x="89" y="5"/>
                        <a:pt x="86" y="3"/>
                      </a:cubicBezTo>
                      <a:cubicBezTo>
                        <a:pt x="85" y="3"/>
                        <a:pt x="83" y="1"/>
                        <a:pt x="82" y="0"/>
                      </a:cubicBezTo>
                      <a:cubicBezTo>
                        <a:pt x="83" y="0"/>
                        <a:pt x="83" y="1"/>
                        <a:pt x="84" y="1"/>
                      </a:cubicBezTo>
                      <a:cubicBezTo>
                        <a:pt x="83" y="0"/>
                        <a:pt x="87" y="3"/>
                        <a:pt x="85" y="1"/>
                      </a:cubicBezTo>
                      <a:cubicBezTo>
                        <a:pt x="85" y="2"/>
                        <a:pt x="88" y="4"/>
                        <a:pt x="90" y="6"/>
                      </a:cubicBezTo>
                      <a:cubicBezTo>
                        <a:pt x="89" y="5"/>
                        <a:pt x="91" y="8"/>
                        <a:pt x="91" y="8"/>
                      </a:cubicBezTo>
                      <a:cubicBezTo>
                        <a:pt x="91" y="6"/>
                        <a:pt x="91" y="4"/>
                        <a:pt x="91" y="4"/>
                      </a:cubicBezTo>
                      <a:cubicBezTo>
                        <a:pt x="93" y="5"/>
                        <a:pt x="92" y="2"/>
                        <a:pt x="93" y="1"/>
                      </a:cubicBezTo>
                      <a:cubicBezTo>
                        <a:pt x="94" y="2"/>
                        <a:pt x="96" y="5"/>
                        <a:pt x="97" y="5"/>
                      </a:cubicBezTo>
                      <a:cubicBezTo>
                        <a:pt x="97" y="5"/>
                        <a:pt x="94" y="3"/>
                        <a:pt x="96" y="3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3"/>
                        <a:pt x="99" y="5"/>
                        <a:pt x="96" y="1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98" y="4"/>
                        <a:pt x="98" y="3"/>
                        <a:pt x="98" y="3"/>
                      </a:cubicBezTo>
                      <a:cubicBezTo>
                        <a:pt x="99" y="4"/>
                        <a:pt x="99" y="5"/>
                        <a:pt x="100" y="5"/>
                      </a:cubicBezTo>
                      <a:cubicBezTo>
                        <a:pt x="102" y="7"/>
                        <a:pt x="100" y="4"/>
                        <a:pt x="100" y="4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1"/>
                        <a:pt x="100" y="2"/>
                        <a:pt x="101" y="1"/>
                      </a:cubicBezTo>
                      <a:cubicBezTo>
                        <a:pt x="102" y="3"/>
                        <a:pt x="102" y="3"/>
                        <a:pt x="102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3" y="3"/>
                        <a:pt x="104" y="4"/>
                        <a:pt x="103" y="2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4" y="5"/>
                        <a:pt x="102" y="3"/>
                      </a:cubicBezTo>
                      <a:cubicBezTo>
                        <a:pt x="101" y="2"/>
                        <a:pt x="101" y="3"/>
                        <a:pt x="102" y="5"/>
                      </a:cubicBezTo>
                      <a:cubicBezTo>
                        <a:pt x="102" y="5"/>
                        <a:pt x="102" y="4"/>
                        <a:pt x="102" y="3"/>
                      </a:cubicBezTo>
                      <a:cubicBezTo>
                        <a:pt x="104" y="6"/>
                        <a:pt x="103" y="6"/>
                        <a:pt x="104" y="8"/>
                      </a:cubicBezTo>
                      <a:cubicBezTo>
                        <a:pt x="104" y="7"/>
                        <a:pt x="105" y="8"/>
                        <a:pt x="104" y="7"/>
                      </a:cubicBezTo>
                      <a:cubicBezTo>
                        <a:pt x="105" y="8"/>
                        <a:pt x="105" y="9"/>
                        <a:pt x="105" y="9"/>
                      </a:cubicBezTo>
                      <a:cubicBezTo>
                        <a:pt x="104" y="8"/>
                        <a:pt x="103" y="8"/>
                        <a:pt x="103" y="7"/>
                      </a:cubicBezTo>
                      <a:cubicBezTo>
                        <a:pt x="104" y="9"/>
                        <a:pt x="105" y="10"/>
                        <a:pt x="104" y="10"/>
                      </a:cubicBezTo>
                      <a:cubicBezTo>
                        <a:pt x="102" y="8"/>
                        <a:pt x="104" y="12"/>
                        <a:pt x="103" y="12"/>
                      </a:cubicBezTo>
                      <a:cubicBezTo>
                        <a:pt x="102" y="10"/>
                        <a:pt x="101" y="8"/>
                        <a:pt x="100" y="7"/>
                      </a:cubicBezTo>
                      <a:cubicBezTo>
                        <a:pt x="99" y="6"/>
                        <a:pt x="100" y="7"/>
                        <a:pt x="99" y="6"/>
                      </a:cubicBezTo>
                      <a:cubicBezTo>
                        <a:pt x="100" y="8"/>
                        <a:pt x="101" y="10"/>
                        <a:pt x="102" y="12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1" y="11"/>
                        <a:pt x="103" y="13"/>
                        <a:pt x="102" y="13"/>
                      </a:cubicBezTo>
                      <a:cubicBezTo>
                        <a:pt x="100" y="14"/>
                        <a:pt x="99" y="14"/>
                        <a:pt x="99" y="15"/>
                      </a:cubicBezTo>
                      <a:cubicBezTo>
                        <a:pt x="97" y="13"/>
                        <a:pt x="97" y="13"/>
                        <a:pt x="97" y="13"/>
                      </a:cubicBezTo>
                      <a:cubicBezTo>
                        <a:pt x="100" y="17"/>
                        <a:pt x="97" y="16"/>
                        <a:pt x="98" y="17"/>
                      </a:cubicBezTo>
                      <a:cubicBezTo>
                        <a:pt x="96" y="17"/>
                        <a:pt x="97" y="20"/>
                        <a:pt x="95" y="18"/>
                      </a:cubicBezTo>
                      <a:cubicBezTo>
                        <a:pt x="94" y="21"/>
                        <a:pt x="94" y="23"/>
                        <a:pt x="92" y="24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2" y="23"/>
                        <a:pt x="89" y="21"/>
                        <a:pt x="89" y="21"/>
                      </a:cubicBezTo>
                      <a:cubicBezTo>
                        <a:pt x="91" y="22"/>
                        <a:pt x="91" y="24"/>
                        <a:pt x="92" y="25"/>
                      </a:cubicBezTo>
                      <a:cubicBezTo>
                        <a:pt x="90" y="24"/>
                        <a:pt x="91" y="26"/>
                        <a:pt x="91" y="28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2" y="30"/>
                        <a:pt x="89" y="29"/>
                        <a:pt x="88" y="29"/>
                      </a:cubicBezTo>
                      <a:cubicBezTo>
                        <a:pt x="87" y="28"/>
                        <a:pt x="86" y="27"/>
                        <a:pt x="86" y="28"/>
                      </a:cubicBezTo>
                      <a:cubicBezTo>
                        <a:pt x="88" y="30"/>
                        <a:pt x="87" y="30"/>
                        <a:pt x="88" y="32"/>
                      </a:cubicBezTo>
                      <a:cubicBezTo>
                        <a:pt x="88" y="33"/>
                        <a:pt x="87" y="33"/>
                        <a:pt x="85" y="32"/>
                      </a:cubicBezTo>
                      <a:cubicBezTo>
                        <a:pt x="87" y="37"/>
                        <a:pt x="84" y="37"/>
                        <a:pt x="84" y="40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5" y="44"/>
                        <a:pt x="80" y="43"/>
                        <a:pt x="80" y="46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6" y="43"/>
                        <a:pt x="77" y="45"/>
                        <a:pt x="80" y="47"/>
                      </a:cubicBezTo>
                      <a:cubicBezTo>
                        <a:pt x="78" y="46"/>
                        <a:pt x="80" y="49"/>
                        <a:pt x="78" y="47"/>
                      </a:cubicBezTo>
                      <a:cubicBezTo>
                        <a:pt x="77" y="47"/>
                        <a:pt x="78" y="49"/>
                        <a:pt x="79" y="50"/>
                      </a:cubicBezTo>
                      <a:cubicBezTo>
                        <a:pt x="77" y="50"/>
                        <a:pt x="77" y="50"/>
                        <a:pt x="77" y="52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1"/>
                        <a:pt x="73" y="51"/>
                        <a:pt x="77" y="53"/>
                      </a:cubicBezTo>
                      <a:cubicBezTo>
                        <a:pt x="74" y="52"/>
                        <a:pt x="77" y="57"/>
                        <a:pt x="73" y="55"/>
                      </a:cubicBezTo>
                      <a:cubicBezTo>
                        <a:pt x="74" y="56"/>
                        <a:pt x="74" y="56"/>
                        <a:pt x="75" y="57"/>
                      </a:cubicBezTo>
                      <a:cubicBezTo>
                        <a:pt x="74" y="58"/>
                        <a:pt x="72" y="57"/>
                        <a:pt x="73" y="59"/>
                      </a:cubicBezTo>
                      <a:cubicBezTo>
                        <a:pt x="72" y="59"/>
                        <a:pt x="71" y="58"/>
                        <a:pt x="71" y="58"/>
                      </a:cubicBezTo>
                      <a:cubicBezTo>
                        <a:pt x="71" y="58"/>
                        <a:pt x="72" y="59"/>
                        <a:pt x="73" y="60"/>
                      </a:cubicBezTo>
                      <a:cubicBezTo>
                        <a:pt x="73" y="62"/>
                        <a:pt x="69" y="61"/>
                        <a:pt x="68" y="63"/>
                      </a:cubicBezTo>
                      <a:cubicBezTo>
                        <a:pt x="69" y="66"/>
                        <a:pt x="66" y="68"/>
                        <a:pt x="65" y="71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6" y="73"/>
                        <a:pt x="60" y="70"/>
                        <a:pt x="64" y="73"/>
                      </a:cubicBezTo>
                      <a:cubicBezTo>
                        <a:pt x="63" y="73"/>
                        <a:pt x="63" y="74"/>
                        <a:pt x="62" y="73"/>
                      </a:cubicBezTo>
                      <a:cubicBezTo>
                        <a:pt x="63" y="75"/>
                        <a:pt x="59" y="73"/>
                        <a:pt x="61" y="76"/>
                      </a:cubicBezTo>
                      <a:cubicBezTo>
                        <a:pt x="61" y="76"/>
                        <a:pt x="61" y="75"/>
                        <a:pt x="60" y="75"/>
                      </a:cubicBezTo>
                      <a:cubicBezTo>
                        <a:pt x="58" y="75"/>
                        <a:pt x="60" y="77"/>
                        <a:pt x="58" y="77"/>
                      </a:cubicBezTo>
                      <a:cubicBezTo>
                        <a:pt x="58" y="77"/>
                        <a:pt x="57" y="77"/>
                        <a:pt x="57" y="76"/>
                      </a:cubicBezTo>
                      <a:cubicBezTo>
                        <a:pt x="55" y="75"/>
                        <a:pt x="59" y="79"/>
                        <a:pt x="56" y="77"/>
                      </a:cubicBezTo>
                      <a:cubicBezTo>
                        <a:pt x="55" y="77"/>
                        <a:pt x="57" y="78"/>
                        <a:pt x="57" y="78"/>
                      </a:cubicBezTo>
                      <a:cubicBezTo>
                        <a:pt x="55" y="79"/>
                        <a:pt x="56" y="83"/>
                        <a:pt x="55" y="85"/>
                      </a:cubicBezTo>
                      <a:cubicBezTo>
                        <a:pt x="52" y="86"/>
                        <a:pt x="49" y="82"/>
                        <a:pt x="51" y="85"/>
                      </a:cubicBezTo>
                      <a:cubicBezTo>
                        <a:pt x="50" y="84"/>
                        <a:pt x="52" y="86"/>
                        <a:pt x="51" y="85"/>
                      </a:cubicBezTo>
                      <a:cubicBezTo>
                        <a:pt x="52" y="86"/>
                        <a:pt x="47" y="83"/>
                        <a:pt x="48" y="85"/>
                      </a:cubicBezTo>
                      <a:cubicBezTo>
                        <a:pt x="51" y="86"/>
                        <a:pt x="50" y="86"/>
                        <a:pt x="51" y="87"/>
                      </a:cubicBezTo>
                      <a:cubicBezTo>
                        <a:pt x="49" y="87"/>
                        <a:pt x="47" y="86"/>
                        <a:pt x="48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50" y="90"/>
                        <a:pt x="47" y="90"/>
                        <a:pt x="51" y="93"/>
                      </a:cubicBezTo>
                      <a:cubicBezTo>
                        <a:pt x="49" y="98"/>
                        <a:pt x="48" y="104"/>
                        <a:pt x="46" y="109"/>
                      </a:cubicBezTo>
                      <a:cubicBezTo>
                        <a:pt x="42" y="113"/>
                        <a:pt x="42" y="119"/>
                        <a:pt x="37" y="123"/>
                      </a:cubicBezTo>
                      <a:cubicBezTo>
                        <a:pt x="33" y="122"/>
                        <a:pt x="33" y="122"/>
                        <a:pt x="34" y="124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5" y="125"/>
                        <a:pt x="32" y="125"/>
                        <a:pt x="35" y="126"/>
                      </a:cubicBezTo>
                      <a:cubicBezTo>
                        <a:pt x="33" y="128"/>
                        <a:pt x="33" y="130"/>
                        <a:pt x="32" y="132"/>
                      </a:cubicBezTo>
                      <a:cubicBezTo>
                        <a:pt x="32" y="131"/>
                        <a:pt x="30" y="130"/>
                        <a:pt x="30" y="130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1" y="132"/>
                        <a:pt x="32" y="133"/>
                        <a:pt x="33" y="133"/>
                      </a:cubicBezTo>
                      <a:cubicBezTo>
                        <a:pt x="33" y="139"/>
                        <a:pt x="25" y="141"/>
                        <a:pt x="24" y="146"/>
                      </a:cubicBezTo>
                      <a:cubicBezTo>
                        <a:pt x="22" y="146"/>
                        <a:pt x="22" y="148"/>
                        <a:pt x="22" y="150"/>
                      </a:cubicBezTo>
                      <a:cubicBezTo>
                        <a:pt x="17" y="152"/>
                        <a:pt x="12" y="154"/>
                        <a:pt x="13" y="159"/>
                      </a:cubicBezTo>
                      <a:cubicBezTo>
                        <a:pt x="13" y="159"/>
                        <a:pt x="6" y="155"/>
                        <a:pt x="5" y="1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9">
                  <a:extLst>
                    <a:ext uri="{FF2B5EF4-FFF2-40B4-BE49-F238E27FC236}">
                      <a16:creationId xmlns:a16="http://schemas.microsoft.com/office/drawing/2014/main" id="{FADF37AE-E499-4C09-A730-4A19B38F2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0" y="1233"/>
                  <a:ext cx="0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0">
                  <a:extLst>
                    <a:ext uri="{FF2B5EF4-FFF2-40B4-BE49-F238E27FC236}">
                      <a16:creationId xmlns:a16="http://schemas.microsoft.com/office/drawing/2014/main" id="{4B82C244-32D1-4CB9-A634-628EDE656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232"/>
                  <a:ext cx="0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1">
                  <a:extLst>
                    <a:ext uri="{FF2B5EF4-FFF2-40B4-BE49-F238E27FC236}">
                      <a16:creationId xmlns:a16="http://schemas.microsoft.com/office/drawing/2014/main" id="{A3EA1DD5-1E50-4D19-BBDC-CE77B9BF5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233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2">
                  <a:extLst>
                    <a:ext uri="{FF2B5EF4-FFF2-40B4-BE49-F238E27FC236}">
                      <a16:creationId xmlns:a16="http://schemas.microsoft.com/office/drawing/2014/main" id="{54AB56DD-9420-4B3A-BA1A-C7B3D289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2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3">
                  <a:extLst>
                    <a:ext uri="{FF2B5EF4-FFF2-40B4-BE49-F238E27FC236}">
                      <a16:creationId xmlns:a16="http://schemas.microsoft.com/office/drawing/2014/main" id="{E393970D-926F-48B9-9B71-CA374447B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233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4">
                  <a:extLst>
                    <a:ext uri="{FF2B5EF4-FFF2-40B4-BE49-F238E27FC236}">
                      <a16:creationId xmlns:a16="http://schemas.microsoft.com/office/drawing/2014/main" id="{7A889833-F7D5-4887-923C-7C4B6AD40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4"/>
                  <a:ext cx="1" cy="0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2 h 3"/>
                    <a:gd name="T4" fmla="*/ 1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2"/>
                        <a:pt x="2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5">
                  <a:extLst>
                    <a:ext uri="{FF2B5EF4-FFF2-40B4-BE49-F238E27FC236}">
                      <a16:creationId xmlns:a16="http://schemas.microsoft.com/office/drawing/2014/main" id="{7899C3E0-B937-4DD9-8C8A-E7EC8F817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2" y="1235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6">
                  <a:extLst>
                    <a:ext uri="{FF2B5EF4-FFF2-40B4-BE49-F238E27FC236}">
                      <a16:creationId xmlns:a16="http://schemas.microsoft.com/office/drawing/2014/main" id="{D1F380EE-9D94-4EBF-B49E-7257CBD67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5" y="124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7">
                  <a:extLst>
                    <a:ext uri="{FF2B5EF4-FFF2-40B4-BE49-F238E27FC236}">
                      <a16:creationId xmlns:a16="http://schemas.microsoft.com/office/drawing/2014/main" id="{E11354DF-9BD6-48B2-AFA2-CDAD98D73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2" y="1251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8">
                  <a:extLst>
                    <a:ext uri="{FF2B5EF4-FFF2-40B4-BE49-F238E27FC236}">
                      <a16:creationId xmlns:a16="http://schemas.microsoft.com/office/drawing/2014/main" id="{01BDD072-4ACA-41CE-A52D-F413322B3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254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9">
                  <a:extLst>
                    <a:ext uri="{FF2B5EF4-FFF2-40B4-BE49-F238E27FC236}">
                      <a16:creationId xmlns:a16="http://schemas.microsoft.com/office/drawing/2014/main" id="{9F0F48F7-D0F7-4218-A5A9-944E7C67F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1 h 3"/>
                    <a:gd name="T4" fmla="*/ 2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20">
                  <a:extLst>
                    <a:ext uri="{FF2B5EF4-FFF2-40B4-BE49-F238E27FC236}">
                      <a16:creationId xmlns:a16="http://schemas.microsoft.com/office/drawing/2014/main" id="{030A62CC-E9DE-4B1A-A68A-90CFAABBE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6" y="1179"/>
                  <a:ext cx="22" cy="23"/>
                </a:xfrm>
                <a:custGeom>
                  <a:avLst/>
                  <a:gdLst>
                    <a:gd name="T0" fmla="*/ 13 w 99"/>
                    <a:gd name="T1" fmla="*/ 84 h 101"/>
                    <a:gd name="T2" fmla="*/ 16 w 99"/>
                    <a:gd name="T3" fmla="*/ 81 h 101"/>
                    <a:gd name="T4" fmla="*/ 18 w 99"/>
                    <a:gd name="T5" fmla="*/ 71 h 101"/>
                    <a:gd name="T6" fmla="*/ 20 w 99"/>
                    <a:gd name="T7" fmla="*/ 70 h 101"/>
                    <a:gd name="T8" fmla="*/ 28 w 99"/>
                    <a:gd name="T9" fmla="*/ 67 h 101"/>
                    <a:gd name="T10" fmla="*/ 30 w 99"/>
                    <a:gd name="T11" fmla="*/ 65 h 101"/>
                    <a:gd name="T12" fmla="*/ 32 w 99"/>
                    <a:gd name="T13" fmla="*/ 60 h 101"/>
                    <a:gd name="T14" fmla="*/ 35 w 99"/>
                    <a:gd name="T15" fmla="*/ 58 h 101"/>
                    <a:gd name="T16" fmla="*/ 38 w 99"/>
                    <a:gd name="T17" fmla="*/ 58 h 101"/>
                    <a:gd name="T18" fmla="*/ 37 w 99"/>
                    <a:gd name="T19" fmla="*/ 54 h 101"/>
                    <a:gd name="T20" fmla="*/ 38 w 99"/>
                    <a:gd name="T21" fmla="*/ 49 h 101"/>
                    <a:gd name="T22" fmla="*/ 40 w 99"/>
                    <a:gd name="T23" fmla="*/ 47 h 101"/>
                    <a:gd name="T24" fmla="*/ 40 w 99"/>
                    <a:gd name="T25" fmla="*/ 43 h 101"/>
                    <a:gd name="T26" fmla="*/ 44 w 99"/>
                    <a:gd name="T27" fmla="*/ 42 h 101"/>
                    <a:gd name="T28" fmla="*/ 46 w 99"/>
                    <a:gd name="T29" fmla="*/ 39 h 101"/>
                    <a:gd name="T30" fmla="*/ 51 w 99"/>
                    <a:gd name="T31" fmla="*/ 37 h 101"/>
                    <a:gd name="T32" fmla="*/ 51 w 99"/>
                    <a:gd name="T33" fmla="*/ 35 h 101"/>
                    <a:gd name="T34" fmla="*/ 54 w 99"/>
                    <a:gd name="T35" fmla="*/ 35 h 101"/>
                    <a:gd name="T36" fmla="*/ 53 w 99"/>
                    <a:gd name="T37" fmla="*/ 32 h 101"/>
                    <a:gd name="T38" fmla="*/ 54 w 99"/>
                    <a:gd name="T39" fmla="*/ 31 h 101"/>
                    <a:gd name="T40" fmla="*/ 55 w 99"/>
                    <a:gd name="T41" fmla="*/ 29 h 101"/>
                    <a:gd name="T42" fmla="*/ 59 w 99"/>
                    <a:gd name="T43" fmla="*/ 25 h 101"/>
                    <a:gd name="T44" fmla="*/ 61 w 99"/>
                    <a:gd name="T45" fmla="*/ 22 h 101"/>
                    <a:gd name="T46" fmla="*/ 63 w 99"/>
                    <a:gd name="T47" fmla="*/ 21 h 101"/>
                    <a:gd name="T48" fmla="*/ 67 w 99"/>
                    <a:gd name="T49" fmla="*/ 18 h 101"/>
                    <a:gd name="T50" fmla="*/ 73 w 99"/>
                    <a:gd name="T51" fmla="*/ 22 h 101"/>
                    <a:gd name="T52" fmla="*/ 69 w 99"/>
                    <a:gd name="T53" fmla="*/ 16 h 101"/>
                    <a:gd name="T54" fmla="*/ 66 w 99"/>
                    <a:gd name="T55" fmla="*/ 9 h 101"/>
                    <a:gd name="T56" fmla="*/ 70 w 99"/>
                    <a:gd name="T57" fmla="*/ 9 h 101"/>
                    <a:gd name="T58" fmla="*/ 68 w 99"/>
                    <a:gd name="T59" fmla="*/ 6 h 101"/>
                    <a:gd name="T60" fmla="*/ 71 w 99"/>
                    <a:gd name="T61" fmla="*/ 8 h 101"/>
                    <a:gd name="T62" fmla="*/ 76 w 99"/>
                    <a:gd name="T63" fmla="*/ 11 h 101"/>
                    <a:gd name="T64" fmla="*/ 74 w 99"/>
                    <a:gd name="T65" fmla="*/ 5 h 101"/>
                    <a:gd name="T66" fmla="*/ 77 w 99"/>
                    <a:gd name="T67" fmla="*/ 7 h 101"/>
                    <a:gd name="T68" fmla="*/ 76 w 99"/>
                    <a:gd name="T69" fmla="*/ 3 h 101"/>
                    <a:gd name="T70" fmla="*/ 77 w 99"/>
                    <a:gd name="T71" fmla="*/ 1 h 101"/>
                    <a:gd name="T72" fmla="*/ 82 w 99"/>
                    <a:gd name="T73" fmla="*/ 9 h 101"/>
                    <a:gd name="T74" fmla="*/ 81 w 99"/>
                    <a:gd name="T75" fmla="*/ 2 h 101"/>
                    <a:gd name="T76" fmla="*/ 92 w 99"/>
                    <a:gd name="T77" fmla="*/ 8 h 101"/>
                    <a:gd name="T78" fmla="*/ 94 w 99"/>
                    <a:gd name="T79" fmla="*/ 9 h 101"/>
                    <a:gd name="T80" fmla="*/ 96 w 99"/>
                    <a:gd name="T81" fmla="*/ 7 h 101"/>
                    <a:gd name="T82" fmla="*/ 98 w 99"/>
                    <a:gd name="T83" fmla="*/ 11 h 101"/>
                    <a:gd name="T84" fmla="*/ 94 w 99"/>
                    <a:gd name="T85" fmla="*/ 10 h 101"/>
                    <a:gd name="T86" fmla="*/ 94 w 99"/>
                    <a:gd name="T87" fmla="*/ 19 h 101"/>
                    <a:gd name="T88" fmla="*/ 89 w 99"/>
                    <a:gd name="T89" fmla="*/ 27 h 101"/>
                    <a:gd name="T90" fmla="*/ 84 w 99"/>
                    <a:gd name="T91" fmla="*/ 35 h 101"/>
                    <a:gd name="T92" fmla="*/ 79 w 99"/>
                    <a:gd name="T93" fmla="*/ 42 h 101"/>
                    <a:gd name="T94" fmla="*/ 76 w 99"/>
                    <a:gd name="T95" fmla="*/ 47 h 101"/>
                    <a:gd name="T96" fmla="*/ 66 w 99"/>
                    <a:gd name="T97" fmla="*/ 54 h 101"/>
                    <a:gd name="T98" fmla="*/ 60 w 99"/>
                    <a:gd name="T99" fmla="*/ 57 h 101"/>
                    <a:gd name="T100" fmla="*/ 52 w 99"/>
                    <a:gd name="T101" fmla="*/ 61 h 101"/>
                    <a:gd name="T102" fmla="*/ 36 w 99"/>
                    <a:gd name="T103" fmla="*/ 87 h 101"/>
                    <a:gd name="T104" fmla="*/ 29 w 99"/>
                    <a:gd name="T105" fmla="*/ 91 h 101"/>
                    <a:gd name="T106" fmla="*/ 2 w 99"/>
                    <a:gd name="T107" fmla="*/ 9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" h="101">
                      <a:moveTo>
                        <a:pt x="2" y="91"/>
                      </a:moveTo>
                      <a:cubicBezTo>
                        <a:pt x="0" y="84"/>
                        <a:pt x="6" y="89"/>
                        <a:pt x="5" y="85"/>
                      </a:cubicBezTo>
                      <a:cubicBezTo>
                        <a:pt x="5" y="84"/>
                        <a:pt x="7" y="88"/>
                        <a:pt x="7" y="87"/>
                      </a:cubicBezTo>
                      <a:cubicBezTo>
                        <a:pt x="5" y="81"/>
                        <a:pt x="9" y="83"/>
                        <a:pt x="13" y="86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3" y="84"/>
                        <a:pt x="13" y="84"/>
                      </a:cubicBezTo>
                      <a:cubicBezTo>
                        <a:pt x="14" y="85"/>
                        <a:pt x="14" y="85"/>
                        <a:pt x="14" y="86"/>
                      </a:cubicBezTo>
                      <a:cubicBezTo>
                        <a:pt x="13" y="84"/>
                        <a:pt x="15" y="84"/>
                        <a:pt x="14" y="83"/>
                      </a:cubicBezTo>
                      <a:cubicBezTo>
                        <a:pt x="14" y="84"/>
                        <a:pt x="15" y="85"/>
                        <a:pt x="16" y="86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2" y="78"/>
                        <a:pt x="16" y="83"/>
                        <a:pt x="15" y="80"/>
                      </a:cubicBezTo>
                      <a:cubicBezTo>
                        <a:pt x="16" y="80"/>
                        <a:pt x="16" y="81"/>
                        <a:pt x="16" y="81"/>
                      </a:cubicBezTo>
                      <a:cubicBezTo>
                        <a:pt x="15" y="77"/>
                        <a:pt x="17" y="77"/>
                        <a:pt x="17" y="75"/>
                      </a:cubicBezTo>
                      <a:cubicBezTo>
                        <a:pt x="18" y="76"/>
                        <a:pt x="19" y="77"/>
                        <a:pt x="19" y="78"/>
                      </a:cubicBezTo>
                      <a:cubicBezTo>
                        <a:pt x="18" y="76"/>
                        <a:pt x="18" y="75"/>
                        <a:pt x="18" y="74"/>
                      </a:cubicBezTo>
                      <a:cubicBezTo>
                        <a:pt x="20" y="76"/>
                        <a:pt x="17" y="72"/>
                        <a:pt x="18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7" y="71"/>
                        <a:pt x="20" y="74"/>
                        <a:pt x="18" y="71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7" y="70"/>
                        <a:pt x="21" y="74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19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2"/>
                        <a:pt x="20" y="70"/>
                      </a:cubicBezTo>
                      <a:cubicBezTo>
                        <a:pt x="22" y="72"/>
                        <a:pt x="21" y="71"/>
                        <a:pt x="23" y="74"/>
                      </a:cubicBezTo>
                      <a:cubicBezTo>
                        <a:pt x="23" y="70"/>
                        <a:pt x="25" y="69"/>
                        <a:pt x="26" y="68"/>
                      </a:cubicBezTo>
                      <a:cubicBezTo>
                        <a:pt x="27" y="69"/>
                        <a:pt x="27" y="69"/>
                        <a:pt x="28" y="70"/>
                      </a:cubicBezTo>
                      <a:cubicBezTo>
                        <a:pt x="28" y="69"/>
                        <a:pt x="28" y="69"/>
                        <a:pt x="28" y="67"/>
                      </a:cubicBezTo>
                      <a:cubicBezTo>
                        <a:pt x="28" y="68"/>
                        <a:pt x="29" y="69"/>
                        <a:pt x="29" y="69"/>
                      </a:cubicBezTo>
                      <a:cubicBezTo>
                        <a:pt x="30" y="69"/>
                        <a:pt x="27" y="66"/>
                        <a:pt x="28" y="67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29" y="67"/>
                        <a:pt x="29" y="67"/>
                        <a:pt x="29" y="66"/>
                      </a:cubicBezTo>
                      <a:cubicBezTo>
                        <a:pt x="29" y="66"/>
                        <a:pt x="30" y="67"/>
                        <a:pt x="30" y="67"/>
                      </a:cubicBezTo>
                      <a:cubicBezTo>
                        <a:pt x="29" y="65"/>
                        <a:pt x="31" y="67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3" y="68"/>
                        <a:pt x="29" y="64"/>
                        <a:pt x="30" y="65"/>
                      </a:cubicBezTo>
                      <a:cubicBezTo>
                        <a:pt x="31" y="65"/>
                        <a:pt x="31" y="66"/>
                        <a:pt x="32" y="66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1" y="63"/>
                        <a:pt x="31" y="63"/>
                      </a:cubicBezTo>
                      <a:cubicBezTo>
                        <a:pt x="31" y="63"/>
                        <a:pt x="32" y="63"/>
                        <a:pt x="32" y="62"/>
                      </a:cubicBezTo>
                      <a:cubicBezTo>
                        <a:pt x="33" y="62"/>
                        <a:pt x="35" y="65"/>
                        <a:pt x="35" y="64"/>
                      </a:cubicBezTo>
                      <a:cubicBezTo>
                        <a:pt x="32" y="61"/>
                        <a:pt x="35" y="62"/>
                        <a:pt x="32" y="60"/>
                      </a:cubicBezTo>
                      <a:cubicBezTo>
                        <a:pt x="32" y="60"/>
                        <a:pt x="34" y="60"/>
                        <a:pt x="33" y="59"/>
                      </a:cubicBezTo>
                      <a:cubicBezTo>
                        <a:pt x="34" y="60"/>
                        <a:pt x="36" y="62"/>
                        <a:pt x="36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9" y="65"/>
                        <a:pt x="37" y="64"/>
                        <a:pt x="39" y="65"/>
                      </a:cubicBezTo>
                      <a:cubicBezTo>
                        <a:pt x="39" y="65"/>
                        <a:pt x="38" y="63"/>
                        <a:pt x="39" y="64"/>
                      </a:cubicBezTo>
                      <a:cubicBezTo>
                        <a:pt x="38" y="62"/>
                        <a:pt x="35" y="59"/>
                        <a:pt x="35" y="58"/>
                      </a:cubicBezTo>
                      <a:cubicBezTo>
                        <a:pt x="36" y="59"/>
                        <a:pt x="38" y="61"/>
                        <a:pt x="38" y="61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5"/>
                        <a:pt x="36" y="58"/>
                        <a:pt x="36" y="57"/>
                      </a:cubicBezTo>
                      <a:cubicBezTo>
                        <a:pt x="35" y="56"/>
                        <a:pt x="35" y="56"/>
                        <a:pt x="35" y="55"/>
                      </a:cubicBezTo>
                      <a:cubicBezTo>
                        <a:pt x="35" y="55"/>
                        <a:pt x="35" y="54"/>
                        <a:pt x="37" y="56"/>
                      </a:cubicBezTo>
                      <a:cubicBezTo>
                        <a:pt x="38" y="57"/>
                        <a:pt x="37" y="57"/>
                        <a:pt x="38" y="58"/>
                      </a:cubicBezTo>
                      <a:cubicBezTo>
                        <a:pt x="38" y="58"/>
                        <a:pt x="38" y="57"/>
                        <a:pt x="38" y="56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9" y="57"/>
                        <a:pt x="38" y="55"/>
                        <a:pt x="36" y="54"/>
                      </a:cubicBezTo>
                      <a:cubicBezTo>
                        <a:pt x="36" y="54"/>
                        <a:pt x="38" y="55"/>
                        <a:pt x="37" y="55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6" y="52"/>
                        <a:pt x="36" y="51"/>
                        <a:pt x="35" y="50"/>
                      </a:cubicBezTo>
                      <a:cubicBezTo>
                        <a:pt x="34" y="48"/>
                        <a:pt x="37" y="52"/>
                        <a:pt x="37" y="51"/>
                      </a:cubicBezTo>
                      <a:cubicBezTo>
                        <a:pt x="39" y="53"/>
                        <a:pt x="35" y="48"/>
                        <a:pt x="38" y="50"/>
                      </a:cubicBezTo>
                      <a:cubicBezTo>
                        <a:pt x="38" y="50"/>
                        <a:pt x="37" y="48"/>
                        <a:pt x="37" y="49"/>
                      </a:cubicBezTo>
                      <a:cubicBezTo>
                        <a:pt x="37" y="49"/>
                        <a:pt x="39" y="50"/>
                        <a:pt x="38" y="50"/>
                      </a:cubicBezTo>
                      <a:cubicBezTo>
                        <a:pt x="39" y="51"/>
                        <a:pt x="38" y="49"/>
                        <a:pt x="38" y="49"/>
                      </a:cubicBezTo>
                      <a:cubicBezTo>
                        <a:pt x="38" y="48"/>
                        <a:pt x="39" y="49"/>
                        <a:pt x="39" y="49"/>
                      </a:cubicBezTo>
                      <a:cubicBezTo>
                        <a:pt x="38" y="48"/>
                        <a:pt x="38" y="46"/>
                        <a:pt x="39" y="47"/>
                      </a:cubicBezTo>
                      <a:cubicBezTo>
                        <a:pt x="39" y="46"/>
                        <a:pt x="38" y="44"/>
                        <a:pt x="38" y="44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6"/>
                        <a:pt x="39" y="45"/>
                        <a:pt x="41" y="46"/>
                      </a:cubicBezTo>
                      <a:cubicBezTo>
                        <a:pt x="39" y="44"/>
                        <a:pt x="41" y="49"/>
                        <a:pt x="40" y="47"/>
                      </a:cubicBezTo>
                      <a:cubicBezTo>
                        <a:pt x="42" y="48"/>
                        <a:pt x="38" y="44"/>
                        <a:pt x="40" y="46"/>
                      </a:cubicBezTo>
                      <a:cubicBezTo>
                        <a:pt x="40" y="46"/>
                        <a:pt x="39" y="44"/>
                        <a:pt x="41" y="45"/>
                      </a:cubicBezTo>
                      <a:cubicBezTo>
                        <a:pt x="40" y="45"/>
                        <a:pt x="43" y="48"/>
                        <a:pt x="43" y="47"/>
                      </a:cubicBezTo>
                      <a:cubicBezTo>
                        <a:pt x="43" y="47"/>
                        <a:pt x="42" y="46"/>
                        <a:pt x="42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3"/>
                        <a:pt x="42" y="45"/>
                        <a:pt x="40" y="43"/>
                      </a:cubicBezTo>
                      <a:cubicBezTo>
                        <a:pt x="41" y="44"/>
                        <a:pt x="40" y="42"/>
                        <a:pt x="42" y="44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2" y="44"/>
                        <a:pt x="42" y="43"/>
                      </a:cubicBezTo>
                      <a:cubicBezTo>
                        <a:pt x="42" y="43"/>
                        <a:pt x="42" y="44"/>
                        <a:pt x="43" y="44"/>
                      </a:cubicBezTo>
                      <a:cubicBezTo>
                        <a:pt x="40" y="41"/>
                        <a:pt x="43" y="44"/>
                        <a:pt x="41" y="41"/>
                      </a:cubicBezTo>
                      <a:cubicBezTo>
                        <a:pt x="42" y="42"/>
                        <a:pt x="42" y="41"/>
                        <a:pt x="44" y="42"/>
                      </a:cubicBezTo>
                      <a:cubicBezTo>
                        <a:pt x="43" y="41"/>
                        <a:pt x="43" y="40"/>
                        <a:pt x="43" y="40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2"/>
                        <a:pt x="45" y="41"/>
                        <a:pt x="44" y="41"/>
                      </a:cubicBezTo>
                      <a:cubicBezTo>
                        <a:pt x="45" y="41"/>
                        <a:pt x="46" y="42"/>
                        <a:pt x="48" y="43"/>
                      </a:cubicBezTo>
                      <a:cubicBezTo>
                        <a:pt x="47" y="42"/>
                        <a:pt x="45" y="40"/>
                        <a:pt x="44" y="39"/>
                      </a:cubicBezTo>
                      <a:cubicBezTo>
                        <a:pt x="47" y="42"/>
                        <a:pt x="43" y="37"/>
                        <a:pt x="46" y="39"/>
                      </a:cubicBezTo>
                      <a:cubicBezTo>
                        <a:pt x="46" y="40"/>
                        <a:pt x="47" y="41"/>
                        <a:pt x="48" y="41"/>
                      </a:cubicBezTo>
                      <a:cubicBezTo>
                        <a:pt x="51" y="44"/>
                        <a:pt x="46" y="39"/>
                        <a:pt x="48" y="40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7" y="39"/>
                        <a:pt x="45" y="36"/>
                        <a:pt x="47" y="38"/>
                      </a:cubicBezTo>
                      <a:cubicBezTo>
                        <a:pt x="47" y="37"/>
                        <a:pt x="48" y="38"/>
                        <a:pt x="46" y="36"/>
                      </a:cubicBezTo>
                      <a:cubicBezTo>
                        <a:pt x="49" y="38"/>
                        <a:pt x="46" y="34"/>
                        <a:pt x="51" y="37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49" y="35"/>
                        <a:pt x="51" y="37"/>
                        <a:pt x="50" y="36"/>
                      </a:cubicBezTo>
                      <a:cubicBezTo>
                        <a:pt x="50" y="36"/>
                        <a:pt x="49" y="35"/>
                        <a:pt x="49" y="35"/>
                      </a:cubicBezTo>
                      <a:cubicBezTo>
                        <a:pt x="50" y="35"/>
                        <a:pt x="50" y="35"/>
                        <a:pt x="52" y="38"/>
                      </a:cubicBezTo>
                      <a:cubicBezTo>
                        <a:pt x="53" y="39"/>
                        <a:pt x="48" y="33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2" y="35"/>
                        <a:pt x="54" y="36"/>
                      </a:cubicBezTo>
                      <a:cubicBezTo>
                        <a:pt x="53" y="36"/>
                        <a:pt x="54" y="36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5" y="35"/>
                        <a:pt x="54" y="35"/>
                      </a:cubicBezTo>
                      <a:cubicBezTo>
                        <a:pt x="53" y="34"/>
                        <a:pt x="53" y="34"/>
                        <a:pt x="52" y="33"/>
                      </a:cubicBezTo>
                      <a:cubicBezTo>
                        <a:pt x="52" y="33"/>
                        <a:pt x="52" y="33"/>
                        <a:pt x="51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4" y="33"/>
                        <a:pt x="52" y="31"/>
                        <a:pt x="52" y="31"/>
                      </a:cubicBezTo>
                      <a:cubicBezTo>
                        <a:pt x="53" y="32"/>
                        <a:pt x="52" y="31"/>
                        <a:pt x="53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3"/>
                        <a:pt x="55" y="34"/>
                        <a:pt x="54" y="33"/>
                      </a:cubicBezTo>
                      <a:cubicBezTo>
                        <a:pt x="54" y="32"/>
                        <a:pt x="51" y="30"/>
                        <a:pt x="53" y="31"/>
                      </a:cubicBezTo>
                      <a:cubicBezTo>
                        <a:pt x="53" y="31"/>
                        <a:pt x="54" y="32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0"/>
                        <a:pt x="54" y="31"/>
                        <a:pt x="53" y="29"/>
                      </a:cubicBezTo>
                      <a:cubicBezTo>
                        <a:pt x="53" y="29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1"/>
                        <a:pt x="55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8"/>
                      </a:cubicBezTo>
                      <a:cubicBezTo>
                        <a:pt x="56" y="29"/>
                        <a:pt x="60" y="33"/>
                        <a:pt x="58" y="31"/>
                      </a:cubicBezTo>
                      <a:cubicBezTo>
                        <a:pt x="59" y="31"/>
                        <a:pt x="56" y="28"/>
                        <a:pt x="55" y="27"/>
                      </a:cubicBezTo>
                      <a:cubicBezTo>
                        <a:pt x="57" y="28"/>
                        <a:pt x="55" y="25"/>
                        <a:pt x="57" y="27"/>
                      </a:cubicBezTo>
                      <a:cubicBezTo>
                        <a:pt x="57" y="26"/>
                        <a:pt x="56" y="26"/>
                        <a:pt x="56" y="25"/>
                      </a:cubicBezTo>
                      <a:cubicBezTo>
                        <a:pt x="57" y="25"/>
                        <a:pt x="56" y="22"/>
                        <a:pt x="59" y="25"/>
                      </a:cubicBezTo>
                      <a:cubicBezTo>
                        <a:pt x="60" y="25"/>
                        <a:pt x="61" y="26"/>
                        <a:pt x="62" y="27"/>
                      </a:cubicBezTo>
                      <a:cubicBezTo>
                        <a:pt x="60" y="25"/>
                        <a:pt x="63" y="28"/>
                        <a:pt x="61" y="26"/>
                      </a:cubicBezTo>
                      <a:cubicBezTo>
                        <a:pt x="60" y="24"/>
                        <a:pt x="59" y="24"/>
                        <a:pt x="58" y="23"/>
                      </a:cubicBezTo>
                      <a:cubicBezTo>
                        <a:pt x="58" y="22"/>
                        <a:pt x="59" y="22"/>
                        <a:pt x="60" y="23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59" y="19"/>
                        <a:pt x="60" y="21"/>
                      </a:cubicBezTo>
                      <a:cubicBezTo>
                        <a:pt x="61" y="21"/>
                        <a:pt x="61" y="22"/>
                        <a:pt x="61" y="22"/>
                      </a:cubicBezTo>
                      <a:cubicBezTo>
                        <a:pt x="61" y="21"/>
                        <a:pt x="59" y="18"/>
                        <a:pt x="61" y="19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2" y="19"/>
                        <a:pt x="61" y="19"/>
                      </a:cubicBezTo>
                      <a:cubicBezTo>
                        <a:pt x="62" y="20"/>
                        <a:pt x="63" y="20"/>
                        <a:pt x="65" y="21"/>
                      </a:cubicBezTo>
                      <a:cubicBezTo>
                        <a:pt x="61" y="16"/>
                        <a:pt x="63" y="15"/>
                        <a:pt x="64" y="15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6" y="16"/>
                        <a:pt x="63" y="14"/>
                        <a:pt x="64" y="14"/>
                      </a:cubicBezTo>
                      <a:cubicBezTo>
                        <a:pt x="65" y="15"/>
                        <a:pt x="66" y="16"/>
                        <a:pt x="67" y="18"/>
                      </a:cubicBezTo>
                      <a:cubicBezTo>
                        <a:pt x="68" y="18"/>
                        <a:pt x="66" y="15"/>
                        <a:pt x="66" y="15"/>
                      </a:cubicBezTo>
                      <a:cubicBezTo>
                        <a:pt x="64" y="13"/>
                        <a:pt x="66" y="16"/>
                        <a:pt x="65" y="14"/>
                      </a:cubicBezTo>
                      <a:cubicBezTo>
                        <a:pt x="64" y="14"/>
                        <a:pt x="66" y="15"/>
                        <a:pt x="64" y="13"/>
                      </a:cubicBezTo>
                      <a:cubicBezTo>
                        <a:pt x="65" y="13"/>
                        <a:pt x="66" y="15"/>
                        <a:pt x="67" y="16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70" y="19"/>
                        <a:pt x="73" y="22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23"/>
                        <a:pt x="74" y="24"/>
                        <a:pt x="75" y="25"/>
                      </a:cubicBezTo>
                      <a:cubicBezTo>
                        <a:pt x="75" y="23"/>
                        <a:pt x="72" y="20"/>
                        <a:pt x="71" y="20"/>
                      </a:cubicBezTo>
                      <a:cubicBezTo>
                        <a:pt x="71" y="19"/>
                        <a:pt x="67" y="15"/>
                        <a:pt x="68" y="14"/>
                      </a:cubicBezTo>
                      <a:cubicBezTo>
                        <a:pt x="69" y="15"/>
                        <a:pt x="68" y="15"/>
                        <a:pt x="69" y="17"/>
                      </a:cubicBezTo>
                      <a:cubicBezTo>
                        <a:pt x="71" y="18"/>
                        <a:pt x="69" y="15"/>
                        <a:pt x="69" y="16"/>
                      </a:cubicBezTo>
                      <a:cubicBezTo>
                        <a:pt x="69" y="15"/>
                        <a:pt x="67" y="13"/>
                        <a:pt x="67" y="12"/>
                      </a:cubicBezTo>
                      <a:cubicBezTo>
                        <a:pt x="68" y="13"/>
                        <a:pt x="68" y="14"/>
                        <a:pt x="69" y="14"/>
                      </a:cubicBezTo>
                      <a:cubicBezTo>
                        <a:pt x="68" y="13"/>
                        <a:pt x="67" y="12"/>
                        <a:pt x="66" y="11"/>
                      </a:cubicBezTo>
                      <a:cubicBezTo>
                        <a:pt x="64" y="9"/>
                        <a:pt x="67" y="12"/>
                        <a:pt x="66" y="10"/>
                      </a:cubicBezTo>
                      <a:cubicBezTo>
                        <a:pt x="68" y="11"/>
                        <a:pt x="69" y="14"/>
                        <a:pt x="70" y="15"/>
                      </a:cubicBezTo>
                      <a:cubicBezTo>
                        <a:pt x="69" y="13"/>
                        <a:pt x="69" y="12"/>
                        <a:pt x="66" y="9"/>
                      </a:cubicBezTo>
                      <a:cubicBezTo>
                        <a:pt x="67" y="10"/>
                        <a:pt x="68" y="11"/>
                        <a:pt x="69" y="12"/>
                      </a:cubicBezTo>
                      <a:cubicBezTo>
                        <a:pt x="70" y="13"/>
                        <a:pt x="67" y="9"/>
                        <a:pt x="70" y="12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1"/>
                        <a:pt x="69" y="11"/>
                        <a:pt x="70" y="12"/>
                      </a:cubicBezTo>
                      <a:cubicBezTo>
                        <a:pt x="71" y="12"/>
                        <a:pt x="69" y="9"/>
                        <a:pt x="71" y="12"/>
                      </a:cubicBezTo>
                      <a:cubicBezTo>
                        <a:pt x="71" y="11"/>
                        <a:pt x="72" y="11"/>
                        <a:pt x="70" y="9"/>
                      </a:cubicBezTo>
                      <a:cubicBezTo>
                        <a:pt x="68" y="8"/>
                        <a:pt x="71" y="11"/>
                        <a:pt x="68" y="9"/>
                      </a:cubicBezTo>
                      <a:cubicBezTo>
                        <a:pt x="70" y="11"/>
                        <a:pt x="68" y="8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68" y="7"/>
                      </a:cubicBezTo>
                      <a:cubicBezTo>
                        <a:pt x="69" y="7"/>
                        <a:pt x="69" y="8"/>
                        <a:pt x="70" y="8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5"/>
                        <a:pt x="71" y="9"/>
                        <a:pt x="71" y="8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3" y="11"/>
                        <a:pt x="73" y="10"/>
                      </a:cubicBezTo>
                      <a:cubicBezTo>
                        <a:pt x="71" y="9"/>
                        <a:pt x="70" y="7"/>
                        <a:pt x="69" y="6"/>
                      </a:cubicBezTo>
                      <a:cubicBezTo>
                        <a:pt x="69" y="5"/>
                        <a:pt x="71" y="7"/>
                        <a:pt x="69" y="6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3" y="10"/>
                        <a:pt x="73" y="10"/>
                      </a:cubicBezTo>
                      <a:cubicBezTo>
                        <a:pt x="73" y="9"/>
                        <a:pt x="71" y="7"/>
                        <a:pt x="70" y="6"/>
                      </a:cubicBezTo>
                      <a:cubicBezTo>
                        <a:pt x="71" y="6"/>
                        <a:pt x="72" y="7"/>
                        <a:pt x="72" y="8"/>
                      </a:cubicBezTo>
                      <a:cubicBezTo>
                        <a:pt x="72" y="7"/>
                        <a:pt x="71" y="6"/>
                        <a:pt x="70" y="5"/>
                      </a:cubicBezTo>
                      <a:cubicBezTo>
                        <a:pt x="71" y="6"/>
                        <a:pt x="73" y="7"/>
                        <a:pt x="74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8" y="13"/>
                        <a:pt x="78" y="12"/>
                        <a:pt x="80" y="15"/>
                      </a:cubicBezTo>
                      <a:cubicBezTo>
                        <a:pt x="80" y="15"/>
                        <a:pt x="80" y="14"/>
                        <a:pt x="79" y="13"/>
                      </a:cubicBezTo>
                      <a:cubicBezTo>
                        <a:pt x="76" y="10"/>
                        <a:pt x="76" y="8"/>
                        <a:pt x="73" y="5"/>
                      </a:cubicBezTo>
                      <a:cubicBezTo>
                        <a:pt x="73" y="4"/>
                        <a:pt x="80" y="13"/>
                        <a:pt x="76" y="7"/>
                      </a:cubicBezTo>
                      <a:cubicBezTo>
                        <a:pt x="75" y="6"/>
                        <a:pt x="74" y="4"/>
                        <a:pt x="74" y="5"/>
                      </a:cubicBezTo>
                      <a:cubicBezTo>
                        <a:pt x="75" y="5"/>
                        <a:pt x="72" y="2"/>
                        <a:pt x="73" y="3"/>
                      </a:cubicBezTo>
                      <a:cubicBezTo>
                        <a:pt x="74" y="4"/>
                        <a:pt x="76" y="6"/>
                        <a:pt x="77" y="8"/>
                      </a:cubicBezTo>
                      <a:cubicBezTo>
                        <a:pt x="76" y="7"/>
                        <a:pt x="76" y="7"/>
                        <a:pt x="76" y="8"/>
                      </a:cubicBezTo>
                      <a:cubicBezTo>
                        <a:pt x="78" y="9"/>
                        <a:pt x="79" y="11"/>
                        <a:pt x="79" y="11"/>
                      </a:cubicBezTo>
                      <a:cubicBezTo>
                        <a:pt x="79" y="10"/>
                        <a:pt x="80" y="10"/>
                        <a:pt x="78" y="8"/>
                      </a:cubicBezTo>
                      <a:cubicBezTo>
                        <a:pt x="77" y="6"/>
                        <a:pt x="78" y="9"/>
                        <a:pt x="77" y="7"/>
                      </a:cubicBezTo>
                      <a:cubicBezTo>
                        <a:pt x="77" y="6"/>
                        <a:pt x="79" y="8"/>
                        <a:pt x="76" y="5"/>
                      </a:cubicBezTo>
                      <a:cubicBezTo>
                        <a:pt x="76" y="6"/>
                        <a:pt x="75" y="4"/>
                        <a:pt x="74" y="2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76" y="3"/>
                        <a:pt x="73" y="0"/>
                        <a:pt x="74" y="0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5"/>
                        <a:pt x="74" y="2"/>
                        <a:pt x="77" y="5"/>
                      </a:cubicBezTo>
                      <a:cubicBezTo>
                        <a:pt x="77" y="5"/>
                        <a:pt x="76" y="4"/>
                        <a:pt x="77" y="4"/>
                      </a:cubicBezTo>
                      <a:cubicBezTo>
                        <a:pt x="77" y="5"/>
                        <a:pt x="77" y="5"/>
                        <a:pt x="78" y="5"/>
                      </a:cubicBezTo>
                      <a:cubicBezTo>
                        <a:pt x="78" y="5"/>
                        <a:pt x="81" y="9"/>
                        <a:pt x="80" y="7"/>
                      </a:cubicBezTo>
                      <a:cubicBezTo>
                        <a:pt x="79" y="5"/>
                        <a:pt x="79" y="5"/>
                        <a:pt x="78" y="4"/>
                      </a:cubicBezTo>
                      <a:cubicBezTo>
                        <a:pt x="78" y="3"/>
                        <a:pt x="77" y="2"/>
                        <a:pt x="77" y="1"/>
                      </a:cubicBezTo>
                      <a:cubicBezTo>
                        <a:pt x="79" y="4"/>
                        <a:pt x="78" y="1"/>
                        <a:pt x="80" y="4"/>
                      </a:cubicBezTo>
                      <a:cubicBezTo>
                        <a:pt x="79" y="3"/>
                        <a:pt x="78" y="3"/>
                        <a:pt x="80" y="6"/>
                      </a:cubicBezTo>
                      <a:cubicBezTo>
                        <a:pt x="82" y="9"/>
                        <a:pt x="79" y="6"/>
                        <a:pt x="81" y="9"/>
                      </a:cubicBezTo>
                      <a:cubicBezTo>
                        <a:pt x="82" y="9"/>
                        <a:pt x="84" y="11"/>
                        <a:pt x="85" y="13"/>
                      </a:cubicBezTo>
                      <a:cubicBezTo>
                        <a:pt x="86" y="13"/>
                        <a:pt x="85" y="12"/>
                        <a:pt x="85" y="12"/>
                      </a:cubicBezTo>
                      <a:cubicBezTo>
                        <a:pt x="84" y="10"/>
                        <a:pt x="83" y="10"/>
                        <a:pt x="82" y="9"/>
                      </a:cubicBezTo>
                      <a:cubicBezTo>
                        <a:pt x="83" y="9"/>
                        <a:pt x="82" y="7"/>
                        <a:pt x="81" y="5"/>
                      </a:cubicBezTo>
                      <a:cubicBezTo>
                        <a:pt x="82" y="6"/>
                        <a:pt x="84" y="8"/>
                        <a:pt x="83" y="8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3" y="5"/>
                        <a:pt x="85" y="6"/>
                        <a:pt x="83" y="4"/>
                      </a:cubicBezTo>
                      <a:cubicBezTo>
                        <a:pt x="82" y="4"/>
                        <a:pt x="81" y="2"/>
                        <a:pt x="80" y="0"/>
                      </a:cubicBezTo>
                      <a:cubicBezTo>
                        <a:pt x="80" y="0"/>
                        <a:pt x="81" y="1"/>
                        <a:pt x="81" y="2"/>
                      </a:cubicBezTo>
                      <a:cubicBezTo>
                        <a:pt x="80" y="0"/>
                        <a:pt x="84" y="4"/>
                        <a:pt x="82" y="2"/>
                      </a:cubicBezTo>
                      <a:cubicBezTo>
                        <a:pt x="82" y="3"/>
                        <a:pt x="85" y="5"/>
                        <a:pt x="86" y="8"/>
                      </a:cubicBezTo>
                      <a:cubicBezTo>
                        <a:pt x="86" y="6"/>
                        <a:pt x="87" y="9"/>
                        <a:pt x="88" y="9"/>
                      </a:cubicBezTo>
                      <a:cubicBezTo>
                        <a:pt x="87" y="8"/>
                        <a:pt x="87" y="6"/>
                        <a:pt x="87" y="5"/>
                      </a:cubicBezTo>
                      <a:cubicBezTo>
                        <a:pt x="89" y="7"/>
                        <a:pt x="88" y="5"/>
                        <a:pt x="89" y="4"/>
                      </a:cubicBezTo>
                      <a:cubicBezTo>
                        <a:pt x="90" y="5"/>
                        <a:pt x="91" y="8"/>
                        <a:pt x="92" y="8"/>
                      </a:cubicBezTo>
                      <a:cubicBezTo>
                        <a:pt x="92" y="8"/>
                        <a:pt x="90" y="6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1" y="6"/>
                        <a:pt x="93" y="8"/>
                        <a:pt x="91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7"/>
                        <a:pt x="92" y="6"/>
                      </a:cubicBezTo>
                      <a:cubicBezTo>
                        <a:pt x="93" y="7"/>
                        <a:pt x="94" y="8"/>
                        <a:pt x="94" y="9"/>
                      </a:cubicBezTo>
                      <a:cubicBezTo>
                        <a:pt x="96" y="11"/>
                        <a:pt x="94" y="8"/>
                        <a:pt x="95" y="8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3" y="5"/>
                        <a:pt x="94" y="6"/>
                        <a:pt x="94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6"/>
                        <a:pt x="95" y="6"/>
                        <a:pt x="95" y="6"/>
                      </a:cubicBezTo>
                      <a:cubicBezTo>
                        <a:pt x="96" y="7"/>
                        <a:pt x="97" y="8"/>
                        <a:pt x="96" y="7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8" y="10"/>
                        <a:pt x="97" y="9"/>
                        <a:pt x="96" y="7"/>
                      </a:cubicBezTo>
                      <a:cubicBezTo>
                        <a:pt x="95" y="6"/>
                        <a:pt x="95" y="7"/>
                        <a:pt x="96" y="9"/>
                      </a:cubicBezTo>
                      <a:cubicBezTo>
                        <a:pt x="96" y="9"/>
                        <a:pt x="96" y="8"/>
                        <a:pt x="96" y="8"/>
                      </a:cubicBezTo>
                      <a:cubicBezTo>
                        <a:pt x="97" y="10"/>
                        <a:pt x="97" y="10"/>
                        <a:pt x="98" y="12"/>
                      </a:cubicBezTo>
                      <a:cubicBezTo>
                        <a:pt x="98" y="11"/>
                        <a:pt x="99" y="12"/>
                        <a:pt x="98" y="11"/>
                      </a:cubicBezTo>
                      <a:cubicBezTo>
                        <a:pt x="99" y="13"/>
                        <a:pt x="99" y="13"/>
                        <a:pt x="99" y="13"/>
                      </a:cubicBezTo>
                      <a:cubicBezTo>
                        <a:pt x="98" y="12"/>
                        <a:pt x="97" y="12"/>
                        <a:pt x="97" y="11"/>
                      </a:cubicBezTo>
                      <a:cubicBezTo>
                        <a:pt x="98" y="13"/>
                        <a:pt x="99" y="14"/>
                        <a:pt x="98" y="14"/>
                      </a:cubicBezTo>
                      <a:cubicBezTo>
                        <a:pt x="96" y="11"/>
                        <a:pt x="98" y="16"/>
                        <a:pt x="98" y="15"/>
                      </a:cubicBezTo>
                      <a:cubicBezTo>
                        <a:pt x="96" y="13"/>
                        <a:pt x="95" y="11"/>
                        <a:pt x="95" y="10"/>
                      </a:cubicBezTo>
                      <a:cubicBezTo>
                        <a:pt x="94" y="9"/>
                        <a:pt x="95" y="11"/>
                        <a:pt x="94" y="10"/>
                      </a:cubicBezTo>
                      <a:cubicBezTo>
                        <a:pt x="95" y="11"/>
                        <a:pt x="96" y="14"/>
                        <a:pt x="97" y="15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6" y="14"/>
                        <a:pt x="97" y="17"/>
                        <a:pt x="97" y="17"/>
                      </a:cubicBezTo>
                      <a:cubicBezTo>
                        <a:pt x="95" y="16"/>
                        <a:pt x="95" y="17"/>
                        <a:pt x="94" y="17"/>
                      </a:cubicBezTo>
                      <a:cubicBezTo>
                        <a:pt x="93" y="15"/>
                        <a:pt x="93" y="15"/>
                        <a:pt x="93" y="15"/>
                      </a:cubicBezTo>
                      <a:cubicBezTo>
                        <a:pt x="95" y="19"/>
                        <a:pt x="93" y="17"/>
                        <a:pt x="94" y="19"/>
                      </a:cubicBezTo>
                      <a:cubicBezTo>
                        <a:pt x="92" y="18"/>
                        <a:pt x="94" y="21"/>
                        <a:pt x="91" y="19"/>
                      </a:cubicBezTo>
                      <a:cubicBezTo>
                        <a:pt x="91" y="21"/>
                        <a:pt x="91" y="23"/>
                        <a:pt x="89" y="23"/>
                      </a:cubicBezTo>
                      <a:cubicBezTo>
                        <a:pt x="88" y="21"/>
                        <a:pt x="88" y="21"/>
                        <a:pt x="88" y="21"/>
                      </a:cubicBezTo>
                      <a:cubicBezTo>
                        <a:pt x="89" y="23"/>
                        <a:pt x="87" y="20"/>
                        <a:pt x="87" y="20"/>
                      </a:cubicBezTo>
                      <a:cubicBezTo>
                        <a:pt x="88" y="22"/>
                        <a:pt x="88" y="23"/>
                        <a:pt x="89" y="24"/>
                      </a:cubicBezTo>
                      <a:cubicBezTo>
                        <a:pt x="87" y="23"/>
                        <a:pt x="88" y="25"/>
                        <a:pt x="89" y="27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0" y="29"/>
                        <a:pt x="87" y="27"/>
                        <a:pt x="86" y="27"/>
                      </a:cubicBezTo>
                      <a:cubicBezTo>
                        <a:pt x="86" y="26"/>
                        <a:pt x="85" y="25"/>
                        <a:pt x="85" y="25"/>
                      </a:cubicBezTo>
                      <a:cubicBezTo>
                        <a:pt x="86" y="28"/>
                        <a:pt x="86" y="28"/>
                        <a:pt x="87" y="30"/>
                      </a:cubicBezTo>
                      <a:cubicBezTo>
                        <a:pt x="86" y="30"/>
                        <a:pt x="85" y="30"/>
                        <a:pt x="84" y="29"/>
                      </a:cubicBezTo>
                      <a:cubicBezTo>
                        <a:pt x="86" y="33"/>
                        <a:pt x="83" y="32"/>
                        <a:pt x="84" y="35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4" y="38"/>
                        <a:pt x="80" y="36"/>
                        <a:pt x="80" y="39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6"/>
                        <a:pt x="78" y="37"/>
                        <a:pt x="80" y="39"/>
                      </a:cubicBezTo>
                      <a:cubicBezTo>
                        <a:pt x="79" y="39"/>
                        <a:pt x="80" y="41"/>
                        <a:pt x="78" y="39"/>
                      </a:cubicBezTo>
                      <a:cubicBezTo>
                        <a:pt x="77" y="39"/>
                        <a:pt x="79" y="41"/>
                        <a:pt x="79" y="42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6" y="41"/>
                        <a:pt x="76" y="41"/>
                      </a:cubicBezTo>
                      <a:cubicBezTo>
                        <a:pt x="76" y="42"/>
                        <a:pt x="74" y="41"/>
                        <a:pt x="77" y="44"/>
                      </a:cubicBezTo>
                      <a:cubicBezTo>
                        <a:pt x="75" y="43"/>
                        <a:pt x="77" y="47"/>
                        <a:pt x="74" y="45"/>
                      </a:cubicBezTo>
                      <a:cubicBezTo>
                        <a:pt x="75" y="46"/>
                        <a:pt x="75" y="46"/>
                        <a:pt x="76" y="47"/>
                      </a:cubicBezTo>
                      <a:cubicBezTo>
                        <a:pt x="75" y="47"/>
                        <a:pt x="73" y="46"/>
                        <a:pt x="74" y="48"/>
                      </a:cubicBezTo>
                      <a:cubicBezTo>
                        <a:pt x="74" y="48"/>
                        <a:pt x="73" y="46"/>
                        <a:pt x="72" y="46"/>
                      </a:cubicBezTo>
                      <a:cubicBezTo>
                        <a:pt x="73" y="47"/>
                        <a:pt x="74" y="48"/>
                        <a:pt x="74" y="48"/>
                      </a:cubicBezTo>
                      <a:cubicBezTo>
                        <a:pt x="75" y="51"/>
                        <a:pt x="70" y="48"/>
                        <a:pt x="70" y="49"/>
                      </a:cubicBezTo>
                      <a:cubicBezTo>
                        <a:pt x="70" y="53"/>
                        <a:pt x="68" y="53"/>
                        <a:pt x="67" y="55"/>
                      </a:cubicBez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8" y="57"/>
                        <a:pt x="63" y="53"/>
                        <a:pt x="66" y="57"/>
                      </a:cubicBezTo>
                      <a:cubicBezTo>
                        <a:pt x="65" y="56"/>
                        <a:pt x="65" y="57"/>
                        <a:pt x="64" y="56"/>
                      </a:cubicBezTo>
                      <a:cubicBezTo>
                        <a:pt x="65" y="58"/>
                        <a:pt x="61" y="55"/>
                        <a:pt x="63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1" y="56"/>
                        <a:pt x="62" y="59"/>
                        <a:pt x="60" y="58"/>
                      </a:cubicBezTo>
                      <a:cubicBezTo>
                        <a:pt x="60" y="58"/>
                        <a:pt x="60" y="57"/>
                        <a:pt x="60" y="57"/>
                      </a:cubicBezTo>
                      <a:cubicBezTo>
                        <a:pt x="58" y="56"/>
                        <a:pt x="62" y="60"/>
                        <a:pt x="59" y="57"/>
                      </a:cubicBezTo>
                      <a:cubicBezTo>
                        <a:pt x="58" y="57"/>
                        <a:pt x="60" y="58"/>
                        <a:pt x="60" y="58"/>
                      </a:cubicBezTo>
                      <a:cubicBezTo>
                        <a:pt x="58" y="58"/>
                        <a:pt x="58" y="62"/>
                        <a:pt x="57" y="64"/>
                      </a:cubicBezTo>
                      <a:cubicBezTo>
                        <a:pt x="55" y="63"/>
                        <a:pt x="52" y="58"/>
                        <a:pt x="54" y="61"/>
                      </a:cubicBezTo>
                      <a:cubicBezTo>
                        <a:pt x="53" y="61"/>
                        <a:pt x="55" y="63"/>
                        <a:pt x="54" y="62"/>
                      </a:cubicBezTo>
                      <a:cubicBezTo>
                        <a:pt x="55" y="63"/>
                        <a:pt x="50" y="59"/>
                        <a:pt x="52" y="61"/>
                      </a:cubicBezTo>
                      <a:cubicBezTo>
                        <a:pt x="54" y="63"/>
                        <a:pt x="53" y="62"/>
                        <a:pt x="54" y="63"/>
                      </a:cubicBezTo>
                      <a:cubicBezTo>
                        <a:pt x="52" y="63"/>
                        <a:pt x="50" y="61"/>
                        <a:pt x="51" y="63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2" y="65"/>
                        <a:pt x="50" y="64"/>
                        <a:pt x="53" y="68"/>
                      </a:cubicBezTo>
                      <a:cubicBezTo>
                        <a:pt x="51" y="71"/>
                        <a:pt x="50" y="76"/>
                        <a:pt x="47" y="79"/>
                      </a:cubicBezTo>
                      <a:cubicBezTo>
                        <a:pt x="43" y="81"/>
                        <a:pt x="41" y="86"/>
                        <a:pt x="36" y="87"/>
                      </a:cubicBezTo>
                      <a:cubicBezTo>
                        <a:pt x="33" y="84"/>
                        <a:pt x="33" y="84"/>
                        <a:pt x="33" y="86"/>
                      </a:cubicBezTo>
                      <a:cubicBezTo>
                        <a:pt x="33" y="86"/>
                        <a:pt x="33" y="86"/>
                        <a:pt x="32" y="85"/>
                      </a:cubicBezTo>
                      <a:cubicBezTo>
                        <a:pt x="34" y="88"/>
                        <a:pt x="32" y="86"/>
                        <a:pt x="34" y="88"/>
                      </a:cubicBezTo>
                      <a:cubicBezTo>
                        <a:pt x="32" y="89"/>
                        <a:pt x="31" y="90"/>
                        <a:pt x="30" y="91"/>
                      </a:cubicBezTo>
                      <a:cubicBezTo>
                        <a:pt x="30" y="91"/>
                        <a:pt x="29" y="89"/>
                        <a:pt x="28" y="89"/>
                      </a:cubicBezTo>
                      <a:cubicBezTo>
                        <a:pt x="29" y="91"/>
                        <a:pt x="29" y="91"/>
                        <a:pt x="29" y="91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29" y="91"/>
                        <a:pt x="30" y="92"/>
                        <a:pt x="30" y="93"/>
                      </a:cubicBezTo>
                      <a:cubicBezTo>
                        <a:pt x="29" y="98"/>
                        <a:pt x="22" y="95"/>
                        <a:pt x="18" y="98"/>
                      </a:cubicBezTo>
                      <a:cubicBezTo>
                        <a:pt x="17" y="97"/>
                        <a:pt x="16" y="99"/>
                        <a:pt x="16" y="100"/>
                      </a:cubicBezTo>
                      <a:cubicBezTo>
                        <a:pt x="11" y="98"/>
                        <a:pt x="7" y="97"/>
                        <a:pt x="6" y="101"/>
                      </a:cubicBezTo>
                      <a:cubicBezTo>
                        <a:pt x="6" y="101"/>
                        <a:pt x="2" y="93"/>
                        <a:pt x="2" y="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21">
                  <a:extLst>
                    <a:ext uri="{FF2B5EF4-FFF2-40B4-BE49-F238E27FC236}">
                      <a16:creationId xmlns:a16="http://schemas.microsoft.com/office/drawing/2014/main" id="{5DF53F4B-FF4B-40F5-A4EA-49457F054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8" y="1181"/>
                  <a:ext cx="0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22">
                  <a:extLst>
                    <a:ext uri="{FF2B5EF4-FFF2-40B4-BE49-F238E27FC236}">
                      <a16:creationId xmlns:a16="http://schemas.microsoft.com/office/drawing/2014/main" id="{90939761-5A08-4140-AC82-122666C9B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1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23">
                  <a:extLst>
                    <a:ext uri="{FF2B5EF4-FFF2-40B4-BE49-F238E27FC236}">
                      <a16:creationId xmlns:a16="http://schemas.microsoft.com/office/drawing/2014/main" id="{3C8B4538-E11D-4B2D-B038-4E2DF747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4" y="1179"/>
                  <a:ext cx="0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24">
                  <a:extLst>
                    <a:ext uri="{FF2B5EF4-FFF2-40B4-BE49-F238E27FC236}">
                      <a16:creationId xmlns:a16="http://schemas.microsoft.com/office/drawing/2014/main" id="{F2C584BD-6354-4090-AEF0-04E5759FA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79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25">
                  <a:extLst>
                    <a:ext uri="{FF2B5EF4-FFF2-40B4-BE49-F238E27FC236}">
                      <a16:creationId xmlns:a16="http://schemas.microsoft.com/office/drawing/2014/main" id="{6324A669-D0BC-4569-92A4-AB8CDACA9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3" y="1180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26">
                  <a:extLst>
                    <a:ext uri="{FF2B5EF4-FFF2-40B4-BE49-F238E27FC236}">
                      <a16:creationId xmlns:a16="http://schemas.microsoft.com/office/drawing/2014/main" id="{4F4D7161-173E-4328-8F14-1DD3A2AF3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2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27">
                  <a:extLst>
                    <a:ext uri="{FF2B5EF4-FFF2-40B4-BE49-F238E27FC236}">
                      <a16:creationId xmlns:a16="http://schemas.microsoft.com/office/drawing/2014/main" id="{9A4F012F-C4D2-40C5-9188-2182F6D07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2" y="118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8">
                  <a:extLst>
                    <a:ext uri="{FF2B5EF4-FFF2-40B4-BE49-F238E27FC236}">
                      <a16:creationId xmlns:a16="http://schemas.microsoft.com/office/drawing/2014/main" id="{DB5F6B00-5457-4FE0-AFC8-30124BB6B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6" y="118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9">
                  <a:extLst>
                    <a:ext uri="{FF2B5EF4-FFF2-40B4-BE49-F238E27FC236}">
                      <a16:creationId xmlns:a16="http://schemas.microsoft.com/office/drawing/2014/main" id="{B0A0E089-2EDF-457C-BCCB-C811A0711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0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30">
                  <a:extLst>
                    <a:ext uri="{FF2B5EF4-FFF2-40B4-BE49-F238E27FC236}">
                      <a16:creationId xmlns:a16="http://schemas.microsoft.com/office/drawing/2014/main" id="{1CFD6D40-C968-4D3E-8B9B-B6D1EF681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11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31">
                  <a:extLst>
                    <a:ext uri="{FF2B5EF4-FFF2-40B4-BE49-F238E27FC236}">
                      <a16:creationId xmlns:a16="http://schemas.microsoft.com/office/drawing/2014/main" id="{E662B65E-6A48-47FD-A7B3-38512375F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32">
                  <a:extLst>
                    <a:ext uri="{FF2B5EF4-FFF2-40B4-BE49-F238E27FC236}">
                      <a16:creationId xmlns:a16="http://schemas.microsoft.com/office/drawing/2014/main" id="{9B92D109-9B84-4C5A-BFBD-DC46DC33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28"/>
                  <a:ext cx="27" cy="34"/>
                </a:xfrm>
                <a:custGeom>
                  <a:avLst/>
                  <a:gdLst>
                    <a:gd name="T0" fmla="*/ 16 w 124"/>
                    <a:gd name="T1" fmla="*/ 126 h 148"/>
                    <a:gd name="T2" fmla="*/ 19 w 124"/>
                    <a:gd name="T3" fmla="*/ 121 h 148"/>
                    <a:gd name="T4" fmla="*/ 22 w 124"/>
                    <a:gd name="T5" fmla="*/ 109 h 148"/>
                    <a:gd name="T6" fmla="*/ 25 w 124"/>
                    <a:gd name="T7" fmla="*/ 106 h 148"/>
                    <a:gd name="T8" fmla="*/ 35 w 124"/>
                    <a:gd name="T9" fmla="*/ 99 h 148"/>
                    <a:gd name="T10" fmla="*/ 38 w 124"/>
                    <a:gd name="T11" fmla="*/ 97 h 148"/>
                    <a:gd name="T12" fmla="*/ 40 w 124"/>
                    <a:gd name="T13" fmla="*/ 90 h 148"/>
                    <a:gd name="T14" fmla="*/ 45 w 124"/>
                    <a:gd name="T15" fmla="*/ 87 h 148"/>
                    <a:gd name="T16" fmla="*/ 48 w 124"/>
                    <a:gd name="T17" fmla="*/ 85 h 148"/>
                    <a:gd name="T18" fmla="*/ 48 w 124"/>
                    <a:gd name="T19" fmla="*/ 81 h 148"/>
                    <a:gd name="T20" fmla="*/ 49 w 124"/>
                    <a:gd name="T21" fmla="*/ 74 h 148"/>
                    <a:gd name="T22" fmla="*/ 52 w 124"/>
                    <a:gd name="T23" fmla="*/ 72 h 148"/>
                    <a:gd name="T24" fmla="*/ 53 w 124"/>
                    <a:gd name="T25" fmla="*/ 67 h 148"/>
                    <a:gd name="T26" fmla="*/ 57 w 124"/>
                    <a:gd name="T27" fmla="*/ 65 h 148"/>
                    <a:gd name="T28" fmla="*/ 60 w 124"/>
                    <a:gd name="T29" fmla="*/ 60 h 148"/>
                    <a:gd name="T30" fmla="*/ 66 w 124"/>
                    <a:gd name="T31" fmla="*/ 57 h 148"/>
                    <a:gd name="T32" fmla="*/ 67 w 124"/>
                    <a:gd name="T33" fmla="*/ 53 h 148"/>
                    <a:gd name="T34" fmla="*/ 70 w 124"/>
                    <a:gd name="T35" fmla="*/ 53 h 148"/>
                    <a:gd name="T36" fmla="*/ 70 w 124"/>
                    <a:gd name="T37" fmla="*/ 49 h 148"/>
                    <a:gd name="T38" fmla="*/ 70 w 124"/>
                    <a:gd name="T39" fmla="*/ 48 h 148"/>
                    <a:gd name="T40" fmla="*/ 72 w 124"/>
                    <a:gd name="T41" fmla="*/ 46 h 148"/>
                    <a:gd name="T42" fmla="*/ 78 w 124"/>
                    <a:gd name="T43" fmla="*/ 39 h 148"/>
                    <a:gd name="T44" fmla="*/ 80 w 124"/>
                    <a:gd name="T45" fmla="*/ 36 h 148"/>
                    <a:gd name="T46" fmla="*/ 82 w 124"/>
                    <a:gd name="T47" fmla="*/ 33 h 148"/>
                    <a:gd name="T48" fmla="*/ 87 w 124"/>
                    <a:gd name="T49" fmla="*/ 28 h 148"/>
                    <a:gd name="T50" fmla="*/ 93 w 124"/>
                    <a:gd name="T51" fmla="*/ 31 h 148"/>
                    <a:gd name="T52" fmla="*/ 90 w 124"/>
                    <a:gd name="T53" fmla="*/ 24 h 148"/>
                    <a:gd name="T54" fmla="*/ 86 w 124"/>
                    <a:gd name="T55" fmla="*/ 18 h 148"/>
                    <a:gd name="T56" fmla="*/ 90 w 124"/>
                    <a:gd name="T57" fmla="*/ 17 h 148"/>
                    <a:gd name="T58" fmla="*/ 88 w 124"/>
                    <a:gd name="T59" fmla="*/ 14 h 148"/>
                    <a:gd name="T60" fmla="*/ 91 w 124"/>
                    <a:gd name="T61" fmla="*/ 14 h 148"/>
                    <a:gd name="T62" fmla="*/ 97 w 124"/>
                    <a:gd name="T63" fmla="*/ 16 h 148"/>
                    <a:gd name="T64" fmla="*/ 94 w 124"/>
                    <a:gd name="T65" fmla="*/ 10 h 148"/>
                    <a:gd name="T66" fmla="*/ 98 w 124"/>
                    <a:gd name="T67" fmla="*/ 11 h 148"/>
                    <a:gd name="T68" fmla="*/ 96 w 124"/>
                    <a:gd name="T69" fmla="*/ 7 h 148"/>
                    <a:gd name="T70" fmla="*/ 98 w 124"/>
                    <a:gd name="T71" fmla="*/ 5 h 148"/>
                    <a:gd name="T72" fmla="*/ 104 w 124"/>
                    <a:gd name="T73" fmla="*/ 11 h 148"/>
                    <a:gd name="T74" fmla="*/ 102 w 124"/>
                    <a:gd name="T75" fmla="*/ 4 h 148"/>
                    <a:gd name="T76" fmla="*/ 115 w 124"/>
                    <a:gd name="T77" fmla="*/ 5 h 148"/>
                    <a:gd name="T78" fmla="*/ 118 w 124"/>
                    <a:gd name="T79" fmla="*/ 5 h 148"/>
                    <a:gd name="T80" fmla="*/ 120 w 124"/>
                    <a:gd name="T81" fmla="*/ 1 h 148"/>
                    <a:gd name="T82" fmla="*/ 123 w 124"/>
                    <a:gd name="T83" fmla="*/ 5 h 148"/>
                    <a:gd name="T84" fmla="*/ 117 w 124"/>
                    <a:gd name="T85" fmla="*/ 6 h 148"/>
                    <a:gd name="T86" fmla="*/ 119 w 124"/>
                    <a:gd name="T87" fmla="*/ 17 h 148"/>
                    <a:gd name="T88" fmla="*/ 113 w 124"/>
                    <a:gd name="T89" fmla="*/ 29 h 148"/>
                    <a:gd name="T90" fmla="*/ 106 w 124"/>
                    <a:gd name="T91" fmla="*/ 42 h 148"/>
                    <a:gd name="T92" fmla="*/ 100 w 124"/>
                    <a:gd name="T93" fmla="*/ 52 h 148"/>
                    <a:gd name="T94" fmla="*/ 95 w 124"/>
                    <a:gd name="T95" fmla="*/ 60 h 148"/>
                    <a:gd name="T96" fmla="*/ 83 w 124"/>
                    <a:gd name="T97" fmla="*/ 72 h 148"/>
                    <a:gd name="T98" fmla="*/ 74 w 124"/>
                    <a:gd name="T99" fmla="*/ 78 h 148"/>
                    <a:gd name="T100" fmla="*/ 64 w 124"/>
                    <a:gd name="T101" fmla="*/ 85 h 148"/>
                    <a:gd name="T102" fmla="*/ 43 w 124"/>
                    <a:gd name="T103" fmla="*/ 120 h 148"/>
                    <a:gd name="T104" fmla="*/ 35 w 124"/>
                    <a:gd name="T105" fmla="*/ 127 h 148"/>
                    <a:gd name="T106" fmla="*/ 4 w 124"/>
                    <a:gd name="T107" fmla="*/ 14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4" h="148">
                      <a:moveTo>
                        <a:pt x="4" y="140"/>
                      </a:moveTo>
                      <a:cubicBezTo>
                        <a:pt x="0" y="133"/>
                        <a:pt x="7" y="136"/>
                        <a:pt x="6" y="131"/>
                      </a:cubicBezTo>
                      <a:cubicBezTo>
                        <a:pt x="6" y="131"/>
                        <a:pt x="8" y="134"/>
                        <a:pt x="8" y="133"/>
                      </a:cubicBezTo>
                      <a:cubicBezTo>
                        <a:pt x="6" y="127"/>
                        <a:pt x="11" y="127"/>
                        <a:pt x="16" y="128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7" y="129"/>
                        <a:pt x="15" y="126"/>
                        <a:pt x="16" y="126"/>
                      </a:cubicBezTo>
                      <a:cubicBezTo>
                        <a:pt x="17" y="126"/>
                        <a:pt x="17" y="127"/>
                        <a:pt x="17" y="127"/>
                      </a:cubicBezTo>
                      <a:cubicBezTo>
                        <a:pt x="16" y="126"/>
                        <a:pt x="17" y="126"/>
                        <a:pt x="16" y="124"/>
                      </a:cubicBezTo>
                      <a:cubicBezTo>
                        <a:pt x="17" y="125"/>
                        <a:pt x="18" y="126"/>
                        <a:pt x="19" y="127"/>
                      </a:cubicBezTo>
                      <a:cubicBezTo>
                        <a:pt x="18" y="125"/>
                        <a:pt x="18" y="125"/>
                        <a:pt x="18" y="125"/>
                      </a:cubicBezTo>
                      <a:cubicBezTo>
                        <a:pt x="14" y="120"/>
                        <a:pt x="20" y="123"/>
                        <a:pt x="18" y="120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8" y="117"/>
                        <a:pt x="20" y="116"/>
                        <a:pt x="21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2" y="114"/>
                        <a:pt x="22" y="113"/>
                        <a:pt x="22" y="112"/>
                      </a:cubicBezTo>
                      <a:cubicBezTo>
                        <a:pt x="24" y="114"/>
                        <a:pt x="21" y="110"/>
                        <a:pt x="22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1" y="109"/>
                        <a:pt x="24" y="112"/>
                        <a:pt x="22" y="109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1" y="107"/>
                        <a:pt x="26" y="111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8"/>
                        <a:pt x="25" y="109"/>
                        <a:pt x="25" y="108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7"/>
                        <a:pt x="27" y="108"/>
                        <a:pt x="25" y="106"/>
                      </a:cubicBezTo>
                      <a:cubicBezTo>
                        <a:pt x="27" y="108"/>
                        <a:pt x="25" y="108"/>
                        <a:pt x="28" y="110"/>
                      </a:cubicBezTo>
                      <a:cubicBezTo>
                        <a:pt x="28" y="106"/>
                        <a:pt x="30" y="104"/>
                        <a:pt x="32" y="102"/>
                      </a:cubicBezTo>
                      <a:cubicBezTo>
                        <a:pt x="33" y="102"/>
                        <a:pt x="34" y="102"/>
                        <a:pt x="35" y="103"/>
                      </a:cubicBezTo>
                      <a:cubicBezTo>
                        <a:pt x="34" y="103"/>
                        <a:pt x="35" y="102"/>
                        <a:pt x="34" y="101"/>
                      </a:cubicBezTo>
                      <a:cubicBezTo>
                        <a:pt x="34" y="101"/>
                        <a:pt x="35" y="102"/>
                        <a:pt x="36" y="102"/>
                      </a:cubicBezTo>
                      <a:cubicBezTo>
                        <a:pt x="37" y="102"/>
                        <a:pt x="34" y="99"/>
                        <a:pt x="35" y="99"/>
                      </a:cubicBezTo>
                      <a:cubicBezTo>
                        <a:pt x="35" y="100"/>
                        <a:pt x="36" y="101"/>
                        <a:pt x="37" y="102"/>
                      </a:cubicBezTo>
                      <a:cubicBezTo>
                        <a:pt x="35" y="100"/>
                        <a:pt x="36" y="99"/>
                        <a:pt x="36" y="98"/>
                      </a:cubicBezTo>
                      <a:cubicBezTo>
                        <a:pt x="36" y="99"/>
                        <a:pt x="36" y="99"/>
                        <a:pt x="37" y="100"/>
                      </a:cubicBezTo>
                      <a:cubicBezTo>
                        <a:pt x="36" y="98"/>
                        <a:pt x="38" y="99"/>
                        <a:pt x="38" y="98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1" y="100"/>
                        <a:pt x="36" y="96"/>
                        <a:pt x="38" y="97"/>
                      </a:cubicBezTo>
                      <a:cubicBezTo>
                        <a:pt x="38" y="97"/>
                        <a:pt x="38" y="98"/>
                        <a:pt x="39" y="98"/>
                      </a:cubicBezTo>
                      <a:cubicBezTo>
                        <a:pt x="37" y="95"/>
                        <a:pt x="39" y="95"/>
                        <a:pt x="38" y="94"/>
                      </a:cubicBezTo>
                      <a:cubicBezTo>
                        <a:pt x="39" y="94"/>
                        <a:pt x="39" y="95"/>
                        <a:pt x="39" y="95"/>
                      </a:cubicBezTo>
                      <a:cubicBezTo>
                        <a:pt x="39" y="94"/>
                        <a:pt x="40" y="94"/>
                        <a:pt x="40" y="92"/>
                      </a:cubicBezTo>
                      <a:cubicBezTo>
                        <a:pt x="41" y="93"/>
                        <a:pt x="43" y="95"/>
                        <a:pt x="43" y="94"/>
                      </a:cubicBezTo>
                      <a:cubicBezTo>
                        <a:pt x="41" y="92"/>
                        <a:pt x="43" y="92"/>
                        <a:pt x="40" y="90"/>
                      </a:cubicBezTo>
                      <a:cubicBezTo>
                        <a:pt x="41" y="90"/>
                        <a:pt x="43" y="90"/>
                        <a:pt x="42" y="89"/>
                      </a:cubicBezTo>
                      <a:cubicBezTo>
                        <a:pt x="43" y="90"/>
                        <a:pt x="45" y="91"/>
                        <a:pt x="45" y="92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8" y="94"/>
                        <a:pt x="46" y="93"/>
                        <a:pt x="48" y="94"/>
                      </a:cubicBezTo>
                      <a:cubicBezTo>
                        <a:pt x="48" y="94"/>
                        <a:pt x="47" y="92"/>
                        <a:pt x="48" y="92"/>
                      </a:cubicBezTo>
                      <a:cubicBezTo>
                        <a:pt x="47" y="91"/>
                        <a:pt x="44" y="87"/>
                        <a:pt x="45" y="87"/>
                      </a:cubicBezTo>
                      <a:cubicBezTo>
                        <a:pt x="45" y="88"/>
                        <a:pt x="47" y="89"/>
                        <a:pt x="48" y="9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4"/>
                        <a:pt x="46" y="86"/>
                        <a:pt x="45" y="85"/>
                      </a:cubicBezTo>
                      <a:cubicBezTo>
                        <a:pt x="45" y="84"/>
                        <a:pt x="44" y="84"/>
                        <a:pt x="44" y="83"/>
                      </a:cubicBezTo>
                      <a:cubicBezTo>
                        <a:pt x="44" y="83"/>
                        <a:pt x="44" y="82"/>
                        <a:pt x="47" y="84"/>
                      </a:cubicBezTo>
                      <a:cubicBezTo>
                        <a:pt x="48" y="85"/>
                        <a:pt x="47" y="85"/>
                        <a:pt x="48" y="85"/>
                      </a:cubicBezTo>
                      <a:cubicBezTo>
                        <a:pt x="48" y="85"/>
                        <a:pt x="48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8" y="82"/>
                        <a:pt x="46" y="81"/>
                      </a:cubicBezTo>
                      <a:cubicBezTo>
                        <a:pt x="46" y="81"/>
                        <a:pt x="48" y="83"/>
                        <a:pt x="47" y="82"/>
                      </a:cubicBezTo>
                      <a:cubicBezTo>
                        <a:pt x="46" y="81"/>
                        <a:pt x="46" y="80"/>
                        <a:pt x="46" y="79"/>
                      </a:cubicBezTo>
                      <a:cubicBezTo>
                        <a:pt x="46" y="80"/>
                        <a:pt x="47" y="81"/>
                        <a:pt x="48" y="81"/>
                      </a:cubicBezTo>
                      <a:cubicBezTo>
                        <a:pt x="46" y="79"/>
                        <a:pt x="46" y="78"/>
                        <a:pt x="46" y="76"/>
                      </a:cubicBezTo>
                      <a:cubicBezTo>
                        <a:pt x="45" y="75"/>
                        <a:pt x="48" y="79"/>
                        <a:pt x="47" y="78"/>
                      </a:cubicBezTo>
                      <a:cubicBezTo>
                        <a:pt x="49" y="79"/>
                        <a:pt x="46" y="74"/>
                        <a:pt x="49" y="76"/>
                      </a:cubicBezTo>
                      <a:cubicBezTo>
                        <a:pt x="49" y="76"/>
                        <a:pt x="47" y="74"/>
                        <a:pt x="48" y="75"/>
                      </a:cubicBezTo>
                      <a:cubicBezTo>
                        <a:pt x="48" y="75"/>
                        <a:pt x="50" y="76"/>
                        <a:pt x="50" y="75"/>
                      </a:cubicBezTo>
                      <a:cubicBezTo>
                        <a:pt x="51" y="76"/>
                        <a:pt x="50" y="75"/>
                        <a:pt x="49" y="74"/>
                      </a:cubicBezTo>
                      <a:cubicBezTo>
                        <a:pt x="49" y="73"/>
                        <a:pt x="50" y="75"/>
                        <a:pt x="50" y="75"/>
                      </a:cubicBezTo>
                      <a:cubicBezTo>
                        <a:pt x="49" y="74"/>
                        <a:pt x="49" y="71"/>
                        <a:pt x="51" y="72"/>
                      </a:cubicBezTo>
                      <a:cubicBezTo>
                        <a:pt x="51" y="71"/>
                        <a:pt x="49" y="69"/>
                        <a:pt x="50" y="69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2" y="71"/>
                        <a:pt x="51" y="69"/>
                        <a:pt x="53" y="71"/>
                      </a:cubicBezTo>
                      <a:cubicBezTo>
                        <a:pt x="51" y="68"/>
                        <a:pt x="53" y="74"/>
                        <a:pt x="52" y="72"/>
                      </a:cubicBezTo>
                      <a:cubicBezTo>
                        <a:pt x="54" y="73"/>
                        <a:pt x="50" y="69"/>
                        <a:pt x="52" y="71"/>
                      </a:cubicBezTo>
                      <a:cubicBezTo>
                        <a:pt x="53" y="70"/>
                        <a:pt x="51" y="68"/>
                        <a:pt x="53" y="69"/>
                      </a:cubicBezTo>
                      <a:cubicBezTo>
                        <a:pt x="53" y="69"/>
                        <a:pt x="55" y="72"/>
                        <a:pt x="55" y="71"/>
                      </a:cubicBezTo>
                      <a:cubicBezTo>
                        <a:pt x="55" y="70"/>
                        <a:pt x="54" y="70"/>
                        <a:pt x="54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2" y="67"/>
                        <a:pt x="55" y="68"/>
                        <a:pt x="53" y="67"/>
                      </a:cubicBezTo>
                      <a:cubicBezTo>
                        <a:pt x="54" y="68"/>
                        <a:pt x="53" y="66"/>
                        <a:pt x="55" y="68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69"/>
                        <a:pt x="55" y="68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2" y="64"/>
                        <a:pt x="56" y="67"/>
                        <a:pt x="54" y="65"/>
                      </a:cubicBezTo>
                      <a:cubicBezTo>
                        <a:pt x="56" y="65"/>
                        <a:pt x="55" y="63"/>
                        <a:pt x="57" y="65"/>
                      </a:cubicBezTo>
                      <a:cubicBezTo>
                        <a:pt x="57" y="64"/>
                        <a:pt x="56" y="62"/>
                        <a:pt x="57" y="63"/>
                      </a:cubicBezTo>
                      <a:cubicBezTo>
                        <a:pt x="57" y="63"/>
                        <a:pt x="57" y="63"/>
                        <a:pt x="58" y="64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ubicBezTo>
                        <a:pt x="58" y="63"/>
                        <a:pt x="60" y="64"/>
                        <a:pt x="62" y="65"/>
                      </a:cubicBezTo>
                      <a:cubicBezTo>
                        <a:pt x="61" y="63"/>
                        <a:pt x="59" y="62"/>
                        <a:pt x="58" y="61"/>
                      </a:cubicBezTo>
                      <a:cubicBezTo>
                        <a:pt x="62" y="63"/>
                        <a:pt x="57" y="58"/>
                        <a:pt x="60" y="60"/>
                      </a:cubicBezTo>
                      <a:cubicBezTo>
                        <a:pt x="61" y="61"/>
                        <a:pt x="61" y="62"/>
                        <a:pt x="62" y="63"/>
                      </a:cubicBezTo>
                      <a:cubicBezTo>
                        <a:pt x="66" y="65"/>
                        <a:pt x="61" y="60"/>
                        <a:pt x="63" y="61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2" y="60"/>
                        <a:pt x="59" y="56"/>
                        <a:pt x="62" y="59"/>
                      </a:cubicBezTo>
                      <a:cubicBezTo>
                        <a:pt x="61" y="58"/>
                        <a:pt x="63" y="59"/>
                        <a:pt x="61" y="57"/>
                      </a:cubicBezTo>
                      <a:cubicBezTo>
                        <a:pt x="64" y="58"/>
                        <a:pt x="61" y="53"/>
                        <a:pt x="66" y="57"/>
                      </a:cubicBezTo>
                      <a:cubicBezTo>
                        <a:pt x="66" y="56"/>
                        <a:pt x="67" y="56"/>
                        <a:pt x="65" y="55"/>
                      </a:cubicBezTo>
                      <a:cubicBezTo>
                        <a:pt x="64" y="54"/>
                        <a:pt x="66" y="56"/>
                        <a:pt x="65" y="56"/>
                      </a:cubicBezTo>
                      <a:cubicBezTo>
                        <a:pt x="65" y="55"/>
                        <a:pt x="64" y="55"/>
                        <a:pt x="64" y="54"/>
                      </a:cubicBezTo>
                      <a:cubicBezTo>
                        <a:pt x="65" y="55"/>
                        <a:pt x="65" y="55"/>
                        <a:pt x="67" y="57"/>
                      </a:cubicBezTo>
                      <a:cubicBezTo>
                        <a:pt x="69" y="57"/>
                        <a:pt x="63" y="52"/>
                        <a:pt x="65" y="52"/>
                      </a:cubicBezTo>
                      <a:cubicBezTo>
                        <a:pt x="66" y="53"/>
                        <a:pt x="67" y="54"/>
                        <a:pt x="67" y="53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6" y="51"/>
                        <a:pt x="68" y="53"/>
                        <a:pt x="70" y="55"/>
                      </a:cubicBez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9" y="53"/>
                        <a:pt x="70" y="53"/>
                        <a:pt x="70" y="52"/>
                      </a:cubicBez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71" y="54"/>
                        <a:pt x="71" y="53"/>
                        <a:pt x="71" y="52"/>
                      </a:cubicBezTo>
                      <a:cubicBezTo>
                        <a:pt x="70" y="52"/>
                        <a:pt x="69" y="52"/>
                        <a:pt x="69" y="51"/>
                      </a:cubicBezTo>
                      <a:cubicBezTo>
                        <a:pt x="68" y="51"/>
                        <a:pt x="68" y="51"/>
                        <a:pt x="68" y="50"/>
                      </a:cubicBezTo>
                      <a:cubicBezTo>
                        <a:pt x="69" y="51"/>
                        <a:pt x="69" y="50"/>
                        <a:pt x="70" y="50"/>
                      </a:cubicBezTo>
                      <a:cubicBezTo>
                        <a:pt x="70" y="50"/>
                        <a:pt x="68" y="48"/>
                        <a:pt x="68" y="48"/>
                      </a:cubicBezTo>
                      <a:cubicBezTo>
                        <a:pt x="69" y="49"/>
                        <a:pt x="69" y="48"/>
                        <a:pt x="70" y="49"/>
                      </a:cubicBezTo>
                      <a:cubicBezTo>
                        <a:pt x="70" y="50"/>
                        <a:pt x="69" y="49"/>
                        <a:pt x="70" y="50"/>
                      </a:cubicBezTo>
                      <a:cubicBezTo>
                        <a:pt x="70" y="50"/>
                        <a:pt x="72" y="52"/>
                        <a:pt x="71" y="50"/>
                      </a:cubicBezTo>
                      <a:cubicBezTo>
                        <a:pt x="70" y="49"/>
                        <a:pt x="68" y="47"/>
                        <a:pt x="69" y="48"/>
                      </a:cubicBezTo>
                      <a:cubicBezTo>
                        <a:pt x="69" y="48"/>
                        <a:pt x="70" y="49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0" y="47"/>
                        <a:pt x="71" y="48"/>
                        <a:pt x="70" y="46"/>
                      </a:cubicBezTo>
                      <a:cubicBezTo>
                        <a:pt x="70" y="46"/>
                        <a:pt x="71" y="47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3" y="47"/>
                        <a:pt x="72" y="46"/>
                        <a:pt x="71" y="45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5"/>
                        <a:pt x="71" y="44"/>
                      </a:cubicBezTo>
                      <a:cubicBezTo>
                        <a:pt x="73" y="45"/>
                        <a:pt x="77" y="49"/>
                        <a:pt x="76" y="47"/>
                      </a:cubicBezTo>
                      <a:cubicBezTo>
                        <a:pt x="76" y="46"/>
                        <a:pt x="73" y="44"/>
                        <a:pt x="72" y="43"/>
                      </a:cubicBezTo>
                      <a:cubicBezTo>
                        <a:pt x="74" y="43"/>
                        <a:pt x="72" y="40"/>
                        <a:pt x="75" y="42"/>
                      </a:cubicBezTo>
                      <a:cubicBezTo>
                        <a:pt x="74" y="41"/>
                        <a:pt x="74" y="41"/>
                        <a:pt x="74" y="40"/>
                      </a:cubicBezTo>
                      <a:cubicBezTo>
                        <a:pt x="75" y="40"/>
                        <a:pt x="74" y="37"/>
                        <a:pt x="78" y="39"/>
                      </a:cubicBezTo>
                      <a:cubicBezTo>
                        <a:pt x="78" y="39"/>
                        <a:pt x="79" y="40"/>
                        <a:pt x="80" y="41"/>
                      </a:cubicBezTo>
                      <a:cubicBezTo>
                        <a:pt x="79" y="39"/>
                        <a:pt x="82" y="42"/>
                        <a:pt x="79" y="39"/>
                      </a:cubicBezTo>
                      <a:cubicBezTo>
                        <a:pt x="78" y="38"/>
                        <a:pt x="77" y="38"/>
                        <a:pt x="76" y="37"/>
                      </a:cubicBezTo>
                      <a:cubicBezTo>
                        <a:pt x="76" y="36"/>
                        <a:pt x="77" y="35"/>
                        <a:pt x="79" y="36"/>
                      </a:cubicBezTo>
                      <a:cubicBezTo>
                        <a:pt x="78" y="36"/>
                        <a:pt x="78" y="35"/>
                        <a:pt x="77" y="35"/>
                      </a:cubicBezTo>
                      <a:cubicBezTo>
                        <a:pt x="79" y="37"/>
                        <a:pt x="80" y="37"/>
                        <a:pt x="80" y="36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77" y="33"/>
                        <a:pt x="79" y="33"/>
                      </a:cubicBezTo>
                      <a:cubicBezTo>
                        <a:pt x="79" y="34"/>
                        <a:pt x="80" y="34"/>
                        <a:pt x="80" y="35"/>
                      </a:cubicBezTo>
                      <a:cubicBezTo>
                        <a:pt x="79" y="33"/>
                        <a:pt x="78" y="31"/>
                        <a:pt x="79" y="32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1" y="32"/>
                        <a:pt x="80" y="31"/>
                      </a:cubicBezTo>
                      <a:cubicBezTo>
                        <a:pt x="82" y="32"/>
                        <a:pt x="82" y="32"/>
                        <a:pt x="84" y="33"/>
                      </a:cubicBezTo>
                      <a:cubicBezTo>
                        <a:pt x="81" y="28"/>
                        <a:pt x="82" y="26"/>
                        <a:pt x="83" y="25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6" y="27"/>
                        <a:pt x="83" y="25"/>
                        <a:pt x="83" y="25"/>
                      </a:cubicBezTo>
                      <a:cubicBezTo>
                        <a:pt x="84" y="26"/>
                        <a:pt x="86" y="26"/>
                        <a:pt x="87" y="28"/>
                      </a:cubicBezTo>
                      <a:cubicBezTo>
                        <a:pt x="88" y="28"/>
                        <a:pt x="86" y="26"/>
                        <a:pt x="85" y="25"/>
                      </a:cubicBezTo>
                      <a:cubicBezTo>
                        <a:pt x="84" y="24"/>
                        <a:pt x="86" y="26"/>
                        <a:pt x="84" y="24"/>
                      </a:cubicBezTo>
                      <a:cubicBezTo>
                        <a:pt x="84" y="24"/>
                        <a:pt x="86" y="24"/>
                        <a:pt x="84" y="23"/>
                      </a:cubicBezTo>
                      <a:cubicBezTo>
                        <a:pt x="85" y="23"/>
                        <a:pt x="86" y="25"/>
                        <a:pt x="87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9" y="26"/>
                        <a:pt x="90" y="29"/>
                        <a:pt x="93" y="31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6" y="32"/>
                        <a:pt x="95" y="33"/>
                        <a:pt x="96" y="33"/>
                      </a:cubicBezTo>
                      <a:cubicBezTo>
                        <a:pt x="96" y="32"/>
                        <a:pt x="93" y="29"/>
                        <a:pt x="92" y="28"/>
                      </a:cubicBezTo>
                      <a:cubicBezTo>
                        <a:pt x="92" y="27"/>
                        <a:pt x="87" y="24"/>
                        <a:pt x="88" y="24"/>
                      </a:cubicBezTo>
                      <a:cubicBezTo>
                        <a:pt x="89" y="24"/>
                        <a:pt x="88" y="24"/>
                        <a:pt x="89" y="26"/>
                      </a:cubicBezTo>
                      <a:cubicBezTo>
                        <a:pt x="91" y="27"/>
                        <a:pt x="89" y="24"/>
                        <a:pt x="90" y="24"/>
                      </a:cubicBezTo>
                      <a:cubicBezTo>
                        <a:pt x="89" y="24"/>
                        <a:pt x="87" y="22"/>
                        <a:pt x="87" y="22"/>
                      </a:cubicBezTo>
                      <a:cubicBezTo>
                        <a:pt x="88" y="22"/>
                        <a:pt x="88" y="23"/>
                        <a:pt x="89" y="23"/>
                      </a:cubicBezTo>
                      <a:cubicBezTo>
                        <a:pt x="88" y="22"/>
                        <a:pt x="87" y="21"/>
                        <a:pt x="86" y="20"/>
                      </a:cubicBezTo>
                      <a:cubicBezTo>
                        <a:pt x="83" y="18"/>
                        <a:pt x="87" y="21"/>
                        <a:pt x="85" y="19"/>
                      </a:cubicBezTo>
                      <a:cubicBezTo>
                        <a:pt x="87" y="20"/>
                        <a:pt x="89" y="23"/>
                        <a:pt x="91" y="23"/>
                      </a:cubicBezTo>
                      <a:cubicBezTo>
                        <a:pt x="89" y="22"/>
                        <a:pt x="89" y="20"/>
                        <a:pt x="86" y="18"/>
                      </a:cubicBezTo>
                      <a:cubicBezTo>
                        <a:pt x="87" y="18"/>
                        <a:pt x="88" y="20"/>
                        <a:pt x="89" y="21"/>
                      </a:cubicBezTo>
                      <a:cubicBezTo>
                        <a:pt x="90" y="21"/>
                        <a:pt x="86" y="17"/>
                        <a:pt x="90" y="20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9"/>
                        <a:pt x="89" y="19"/>
                        <a:pt x="91" y="20"/>
                      </a:cubicBezTo>
                      <a:cubicBezTo>
                        <a:pt x="91" y="20"/>
                        <a:pt x="89" y="17"/>
                        <a:pt x="92" y="19"/>
                      </a:cubicBezTo>
                      <a:cubicBezTo>
                        <a:pt x="91" y="19"/>
                        <a:pt x="92" y="18"/>
                        <a:pt x="90" y="17"/>
                      </a:cubicBezTo>
                      <a:cubicBezTo>
                        <a:pt x="88" y="16"/>
                        <a:pt x="91" y="19"/>
                        <a:pt x="88" y="17"/>
                      </a:cubicBezTo>
                      <a:cubicBezTo>
                        <a:pt x="90" y="18"/>
                        <a:pt x="88" y="16"/>
                        <a:pt x="88" y="15"/>
                      </a:cubicBezTo>
                      <a:cubicBezTo>
                        <a:pt x="89" y="16"/>
                        <a:pt x="89" y="16"/>
                        <a:pt x="89" y="16"/>
                      </a:cubicBezTo>
                      <a:cubicBezTo>
                        <a:pt x="88" y="15"/>
                        <a:pt x="89" y="15"/>
                        <a:pt x="88" y="14"/>
                      </a:cubicBezTo>
                      <a:cubicBezTo>
                        <a:pt x="88" y="15"/>
                        <a:pt x="89" y="15"/>
                        <a:pt x="89" y="16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3"/>
                        <a:pt x="91" y="16"/>
                        <a:pt x="91" y="15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2" y="17"/>
                        <a:pt x="93" y="18"/>
                        <a:pt x="93" y="17"/>
                      </a:cubicBezTo>
                      <a:cubicBezTo>
                        <a:pt x="92" y="16"/>
                        <a:pt x="90" y="14"/>
                        <a:pt x="89" y="13"/>
                      </a:cubicBezTo>
                      <a:cubicBezTo>
                        <a:pt x="88" y="12"/>
                        <a:pt x="91" y="14"/>
                        <a:pt x="89" y="13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5"/>
                        <a:pt x="94" y="16"/>
                        <a:pt x="94" y="16"/>
                      </a:cubicBezTo>
                      <a:cubicBezTo>
                        <a:pt x="93" y="15"/>
                        <a:pt x="92" y="13"/>
                        <a:pt x="90" y="13"/>
                      </a:cubicBezTo>
                      <a:cubicBezTo>
                        <a:pt x="90" y="12"/>
                        <a:pt x="92" y="13"/>
                        <a:pt x="93" y="14"/>
                      </a:cubicBezTo>
                      <a:cubicBezTo>
                        <a:pt x="92" y="13"/>
                        <a:pt x="91" y="13"/>
                        <a:pt x="90" y="12"/>
                      </a:cubicBezTo>
                      <a:cubicBezTo>
                        <a:pt x="91" y="12"/>
                        <a:pt x="93" y="13"/>
                        <a:pt x="95" y="14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9" y="18"/>
                        <a:pt x="99" y="17"/>
                        <a:pt x="101" y="19"/>
                      </a:cubicBezTo>
                      <a:cubicBezTo>
                        <a:pt x="102" y="19"/>
                        <a:pt x="101" y="18"/>
                        <a:pt x="101" y="18"/>
                      </a:cubicBezTo>
                      <a:cubicBezTo>
                        <a:pt x="97" y="15"/>
                        <a:pt x="97" y="13"/>
                        <a:pt x="93" y="11"/>
                      </a:cubicBezTo>
                      <a:cubicBezTo>
                        <a:pt x="93" y="9"/>
                        <a:pt x="101" y="17"/>
                        <a:pt x="97" y="12"/>
                      </a:cubicBezTo>
                      <a:cubicBezTo>
                        <a:pt x="96" y="11"/>
                        <a:pt x="94" y="9"/>
                        <a:pt x="94" y="10"/>
                      </a:cubicBezTo>
                      <a:cubicBezTo>
                        <a:pt x="95" y="10"/>
                        <a:pt x="91" y="7"/>
                        <a:pt x="93" y="8"/>
                      </a:cubicBezTo>
                      <a:cubicBezTo>
                        <a:pt x="94" y="9"/>
                        <a:pt x="97" y="10"/>
                        <a:pt x="98" y="12"/>
                      </a:cubicBezTo>
                      <a:cubicBezTo>
                        <a:pt x="97" y="11"/>
                        <a:pt x="97" y="12"/>
                        <a:pt x="97" y="12"/>
                      </a:cubicBezTo>
                      <a:cubicBezTo>
                        <a:pt x="99" y="13"/>
                        <a:pt x="101" y="15"/>
                        <a:pt x="101" y="14"/>
                      </a:cubicBezTo>
                      <a:cubicBezTo>
                        <a:pt x="101" y="14"/>
                        <a:pt x="101" y="13"/>
                        <a:pt x="99" y="12"/>
                      </a:cubicBezTo>
                      <a:cubicBezTo>
                        <a:pt x="98" y="11"/>
                        <a:pt x="99" y="13"/>
                        <a:pt x="98" y="11"/>
                      </a:cubicBezTo>
                      <a:cubicBezTo>
                        <a:pt x="97" y="10"/>
                        <a:pt x="100" y="12"/>
                        <a:pt x="97" y="9"/>
                      </a:cubicBezTo>
                      <a:cubicBezTo>
                        <a:pt x="97" y="10"/>
                        <a:pt x="95" y="8"/>
                        <a:pt x="94" y="7"/>
                      </a:cubicBezTo>
                      <a:cubicBezTo>
                        <a:pt x="93" y="6"/>
                        <a:pt x="93" y="6"/>
                        <a:pt x="93" y="6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6" y="7"/>
                        <a:pt x="92" y="5"/>
                        <a:pt x="93" y="5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8" y="8"/>
                        <a:pt x="94" y="7"/>
                        <a:pt x="98" y="9"/>
                      </a:cubicBezTo>
                      <a:cubicBezTo>
                        <a:pt x="98" y="9"/>
                        <a:pt x="97" y="8"/>
                        <a:pt x="98" y="8"/>
                      </a:cubicBezTo>
                      <a:cubicBezTo>
                        <a:pt x="98" y="8"/>
                        <a:pt x="98" y="8"/>
                        <a:pt x="98" y="9"/>
                      </a:cubicBezTo>
                      <a:cubicBezTo>
                        <a:pt x="99" y="9"/>
                        <a:pt x="103" y="12"/>
                        <a:pt x="101" y="9"/>
                      </a:cubicBezTo>
                      <a:cubicBezTo>
                        <a:pt x="100" y="8"/>
                        <a:pt x="100" y="8"/>
                        <a:pt x="99" y="7"/>
                      </a:cubicBezTo>
                      <a:cubicBezTo>
                        <a:pt x="99" y="6"/>
                        <a:pt x="98" y="5"/>
                        <a:pt x="98" y="5"/>
                      </a:cubicBezTo>
                      <a:cubicBezTo>
                        <a:pt x="100" y="7"/>
                        <a:pt x="99" y="4"/>
                        <a:pt x="101" y="6"/>
                      </a:cubicBezTo>
                      <a:cubicBezTo>
                        <a:pt x="99" y="6"/>
                        <a:pt x="98" y="7"/>
                        <a:pt x="101" y="9"/>
                      </a:cubicBezTo>
                      <a:cubicBezTo>
                        <a:pt x="104" y="11"/>
                        <a:pt x="100" y="9"/>
                        <a:pt x="103" y="11"/>
                      </a:cubicBezTo>
                      <a:cubicBezTo>
                        <a:pt x="103" y="11"/>
                        <a:pt x="106" y="13"/>
                        <a:pt x="108" y="15"/>
                      </a:cubicBezTo>
                      <a:cubicBezTo>
                        <a:pt x="108" y="15"/>
                        <a:pt x="108" y="14"/>
                        <a:pt x="107" y="13"/>
                      </a:cubicBezTo>
                      <a:cubicBezTo>
                        <a:pt x="106" y="12"/>
                        <a:pt x="106" y="12"/>
                        <a:pt x="104" y="11"/>
                      </a:cubicBezTo>
                      <a:cubicBezTo>
                        <a:pt x="105" y="11"/>
                        <a:pt x="104" y="9"/>
                        <a:pt x="103" y="7"/>
                      </a:cubicBezTo>
                      <a:cubicBezTo>
                        <a:pt x="104" y="8"/>
                        <a:pt x="105" y="9"/>
                        <a:pt x="105" y="10"/>
                      </a:cubicBezTo>
                      <a:cubicBezTo>
                        <a:pt x="105" y="9"/>
                        <a:pt x="106" y="8"/>
                        <a:pt x="107" y="8"/>
                      </a:cubicBezTo>
                      <a:cubicBezTo>
                        <a:pt x="104" y="6"/>
                        <a:pt x="107" y="6"/>
                        <a:pt x="105" y="5"/>
                      </a:cubicBezTo>
                      <a:cubicBezTo>
                        <a:pt x="104" y="5"/>
                        <a:pt x="101" y="3"/>
                        <a:pt x="100" y="2"/>
                      </a:cubicBezTo>
                      <a:cubicBezTo>
                        <a:pt x="101" y="2"/>
                        <a:pt x="101" y="3"/>
                        <a:pt x="102" y="4"/>
                      </a:cubicBezTo>
                      <a:cubicBezTo>
                        <a:pt x="101" y="2"/>
                        <a:pt x="105" y="5"/>
                        <a:pt x="103" y="3"/>
                      </a:cubicBezTo>
                      <a:cubicBezTo>
                        <a:pt x="103" y="4"/>
                        <a:pt x="106" y="6"/>
                        <a:pt x="109" y="8"/>
                      </a:cubicBezTo>
                      <a:cubicBezTo>
                        <a:pt x="108" y="6"/>
                        <a:pt x="110" y="9"/>
                        <a:pt x="111" y="9"/>
                      </a:cubicBezTo>
                      <a:cubicBezTo>
                        <a:pt x="110" y="7"/>
                        <a:pt x="109" y="6"/>
                        <a:pt x="109" y="5"/>
                      </a:cubicBezTo>
                      <a:cubicBezTo>
                        <a:pt x="112" y="6"/>
                        <a:pt x="110" y="3"/>
                        <a:pt x="111" y="2"/>
                      </a:cubicBezTo>
                      <a:cubicBezTo>
                        <a:pt x="112" y="3"/>
                        <a:pt x="115" y="5"/>
                        <a:pt x="115" y="5"/>
                      </a:cubicBezTo>
                      <a:cubicBezTo>
                        <a:pt x="116" y="5"/>
                        <a:pt x="112" y="3"/>
                        <a:pt x="114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7" y="4"/>
                        <a:pt x="113" y="1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6" y="4"/>
                        <a:pt x="116" y="3"/>
                        <a:pt x="116" y="3"/>
                      </a:cubicBezTo>
                      <a:cubicBezTo>
                        <a:pt x="117" y="4"/>
                        <a:pt x="118" y="4"/>
                        <a:pt x="118" y="5"/>
                      </a:cubicBezTo>
                      <a:cubicBezTo>
                        <a:pt x="120" y="6"/>
                        <a:pt x="118" y="4"/>
                        <a:pt x="119" y="3"/>
                      </a:cubicBezTo>
                      <a:cubicBezTo>
                        <a:pt x="117" y="2"/>
                        <a:pt x="117" y="2"/>
                        <a:pt x="117" y="2"/>
                      </a:cubicBezTo>
                      <a:cubicBezTo>
                        <a:pt x="116" y="1"/>
                        <a:pt x="118" y="1"/>
                        <a:pt x="118" y="0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20" y="2"/>
                        <a:pt x="122" y="2"/>
                        <a:pt x="120" y="1"/>
                      </a:cubicBezTo>
                      <a:cubicBezTo>
                        <a:pt x="124" y="5"/>
                        <a:pt x="124" y="5"/>
                        <a:pt x="124" y="5"/>
                      </a:cubicBezTo>
                      <a:cubicBezTo>
                        <a:pt x="122" y="5"/>
                        <a:pt x="122" y="3"/>
                        <a:pt x="120" y="2"/>
                      </a:cubicBezTo>
                      <a:cubicBezTo>
                        <a:pt x="119" y="1"/>
                        <a:pt x="119" y="2"/>
                        <a:pt x="120" y="3"/>
                      </a:cubicBezTo>
                      <a:cubicBezTo>
                        <a:pt x="120" y="3"/>
                        <a:pt x="120" y="3"/>
                        <a:pt x="120" y="2"/>
                      </a:cubicBezTo>
                      <a:cubicBezTo>
                        <a:pt x="122" y="4"/>
                        <a:pt x="122" y="4"/>
                        <a:pt x="123" y="6"/>
                      </a:cubicBezTo>
                      <a:cubicBezTo>
                        <a:pt x="123" y="5"/>
                        <a:pt x="124" y="6"/>
                        <a:pt x="123" y="5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3" y="6"/>
                        <a:pt x="122" y="6"/>
                        <a:pt x="122" y="6"/>
                      </a:cubicBezTo>
                      <a:cubicBezTo>
                        <a:pt x="124" y="7"/>
                        <a:pt x="124" y="8"/>
                        <a:pt x="123" y="8"/>
                      </a:cubicBezTo>
                      <a:cubicBezTo>
                        <a:pt x="120" y="7"/>
                        <a:pt x="124" y="10"/>
                        <a:pt x="123" y="10"/>
                      </a:cubicBezTo>
                      <a:cubicBezTo>
                        <a:pt x="121" y="9"/>
                        <a:pt x="119" y="7"/>
                        <a:pt x="119" y="6"/>
                      </a:cubicBezTo>
                      <a:cubicBezTo>
                        <a:pt x="118" y="6"/>
                        <a:pt x="119" y="6"/>
                        <a:pt x="117" y="6"/>
                      </a:cubicBezTo>
                      <a:cubicBezTo>
                        <a:pt x="119" y="7"/>
                        <a:pt x="121" y="9"/>
                        <a:pt x="122" y="10"/>
                      </a:cubicBezTo>
                      <a:cubicBezTo>
                        <a:pt x="120" y="9"/>
                        <a:pt x="120" y="9"/>
                        <a:pt x="120" y="9"/>
                      </a:cubicBezTo>
                      <a:cubicBezTo>
                        <a:pt x="120" y="10"/>
                        <a:pt x="123" y="12"/>
                        <a:pt x="122" y="12"/>
                      </a:cubicBezTo>
                      <a:cubicBezTo>
                        <a:pt x="120" y="13"/>
                        <a:pt x="120" y="14"/>
                        <a:pt x="119" y="14"/>
                      </a:cubicBezTo>
                      <a:cubicBezTo>
                        <a:pt x="117" y="13"/>
                        <a:pt x="117" y="13"/>
                        <a:pt x="117" y="13"/>
                      </a:cubicBezTo>
                      <a:cubicBezTo>
                        <a:pt x="120" y="16"/>
                        <a:pt x="118" y="15"/>
                        <a:pt x="119" y="17"/>
                      </a:cubicBezTo>
                      <a:cubicBezTo>
                        <a:pt x="116" y="17"/>
                        <a:pt x="118" y="20"/>
                        <a:pt x="115" y="18"/>
                      </a:cubicBezTo>
                      <a:cubicBezTo>
                        <a:pt x="115" y="21"/>
                        <a:pt x="115" y="23"/>
                        <a:pt x="114" y="24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3" y="24"/>
                        <a:pt x="110" y="22"/>
                        <a:pt x="110" y="22"/>
                      </a:cubicBezTo>
                      <a:cubicBezTo>
                        <a:pt x="112" y="23"/>
                        <a:pt x="112" y="24"/>
                        <a:pt x="113" y="26"/>
                      </a:cubicBezTo>
                      <a:cubicBezTo>
                        <a:pt x="111" y="25"/>
                        <a:pt x="112" y="27"/>
                        <a:pt x="113" y="29"/>
                      </a:cubicBezTo>
                      <a:cubicBezTo>
                        <a:pt x="112" y="28"/>
                        <a:pt x="112" y="28"/>
                        <a:pt x="112" y="28"/>
                      </a:cubicBezTo>
                      <a:cubicBezTo>
                        <a:pt x="114" y="31"/>
                        <a:pt x="111" y="30"/>
                        <a:pt x="110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10" y="32"/>
                        <a:pt x="109" y="32"/>
                        <a:pt x="110" y="34"/>
                      </a:cubicBezTo>
                      <a:cubicBezTo>
                        <a:pt x="110" y="34"/>
                        <a:pt x="109" y="35"/>
                        <a:pt x="107" y="34"/>
                      </a:cubicBezTo>
                      <a:cubicBezTo>
                        <a:pt x="109" y="39"/>
                        <a:pt x="106" y="39"/>
                        <a:pt x="106" y="42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07" y="46"/>
                        <a:pt x="101" y="45"/>
                        <a:pt x="102" y="49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9" y="48"/>
                        <a:pt x="101" y="49"/>
                      </a:cubicBezTo>
                      <a:cubicBezTo>
                        <a:pt x="100" y="49"/>
                        <a:pt x="102" y="52"/>
                        <a:pt x="99" y="50"/>
                      </a:cubicBezTo>
                      <a:cubicBezTo>
                        <a:pt x="98" y="50"/>
                        <a:pt x="100" y="52"/>
                        <a:pt x="100" y="52"/>
                      </a:cubicBezTo>
                      <a:cubicBezTo>
                        <a:pt x="98" y="52"/>
                        <a:pt x="98" y="53"/>
                        <a:pt x="98" y="54"/>
                      </a:cubicBezTo>
                      <a:cubicBezTo>
                        <a:pt x="98" y="54"/>
                        <a:pt x="98" y="54"/>
                        <a:pt x="98" y="54"/>
                      </a:cubicBezTo>
                      <a:cubicBezTo>
                        <a:pt x="97" y="54"/>
                        <a:pt x="96" y="53"/>
                        <a:pt x="96" y="53"/>
                      </a:cubicBezTo>
                      <a:cubicBezTo>
                        <a:pt x="96" y="54"/>
                        <a:pt x="94" y="53"/>
                        <a:pt x="98" y="56"/>
                      </a:cubicBezTo>
                      <a:cubicBezTo>
                        <a:pt x="95" y="55"/>
                        <a:pt x="97" y="59"/>
                        <a:pt x="94" y="58"/>
                      </a:cubicBezTo>
                      <a:cubicBezTo>
                        <a:pt x="95" y="59"/>
                        <a:pt x="95" y="59"/>
                        <a:pt x="95" y="60"/>
                      </a:cubicBezTo>
                      <a:cubicBezTo>
                        <a:pt x="95" y="61"/>
                        <a:pt x="92" y="60"/>
                        <a:pt x="93" y="62"/>
                      </a:cubicBezTo>
                      <a:cubicBezTo>
                        <a:pt x="92" y="62"/>
                        <a:pt x="92" y="60"/>
                        <a:pt x="91" y="61"/>
                      </a:cubicBezTo>
                      <a:cubicBezTo>
                        <a:pt x="91" y="61"/>
                        <a:pt x="92" y="62"/>
                        <a:pt x="93" y="62"/>
                      </a:cubicBezTo>
                      <a:cubicBezTo>
                        <a:pt x="93" y="65"/>
                        <a:pt x="88" y="64"/>
                        <a:pt x="88" y="65"/>
                      </a:cubicBezTo>
                      <a:cubicBezTo>
                        <a:pt x="88" y="69"/>
                        <a:pt x="85" y="71"/>
                        <a:pt x="83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5" y="75"/>
                        <a:pt x="78" y="72"/>
                        <a:pt x="82" y="76"/>
                      </a:cubicBezTo>
                      <a:cubicBezTo>
                        <a:pt x="81" y="75"/>
                        <a:pt x="81" y="76"/>
                        <a:pt x="80" y="75"/>
                      </a:cubicBezTo>
                      <a:cubicBezTo>
                        <a:pt x="81" y="77"/>
                        <a:pt x="77" y="75"/>
                        <a:pt x="78" y="78"/>
                      </a:cubicBezTo>
                      <a:cubicBezTo>
                        <a:pt x="78" y="78"/>
                        <a:pt x="78" y="78"/>
                        <a:pt x="78" y="77"/>
                      </a:cubicBezTo>
                      <a:cubicBezTo>
                        <a:pt x="76" y="77"/>
                        <a:pt x="77" y="79"/>
                        <a:pt x="75" y="79"/>
                      </a:cubicBezTo>
                      <a:cubicBezTo>
                        <a:pt x="75" y="79"/>
                        <a:pt x="75" y="78"/>
                        <a:pt x="74" y="78"/>
                      </a:cubicBezTo>
                      <a:cubicBezTo>
                        <a:pt x="73" y="77"/>
                        <a:pt x="76" y="81"/>
                        <a:pt x="73" y="78"/>
                      </a:cubicBezTo>
                      <a:cubicBezTo>
                        <a:pt x="73" y="79"/>
                        <a:pt x="74" y="80"/>
                        <a:pt x="74" y="80"/>
                      </a:cubicBezTo>
                      <a:cubicBezTo>
                        <a:pt x="72" y="81"/>
                        <a:pt x="72" y="84"/>
                        <a:pt x="71" y="87"/>
                      </a:cubicBezTo>
                      <a:cubicBezTo>
                        <a:pt x="67" y="87"/>
                        <a:pt x="65" y="82"/>
                        <a:pt x="67" y="85"/>
                      </a:cubicBezTo>
                      <a:cubicBezTo>
                        <a:pt x="66" y="85"/>
                        <a:pt x="68" y="87"/>
                        <a:pt x="67" y="86"/>
                      </a:cubicBezTo>
                      <a:cubicBezTo>
                        <a:pt x="68" y="87"/>
                        <a:pt x="63" y="83"/>
                        <a:pt x="64" y="85"/>
                      </a:cubicBezTo>
                      <a:cubicBezTo>
                        <a:pt x="66" y="87"/>
                        <a:pt x="65" y="86"/>
                        <a:pt x="66" y="87"/>
                      </a:cubicBezTo>
                      <a:cubicBezTo>
                        <a:pt x="64" y="87"/>
                        <a:pt x="62" y="86"/>
                        <a:pt x="63" y="88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4" y="90"/>
                        <a:pt x="62" y="90"/>
                        <a:pt x="65" y="93"/>
                      </a:cubicBezTo>
                      <a:cubicBezTo>
                        <a:pt x="61" y="98"/>
                        <a:pt x="59" y="104"/>
                        <a:pt x="56" y="109"/>
                      </a:cubicBezTo>
                      <a:cubicBezTo>
                        <a:pt x="51" y="112"/>
                        <a:pt x="49" y="118"/>
                        <a:pt x="43" y="120"/>
                      </a:cubicBezTo>
                      <a:cubicBezTo>
                        <a:pt x="40" y="119"/>
                        <a:pt x="40" y="119"/>
                        <a:pt x="40" y="121"/>
                      </a:cubicBezTo>
                      <a:cubicBezTo>
                        <a:pt x="39" y="120"/>
                        <a:pt x="39" y="120"/>
                        <a:pt x="39" y="120"/>
                      </a:cubicBezTo>
                      <a:cubicBezTo>
                        <a:pt x="41" y="122"/>
                        <a:pt x="38" y="121"/>
                        <a:pt x="40" y="123"/>
                      </a:cubicBezTo>
                      <a:cubicBezTo>
                        <a:pt x="38" y="124"/>
                        <a:pt x="38" y="126"/>
                        <a:pt x="36" y="128"/>
                      </a:cubicBezTo>
                      <a:cubicBezTo>
                        <a:pt x="36" y="127"/>
                        <a:pt x="34" y="125"/>
                        <a:pt x="34" y="126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5" y="127"/>
                        <a:pt x="36" y="129"/>
                        <a:pt x="37" y="129"/>
                      </a:cubicBezTo>
                      <a:cubicBezTo>
                        <a:pt x="35" y="135"/>
                        <a:pt x="27" y="135"/>
                        <a:pt x="23" y="139"/>
                      </a:cubicBezTo>
                      <a:cubicBezTo>
                        <a:pt x="22" y="139"/>
                        <a:pt x="21" y="141"/>
                        <a:pt x="21" y="143"/>
                      </a:cubicBezTo>
                      <a:cubicBezTo>
                        <a:pt x="15" y="143"/>
                        <a:pt x="10" y="143"/>
                        <a:pt x="9" y="148"/>
                      </a:cubicBezTo>
                      <a:cubicBezTo>
                        <a:pt x="9" y="148"/>
                        <a:pt x="4" y="142"/>
                        <a:pt x="4" y="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33">
                  <a:extLst>
                    <a:ext uri="{FF2B5EF4-FFF2-40B4-BE49-F238E27FC236}">
                      <a16:creationId xmlns:a16="http://schemas.microsoft.com/office/drawing/2014/main" id="{A5AD6DBA-E649-40DD-A90E-C9CA01DF9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6" y="1229"/>
                  <a:ext cx="0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34">
                  <a:extLst>
                    <a:ext uri="{FF2B5EF4-FFF2-40B4-BE49-F238E27FC236}">
                      <a16:creationId xmlns:a16="http://schemas.microsoft.com/office/drawing/2014/main" id="{532775AD-2491-467D-BAD0-B39637730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1229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35">
                  <a:extLst>
                    <a:ext uri="{FF2B5EF4-FFF2-40B4-BE49-F238E27FC236}">
                      <a16:creationId xmlns:a16="http://schemas.microsoft.com/office/drawing/2014/main" id="{32CA458F-90D1-4E2F-831A-915C0BF47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29"/>
                  <a:ext cx="0" cy="1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0" y="1"/>
                        <a:pt x="1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36">
                  <a:extLst>
                    <a:ext uri="{FF2B5EF4-FFF2-40B4-BE49-F238E27FC236}">
                      <a16:creationId xmlns:a16="http://schemas.microsoft.com/office/drawing/2014/main" id="{7F8E0D68-99BC-4649-A0F0-A3186BF52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29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37">
                  <a:extLst>
                    <a:ext uri="{FF2B5EF4-FFF2-40B4-BE49-F238E27FC236}">
                      <a16:creationId xmlns:a16="http://schemas.microsoft.com/office/drawing/2014/main" id="{57EC5636-5241-4254-A12C-1180E8122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230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38">
                  <a:extLst>
                    <a:ext uri="{FF2B5EF4-FFF2-40B4-BE49-F238E27FC236}">
                      <a16:creationId xmlns:a16="http://schemas.microsoft.com/office/drawing/2014/main" id="{B2CA9880-338E-4639-A4A6-FF85F3618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0"/>
                  <a:ext cx="0" cy="1"/>
                </a:xfrm>
                <a:custGeom>
                  <a:avLst/>
                  <a:gdLst>
                    <a:gd name="T0" fmla="*/ 2 w 3"/>
                    <a:gd name="T1" fmla="*/ 1 h 3"/>
                    <a:gd name="T2" fmla="*/ 1 w 3"/>
                    <a:gd name="T3" fmla="*/ 2 h 3"/>
                    <a:gd name="T4" fmla="*/ 2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3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39">
                  <a:extLst>
                    <a:ext uri="{FF2B5EF4-FFF2-40B4-BE49-F238E27FC236}">
                      <a16:creationId xmlns:a16="http://schemas.microsoft.com/office/drawing/2014/main" id="{C9032758-359A-4183-B7B1-0D3F5CBD2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231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Rectangle 40">
                  <a:extLst>
                    <a:ext uri="{FF2B5EF4-FFF2-40B4-BE49-F238E27FC236}">
                      <a16:creationId xmlns:a16="http://schemas.microsoft.com/office/drawing/2014/main" id="{112532C0-F0E7-4020-9F46-8FAD88C5E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2" y="124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41">
                  <a:extLst>
                    <a:ext uri="{FF2B5EF4-FFF2-40B4-BE49-F238E27FC236}">
                      <a16:creationId xmlns:a16="http://schemas.microsoft.com/office/drawing/2014/main" id="{D7FFA8E9-C8EE-4997-A3FB-1810CC0A7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24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42">
                  <a:extLst>
                    <a:ext uri="{FF2B5EF4-FFF2-40B4-BE49-F238E27FC236}">
                      <a16:creationId xmlns:a16="http://schemas.microsoft.com/office/drawing/2014/main" id="{C912784D-41D5-4732-9E61-9F94AF18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24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43">
                  <a:extLst>
                    <a:ext uri="{FF2B5EF4-FFF2-40B4-BE49-F238E27FC236}">
                      <a16:creationId xmlns:a16="http://schemas.microsoft.com/office/drawing/2014/main" id="{B98AEBE1-106F-4A26-ADA3-2572C3926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238"/>
                  <a:ext cx="1" cy="0"/>
                </a:xfrm>
                <a:custGeom>
                  <a:avLst/>
                  <a:gdLst>
                    <a:gd name="T0" fmla="*/ 3 w 4"/>
                    <a:gd name="T1" fmla="*/ 1 h 1"/>
                    <a:gd name="T2" fmla="*/ 2 w 4"/>
                    <a:gd name="T3" fmla="*/ 0 h 1"/>
                    <a:gd name="T4" fmla="*/ 3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cubicBezTo>
                        <a:pt x="3" y="0"/>
                        <a:pt x="0" y="0"/>
                        <a:pt x="2" y="0"/>
                      </a:cubicBezTo>
                      <a:cubicBezTo>
                        <a:pt x="3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44">
                  <a:extLst>
                    <a:ext uri="{FF2B5EF4-FFF2-40B4-BE49-F238E27FC236}">
                      <a16:creationId xmlns:a16="http://schemas.microsoft.com/office/drawing/2014/main" id="{AEA82F6D-BA07-41EF-849A-BEE03E95B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7" y="1238"/>
                  <a:ext cx="40" cy="60"/>
                </a:xfrm>
                <a:custGeom>
                  <a:avLst/>
                  <a:gdLst>
                    <a:gd name="T0" fmla="*/ 26 w 180"/>
                    <a:gd name="T1" fmla="*/ 230 h 260"/>
                    <a:gd name="T2" fmla="*/ 33 w 180"/>
                    <a:gd name="T3" fmla="*/ 224 h 260"/>
                    <a:gd name="T4" fmla="*/ 44 w 180"/>
                    <a:gd name="T5" fmla="*/ 207 h 260"/>
                    <a:gd name="T6" fmla="*/ 49 w 180"/>
                    <a:gd name="T7" fmla="*/ 203 h 260"/>
                    <a:gd name="T8" fmla="*/ 66 w 180"/>
                    <a:gd name="T9" fmla="*/ 191 h 260"/>
                    <a:gd name="T10" fmla="*/ 70 w 180"/>
                    <a:gd name="T11" fmla="*/ 187 h 260"/>
                    <a:gd name="T12" fmla="*/ 76 w 180"/>
                    <a:gd name="T13" fmla="*/ 177 h 260"/>
                    <a:gd name="T14" fmla="*/ 84 w 180"/>
                    <a:gd name="T15" fmla="*/ 171 h 260"/>
                    <a:gd name="T16" fmla="*/ 89 w 180"/>
                    <a:gd name="T17" fmla="*/ 168 h 260"/>
                    <a:gd name="T18" fmla="*/ 89 w 180"/>
                    <a:gd name="T19" fmla="*/ 162 h 260"/>
                    <a:gd name="T20" fmla="*/ 94 w 180"/>
                    <a:gd name="T21" fmla="*/ 152 h 260"/>
                    <a:gd name="T22" fmla="*/ 98 w 180"/>
                    <a:gd name="T23" fmla="*/ 147 h 260"/>
                    <a:gd name="T24" fmla="*/ 99 w 180"/>
                    <a:gd name="T25" fmla="*/ 140 h 260"/>
                    <a:gd name="T26" fmla="*/ 105 w 180"/>
                    <a:gd name="T27" fmla="*/ 135 h 260"/>
                    <a:gd name="T28" fmla="*/ 110 w 180"/>
                    <a:gd name="T29" fmla="*/ 127 h 260"/>
                    <a:gd name="T30" fmla="*/ 118 w 180"/>
                    <a:gd name="T31" fmla="*/ 119 h 260"/>
                    <a:gd name="T32" fmla="*/ 118 w 180"/>
                    <a:gd name="T33" fmla="*/ 114 h 260"/>
                    <a:gd name="T34" fmla="*/ 123 w 180"/>
                    <a:gd name="T35" fmla="*/ 111 h 260"/>
                    <a:gd name="T36" fmla="*/ 122 w 180"/>
                    <a:gd name="T37" fmla="*/ 106 h 260"/>
                    <a:gd name="T38" fmla="*/ 123 w 180"/>
                    <a:gd name="T39" fmla="*/ 105 h 260"/>
                    <a:gd name="T40" fmla="*/ 124 w 180"/>
                    <a:gd name="T41" fmla="*/ 100 h 260"/>
                    <a:gd name="T42" fmla="*/ 130 w 180"/>
                    <a:gd name="T43" fmla="*/ 86 h 260"/>
                    <a:gd name="T44" fmla="*/ 132 w 180"/>
                    <a:gd name="T45" fmla="*/ 80 h 260"/>
                    <a:gd name="T46" fmla="*/ 133 w 180"/>
                    <a:gd name="T47" fmla="*/ 75 h 260"/>
                    <a:gd name="T48" fmla="*/ 138 w 180"/>
                    <a:gd name="T49" fmla="*/ 63 h 260"/>
                    <a:gd name="T50" fmla="*/ 145 w 180"/>
                    <a:gd name="T51" fmla="*/ 62 h 260"/>
                    <a:gd name="T52" fmla="*/ 140 w 180"/>
                    <a:gd name="T53" fmla="*/ 56 h 260"/>
                    <a:gd name="T54" fmla="*/ 135 w 180"/>
                    <a:gd name="T55" fmla="*/ 50 h 260"/>
                    <a:gd name="T56" fmla="*/ 140 w 180"/>
                    <a:gd name="T57" fmla="*/ 44 h 260"/>
                    <a:gd name="T58" fmla="*/ 137 w 180"/>
                    <a:gd name="T59" fmla="*/ 41 h 260"/>
                    <a:gd name="T60" fmla="*/ 140 w 180"/>
                    <a:gd name="T61" fmla="*/ 40 h 260"/>
                    <a:gd name="T62" fmla="*/ 148 w 180"/>
                    <a:gd name="T63" fmla="*/ 37 h 260"/>
                    <a:gd name="T64" fmla="*/ 144 w 180"/>
                    <a:gd name="T65" fmla="*/ 30 h 260"/>
                    <a:gd name="T66" fmla="*/ 148 w 180"/>
                    <a:gd name="T67" fmla="*/ 29 h 260"/>
                    <a:gd name="T68" fmla="*/ 146 w 180"/>
                    <a:gd name="T69" fmla="*/ 23 h 260"/>
                    <a:gd name="T70" fmla="*/ 148 w 180"/>
                    <a:gd name="T71" fmla="*/ 18 h 260"/>
                    <a:gd name="T72" fmla="*/ 155 w 180"/>
                    <a:gd name="T73" fmla="*/ 24 h 260"/>
                    <a:gd name="T74" fmla="*/ 154 w 180"/>
                    <a:gd name="T75" fmla="*/ 14 h 260"/>
                    <a:gd name="T76" fmla="*/ 170 w 180"/>
                    <a:gd name="T77" fmla="*/ 9 h 260"/>
                    <a:gd name="T78" fmla="*/ 173 w 180"/>
                    <a:gd name="T79" fmla="*/ 7 h 260"/>
                    <a:gd name="T80" fmla="*/ 177 w 180"/>
                    <a:gd name="T81" fmla="*/ 0 h 260"/>
                    <a:gd name="T82" fmla="*/ 179 w 180"/>
                    <a:gd name="T83" fmla="*/ 6 h 260"/>
                    <a:gd name="T84" fmla="*/ 172 w 180"/>
                    <a:gd name="T85" fmla="*/ 9 h 260"/>
                    <a:gd name="T86" fmla="*/ 172 w 180"/>
                    <a:gd name="T87" fmla="*/ 24 h 260"/>
                    <a:gd name="T88" fmla="*/ 167 w 180"/>
                    <a:gd name="T89" fmla="*/ 45 h 260"/>
                    <a:gd name="T90" fmla="*/ 161 w 180"/>
                    <a:gd name="T91" fmla="*/ 69 h 260"/>
                    <a:gd name="T92" fmla="*/ 156 w 180"/>
                    <a:gd name="T93" fmla="*/ 89 h 260"/>
                    <a:gd name="T94" fmla="*/ 152 w 180"/>
                    <a:gd name="T95" fmla="*/ 103 h 260"/>
                    <a:gd name="T96" fmla="*/ 137 w 180"/>
                    <a:gd name="T97" fmla="*/ 133 h 260"/>
                    <a:gd name="T98" fmla="*/ 125 w 180"/>
                    <a:gd name="T99" fmla="*/ 146 h 260"/>
                    <a:gd name="T100" fmla="*/ 113 w 180"/>
                    <a:gd name="T101" fmla="*/ 160 h 260"/>
                    <a:gd name="T102" fmla="*/ 108 w 180"/>
                    <a:gd name="T103" fmla="*/ 172 h 260"/>
                    <a:gd name="T104" fmla="*/ 61 w 180"/>
                    <a:gd name="T105" fmla="*/ 218 h 260"/>
                    <a:gd name="T106" fmla="*/ 53 w 180"/>
                    <a:gd name="T107" fmla="*/ 23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0" h="260">
                      <a:moveTo>
                        <a:pt x="2" y="250"/>
                      </a:moveTo>
                      <a:cubicBezTo>
                        <a:pt x="0" y="242"/>
                        <a:pt x="9" y="245"/>
                        <a:pt x="9" y="239"/>
                      </a:cubicBezTo>
                      <a:cubicBezTo>
                        <a:pt x="9" y="238"/>
                        <a:pt x="11" y="242"/>
                        <a:pt x="12" y="241"/>
                      </a:cubicBezTo>
                      <a:cubicBezTo>
                        <a:pt x="12" y="234"/>
                        <a:pt x="19" y="233"/>
                        <a:pt x="25" y="233"/>
                      </a:cubicBezTo>
                      <a:cubicBezTo>
                        <a:pt x="25" y="234"/>
                        <a:pt x="25" y="234"/>
                        <a:pt x="25" y="234"/>
                      </a:cubicBezTo>
                      <a:cubicBezTo>
                        <a:pt x="27" y="234"/>
                        <a:pt x="25" y="230"/>
                        <a:pt x="26" y="230"/>
                      </a:cubicBezTo>
                      <a:cubicBezTo>
                        <a:pt x="27" y="231"/>
                        <a:pt x="27" y="231"/>
                        <a:pt x="28" y="232"/>
                      </a:cubicBezTo>
                      <a:cubicBezTo>
                        <a:pt x="26" y="230"/>
                        <a:pt x="28" y="230"/>
                        <a:pt x="28" y="228"/>
                      </a:cubicBezTo>
                      <a:cubicBezTo>
                        <a:pt x="29" y="229"/>
                        <a:pt x="30" y="230"/>
                        <a:pt x="31" y="231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7" y="223"/>
                        <a:pt x="33" y="226"/>
                        <a:pt x="32" y="223"/>
                      </a:cubicBezTo>
                      <a:cubicBezTo>
                        <a:pt x="33" y="223"/>
                        <a:pt x="33" y="224"/>
                        <a:pt x="33" y="224"/>
                      </a:cubicBezTo>
                      <a:cubicBezTo>
                        <a:pt x="34" y="219"/>
                        <a:pt x="37" y="217"/>
                        <a:pt x="40" y="213"/>
                      </a:cubicBezTo>
                      <a:cubicBezTo>
                        <a:pt x="40" y="214"/>
                        <a:pt x="41" y="216"/>
                        <a:pt x="42" y="216"/>
                      </a:cubicBezTo>
                      <a:cubicBezTo>
                        <a:pt x="40" y="214"/>
                        <a:pt x="41" y="213"/>
                        <a:pt x="41" y="212"/>
                      </a:cubicBezTo>
                      <a:cubicBezTo>
                        <a:pt x="43" y="214"/>
                        <a:pt x="41" y="209"/>
                        <a:pt x="43" y="209"/>
                      </a:cubicBezTo>
                      <a:cubicBezTo>
                        <a:pt x="43" y="210"/>
                        <a:pt x="43" y="210"/>
                        <a:pt x="43" y="210"/>
                      </a:cubicBezTo>
                      <a:cubicBezTo>
                        <a:pt x="42" y="207"/>
                        <a:pt x="45" y="210"/>
                        <a:pt x="44" y="207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3" y="205"/>
                        <a:pt x="48" y="209"/>
                        <a:pt x="47" y="207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46" y="205"/>
                        <a:pt x="48" y="207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9" y="204"/>
                        <a:pt x="51" y="205"/>
                        <a:pt x="49" y="203"/>
                      </a:cubicBezTo>
                      <a:cubicBezTo>
                        <a:pt x="51" y="204"/>
                        <a:pt x="48" y="205"/>
                        <a:pt x="51" y="207"/>
                      </a:cubicBezTo>
                      <a:cubicBezTo>
                        <a:pt x="53" y="201"/>
                        <a:pt x="57" y="198"/>
                        <a:pt x="61" y="195"/>
                      </a:cubicBezTo>
                      <a:cubicBezTo>
                        <a:pt x="62" y="196"/>
                        <a:pt x="63" y="196"/>
                        <a:pt x="64" y="196"/>
                      </a:cubicBezTo>
                      <a:cubicBezTo>
                        <a:pt x="64" y="196"/>
                        <a:pt x="65" y="195"/>
                        <a:pt x="64" y="193"/>
                      </a:cubicBezTo>
                      <a:cubicBezTo>
                        <a:pt x="64" y="193"/>
                        <a:pt x="65" y="194"/>
                        <a:pt x="66" y="194"/>
                      </a:cubicBezTo>
                      <a:cubicBezTo>
                        <a:pt x="67" y="194"/>
                        <a:pt x="64" y="191"/>
                        <a:pt x="66" y="191"/>
                      </a:cubicBezTo>
                      <a:cubicBezTo>
                        <a:pt x="66" y="192"/>
                        <a:pt x="66" y="193"/>
                        <a:pt x="67" y="194"/>
                      </a:cubicBezTo>
                      <a:cubicBezTo>
                        <a:pt x="66" y="191"/>
                        <a:pt x="67" y="191"/>
                        <a:pt x="68" y="190"/>
                      </a:cubicBezTo>
                      <a:cubicBezTo>
                        <a:pt x="68" y="190"/>
                        <a:pt x="68" y="191"/>
                        <a:pt x="69" y="191"/>
                      </a:cubicBezTo>
                      <a:cubicBezTo>
                        <a:pt x="68" y="189"/>
                        <a:pt x="70" y="190"/>
                        <a:pt x="70" y="188"/>
                      </a:cubicBezTo>
                      <a:cubicBezTo>
                        <a:pt x="71" y="190"/>
                        <a:pt x="71" y="190"/>
                        <a:pt x="71" y="190"/>
                      </a:cubicBezTo>
                      <a:cubicBezTo>
                        <a:pt x="73" y="190"/>
                        <a:pt x="69" y="187"/>
                        <a:pt x="70" y="187"/>
                      </a:cubicBezTo>
                      <a:cubicBezTo>
                        <a:pt x="71" y="188"/>
                        <a:pt x="71" y="188"/>
                        <a:pt x="72" y="188"/>
                      </a:cubicBezTo>
                      <a:cubicBezTo>
                        <a:pt x="70" y="185"/>
                        <a:pt x="73" y="185"/>
                        <a:pt x="73" y="183"/>
                      </a:cubicBezTo>
                      <a:cubicBezTo>
                        <a:pt x="73" y="183"/>
                        <a:pt x="73" y="184"/>
                        <a:pt x="73" y="184"/>
                      </a:cubicBezTo>
                      <a:cubicBezTo>
                        <a:pt x="74" y="182"/>
                        <a:pt x="76" y="182"/>
                        <a:pt x="76" y="180"/>
                      </a:cubicBezTo>
                      <a:cubicBezTo>
                        <a:pt x="77" y="180"/>
                        <a:pt x="78" y="183"/>
                        <a:pt x="79" y="182"/>
                      </a:cubicBezTo>
                      <a:cubicBezTo>
                        <a:pt x="77" y="179"/>
                        <a:pt x="80" y="179"/>
                        <a:pt x="76" y="177"/>
                      </a:cubicBezTo>
                      <a:cubicBezTo>
                        <a:pt x="78" y="176"/>
                        <a:pt x="80" y="176"/>
                        <a:pt x="80" y="175"/>
                      </a:cubicBezTo>
                      <a:cubicBezTo>
                        <a:pt x="80" y="176"/>
                        <a:pt x="83" y="177"/>
                        <a:pt x="83" y="178"/>
                      </a:cubicBezTo>
                      <a:cubicBezTo>
                        <a:pt x="85" y="179"/>
                        <a:pt x="85" y="179"/>
                        <a:pt x="85" y="179"/>
                      </a:cubicBezTo>
                      <a:cubicBezTo>
                        <a:pt x="86" y="180"/>
                        <a:pt x="84" y="179"/>
                        <a:pt x="85" y="180"/>
                      </a:cubicBezTo>
                      <a:cubicBezTo>
                        <a:pt x="85" y="180"/>
                        <a:pt x="85" y="178"/>
                        <a:pt x="86" y="178"/>
                      </a:cubicBezTo>
                      <a:cubicBezTo>
                        <a:pt x="85" y="176"/>
                        <a:pt x="83" y="172"/>
                        <a:pt x="84" y="171"/>
                      </a:cubicBezTo>
                      <a:cubicBezTo>
                        <a:pt x="84" y="172"/>
                        <a:pt x="87" y="173"/>
                        <a:pt x="87" y="174"/>
                      </a:cubicBezTo>
                      <a:cubicBezTo>
                        <a:pt x="83" y="168"/>
                        <a:pt x="83" y="168"/>
                        <a:pt x="83" y="168"/>
                      </a:cubicBezTo>
                      <a:cubicBezTo>
                        <a:pt x="84" y="167"/>
                        <a:pt x="86" y="170"/>
                        <a:pt x="85" y="168"/>
                      </a:cubicBezTo>
                      <a:cubicBezTo>
                        <a:pt x="85" y="168"/>
                        <a:pt x="84" y="167"/>
                        <a:pt x="84" y="167"/>
                      </a:cubicBezTo>
                      <a:cubicBezTo>
                        <a:pt x="84" y="167"/>
                        <a:pt x="85" y="164"/>
                        <a:pt x="87" y="167"/>
                      </a:cubicBezTo>
                      <a:cubicBezTo>
                        <a:pt x="89" y="167"/>
                        <a:pt x="87" y="168"/>
                        <a:pt x="89" y="168"/>
                      </a:cubicBezTo>
                      <a:cubicBezTo>
                        <a:pt x="89" y="167"/>
                        <a:pt x="89" y="166"/>
                        <a:pt x="89" y="166"/>
                      </a:cubicBezTo>
                      <a:cubicBezTo>
                        <a:pt x="89" y="166"/>
                        <a:pt x="89" y="166"/>
                        <a:pt x="89" y="166"/>
                      </a:cubicBezTo>
                      <a:cubicBezTo>
                        <a:pt x="90" y="166"/>
                        <a:pt x="90" y="164"/>
                        <a:pt x="88" y="163"/>
                      </a:cubicBezTo>
                      <a:cubicBezTo>
                        <a:pt x="87" y="163"/>
                        <a:pt x="89" y="164"/>
                        <a:pt x="88" y="164"/>
                      </a:cubicBezTo>
                      <a:cubicBezTo>
                        <a:pt x="87" y="162"/>
                        <a:pt x="87" y="161"/>
                        <a:pt x="88" y="161"/>
                      </a:cubicBezTo>
                      <a:cubicBezTo>
                        <a:pt x="88" y="161"/>
                        <a:pt x="89" y="162"/>
                        <a:pt x="89" y="162"/>
                      </a:cubicBezTo>
                      <a:cubicBezTo>
                        <a:pt x="88" y="160"/>
                        <a:pt x="88" y="158"/>
                        <a:pt x="88" y="156"/>
                      </a:cubicBezTo>
                      <a:cubicBezTo>
                        <a:pt x="87" y="155"/>
                        <a:pt x="90" y="159"/>
                        <a:pt x="90" y="158"/>
                      </a:cubicBezTo>
                      <a:cubicBezTo>
                        <a:pt x="92" y="158"/>
                        <a:pt x="89" y="153"/>
                        <a:pt x="93" y="154"/>
                      </a:cubicBezTo>
                      <a:cubicBezTo>
                        <a:pt x="93" y="155"/>
                        <a:pt x="91" y="153"/>
                        <a:pt x="91" y="153"/>
                      </a:cubicBezTo>
                      <a:cubicBezTo>
                        <a:pt x="92" y="153"/>
                        <a:pt x="94" y="154"/>
                        <a:pt x="94" y="153"/>
                      </a:cubicBezTo>
                      <a:cubicBezTo>
                        <a:pt x="95" y="154"/>
                        <a:pt x="94" y="153"/>
                        <a:pt x="94" y="152"/>
                      </a:cubicBezTo>
                      <a:cubicBezTo>
                        <a:pt x="93" y="151"/>
                        <a:pt x="94" y="152"/>
                        <a:pt x="94" y="153"/>
                      </a:cubicBezTo>
                      <a:cubicBezTo>
                        <a:pt x="94" y="151"/>
                        <a:pt x="94" y="147"/>
                        <a:pt x="97" y="147"/>
                      </a:cubicBezTo>
                      <a:cubicBezTo>
                        <a:pt x="96" y="147"/>
                        <a:pt x="95" y="144"/>
                        <a:pt x="95" y="144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98" y="146"/>
                        <a:pt x="97" y="144"/>
                        <a:pt x="99" y="145"/>
                      </a:cubicBezTo>
                      <a:cubicBezTo>
                        <a:pt x="97" y="143"/>
                        <a:pt x="98" y="149"/>
                        <a:pt x="98" y="147"/>
                      </a:cubicBezTo>
                      <a:cubicBezTo>
                        <a:pt x="99" y="148"/>
                        <a:pt x="96" y="144"/>
                        <a:pt x="98" y="146"/>
                      </a:cubicBezTo>
                      <a:cubicBezTo>
                        <a:pt x="99" y="145"/>
                        <a:pt x="97" y="143"/>
                        <a:pt x="99" y="144"/>
                      </a:cubicBezTo>
                      <a:cubicBezTo>
                        <a:pt x="99" y="144"/>
                        <a:pt x="101" y="146"/>
                        <a:pt x="102" y="145"/>
                      </a:cubicBezTo>
                      <a:cubicBezTo>
                        <a:pt x="102" y="144"/>
                        <a:pt x="101" y="144"/>
                        <a:pt x="101" y="143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99" y="141"/>
                        <a:pt x="101" y="141"/>
                        <a:pt x="99" y="140"/>
                      </a:cubicBezTo>
                      <a:cubicBezTo>
                        <a:pt x="101" y="141"/>
                        <a:pt x="99" y="138"/>
                        <a:pt x="102" y="141"/>
                      </a:cubicBezTo>
                      <a:cubicBezTo>
                        <a:pt x="104" y="142"/>
                        <a:pt x="104" y="142"/>
                        <a:pt x="104" y="142"/>
                      </a:cubicBezTo>
                      <a:cubicBezTo>
                        <a:pt x="104" y="142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3" y="139"/>
                      </a:cubicBezTo>
                      <a:cubicBezTo>
                        <a:pt x="99" y="137"/>
                        <a:pt x="104" y="139"/>
                        <a:pt x="101" y="136"/>
                      </a:cubicBezTo>
                      <a:cubicBezTo>
                        <a:pt x="103" y="136"/>
                        <a:pt x="103" y="134"/>
                        <a:pt x="105" y="135"/>
                      </a:cubicBezTo>
                      <a:cubicBezTo>
                        <a:pt x="105" y="134"/>
                        <a:pt x="104" y="132"/>
                        <a:pt x="105" y="132"/>
                      </a:cubicBezTo>
                      <a:cubicBezTo>
                        <a:pt x="106" y="132"/>
                        <a:pt x="106" y="132"/>
                        <a:pt x="106" y="133"/>
                      </a:cubicBezTo>
                      <a:cubicBezTo>
                        <a:pt x="108" y="133"/>
                        <a:pt x="107" y="132"/>
                        <a:pt x="107" y="132"/>
                      </a:cubicBezTo>
                      <a:cubicBezTo>
                        <a:pt x="107" y="132"/>
                        <a:pt x="109" y="132"/>
                        <a:pt x="111" y="132"/>
                      </a:cubicBezTo>
                      <a:cubicBezTo>
                        <a:pt x="110" y="131"/>
                        <a:pt x="108" y="130"/>
                        <a:pt x="107" y="129"/>
                      </a:cubicBezTo>
                      <a:cubicBezTo>
                        <a:pt x="111" y="131"/>
                        <a:pt x="106" y="126"/>
                        <a:pt x="110" y="127"/>
                      </a:cubicBezTo>
                      <a:cubicBezTo>
                        <a:pt x="110" y="127"/>
                        <a:pt x="111" y="129"/>
                        <a:pt x="112" y="129"/>
                      </a:cubicBezTo>
                      <a:cubicBezTo>
                        <a:pt x="116" y="131"/>
                        <a:pt x="110" y="126"/>
                        <a:pt x="113" y="12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12" y="125"/>
                        <a:pt x="109" y="122"/>
                        <a:pt x="112" y="124"/>
                      </a:cubicBezTo>
                      <a:cubicBezTo>
                        <a:pt x="111" y="123"/>
                        <a:pt x="114" y="123"/>
                        <a:pt x="111" y="122"/>
                      </a:cubicBezTo>
                      <a:cubicBezTo>
                        <a:pt x="114" y="121"/>
                        <a:pt x="112" y="117"/>
                        <a:pt x="118" y="119"/>
                      </a:cubicBezTo>
                      <a:cubicBezTo>
                        <a:pt x="117" y="118"/>
                        <a:pt x="118" y="118"/>
                        <a:pt x="117" y="117"/>
                      </a:cubicBezTo>
                      <a:cubicBezTo>
                        <a:pt x="115" y="117"/>
                        <a:pt x="118" y="118"/>
                        <a:pt x="116" y="118"/>
                      </a:cubicBezTo>
                      <a:cubicBezTo>
                        <a:pt x="116" y="118"/>
                        <a:pt x="116" y="117"/>
                        <a:pt x="115" y="117"/>
                      </a:cubicBezTo>
                      <a:cubicBezTo>
                        <a:pt x="116" y="117"/>
                        <a:pt x="117" y="116"/>
                        <a:pt x="119" y="118"/>
                      </a:cubicBezTo>
                      <a:cubicBezTo>
                        <a:pt x="121" y="118"/>
                        <a:pt x="115" y="114"/>
                        <a:pt x="117" y="113"/>
                      </a:cubicBezTo>
                      <a:cubicBezTo>
                        <a:pt x="118" y="114"/>
                        <a:pt x="118" y="114"/>
                        <a:pt x="118" y="114"/>
                      </a:cubicBezTo>
                      <a:cubicBezTo>
                        <a:pt x="117" y="112"/>
                        <a:pt x="117" y="112"/>
                        <a:pt x="117" y="112"/>
                      </a:cubicBezTo>
                      <a:cubicBezTo>
                        <a:pt x="118" y="111"/>
                        <a:pt x="120" y="113"/>
                        <a:pt x="122" y="114"/>
                      </a:cubicBezTo>
                      <a:cubicBezTo>
                        <a:pt x="122" y="113"/>
                        <a:pt x="122" y="113"/>
                        <a:pt x="121" y="111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2" y="112"/>
                        <a:pt x="123" y="111"/>
                        <a:pt x="122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4" y="111"/>
                        <a:pt x="124" y="111"/>
                        <a:pt x="123" y="110"/>
                      </a:cubicBezTo>
                      <a:cubicBezTo>
                        <a:pt x="122" y="110"/>
                        <a:pt x="121" y="110"/>
                        <a:pt x="121" y="110"/>
                      </a:cubicBezTo>
                      <a:cubicBezTo>
                        <a:pt x="120" y="109"/>
                        <a:pt x="120" y="109"/>
                        <a:pt x="120" y="108"/>
                      </a:cubicBezTo>
                      <a:cubicBezTo>
                        <a:pt x="121" y="109"/>
                        <a:pt x="121" y="108"/>
                        <a:pt x="122" y="108"/>
                      </a:cubicBezTo>
                      <a:cubicBezTo>
                        <a:pt x="122" y="107"/>
                        <a:pt x="120" y="106"/>
                        <a:pt x="120" y="106"/>
                      </a:cubicBezTo>
                      <a:cubicBezTo>
                        <a:pt x="121" y="107"/>
                        <a:pt x="121" y="105"/>
                        <a:pt x="122" y="106"/>
                      </a:cubicBezTo>
                      <a:cubicBezTo>
                        <a:pt x="123" y="107"/>
                        <a:pt x="121" y="106"/>
                        <a:pt x="122" y="107"/>
                      </a:cubicBezTo>
                      <a:cubicBezTo>
                        <a:pt x="123" y="107"/>
                        <a:pt x="125" y="108"/>
                        <a:pt x="124" y="107"/>
                      </a:cubicBezTo>
                      <a:cubicBezTo>
                        <a:pt x="123" y="106"/>
                        <a:pt x="120" y="105"/>
                        <a:pt x="121" y="105"/>
                      </a:cubicBezTo>
                      <a:cubicBezTo>
                        <a:pt x="122" y="105"/>
                        <a:pt x="122" y="106"/>
                        <a:pt x="123" y="106"/>
                      </a:cubicBezTo>
                      <a:cubicBezTo>
                        <a:pt x="125" y="106"/>
                        <a:pt x="125" y="106"/>
                        <a:pt x="125" y="106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4" y="105"/>
                      </a:cubicBezTo>
                      <a:cubicBezTo>
                        <a:pt x="122" y="104"/>
                        <a:pt x="124" y="103"/>
                        <a:pt x="122" y="102"/>
                      </a:cubicBezTo>
                      <a:cubicBezTo>
                        <a:pt x="122" y="102"/>
                        <a:pt x="123" y="102"/>
                        <a:pt x="124" y="101"/>
                      </a:cubicBez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5" y="102"/>
                        <a:pt x="125" y="101"/>
                        <a:pt x="124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5" y="100"/>
                        <a:pt x="125" y="99"/>
                        <a:pt x="124" y="98"/>
                      </a:cubicBezTo>
                      <a:cubicBezTo>
                        <a:pt x="125" y="98"/>
                        <a:pt x="131" y="101"/>
                        <a:pt x="129" y="99"/>
                      </a:cubicBezTo>
                      <a:cubicBezTo>
                        <a:pt x="129" y="98"/>
                        <a:pt x="126" y="96"/>
                        <a:pt x="125" y="96"/>
                      </a:cubicBezTo>
                      <a:cubicBezTo>
                        <a:pt x="126" y="95"/>
                        <a:pt x="124" y="92"/>
                        <a:pt x="127" y="92"/>
                      </a:cubicBezTo>
                      <a:cubicBezTo>
                        <a:pt x="127" y="92"/>
                        <a:pt x="126" y="92"/>
                        <a:pt x="126" y="91"/>
                      </a:cubicBezTo>
                      <a:cubicBezTo>
                        <a:pt x="128" y="89"/>
                        <a:pt x="125" y="86"/>
                        <a:pt x="130" y="86"/>
                      </a:cubicBezTo>
                      <a:cubicBezTo>
                        <a:pt x="130" y="87"/>
                        <a:pt x="132" y="87"/>
                        <a:pt x="133" y="87"/>
                      </a:cubicBezTo>
                      <a:cubicBezTo>
                        <a:pt x="131" y="86"/>
                        <a:pt x="135" y="87"/>
                        <a:pt x="132" y="86"/>
                      </a:cubicBezTo>
                      <a:cubicBezTo>
                        <a:pt x="130" y="85"/>
                        <a:pt x="129" y="85"/>
                        <a:pt x="128" y="85"/>
                      </a:cubicBezTo>
                      <a:cubicBezTo>
                        <a:pt x="128" y="83"/>
                        <a:pt x="129" y="82"/>
                        <a:pt x="131" y="81"/>
                      </a:cubicBezTo>
                      <a:cubicBezTo>
                        <a:pt x="130" y="82"/>
                        <a:pt x="129" y="81"/>
                        <a:pt x="129" y="81"/>
                      </a:cubicBezTo>
                      <a:cubicBezTo>
                        <a:pt x="132" y="82"/>
                        <a:pt x="132" y="81"/>
                        <a:pt x="132" y="80"/>
                      </a:cubicBezTo>
                      <a:cubicBezTo>
                        <a:pt x="130" y="79"/>
                        <a:pt x="130" y="79"/>
                        <a:pt x="130" y="79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1" y="79"/>
                        <a:pt x="128" y="78"/>
                        <a:pt x="130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1" y="77"/>
                        <a:pt x="129" y="75"/>
                        <a:pt x="131" y="75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3" y="75"/>
                        <a:pt x="132" y="73"/>
                        <a:pt x="131" y="74"/>
                      </a:cubicBezTo>
                      <a:cubicBezTo>
                        <a:pt x="133" y="73"/>
                        <a:pt x="133" y="72"/>
                        <a:pt x="136" y="73"/>
                      </a:cubicBezTo>
                      <a:cubicBezTo>
                        <a:pt x="131" y="68"/>
                        <a:pt x="132" y="65"/>
                        <a:pt x="133" y="62"/>
                      </a:cubicBezTo>
                      <a:cubicBezTo>
                        <a:pt x="135" y="63"/>
                        <a:pt x="135" y="63"/>
                        <a:pt x="135" y="63"/>
                      </a:cubicBezTo>
                      <a:cubicBezTo>
                        <a:pt x="136" y="62"/>
                        <a:pt x="133" y="62"/>
                        <a:pt x="134" y="61"/>
                      </a:cubicBezTo>
                      <a:cubicBezTo>
                        <a:pt x="135" y="62"/>
                        <a:pt x="137" y="62"/>
                        <a:pt x="138" y="63"/>
                      </a:cubicBezTo>
                      <a:cubicBezTo>
                        <a:pt x="140" y="62"/>
                        <a:pt x="136" y="61"/>
                        <a:pt x="136" y="60"/>
                      </a:cubicBezTo>
                      <a:cubicBezTo>
                        <a:pt x="134" y="59"/>
                        <a:pt x="137" y="61"/>
                        <a:pt x="135" y="60"/>
                      </a:cubicBezTo>
                      <a:cubicBezTo>
                        <a:pt x="134" y="60"/>
                        <a:pt x="136" y="59"/>
                        <a:pt x="134" y="58"/>
                      </a:cubicBezTo>
                      <a:cubicBezTo>
                        <a:pt x="135" y="58"/>
                        <a:pt x="137" y="59"/>
                        <a:pt x="138" y="59"/>
                      </a:cubicBezTo>
                      <a:cubicBezTo>
                        <a:pt x="137" y="58"/>
                        <a:pt x="137" y="58"/>
                        <a:pt x="137" y="58"/>
                      </a:cubicBezTo>
                      <a:cubicBezTo>
                        <a:pt x="140" y="58"/>
                        <a:pt x="141" y="62"/>
                        <a:pt x="145" y="62"/>
                      </a:cubicBezTo>
                      <a:cubicBezTo>
                        <a:pt x="145" y="61"/>
                        <a:pt x="145" y="61"/>
                        <a:pt x="145" y="61"/>
                      </a:cubicBezTo>
                      <a:cubicBezTo>
                        <a:pt x="148" y="62"/>
                        <a:pt x="148" y="64"/>
                        <a:pt x="149" y="63"/>
                      </a:cubicBezTo>
                      <a:cubicBezTo>
                        <a:pt x="148" y="62"/>
                        <a:pt x="145" y="60"/>
                        <a:pt x="143" y="60"/>
                      </a:cubicBezTo>
                      <a:cubicBezTo>
                        <a:pt x="143" y="59"/>
                        <a:pt x="137" y="57"/>
                        <a:pt x="138" y="56"/>
                      </a:cubicBezTo>
                      <a:cubicBezTo>
                        <a:pt x="140" y="56"/>
                        <a:pt x="138" y="57"/>
                        <a:pt x="140" y="58"/>
                      </a:cubicBezTo>
                      <a:cubicBezTo>
                        <a:pt x="143" y="58"/>
                        <a:pt x="140" y="56"/>
                        <a:pt x="140" y="56"/>
                      </a:cubicBezTo>
                      <a:cubicBezTo>
                        <a:pt x="139" y="56"/>
                        <a:pt x="137" y="55"/>
                        <a:pt x="137" y="54"/>
                      </a:cubicBezTo>
                      <a:cubicBezTo>
                        <a:pt x="138" y="54"/>
                        <a:pt x="139" y="55"/>
                        <a:pt x="139" y="54"/>
                      </a:cubicBezTo>
                      <a:cubicBezTo>
                        <a:pt x="138" y="54"/>
                        <a:pt x="137" y="52"/>
                        <a:pt x="136" y="53"/>
                      </a:cubicBezTo>
                      <a:cubicBezTo>
                        <a:pt x="133" y="51"/>
                        <a:pt x="137" y="52"/>
                        <a:pt x="135" y="50"/>
                      </a:cubicBezTo>
                      <a:cubicBezTo>
                        <a:pt x="137" y="51"/>
                        <a:pt x="140" y="53"/>
                        <a:pt x="141" y="53"/>
                      </a:cubicBezTo>
                      <a:cubicBezTo>
                        <a:pt x="139" y="52"/>
                        <a:pt x="139" y="50"/>
                        <a:pt x="135" y="50"/>
                      </a:cubicBezTo>
                      <a:cubicBezTo>
                        <a:pt x="136" y="49"/>
                        <a:pt x="138" y="50"/>
                        <a:pt x="139" y="51"/>
                      </a:cubicBezTo>
                      <a:cubicBezTo>
                        <a:pt x="141" y="51"/>
                        <a:pt x="136" y="48"/>
                        <a:pt x="140" y="49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9" y="48"/>
                        <a:pt x="139" y="48"/>
                        <a:pt x="141" y="48"/>
                      </a:cubicBezTo>
                      <a:cubicBezTo>
                        <a:pt x="141" y="48"/>
                        <a:pt x="138" y="45"/>
                        <a:pt x="142" y="46"/>
                      </a:cubicBezTo>
                      <a:cubicBezTo>
                        <a:pt x="141" y="46"/>
                        <a:pt x="142" y="45"/>
                        <a:pt x="140" y="44"/>
                      </a:cubicBezTo>
                      <a:cubicBezTo>
                        <a:pt x="138" y="45"/>
                        <a:pt x="141" y="46"/>
                        <a:pt x="137" y="45"/>
                      </a:cubicBezTo>
                      <a:cubicBezTo>
                        <a:pt x="140" y="46"/>
                        <a:pt x="138" y="44"/>
                        <a:pt x="137" y="43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8" y="43"/>
                        <a:pt x="138" y="43"/>
                        <a:pt x="137" y="42"/>
                      </a:cubicBezTo>
                      <a:cubicBezTo>
                        <a:pt x="138" y="42"/>
                        <a:pt x="139" y="43"/>
                        <a:pt x="139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6" y="40"/>
                        <a:pt x="141" y="42"/>
                        <a:pt x="141" y="41"/>
                      </a:cubicBezTo>
                      <a:cubicBezTo>
                        <a:pt x="142" y="43"/>
                        <a:pt x="142" y="43"/>
                        <a:pt x="142" y="43"/>
                      </a:cubicBezTo>
                      <a:cubicBezTo>
                        <a:pt x="142" y="42"/>
                        <a:pt x="144" y="43"/>
                        <a:pt x="143" y="42"/>
                      </a:cubicBezTo>
                      <a:cubicBezTo>
                        <a:pt x="141" y="41"/>
                        <a:pt x="139" y="40"/>
                        <a:pt x="138" y="39"/>
                      </a:cubicBezTo>
                      <a:cubicBezTo>
                        <a:pt x="137" y="38"/>
                        <a:pt x="140" y="39"/>
                        <a:pt x="138" y="38"/>
                      </a:cubicBezTo>
                      <a:cubicBezTo>
                        <a:pt x="140" y="40"/>
                        <a:pt x="140" y="40"/>
                        <a:pt x="140" y="40"/>
                      </a:cubicBezTo>
                      <a:cubicBezTo>
                        <a:pt x="141" y="40"/>
                        <a:pt x="144" y="40"/>
                        <a:pt x="144" y="39"/>
                      </a:cubicBezTo>
                      <a:cubicBezTo>
                        <a:pt x="143" y="39"/>
                        <a:pt x="141" y="37"/>
                        <a:pt x="140" y="37"/>
                      </a:cubicBezTo>
                      <a:cubicBezTo>
                        <a:pt x="140" y="37"/>
                        <a:pt x="141" y="37"/>
                        <a:pt x="142" y="38"/>
                      </a:cubicBezTo>
                      <a:cubicBezTo>
                        <a:pt x="142" y="36"/>
                        <a:pt x="140" y="37"/>
                        <a:pt x="140" y="36"/>
                      </a:cubicBezTo>
                      <a:cubicBezTo>
                        <a:pt x="141" y="36"/>
                        <a:pt x="143" y="35"/>
                        <a:pt x="145" y="35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50" y="39"/>
                        <a:pt x="150" y="37"/>
                        <a:pt x="153" y="39"/>
                      </a:cubicBezTo>
                      <a:cubicBezTo>
                        <a:pt x="153" y="38"/>
                        <a:pt x="153" y="38"/>
                        <a:pt x="152" y="37"/>
                      </a:cubicBezTo>
                      <a:cubicBezTo>
                        <a:pt x="147" y="36"/>
                        <a:pt x="147" y="33"/>
                        <a:pt x="143" y="32"/>
                      </a:cubicBezTo>
                      <a:cubicBezTo>
                        <a:pt x="142" y="30"/>
                        <a:pt x="153" y="35"/>
                        <a:pt x="147" y="31"/>
                      </a:cubicBezTo>
                      <a:cubicBezTo>
                        <a:pt x="146" y="31"/>
                        <a:pt x="144" y="29"/>
                        <a:pt x="144" y="30"/>
                      </a:cubicBezTo>
                      <a:cubicBezTo>
                        <a:pt x="145" y="29"/>
                        <a:pt x="141" y="28"/>
                        <a:pt x="143" y="27"/>
                      </a:cubicBezTo>
                      <a:cubicBezTo>
                        <a:pt x="144" y="29"/>
                        <a:pt x="147" y="28"/>
                        <a:pt x="149" y="30"/>
                      </a:cubicBezTo>
                      <a:cubicBezTo>
                        <a:pt x="148" y="30"/>
                        <a:pt x="147" y="31"/>
                        <a:pt x="148" y="31"/>
                      </a:cubicBezTo>
                      <a:cubicBezTo>
                        <a:pt x="149" y="31"/>
                        <a:pt x="152" y="33"/>
                        <a:pt x="152" y="32"/>
                      </a:cubicBezTo>
                      <a:cubicBezTo>
                        <a:pt x="152" y="31"/>
                        <a:pt x="152" y="30"/>
                        <a:pt x="150" y="29"/>
                      </a:cubicBezTo>
                      <a:cubicBezTo>
                        <a:pt x="148" y="28"/>
                        <a:pt x="150" y="30"/>
                        <a:pt x="148" y="29"/>
                      </a:cubicBezTo>
                      <a:cubicBezTo>
                        <a:pt x="148" y="27"/>
                        <a:pt x="151" y="29"/>
                        <a:pt x="147" y="26"/>
                      </a:cubicBezTo>
                      <a:cubicBezTo>
                        <a:pt x="147" y="27"/>
                        <a:pt x="145" y="27"/>
                        <a:pt x="144" y="26"/>
                      </a:cubicBezTo>
                      <a:cubicBezTo>
                        <a:pt x="143" y="25"/>
                        <a:pt x="143" y="25"/>
                        <a:pt x="143" y="25"/>
                      </a:cubicBezTo>
                      <a:cubicBezTo>
                        <a:pt x="144" y="25"/>
                        <a:pt x="144" y="25"/>
                        <a:pt x="144" y="25"/>
                      </a:cubicBezTo>
                      <a:cubicBezTo>
                        <a:pt x="146" y="24"/>
                        <a:pt x="142" y="24"/>
                        <a:pt x="143" y="23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8" y="25"/>
                        <a:pt x="144" y="25"/>
                        <a:pt x="148" y="26"/>
                      </a:cubicBezTo>
                      <a:cubicBezTo>
                        <a:pt x="149" y="25"/>
                        <a:pt x="147" y="24"/>
                        <a:pt x="148" y="24"/>
                      </a:cubicBezTo>
                      <a:cubicBezTo>
                        <a:pt x="149" y="24"/>
                        <a:pt x="149" y="24"/>
                        <a:pt x="149" y="25"/>
                      </a:cubicBezTo>
                      <a:cubicBezTo>
                        <a:pt x="149" y="25"/>
                        <a:pt x="155" y="27"/>
                        <a:pt x="152" y="24"/>
                      </a:cubicBezTo>
                      <a:cubicBezTo>
                        <a:pt x="151" y="23"/>
                        <a:pt x="151" y="23"/>
                        <a:pt x="149" y="22"/>
                      </a:cubicBezTo>
                      <a:cubicBezTo>
                        <a:pt x="149" y="21"/>
                        <a:pt x="148" y="20"/>
                        <a:pt x="148" y="18"/>
                      </a:cubicBezTo>
                      <a:cubicBezTo>
                        <a:pt x="151" y="20"/>
                        <a:pt x="149" y="17"/>
                        <a:pt x="152" y="19"/>
                      </a:cubicBezTo>
                      <a:cubicBezTo>
                        <a:pt x="150" y="19"/>
                        <a:pt x="149" y="21"/>
                        <a:pt x="152" y="23"/>
                      </a:cubicBezTo>
                      <a:cubicBezTo>
                        <a:pt x="155" y="24"/>
                        <a:pt x="151" y="24"/>
                        <a:pt x="154" y="26"/>
                      </a:cubicBezTo>
                      <a:cubicBezTo>
                        <a:pt x="155" y="25"/>
                        <a:pt x="158" y="26"/>
                        <a:pt x="160" y="27"/>
                      </a:cubicBezTo>
                      <a:cubicBezTo>
                        <a:pt x="161" y="27"/>
                        <a:pt x="160" y="26"/>
                        <a:pt x="159" y="26"/>
                      </a:cubicBezTo>
                      <a:cubicBezTo>
                        <a:pt x="157" y="25"/>
                        <a:pt x="157" y="25"/>
                        <a:pt x="155" y="24"/>
                      </a:cubicBezTo>
                      <a:cubicBezTo>
                        <a:pt x="156" y="23"/>
                        <a:pt x="156" y="21"/>
                        <a:pt x="154" y="20"/>
                      </a:cubicBezTo>
                      <a:cubicBezTo>
                        <a:pt x="155" y="20"/>
                        <a:pt x="157" y="21"/>
                        <a:pt x="157" y="22"/>
                      </a:cubicBezTo>
                      <a:cubicBezTo>
                        <a:pt x="157" y="20"/>
                        <a:pt x="158" y="18"/>
                        <a:pt x="160" y="17"/>
                      </a:cubicBezTo>
                      <a:cubicBezTo>
                        <a:pt x="156" y="16"/>
                        <a:pt x="160" y="15"/>
                        <a:pt x="157" y="14"/>
                      </a:cubicBezTo>
                      <a:cubicBezTo>
                        <a:pt x="156" y="15"/>
                        <a:pt x="153" y="14"/>
                        <a:pt x="152" y="13"/>
                      </a:cubicBezTo>
                      <a:cubicBezTo>
                        <a:pt x="152" y="13"/>
                        <a:pt x="153" y="14"/>
                        <a:pt x="154" y="14"/>
                      </a:cubicBezTo>
                      <a:cubicBezTo>
                        <a:pt x="152" y="12"/>
                        <a:pt x="157" y="14"/>
                        <a:pt x="155" y="12"/>
                      </a:cubicBezTo>
                      <a:cubicBezTo>
                        <a:pt x="155" y="14"/>
                        <a:pt x="159" y="15"/>
                        <a:pt x="161" y="16"/>
                      </a:cubicBezTo>
                      <a:cubicBezTo>
                        <a:pt x="160" y="15"/>
                        <a:pt x="163" y="17"/>
                        <a:pt x="163" y="16"/>
                      </a:cubicBezTo>
                      <a:cubicBezTo>
                        <a:pt x="163" y="15"/>
                        <a:pt x="162" y="13"/>
                        <a:pt x="162" y="11"/>
                      </a:cubicBezTo>
                      <a:cubicBezTo>
                        <a:pt x="165" y="11"/>
                        <a:pt x="164" y="8"/>
                        <a:pt x="165" y="7"/>
                      </a:cubicBezTo>
                      <a:cubicBezTo>
                        <a:pt x="166" y="7"/>
                        <a:pt x="169" y="9"/>
                        <a:pt x="170" y="9"/>
                      </a:cubicBezTo>
                      <a:cubicBezTo>
                        <a:pt x="170" y="8"/>
                        <a:pt x="166" y="7"/>
                        <a:pt x="168" y="7"/>
                      </a:cubicBezTo>
                      <a:cubicBezTo>
                        <a:pt x="169" y="8"/>
                        <a:pt x="169" y="8"/>
                        <a:pt x="169" y="8"/>
                      </a:cubicBezTo>
                      <a:cubicBezTo>
                        <a:pt x="169" y="7"/>
                        <a:pt x="172" y="7"/>
                        <a:pt x="168" y="4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6"/>
                        <a:pt x="171" y="5"/>
                        <a:pt x="171" y="5"/>
                      </a:cubicBezTo>
                      <a:cubicBezTo>
                        <a:pt x="172" y="6"/>
                        <a:pt x="173" y="6"/>
                        <a:pt x="173" y="7"/>
                      </a:cubicBezTo>
                      <a:cubicBezTo>
                        <a:pt x="176" y="8"/>
                        <a:pt x="174" y="5"/>
                        <a:pt x="174" y="4"/>
                      </a:cubicBezTo>
                      <a:cubicBezTo>
                        <a:pt x="172" y="4"/>
                        <a:pt x="172" y="4"/>
                        <a:pt x="172" y="4"/>
                      </a:cubicBezTo>
                      <a:cubicBezTo>
                        <a:pt x="172" y="2"/>
                        <a:pt x="174" y="2"/>
                        <a:pt x="174" y="0"/>
                      </a:cubicBezTo>
                      <a:cubicBezTo>
                        <a:pt x="176" y="2"/>
                        <a:pt x="176" y="2"/>
                        <a:pt x="176" y="2"/>
                      </a:cubicBezTo>
                      <a:cubicBezTo>
                        <a:pt x="175" y="0"/>
                        <a:pt x="175" y="0"/>
                        <a:pt x="175" y="0"/>
                      </a:cubicBezTo>
                      <a:cubicBezTo>
                        <a:pt x="177" y="1"/>
                        <a:pt x="178" y="2"/>
                        <a:pt x="177" y="0"/>
                      </a:cubicBezTo>
                      <a:cubicBezTo>
                        <a:pt x="180" y="5"/>
                        <a:pt x="180" y="5"/>
                        <a:pt x="180" y="5"/>
                      </a:cubicBezTo>
                      <a:cubicBezTo>
                        <a:pt x="179" y="5"/>
                        <a:pt x="179" y="3"/>
                        <a:pt x="177" y="2"/>
                      </a:cubicBezTo>
                      <a:cubicBezTo>
                        <a:pt x="175" y="1"/>
                        <a:pt x="175" y="3"/>
                        <a:pt x="176" y="4"/>
                      </a:cubicBezTo>
                      <a:cubicBezTo>
                        <a:pt x="177" y="4"/>
                        <a:pt x="176" y="4"/>
                        <a:pt x="176" y="3"/>
                      </a:cubicBezTo>
                      <a:cubicBezTo>
                        <a:pt x="178" y="4"/>
                        <a:pt x="178" y="5"/>
                        <a:pt x="179" y="6"/>
                      </a:cubicBezTo>
                      <a:cubicBezTo>
                        <a:pt x="179" y="6"/>
                        <a:pt x="180" y="6"/>
                        <a:pt x="179" y="6"/>
                      </a:cubicBezTo>
                      <a:cubicBezTo>
                        <a:pt x="180" y="7"/>
                        <a:pt x="180" y="7"/>
                        <a:pt x="180" y="8"/>
                      </a:cubicBezTo>
                      <a:cubicBezTo>
                        <a:pt x="179" y="7"/>
                        <a:pt x="178" y="7"/>
                        <a:pt x="178" y="7"/>
                      </a:cubicBezTo>
                      <a:cubicBezTo>
                        <a:pt x="180" y="8"/>
                        <a:pt x="180" y="9"/>
                        <a:pt x="179" y="10"/>
                      </a:cubicBezTo>
                      <a:cubicBezTo>
                        <a:pt x="176" y="9"/>
                        <a:pt x="179" y="12"/>
                        <a:pt x="178" y="13"/>
                      </a:cubicBezTo>
                      <a:cubicBezTo>
                        <a:pt x="176" y="11"/>
                        <a:pt x="175" y="10"/>
                        <a:pt x="174" y="8"/>
                      </a:cubicBezTo>
                      <a:cubicBezTo>
                        <a:pt x="173" y="8"/>
                        <a:pt x="174" y="9"/>
                        <a:pt x="172" y="9"/>
                      </a:cubicBezTo>
                      <a:cubicBezTo>
                        <a:pt x="174" y="10"/>
                        <a:pt x="176" y="12"/>
                        <a:pt x="176" y="14"/>
                      </a:cubicBezTo>
                      <a:cubicBezTo>
                        <a:pt x="175" y="13"/>
                        <a:pt x="175" y="13"/>
                        <a:pt x="175" y="13"/>
                      </a:cubicBezTo>
                      <a:cubicBezTo>
                        <a:pt x="175" y="14"/>
                        <a:pt x="177" y="15"/>
                        <a:pt x="176" y="16"/>
                      </a:cubicBezTo>
                      <a:cubicBezTo>
                        <a:pt x="175" y="17"/>
                        <a:pt x="174" y="19"/>
                        <a:pt x="173" y="20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74" y="22"/>
                        <a:pt x="171" y="23"/>
                        <a:pt x="172" y="24"/>
                      </a:cubicBezTo>
                      <a:cubicBezTo>
                        <a:pt x="170" y="25"/>
                        <a:pt x="172" y="29"/>
                        <a:pt x="169" y="28"/>
                      </a:cubicBezTo>
                      <a:cubicBezTo>
                        <a:pt x="168" y="32"/>
                        <a:pt x="169" y="35"/>
                        <a:pt x="167" y="38"/>
                      </a:cubicBezTo>
                      <a:cubicBezTo>
                        <a:pt x="164" y="37"/>
                        <a:pt x="164" y="37"/>
                        <a:pt x="164" y="37"/>
                      </a:cubicBezTo>
                      <a:cubicBezTo>
                        <a:pt x="166" y="38"/>
                        <a:pt x="163" y="36"/>
                        <a:pt x="163" y="37"/>
                      </a:cubicBezTo>
                      <a:cubicBezTo>
                        <a:pt x="165" y="37"/>
                        <a:pt x="165" y="39"/>
                        <a:pt x="167" y="40"/>
                      </a:cubicBezTo>
                      <a:cubicBezTo>
                        <a:pt x="164" y="41"/>
                        <a:pt x="166" y="43"/>
                        <a:pt x="167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8" y="47"/>
                        <a:pt x="164" y="48"/>
                        <a:pt x="163" y="49"/>
                      </a:cubicBezTo>
                      <a:cubicBezTo>
                        <a:pt x="163" y="49"/>
                        <a:pt x="161" y="49"/>
                        <a:pt x="161" y="49"/>
                      </a:cubicBezTo>
                      <a:cubicBezTo>
                        <a:pt x="163" y="51"/>
                        <a:pt x="163" y="52"/>
                        <a:pt x="164" y="54"/>
                      </a:cubicBezTo>
                      <a:cubicBezTo>
                        <a:pt x="164" y="55"/>
                        <a:pt x="163" y="56"/>
                        <a:pt x="161" y="56"/>
                      </a:cubicBezTo>
                      <a:cubicBezTo>
                        <a:pt x="164" y="62"/>
                        <a:pt x="160" y="64"/>
                        <a:pt x="161" y="69"/>
                      </a:cubicBezTo>
                      <a:cubicBezTo>
                        <a:pt x="159" y="69"/>
                        <a:pt x="159" y="69"/>
                        <a:pt x="159" y="69"/>
                      </a:cubicBezTo>
                      <a:cubicBezTo>
                        <a:pt x="163" y="74"/>
                        <a:pt x="157" y="77"/>
                        <a:pt x="158" y="81"/>
                      </a:cubicBezTo>
                      <a:cubicBezTo>
                        <a:pt x="155" y="80"/>
                        <a:pt x="155" y="80"/>
                        <a:pt x="155" y="80"/>
                      </a:cubicBezTo>
                      <a:cubicBezTo>
                        <a:pt x="153" y="80"/>
                        <a:pt x="155" y="82"/>
                        <a:pt x="157" y="83"/>
                      </a:cubicBezTo>
                      <a:cubicBezTo>
                        <a:pt x="156" y="84"/>
                        <a:pt x="158" y="86"/>
                        <a:pt x="155" y="86"/>
                      </a:cubicBezTo>
                      <a:cubicBezTo>
                        <a:pt x="154" y="87"/>
                        <a:pt x="156" y="88"/>
                        <a:pt x="156" y="89"/>
                      </a:cubicBezTo>
                      <a:cubicBezTo>
                        <a:pt x="154" y="90"/>
                        <a:pt x="154" y="91"/>
                        <a:pt x="154" y="93"/>
                      </a:cubicBezTo>
                      <a:cubicBezTo>
                        <a:pt x="155" y="93"/>
                        <a:pt x="155" y="93"/>
                        <a:pt x="155" y="93"/>
                      </a:cubicBezTo>
                      <a:cubicBezTo>
                        <a:pt x="154" y="92"/>
                        <a:pt x="152" y="92"/>
                        <a:pt x="152" y="92"/>
                      </a:cubicBezTo>
                      <a:cubicBezTo>
                        <a:pt x="153" y="93"/>
                        <a:pt x="150" y="95"/>
                        <a:pt x="154" y="96"/>
                      </a:cubicBezTo>
                      <a:cubicBezTo>
                        <a:pt x="151" y="97"/>
                        <a:pt x="155" y="101"/>
                        <a:pt x="150" y="102"/>
                      </a:cubicBezTo>
                      <a:cubicBezTo>
                        <a:pt x="152" y="102"/>
                        <a:pt x="152" y="103"/>
                        <a:pt x="152" y="103"/>
                      </a:cubicBezTo>
                      <a:cubicBezTo>
                        <a:pt x="151" y="105"/>
                        <a:pt x="148" y="106"/>
                        <a:pt x="150" y="109"/>
                      </a:cubicBezTo>
                      <a:cubicBezTo>
                        <a:pt x="149" y="109"/>
                        <a:pt x="148" y="107"/>
                        <a:pt x="147" y="108"/>
                      </a:cubicBezTo>
                      <a:cubicBezTo>
                        <a:pt x="148" y="109"/>
                        <a:pt x="149" y="109"/>
                        <a:pt x="149" y="110"/>
                      </a:cubicBezTo>
                      <a:cubicBezTo>
                        <a:pt x="150" y="114"/>
                        <a:pt x="144" y="115"/>
                        <a:pt x="143" y="118"/>
                      </a:cubicBezTo>
                      <a:cubicBezTo>
                        <a:pt x="143" y="121"/>
                        <a:pt x="142" y="123"/>
                        <a:pt x="141" y="126"/>
                      </a:cubicBezTo>
                      <a:cubicBezTo>
                        <a:pt x="140" y="128"/>
                        <a:pt x="138" y="130"/>
                        <a:pt x="137" y="133"/>
                      </a:cubicBezTo>
                      <a:cubicBezTo>
                        <a:pt x="136" y="132"/>
                        <a:pt x="136" y="132"/>
                        <a:pt x="136" y="132"/>
                      </a:cubicBezTo>
                      <a:cubicBezTo>
                        <a:pt x="138" y="135"/>
                        <a:pt x="131" y="133"/>
                        <a:pt x="135" y="137"/>
                      </a:cubicBezTo>
                      <a:cubicBezTo>
                        <a:pt x="134" y="137"/>
                        <a:pt x="133" y="138"/>
                        <a:pt x="132" y="137"/>
                      </a:cubicBezTo>
                      <a:cubicBezTo>
                        <a:pt x="133" y="140"/>
                        <a:pt x="128" y="139"/>
                        <a:pt x="130" y="142"/>
                      </a:cubicBezTo>
                      <a:cubicBezTo>
                        <a:pt x="130" y="142"/>
                        <a:pt x="130" y="142"/>
                        <a:pt x="129" y="142"/>
                      </a:cubicBezTo>
                      <a:cubicBezTo>
                        <a:pt x="127" y="142"/>
                        <a:pt x="128" y="145"/>
                        <a:pt x="125" y="146"/>
                      </a:cubicBezTo>
                      <a:cubicBezTo>
                        <a:pt x="125" y="145"/>
                        <a:pt x="125" y="145"/>
                        <a:pt x="124" y="144"/>
                      </a:cubicBezTo>
                      <a:cubicBezTo>
                        <a:pt x="123" y="144"/>
                        <a:pt x="127" y="148"/>
                        <a:pt x="123" y="146"/>
                      </a:cubicBezTo>
                      <a:cubicBezTo>
                        <a:pt x="123" y="146"/>
                        <a:pt x="124" y="147"/>
                        <a:pt x="124" y="147"/>
                      </a:cubicBezTo>
                      <a:cubicBezTo>
                        <a:pt x="122" y="149"/>
                        <a:pt x="121" y="151"/>
                        <a:pt x="121" y="153"/>
                      </a:cubicBezTo>
                      <a:cubicBezTo>
                        <a:pt x="120" y="155"/>
                        <a:pt x="119" y="158"/>
                        <a:pt x="118" y="160"/>
                      </a:cubicBezTo>
                      <a:cubicBezTo>
                        <a:pt x="114" y="161"/>
                        <a:pt x="112" y="156"/>
                        <a:pt x="113" y="160"/>
                      </a:cubicBezTo>
                      <a:cubicBezTo>
                        <a:pt x="112" y="159"/>
                        <a:pt x="114" y="161"/>
                        <a:pt x="114" y="160"/>
                      </a:cubicBezTo>
                      <a:cubicBezTo>
                        <a:pt x="114" y="162"/>
                        <a:pt x="109" y="158"/>
                        <a:pt x="110" y="160"/>
                      </a:cubicBezTo>
                      <a:cubicBezTo>
                        <a:pt x="112" y="162"/>
                        <a:pt x="111" y="162"/>
                        <a:pt x="112" y="163"/>
                      </a:cubicBezTo>
                      <a:cubicBezTo>
                        <a:pt x="110" y="163"/>
                        <a:pt x="107" y="162"/>
                        <a:pt x="108" y="165"/>
                      </a:cubicBezTo>
                      <a:cubicBezTo>
                        <a:pt x="107" y="164"/>
                        <a:pt x="107" y="164"/>
                        <a:pt x="107" y="164"/>
                      </a:cubicBezTo>
                      <a:cubicBezTo>
                        <a:pt x="109" y="168"/>
                        <a:pt x="106" y="168"/>
                        <a:pt x="108" y="172"/>
                      </a:cubicBezTo>
                      <a:cubicBezTo>
                        <a:pt x="106" y="177"/>
                        <a:pt x="102" y="181"/>
                        <a:pt x="100" y="185"/>
                      </a:cubicBezTo>
                      <a:cubicBezTo>
                        <a:pt x="97" y="190"/>
                        <a:pt x="94" y="194"/>
                        <a:pt x="90" y="198"/>
                      </a:cubicBezTo>
                      <a:cubicBezTo>
                        <a:pt x="86" y="201"/>
                        <a:pt x="83" y="205"/>
                        <a:pt x="79" y="208"/>
                      </a:cubicBezTo>
                      <a:cubicBezTo>
                        <a:pt x="76" y="212"/>
                        <a:pt x="72" y="215"/>
                        <a:pt x="67" y="217"/>
                      </a:cubicBezTo>
                      <a:cubicBezTo>
                        <a:pt x="63" y="216"/>
                        <a:pt x="63" y="216"/>
                        <a:pt x="62" y="219"/>
                      </a:cubicBezTo>
                      <a:cubicBezTo>
                        <a:pt x="62" y="219"/>
                        <a:pt x="62" y="218"/>
                        <a:pt x="61" y="218"/>
                      </a:cubicBezTo>
                      <a:cubicBezTo>
                        <a:pt x="63" y="220"/>
                        <a:pt x="60" y="219"/>
                        <a:pt x="62" y="222"/>
                      </a:cubicBezTo>
                      <a:cubicBezTo>
                        <a:pt x="58" y="224"/>
                        <a:pt x="56" y="227"/>
                        <a:pt x="53" y="229"/>
                      </a:cubicBezTo>
                      <a:cubicBezTo>
                        <a:pt x="54" y="228"/>
                        <a:pt x="52" y="226"/>
                        <a:pt x="52" y="227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2" y="230"/>
                        <a:pt x="53" y="231"/>
                      </a:cubicBezTo>
                      <a:cubicBezTo>
                        <a:pt x="47" y="239"/>
                        <a:pt x="36" y="240"/>
                        <a:pt x="29" y="246"/>
                      </a:cubicBezTo>
                      <a:cubicBezTo>
                        <a:pt x="27" y="247"/>
                        <a:pt x="25" y="249"/>
                        <a:pt x="24" y="251"/>
                      </a:cubicBezTo>
                      <a:cubicBezTo>
                        <a:pt x="16" y="252"/>
                        <a:pt x="9" y="254"/>
                        <a:pt x="5" y="260"/>
                      </a:cubicBezTo>
                      <a:cubicBezTo>
                        <a:pt x="5" y="260"/>
                        <a:pt x="0" y="254"/>
                        <a:pt x="2" y="2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45">
                  <a:extLst>
                    <a:ext uri="{FF2B5EF4-FFF2-40B4-BE49-F238E27FC236}">
                      <a16:creationId xmlns:a16="http://schemas.microsoft.com/office/drawing/2014/main" id="{BE4DC95F-646A-4FAF-9F38-98ACFB4A1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238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46">
                  <a:extLst>
                    <a:ext uri="{FF2B5EF4-FFF2-40B4-BE49-F238E27FC236}">
                      <a16:creationId xmlns:a16="http://schemas.microsoft.com/office/drawing/2014/main" id="{A3412945-3248-4FF8-940F-38A633782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0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47">
                  <a:extLst>
                    <a:ext uri="{FF2B5EF4-FFF2-40B4-BE49-F238E27FC236}">
                      <a16:creationId xmlns:a16="http://schemas.microsoft.com/office/drawing/2014/main" id="{3253B896-8620-4EB2-BE84-723D034D0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1241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3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48">
                  <a:extLst>
                    <a:ext uri="{FF2B5EF4-FFF2-40B4-BE49-F238E27FC236}">
                      <a16:creationId xmlns:a16="http://schemas.microsoft.com/office/drawing/2014/main" id="{377E8940-3DBC-4887-89BB-A0A39B5553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242"/>
                  <a:ext cx="0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49">
                  <a:extLst>
                    <a:ext uri="{FF2B5EF4-FFF2-40B4-BE49-F238E27FC236}">
                      <a16:creationId xmlns:a16="http://schemas.microsoft.com/office/drawing/2014/main" id="{B593B67C-9309-4DC9-A1B1-37DFE5EB6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43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50">
                  <a:extLst>
                    <a:ext uri="{FF2B5EF4-FFF2-40B4-BE49-F238E27FC236}">
                      <a16:creationId xmlns:a16="http://schemas.microsoft.com/office/drawing/2014/main" id="{DAC409E5-027B-4677-8BA3-D299026D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5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2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51">
                  <a:extLst>
                    <a:ext uri="{FF2B5EF4-FFF2-40B4-BE49-F238E27FC236}">
                      <a16:creationId xmlns:a16="http://schemas.microsoft.com/office/drawing/2014/main" id="{050C1DEE-7EF9-4D5A-A753-160822E87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8" y="1246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Rectangle 52">
                  <a:extLst>
                    <a:ext uri="{FF2B5EF4-FFF2-40B4-BE49-F238E27FC236}">
                      <a16:creationId xmlns:a16="http://schemas.microsoft.com/office/drawing/2014/main" id="{09BE84BE-29DC-454E-82F3-3AE2C79CB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1" y="126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53">
                  <a:extLst>
                    <a:ext uri="{FF2B5EF4-FFF2-40B4-BE49-F238E27FC236}">
                      <a16:creationId xmlns:a16="http://schemas.microsoft.com/office/drawing/2014/main" id="{E1178F26-4AE5-4FCD-B2EE-E2D5DA362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" y="1274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1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Rectangle 54">
                  <a:extLst>
                    <a:ext uri="{FF2B5EF4-FFF2-40B4-BE49-F238E27FC236}">
                      <a16:creationId xmlns:a16="http://schemas.microsoft.com/office/drawing/2014/main" id="{F1FA185B-084A-4E2A-B63B-DE0FB3657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4" y="127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55">
                  <a:extLst>
                    <a:ext uri="{FF2B5EF4-FFF2-40B4-BE49-F238E27FC236}">
                      <a16:creationId xmlns:a16="http://schemas.microsoft.com/office/drawing/2014/main" id="{6D70BFD4-8786-412D-9079-370CAE484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1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56">
                  <a:extLst>
                    <a:ext uri="{FF2B5EF4-FFF2-40B4-BE49-F238E27FC236}">
                      <a16:creationId xmlns:a16="http://schemas.microsoft.com/office/drawing/2014/main" id="{A88DB8F1-F2B5-452D-9F9D-43B470A1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270"/>
                  <a:ext cx="33" cy="32"/>
                </a:xfrm>
                <a:custGeom>
                  <a:avLst/>
                  <a:gdLst>
                    <a:gd name="T0" fmla="*/ 18 w 151"/>
                    <a:gd name="T1" fmla="*/ 121 h 141"/>
                    <a:gd name="T2" fmla="*/ 23 w 151"/>
                    <a:gd name="T3" fmla="*/ 117 h 141"/>
                    <a:gd name="T4" fmla="*/ 29 w 151"/>
                    <a:gd name="T5" fmla="*/ 105 h 141"/>
                    <a:gd name="T6" fmla="*/ 33 w 151"/>
                    <a:gd name="T7" fmla="*/ 103 h 141"/>
                    <a:gd name="T8" fmla="*/ 45 w 151"/>
                    <a:gd name="T9" fmla="*/ 97 h 141"/>
                    <a:gd name="T10" fmla="*/ 48 w 151"/>
                    <a:gd name="T11" fmla="*/ 95 h 141"/>
                    <a:gd name="T12" fmla="*/ 51 w 151"/>
                    <a:gd name="T13" fmla="*/ 88 h 141"/>
                    <a:gd name="T14" fmla="*/ 57 w 151"/>
                    <a:gd name="T15" fmla="*/ 85 h 141"/>
                    <a:gd name="T16" fmla="*/ 61 w 151"/>
                    <a:gd name="T17" fmla="*/ 84 h 141"/>
                    <a:gd name="T18" fmla="*/ 61 w 151"/>
                    <a:gd name="T19" fmla="*/ 80 h 141"/>
                    <a:gd name="T20" fmla="*/ 64 w 151"/>
                    <a:gd name="T21" fmla="*/ 73 h 141"/>
                    <a:gd name="T22" fmla="*/ 67 w 151"/>
                    <a:gd name="T23" fmla="*/ 70 h 141"/>
                    <a:gd name="T24" fmla="*/ 68 w 151"/>
                    <a:gd name="T25" fmla="*/ 66 h 141"/>
                    <a:gd name="T26" fmla="*/ 73 w 151"/>
                    <a:gd name="T27" fmla="*/ 64 h 141"/>
                    <a:gd name="T28" fmla="*/ 76 w 151"/>
                    <a:gd name="T29" fmla="*/ 59 h 141"/>
                    <a:gd name="T30" fmla="*/ 83 w 151"/>
                    <a:gd name="T31" fmla="*/ 55 h 141"/>
                    <a:gd name="T32" fmla="*/ 84 w 151"/>
                    <a:gd name="T33" fmla="*/ 52 h 141"/>
                    <a:gd name="T34" fmla="*/ 88 w 151"/>
                    <a:gd name="T35" fmla="*/ 52 h 141"/>
                    <a:gd name="T36" fmla="*/ 88 w 151"/>
                    <a:gd name="T37" fmla="*/ 48 h 141"/>
                    <a:gd name="T38" fmla="*/ 88 w 151"/>
                    <a:gd name="T39" fmla="*/ 47 h 141"/>
                    <a:gd name="T40" fmla="*/ 90 w 151"/>
                    <a:gd name="T41" fmla="*/ 44 h 141"/>
                    <a:gd name="T42" fmla="*/ 97 w 151"/>
                    <a:gd name="T43" fmla="*/ 37 h 141"/>
                    <a:gd name="T44" fmla="*/ 99 w 151"/>
                    <a:gd name="T45" fmla="*/ 34 h 141"/>
                    <a:gd name="T46" fmla="*/ 102 w 151"/>
                    <a:gd name="T47" fmla="*/ 31 h 141"/>
                    <a:gd name="T48" fmla="*/ 108 w 151"/>
                    <a:gd name="T49" fmla="*/ 26 h 141"/>
                    <a:gd name="T50" fmla="*/ 114 w 151"/>
                    <a:gd name="T51" fmla="*/ 29 h 141"/>
                    <a:gd name="T52" fmla="*/ 112 w 151"/>
                    <a:gd name="T53" fmla="*/ 23 h 141"/>
                    <a:gd name="T54" fmla="*/ 109 w 151"/>
                    <a:gd name="T55" fmla="*/ 16 h 141"/>
                    <a:gd name="T56" fmla="*/ 113 w 151"/>
                    <a:gd name="T57" fmla="*/ 15 h 141"/>
                    <a:gd name="T58" fmla="*/ 112 w 151"/>
                    <a:gd name="T59" fmla="*/ 12 h 141"/>
                    <a:gd name="T60" fmla="*/ 115 w 151"/>
                    <a:gd name="T61" fmla="*/ 12 h 141"/>
                    <a:gd name="T62" fmla="*/ 122 w 151"/>
                    <a:gd name="T63" fmla="*/ 15 h 141"/>
                    <a:gd name="T64" fmla="*/ 120 w 151"/>
                    <a:gd name="T65" fmla="*/ 8 h 141"/>
                    <a:gd name="T66" fmla="*/ 123 w 151"/>
                    <a:gd name="T67" fmla="*/ 9 h 141"/>
                    <a:gd name="T68" fmla="*/ 122 w 151"/>
                    <a:gd name="T69" fmla="*/ 5 h 141"/>
                    <a:gd name="T70" fmla="*/ 125 w 151"/>
                    <a:gd name="T71" fmla="*/ 3 h 141"/>
                    <a:gd name="T72" fmla="*/ 129 w 151"/>
                    <a:gd name="T73" fmla="*/ 10 h 141"/>
                    <a:gd name="T74" fmla="*/ 130 w 151"/>
                    <a:gd name="T75" fmla="*/ 2 h 141"/>
                    <a:gd name="T76" fmla="*/ 143 w 151"/>
                    <a:gd name="T77" fmla="*/ 6 h 141"/>
                    <a:gd name="T78" fmla="*/ 146 w 151"/>
                    <a:gd name="T79" fmla="*/ 6 h 141"/>
                    <a:gd name="T80" fmla="*/ 149 w 151"/>
                    <a:gd name="T81" fmla="*/ 3 h 141"/>
                    <a:gd name="T82" fmla="*/ 151 w 151"/>
                    <a:gd name="T83" fmla="*/ 8 h 141"/>
                    <a:gd name="T84" fmla="*/ 145 w 151"/>
                    <a:gd name="T85" fmla="*/ 7 h 141"/>
                    <a:gd name="T86" fmla="*/ 143 w 151"/>
                    <a:gd name="T87" fmla="*/ 18 h 141"/>
                    <a:gd name="T88" fmla="*/ 135 w 151"/>
                    <a:gd name="T89" fmla="*/ 30 h 141"/>
                    <a:gd name="T90" fmla="*/ 126 w 151"/>
                    <a:gd name="T91" fmla="*/ 43 h 141"/>
                    <a:gd name="T92" fmla="*/ 118 w 151"/>
                    <a:gd name="T93" fmla="*/ 52 h 141"/>
                    <a:gd name="T94" fmla="*/ 113 w 151"/>
                    <a:gd name="T95" fmla="*/ 60 h 141"/>
                    <a:gd name="T96" fmla="*/ 98 w 151"/>
                    <a:gd name="T97" fmla="*/ 72 h 141"/>
                    <a:gd name="T98" fmla="*/ 89 w 151"/>
                    <a:gd name="T99" fmla="*/ 77 h 141"/>
                    <a:gd name="T100" fmla="*/ 77 w 151"/>
                    <a:gd name="T101" fmla="*/ 85 h 141"/>
                    <a:gd name="T102" fmla="*/ 48 w 151"/>
                    <a:gd name="T103" fmla="*/ 120 h 141"/>
                    <a:gd name="T104" fmla="*/ 38 w 151"/>
                    <a:gd name="T105" fmla="*/ 126 h 141"/>
                    <a:gd name="T106" fmla="*/ 3 w 151"/>
                    <a:gd name="T10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1" h="141">
                      <a:moveTo>
                        <a:pt x="1" y="131"/>
                      </a:moveTo>
                      <a:cubicBezTo>
                        <a:pt x="0" y="123"/>
                        <a:pt x="6" y="128"/>
                        <a:pt x="6" y="123"/>
                      </a:cubicBezTo>
                      <a:cubicBezTo>
                        <a:pt x="6" y="123"/>
                        <a:pt x="8" y="127"/>
                        <a:pt x="8" y="125"/>
                      </a:cubicBezTo>
                      <a:cubicBezTo>
                        <a:pt x="8" y="119"/>
                        <a:pt x="13" y="120"/>
                        <a:pt x="17" y="123"/>
                      </a:cubicBezTo>
                      <a:cubicBezTo>
                        <a:pt x="18" y="124"/>
                        <a:pt x="18" y="124"/>
                        <a:pt x="18" y="124"/>
                      </a:cubicBezTo>
                      <a:cubicBezTo>
                        <a:pt x="19" y="124"/>
                        <a:pt x="18" y="120"/>
                        <a:pt x="18" y="121"/>
                      </a:cubicBezTo>
                      <a:cubicBezTo>
                        <a:pt x="19" y="121"/>
                        <a:pt x="19" y="122"/>
                        <a:pt x="19" y="122"/>
                      </a:cubicBezTo>
                      <a:cubicBezTo>
                        <a:pt x="18" y="120"/>
                        <a:pt x="20" y="121"/>
                        <a:pt x="19" y="119"/>
                      </a:cubicBezTo>
                      <a:cubicBezTo>
                        <a:pt x="20" y="120"/>
                        <a:pt x="21" y="122"/>
                        <a:pt x="22" y="122"/>
                      </a:cubicBezTo>
                      <a:cubicBezTo>
                        <a:pt x="21" y="120"/>
                        <a:pt x="21" y="120"/>
                        <a:pt x="21" y="120"/>
                      </a:cubicBezTo>
                      <a:cubicBezTo>
                        <a:pt x="18" y="114"/>
                        <a:pt x="23" y="119"/>
                        <a:pt x="22" y="116"/>
                      </a:cubicBezTo>
                      <a:cubicBezTo>
                        <a:pt x="23" y="116"/>
                        <a:pt x="23" y="117"/>
                        <a:pt x="23" y="117"/>
                      </a:cubicBezTo>
                      <a:cubicBezTo>
                        <a:pt x="23" y="113"/>
                        <a:pt x="26" y="112"/>
                        <a:pt x="27" y="110"/>
                      </a:cubicBezTo>
                      <a:cubicBezTo>
                        <a:pt x="27" y="110"/>
                        <a:pt x="28" y="112"/>
                        <a:pt x="29" y="113"/>
                      </a:cubicBezTo>
                      <a:cubicBezTo>
                        <a:pt x="28" y="110"/>
                        <a:pt x="28" y="109"/>
                        <a:pt x="28" y="109"/>
                      </a:cubicBezTo>
                      <a:cubicBezTo>
                        <a:pt x="30" y="111"/>
                        <a:pt x="28" y="106"/>
                        <a:pt x="29" y="107"/>
                      </a:cubicBezTo>
                      <a:cubicBezTo>
                        <a:pt x="29" y="107"/>
                        <a:pt x="29" y="107"/>
                        <a:pt x="29" y="107"/>
                      </a:cubicBezTo>
                      <a:cubicBezTo>
                        <a:pt x="28" y="105"/>
                        <a:pt x="31" y="108"/>
                        <a:pt x="29" y="105"/>
                      </a:cubicBezTo>
                      <a:cubicBezTo>
                        <a:pt x="31" y="107"/>
                        <a:pt x="31" y="107"/>
                        <a:pt x="31" y="107"/>
                      </a:cubicBezTo>
                      <a:cubicBezTo>
                        <a:pt x="29" y="103"/>
                        <a:pt x="33" y="108"/>
                        <a:pt x="32" y="106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4"/>
                        <a:pt x="33" y="106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4"/>
                        <a:pt x="35" y="105"/>
                        <a:pt x="33" y="103"/>
                      </a:cubicBezTo>
                      <a:cubicBezTo>
                        <a:pt x="35" y="105"/>
                        <a:pt x="33" y="104"/>
                        <a:pt x="35" y="107"/>
                      </a:cubicBezTo>
                      <a:cubicBezTo>
                        <a:pt x="36" y="103"/>
                        <a:pt x="39" y="101"/>
                        <a:pt x="41" y="99"/>
                      </a:cubicBezTo>
                      <a:cubicBezTo>
                        <a:pt x="42" y="100"/>
                        <a:pt x="43" y="100"/>
                        <a:pt x="44" y="101"/>
                      </a:cubicBezTo>
                      <a:cubicBezTo>
                        <a:pt x="43" y="100"/>
                        <a:pt x="44" y="100"/>
                        <a:pt x="43" y="99"/>
                      </a:cubicBezTo>
                      <a:cubicBezTo>
                        <a:pt x="43" y="99"/>
                        <a:pt x="45" y="100"/>
                        <a:pt x="45" y="100"/>
                      </a:cubicBezTo>
                      <a:cubicBezTo>
                        <a:pt x="46" y="100"/>
                        <a:pt x="43" y="97"/>
                        <a:pt x="45" y="97"/>
                      </a:cubicBezTo>
                      <a:cubicBezTo>
                        <a:pt x="45" y="98"/>
                        <a:pt x="45" y="99"/>
                        <a:pt x="46" y="100"/>
                      </a:cubicBezTo>
                      <a:cubicBezTo>
                        <a:pt x="45" y="98"/>
                        <a:pt x="46" y="98"/>
                        <a:pt x="46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6"/>
                        <a:pt x="48" y="98"/>
                        <a:pt x="48" y="96"/>
                      </a:cubicBezTo>
                      <a:cubicBezTo>
                        <a:pt x="49" y="98"/>
                        <a:pt x="49" y="98"/>
                        <a:pt x="49" y="98"/>
                      </a:cubicBezTo>
                      <a:cubicBezTo>
                        <a:pt x="51" y="99"/>
                        <a:pt x="47" y="95"/>
                        <a:pt x="48" y="95"/>
                      </a:cubicBezTo>
                      <a:cubicBezTo>
                        <a:pt x="48" y="96"/>
                        <a:pt x="49" y="96"/>
                        <a:pt x="49" y="97"/>
                      </a:cubicBezTo>
                      <a:cubicBezTo>
                        <a:pt x="48" y="94"/>
                        <a:pt x="49" y="94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2"/>
                        <a:pt x="51" y="92"/>
                        <a:pt x="51" y="91"/>
                      </a:cubicBezTo>
                      <a:cubicBezTo>
                        <a:pt x="52" y="91"/>
                        <a:pt x="54" y="94"/>
                        <a:pt x="54" y="93"/>
                      </a:cubicBezTo>
                      <a:cubicBezTo>
                        <a:pt x="52" y="90"/>
                        <a:pt x="54" y="91"/>
                        <a:pt x="51" y="88"/>
                      </a:cubicBezTo>
                      <a:cubicBezTo>
                        <a:pt x="52" y="88"/>
                        <a:pt x="54" y="88"/>
                        <a:pt x="54" y="87"/>
                      </a:cubicBezTo>
                      <a:cubicBezTo>
                        <a:pt x="54" y="88"/>
                        <a:pt x="57" y="90"/>
                        <a:pt x="57" y="91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9" y="93"/>
                        <a:pt x="58" y="92"/>
                        <a:pt x="59" y="93"/>
                      </a:cubicBezTo>
                      <a:cubicBezTo>
                        <a:pt x="59" y="93"/>
                        <a:pt x="59" y="91"/>
                        <a:pt x="59" y="92"/>
                      </a:cubicBezTo>
                      <a:cubicBezTo>
                        <a:pt x="59" y="90"/>
                        <a:pt x="56" y="86"/>
                        <a:pt x="57" y="85"/>
                      </a:cubicBezTo>
                      <a:cubicBezTo>
                        <a:pt x="57" y="87"/>
                        <a:pt x="59" y="88"/>
                        <a:pt x="60" y="89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2"/>
                        <a:pt x="58" y="85"/>
                        <a:pt x="58" y="84"/>
                      </a:cubicBezTo>
                      <a:cubicBezTo>
                        <a:pt x="57" y="83"/>
                        <a:pt x="57" y="82"/>
                        <a:pt x="57" y="82"/>
                      </a:cubicBezTo>
                      <a:cubicBezTo>
                        <a:pt x="57" y="82"/>
                        <a:pt x="57" y="80"/>
                        <a:pt x="59" y="83"/>
                      </a:cubicBezTo>
                      <a:cubicBezTo>
                        <a:pt x="60" y="84"/>
                        <a:pt x="60" y="84"/>
                        <a:pt x="61" y="84"/>
                      </a:cubicBezTo>
                      <a:cubicBezTo>
                        <a:pt x="61" y="84"/>
                        <a:pt x="60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2" y="83"/>
                        <a:pt x="61" y="81"/>
                        <a:pt x="59" y="80"/>
                      </a:cubicBezTo>
                      <a:cubicBezTo>
                        <a:pt x="59" y="80"/>
                        <a:pt x="61" y="81"/>
                        <a:pt x="60" y="81"/>
                      </a:cubicBezTo>
                      <a:cubicBezTo>
                        <a:pt x="59" y="79"/>
                        <a:pt x="59" y="78"/>
                        <a:pt x="59" y="78"/>
                      </a:cubicBezTo>
                      <a:cubicBezTo>
                        <a:pt x="59" y="79"/>
                        <a:pt x="60" y="79"/>
                        <a:pt x="61" y="80"/>
                      </a:cubicBezTo>
                      <a:cubicBezTo>
                        <a:pt x="59" y="77"/>
                        <a:pt x="60" y="76"/>
                        <a:pt x="59" y="75"/>
                      </a:cubicBezTo>
                      <a:cubicBezTo>
                        <a:pt x="58" y="74"/>
                        <a:pt x="61" y="77"/>
                        <a:pt x="61" y="77"/>
                      </a:cubicBezTo>
                      <a:cubicBezTo>
                        <a:pt x="63" y="78"/>
                        <a:pt x="60" y="73"/>
                        <a:pt x="63" y="75"/>
                      </a:cubicBezTo>
                      <a:cubicBezTo>
                        <a:pt x="63" y="75"/>
                        <a:pt x="61" y="73"/>
                        <a:pt x="62" y="73"/>
                      </a:cubicBezTo>
                      <a:cubicBezTo>
                        <a:pt x="62" y="73"/>
                        <a:pt x="64" y="75"/>
                        <a:pt x="63" y="74"/>
                      </a:cubicBezTo>
                      <a:cubicBezTo>
                        <a:pt x="64" y="75"/>
                        <a:pt x="64" y="73"/>
                        <a:pt x="64" y="73"/>
                      </a:cubicBezTo>
                      <a:cubicBezTo>
                        <a:pt x="63" y="72"/>
                        <a:pt x="64" y="73"/>
                        <a:pt x="64" y="74"/>
                      </a:cubicBezTo>
                      <a:cubicBezTo>
                        <a:pt x="63" y="72"/>
                        <a:pt x="64" y="69"/>
                        <a:pt x="66" y="70"/>
                      </a:cubicBezTo>
                      <a:cubicBezTo>
                        <a:pt x="65" y="69"/>
                        <a:pt x="64" y="67"/>
                        <a:pt x="64" y="67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7" y="69"/>
                        <a:pt x="66" y="68"/>
                        <a:pt x="67" y="69"/>
                      </a:cubicBezTo>
                      <a:cubicBezTo>
                        <a:pt x="66" y="67"/>
                        <a:pt x="67" y="72"/>
                        <a:pt x="67" y="70"/>
                      </a:cubicBezTo>
                      <a:cubicBezTo>
                        <a:pt x="68" y="72"/>
                        <a:pt x="65" y="67"/>
                        <a:pt x="67" y="69"/>
                      </a:cubicBezTo>
                      <a:cubicBezTo>
                        <a:pt x="67" y="69"/>
                        <a:pt x="66" y="67"/>
                        <a:pt x="68" y="68"/>
                      </a:cubicBezTo>
                      <a:cubicBezTo>
                        <a:pt x="67" y="68"/>
                        <a:pt x="69" y="70"/>
                        <a:pt x="70" y="70"/>
                      </a:cubicBezTo>
                      <a:cubicBezTo>
                        <a:pt x="70" y="69"/>
                        <a:pt x="69" y="69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7" y="66"/>
                        <a:pt x="69" y="67"/>
                        <a:pt x="68" y="66"/>
                      </a:cubicBezTo>
                      <a:cubicBezTo>
                        <a:pt x="69" y="67"/>
                        <a:pt x="68" y="64"/>
                        <a:pt x="70" y="67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8"/>
                        <a:pt x="70" y="66"/>
                        <a:pt x="70" y="65"/>
                      </a:cubicBezTo>
                      <a:cubicBezTo>
                        <a:pt x="70" y="65"/>
                        <a:pt x="70" y="66"/>
                        <a:pt x="71" y="66"/>
                      </a:cubicBezTo>
                      <a:cubicBezTo>
                        <a:pt x="68" y="63"/>
                        <a:pt x="71" y="66"/>
                        <a:pt x="69" y="63"/>
                      </a:cubicBezTo>
                      <a:cubicBezTo>
                        <a:pt x="71" y="64"/>
                        <a:pt x="71" y="62"/>
                        <a:pt x="73" y="64"/>
                      </a:cubicBezTo>
                      <a:cubicBezTo>
                        <a:pt x="72" y="62"/>
                        <a:pt x="72" y="61"/>
                        <a:pt x="73" y="61"/>
                      </a:cubicBezTo>
                      <a:cubicBezTo>
                        <a:pt x="73" y="61"/>
                        <a:pt x="73" y="62"/>
                        <a:pt x="73" y="62"/>
                      </a:cubicBezTo>
                      <a:cubicBezTo>
                        <a:pt x="75" y="63"/>
                        <a:pt x="74" y="62"/>
                        <a:pt x="74" y="61"/>
                      </a:cubicBezTo>
                      <a:cubicBezTo>
                        <a:pt x="74" y="62"/>
                        <a:pt x="76" y="63"/>
                        <a:pt x="77" y="63"/>
                      </a:cubicBezTo>
                      <a:cubicBezTo>
                        <a:pt x="77" y="62"/>
                        <a:pt x="75" y="61"/>
                        <a:pt x="74" y="60"/>
                      </a:cubicBezTo>
                      <a:cubicBezTo>
                        <a:pt x="77" y="62"/>
                        <a:pt x="73" y="57"/>
                        <a:pt x="76" y="59"/>
                      </a:cubicBezTo>
                      <a:cubicBezTo>
                        <a:pt x="77" y="59"/>
                        <a:pt x="77" y="61"/>
                        <a:pt x="78" y="61"/>
                      </a:cubicBezTo>
                      <a:cubicBezTo>
                        <a:pt x="81" y="64"/>
                        <a:pt x="77" y="58"/>
                        <a:pt x="79" y="59"/>
                      </a:cubicBez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8" y="58"/>
                        <a:pt x="76" y="55"/>
                        <a:pt x="78" y="57"/>
                      </a:cubicBezTo>
                      <a:cubicBezTo>
                        <a:pt x="77" y="56"/>
                        <a:pt x="80" y="57"/>
                        <a:pt x="77" y="55"/>
                      </a:cubicBezTo>
                      <a:cubicBezTo>
                        <a:pt x="80" y="56"/>
                        <a:pt x="78" y="52"/>
                        <a:pt x="83" y="55"/>
                      </a:cubicBezTo>
                      <a:cubicBezTo>
                        <a:pt x="83" y="55"/>
                        <a:pt x="83" y="55"/>
                        <a:pt x="82" y="54"/>
                      </a:cubicBezTo>
                      <a:cubicBezTo>
                        <a:pt x="81" y="53"/>
                        <a:pt x="83" y="55"/>
                        <a:pt x="82" y="54"/>
                      </a:cubicBezTo>
                      <a:cubicBezTo>
                        <a:pt x="82" y="54"/>
                        <a:pt x="81" y="53"/>
                        <a:pt x="81" y="53"/>
                      </a:cubicBezTo>
                      <a:cubicBezTo>
                        <a:pt x="82" y="53"/>
                        <a:pt x="82" y="53"/>
                        <a:pt x="84" y="55"/>
                      </a:cubicBezTo>
                      <a:cubicBezTo>
                        <a:pt x="86" y="56"/>
                        <a:pt x="81" y="51"/>
                        <a:pt x="82" y="51"/>
                      </a:cubicBezTo>
                      <a:cubicBezTo>
                        <a:pt x="83" y="52"/>
                        <a:pt x="84" y="52"/>
                        <a:pt x="84" y="52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5" y="52"/>
                        <a:pt x="87" y="53"/>
                      </a:cubicBezTo>
                      <a:cubicBezTo>
                        <a:pt x="87" y="53"/>
                        <a:pt x="87" y="52"/>
                        <a:pt x="86" y="51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7" y="52"/>
                        <a:pt x="88" y="52"/>
                        <a:pt x="87" y="51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8" y="52"/>
                        <a:pt x="88" y="52"/>
                        <a:pt x="88" y="51"/>
                      </a:cubicBezTo>
                      <a:cubicBezTo>
                        <a:pt x="87" y="50"/>
                        <a:pt x="86" y="50"/>
                        <a:pt x="86" y="50"/>
                      </a:cubicBezTo>
                      <a:cubicBezTo>
                        <a:pt x="85" y="49"/>
                        <a:pt x="86" y="49"/>
                        <a:pt x="85" y="48"/>
                      </a:cubicBezTo>
                      <a:cubicBezTo>
                        <a:pt x="87" y="50"/>
                        <a:pt x="87" y="49"/>
                        <a:pt x="87" y="49"/>
                      </a:cubicBezTo>
                      <a:cubicBezTo>
                        <a:pt x="88" y="49"/>
                        <a:pt x="86" y="47"/>
                        <a:pt x="86" y="47"/>
                      </a:cubicBezTo>
                      <a:cubicBezTo>
                        <a:pt x="87" y="48"/>
                        <a:pt x="87" y="47"/>
                        <a:pt x="88" y="48"/>
                      </a:cubicBezTo>
                      <a:cubicBezTo>
                        <a:pt x="88" y="48"/>
                        <a:pt x="87" y="47"/>
                        <a:pt x="87" y="48"/>
                      </a:cubicBezTo>
                      <a:cubicBezTo>
                        <a:pt x="88" y="49"/>
                        <a:pt x="89" y="50"/>
                        <a:pt x="89" y="49"/>
                      </a:cubicBezTo>
                      <a:cubicBezTo>
                        <a:pt x="88" y="48"/>
                        <a:pt x="85" y="46"/>
                        <a:pt x="87" y="46"/>
                      </a:cubicBezTo>
                      <a:cubicBezTo>
                        <a:pt x="87" y="47"/>
                        <a:pt x="88" y="47"/>
                        <a:pt x="88" y="48"/>
                      </a:cubicBezTo>
                      <a:cubicBezTo>
                        <a:pt x="90" y="48"/>
                        <a:pt x="90" y="48"/>
                        <a:pt x="90" y="48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89" y="47"/>
                        <a:pt x="89" y="47"/>
                        <a:pt x="89" y="48"/>
                      </a:cubicBezTo>
                      <a:cubicBezTo>
                        <a:pt x="88" y="46"/>
                        <a:pt x="89" y="46"/>
                        <a:pt x="88" y="45"/>
                      </a:cubicBezTo>
                      <a:cubicBezTo>
                        <a:pt x="88" y="44"/>
                        <a:pt x="89" y="45"/>
                        <a:pt x="89" y="45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1" y="46"/>
                        <a:pt x="91" y="45"/>
                        <a:pt x="90" y="44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1" y="43"/>
                        <a:pt x="95" y="48"/>
                        <a:pt x="94" y="45"/>
                      </a:cubicBezTo>
                      <a:cubicBezTo>
                        <a:pt x="94" y="45"/>
                        <a:pt x="92" y="42"/>
                        <a:pt x="91" y="41"/>
                      </a:cubicBezTo>
                      <a:cubicBezTo>
                        <a:pt x="93" y="42"/>
                        <a:pt x="91" y="38"/>
                        <a:pt x="94" y="40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4" y="38"/>
                        <a:pt x="93" y="35"/>
                        <a:pt x="97" y="37"/>
                      </a:cubicBezTo>
                      <a:cubicBezTo>
                        <a:pt x="97" y="38"/>
                        <a:pt x="98" y="38"/>
                        <a:pt x="99" y="39"/>
                      </a:cubicBezTo>
                      <a:cubicBezTo>
                        <a:pt x="98" y="38"/>
                        <a:pt x="101" y="40"/>
                        <a:pt x="99" y="38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4"/>
                        <a:pt x="97" y="33"/>
                        <a:pt x="98" y="34"/>
                      </a:cubicBezTo>
                      <a:cubicBezTo>
                        <a:pt x="98" y="34"/>
                        <a:pt x="97" y="33"/>
                        <a:pt x="97" y="33"/>
                      </a:cubicBezTo>
                      <a:cubicBezTo>
                        <a:pt x="99" y="35"/>
                        <a:pt x="100" y="35"/>
                        <a:pt x="99" y="34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7" y="31"/>
                        <a:pt x="99" y="31"/>
                      </a:cubicBezTo>
                      <a:cubicBezTo>
                        <a:pt x="99" y="32"/>
                        <a:pt x="100" y="32"/>
                        <a:pt x="100" y="33"/>
                      </a:cubicBezTo>
                      <a:cubicBezTo>
                        <a:pt x="100" y="31"/>
                        <a:pt x="98" y="29"/>
                        <a:pt x="100" y="30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1" y="30"/>
                        <a:pt x="100" y="29"/>
                      </a:cubicBezTo>
                      <a:cubicBezTo>
                        <a:pt x="102" y="30"/>
                        <a:pt x="103" y="30"/>
                        <a:pt x="104" y="31"/>
                      </a:cubicBezTo>
                      <a:cubicBezTo>
                        <a:pt x="102" y="26"/>
                        <a:pt x="103" y="24"/>
                        <a:pt x="105" y="23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7" y="25"/>
                        <a:pt x="104" y="22"/>
                        <a:pt x="105" y="23"/>
                      </a:cubicBezTo>
                      <a:cubicBezTo>
                        <a:pt x="106" y="24"/>
                        <a:pt x="107" y="24"/>
                        <a:pt x="108" y="26"/>
                      </a:cubicBezTo>
                      <a:cubicBezTo>
                        <a:pt x="110" y="26"/>
                        <a:pt x="107" y="23"/>
                        <a:pt x="107" y="23"/>
                      </a:cubicBezTo>
                      <a:cubicBezTo>
                        <a:pt x="106" y="21"/>
                        <a:pt x="108" y="24"/>
                        <a:pt x="106" y="22"/>
                      </a:cubicBezTo>
                      <a:cubicBezTo>
                        <a:pt x="106" y="22"/>
                        <a:pt x="108" y="22"/>
                        <a:pt x="106" y="20"/>
                      </a:cubicBezTo>
                      <a:cubicBezTo>
                        <a:pt x="107" y="21"/>
                        <a:pt x="108" y="22"/>
                        <a:pt x="109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11" y="24"/>
                        <a:pt x="111" y="27"/>
                        <a:pt x="114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7" y="31"/>
                        <a:pt x="116" y="32"/>
                        <a:pt x="117" y="32"/>
                      </a:cubicBezTo>
                      <a:cubicBezTo>
                        <a:pt x="117" y="31"/>
                        <a:pt x="114" y="28"/>
                        <a:pt x="113" y="27"/>
                      </a:cubicBezTo>
                      <a:cubicBezTo>
                        <a:pt x="113" y="26"/>
                        <a:pt x="109" y="22"/>
                        <a:pt x="110" y="21"/>
                      </a:cubicBezTo>
                      <a:cubicBezTo>
                        <a:pt x="111" y="22"/>
                        <a:pt x="110" y="22"/>
                        <a:pt x="111" y="24"/>
                      </a:cubicBezTo>
                      <a:cubicBezTo>
                        <a:pt x="113" y="25"/>
                        <a:pt x="111" y="22"/>
                        <a:pt x="112" y="23"/>
                      </a:cubicBezTo>
                      <a:cubicBezTo>
                        <a:pt x="111" y="22"/>
                        <a:pt x="109" y="20"/>
                        <a:pt x="109" y="19"/>
                      </a:cubicBezTo>
                      <a:cubicBezTo>
                        <a:pt x="110" y="20"/>
                        <a:pt x="111" y="21"/>
                        <a:pt x="111" y="21"/>
                      </a:cubicBezTo>
                      <a:cubicBezTo>
                        <a:pt x="110" y="20"/>
                        <a:pt x="110" y="19"/>
                        <a:pt x="109" y="18"/>
                      </a:cubicBezTo>
                      <a:cubicBezTo>
                        <a:pt x="107" y="15"/>
                        <a:pt x="110" y="18"/>
                        <a:pt x="108" y="16"/>
                      </a:cubicBezTo>
                      <a:cubicBezTo>
                        <a:pt x="110" y="18"/>
                        <a:pt x="112" y="21"/>
                        <a:pt x="113" y="21"/>
                      </a:cubicBezTo>
                      <a:cubicBezTo>
                        <a:pt x="112" y="19"/>
                        <a:pt x="112" y="18"/>
                        <a:pt x="109" y="16"/>
                      </a:cubicBezTo>
                      <a:cubicBezTo>
                        <a:pt x="110" y="16"/>
                        <a:pt x="111" y="17"/>
                        <a:pt x="112" y="19"/>
                      </a:cubicBezTo>
                      <a:cubicBezTo>
                        <a:pt x="113" y="19"/>
                        <a:pt x="110" y="15"/>
                        <a:pt x="113" y="18"/>
                      </a:cubicBezTo>
                      <a:cubicBezTo>
                        <a:pt x="111" y="16"/>
                        <a:pt x="111" y="16"/>
                        <a:pt x="111" y="16"/>
                      </a:cubicBezTo>
                      <a:cubicBezTo>
                        <a:pt x="112" y="17"/>
                        <a:pt x="113" y="17"/>
                        <a:pt x="114" y="18"/>
                      </a:cubicBezTo>
                      <a:cubicBezTo>
                        <a:pt x="114" y="18"/>
                        <a:pt x="112" y="15"/>
                        <a:pt x="115" y="17"/>
                      </a:cubicBezTo>
                      <a:cubicBezTo>
                        <a:pt x="115" y="17"/>
                        <a:pt x="115" y="16"/>
                        <a:pt x="113" y="15"/>
                      </a:cubicBezTo>
                      <a:cubicBezTo>
                        <a:pt x="112" y="14"/>
                        <a:pt x="114" y="17"/>
                        <a:pt x="112" y="14"/>
                      </a:cubicBezTo>
                      <a:cubicBezTo>
                        <a:pt x="114" y="16"/>
                        <a:pt x="112" y="13"/>
                        <a:pt x="112" y="13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3"/>
                        <a:pt x="113" y="13"/>
                        <a:pt x="112" y="12"/>
                      </a:cubicBezTo>
                      <a:cubicBezTo>
                        <a:pt x="112" y="12"/>
                        <a:pt x="113" y="13"/>
                        <a:pt x="113" y="13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2" y="10"/>
                        <a:pt x="115" y="14"/>
                        <a:pt x="115" y="13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7" y="16"/>
                        <a:pt x="117" y="15"/>
                      </a:cubicBezTo>
                      <a:cubicBezTo>
                        <a:pt x="116" y="14"/>
                        <a:pt x="114" y="12"/>
                        <a:pt x="113" y="10"/>
                      </a:cubicBezTo>
                      <a:cubicBezTo>
                        <a:pt x="113" y="9"/>
                        <a:pt x="115" y="12"/>
                        <a:pt x="114" y="10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5" y="13"/>
                        <a:pt x="118" y="14"/>
                        <a:pt x="118" y="14"/>
                      </a:cubicBezTo>
                      <a:cubicBezTo>
                        <a:pt x="118" y="13"/>
                        <a:pt x="116" y="11"/>
                        <a:pt x="115" y="10"/>
                      </a:cubicBezTo>
                      <a:cubicBezTo>
                        <a:pt x="115" y="10"/>
                        <a:pt x="116" y="11"/>
                        <a:pt x="117" y="12"/>
                      </a:cubicBezTo>
                      <a:cubicBezTo>
                        <a:pt x="117" y="11"/>
                        <a:pt x="116" y="10"/>
                        <a:pt x="115" y="9"/>
                      </a:cubicBezTo>
                      <a:cubicBezTo>
                        <a:pt x="116" y="10"/>
                        <a:pt x="118" y="11"/>
                        <a:pt x="120" y="12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7"/>
                        <a:pt x="123" y="16"/>
                        <a:pt x="125" y="18"/>
                      </a:cubicBezTo>
                      <a:cubicBezTo>
                        <a:pt x="126" y="18"/>
                        <a:pt x="125" y="17"/>
                        <a:pt x="125" y="17"/>
                      </a:cubicBezTo>
                      <a:cubicBezTo>
                        <a:pt x="121" y="14"/>
                        <a:pt x="121" y="12"/>
                        <a:pt x="118" y="9"/>
                      </a:cubicBezTo>
                      <a:cubicBezTo>
                        <a:pt x="118" y="7"/>
                        <a:pt x="126" y="16"/>
                        <a:pt x="122" y="10"/>
                      </a:cubicBezTo>
                      <a:cubicBezTo>
                        <a:pt x="121" y="9"/>
                        <a:pt x="120" y="7"/>
                        <a:pt x="120" y="8"/>
                      </a:cubicBezTo>
                      <a:cubicBezTo>
                        <a:pt x="121" y="8"/>
                        <a:pt x="117" y="5"/>
                        <a:pt x="119" y="6"/>
                      </a:cubicBezTo>
                      <a:cubicBezTo>
                        <a:pt x="120" y="7"/>
                        <a:pt x="122" y="8"/>
                        <a:pt x="123" y="11"/>
                      </a:cubicBezTo>
                      <a:cubicBezTo>
                        <a:pt x="123" y="10"/>
                        <a:pt x="122" y="10"/>
                        <a:pt x="123" y="11"/>
                      </a:cubicBezTo>
                      <a:cubicBezTo>
                        <a:pt x="124" y="11"/>
                        <a:pt x="125" y="14"/>
                        <a:pt x="126" y="13"/>
                      </a:cubicBezTo>
                      <a:cubicBezTo>
                        <a:pt x="126" y="13"/>
                        <a:pt x="126" y="12"/>
                        <a:pt x="125" y="11"/>
                      </a:cubicBezTo>
                      <a:cubicBezTo>
                        <a:pt x="123" y="9"/>
                        <a:pt x="124" y="11"/>
                        <a:pt x="123" y="9"/>
                      </a:cubicBezTo>
                      <a:cubicBezTo>
                        <a:pt x="123" y="8"/>
                        <a:pt x="126" y="11"/>
                        <a:pt x="123" y="7"/>
                      </a:cubicBezTo>
                      <a:cubicBezTo>
                        <a:pt x="123" y="8"/>
                        <a:pt x="121" y="6"/>
                        <a:pt x="120" y="5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5"/>
                        <a:pt x="121" y="5"/>
                        <a:pt x="121" y="5"/>
                      </a:cubicBezTo>
                      <a:cubicBezTo>
                        <a:pt x="122" y="5"/>
                        <a:pt x="119" y="3"/>
                        <a:pt x="120" y="3"/>
                      </a:cubicBezTo>
                      <a:cubicBezTo>
                        <a:pt x="122" y="5"/>
                        <a:pt x="122" y="5"/>
                        <a:pt x="122" y="5"/>
                      </a:cubicBezTo>
                      <a:cubicBezTo>
                        <a:pt x="124" y="7"/>
                        <a:pt x="121" y="5"/>
                        <a:pt x="124" y="8"/>
                      </a:cubicBezTo>
                      <a:cubicBezTo>
                        <a:pt x="124" y="7"/>
                        <a:pt x="123" y="6"/>
                        <a:pt x="124" y="6"/>
                      </a:cubicBezTo>
                      <a:cubicBezTo>
                        <a:pt x="124" y="6"/>
                        <a:pt x="124" y="7"/>
                        <a:pt x="124" y="7"/>
                      </a:cubicBezTo>
                      <a:cubicBezTo>
                        <a:pt x="125" y="7"/>
                        <a:pt x="129" y="11"/>
                        <a:pt x="127" y="8"/>
                      </a:cubicBezTo>
                      <a:cubicBezTo>
                        <a:pt x="127" y="7"/>
                        <a:pt x="126" y="7"/>
                        <a:pt x="125" y="6"/>
                      </a:cubicBezTo>
                      <a:cubicBezTo>
                        <a:pt x="125" y="5"/>
                        <a:pt x="125" y="3"/>
                        <a:pt x="125" y="3"/>
                      </a:cubicBezTo>
                      <a:cubicBezTo>
                        <a:pt x="127" y="5"/>
                        <a:pt x="126" y="2"/>
                        <a:pt x="128" y="5"/>
                      </a:cubicBezTo>
                      <a:cubicBezTo>
                        <a:pt x="126" y="4"/>
                        <a:pt x="125" y="5"/>
                        <a:pt x="127" y="7"/>
                      </a:cubicBezTo>
                      <a:cubicBezTo>
                        <a:pt x="130" y="10"/>
                        <a:pt x="126" y="7"/>
                        <a:pt x="128" y="10"/>
                      </a:cubicBezTo>
                      <a:cubicBezTo>
                        <a:pt x="129" y="10"/>
                        <a:pt x="131" y="13"/>
                        <a:pt x="133" y="14"/>
                      </a:cubicBezTo>
                      <a:cubicBezTo>
                        <a:pt x="133" y="14"/>
                        <a:pt x="133" y="14"/>
                        <a:pt x="133" y="13"/>
                      </a:cubicBezTo>
                      <a:cubicBezTo>
                        <a:pt x="131" y="11"/>
                        <a:pt x="131" y="12"/>
                        <a:pt x="129" y="10"/>
                      </a:cubicBezTo>
                      <a:cubicBezTo>
                        <a:pt x="131" y="10"/>
                        <a:pt x="130" y="8"/>
                        <a:pt x="129" y="6"/>
                      </a:cubicBezTo>
                      <a:cubicBezTo>
                        <a:pt x="130" y="7"/>
                        <a:pt x="132" y="9"/>
                        <a:pt x="132" y="9"/>
                      </a:cubicBezTo>
                      <a:cubicBezTo>
                        <a:pt x="132" y="8"/>
                        <a:pt x="133" y="7"/>
                        <a:pt x="134" y="7"/>
                      </a:cubicBezTo>
                      <a:cubicBezTo>
                        <a:pt x="131" y="5"/>
                        <a:pt x="134" y="6"/>
                        <a:pt x="132" y="4"/>
                      </a:cubicBezTo>
                      <a:cubicBezTo>
                        <a:pt x="131" y="4"/>
                        <a:pt x="129" y="2"/>
                        <a:pt x="128" y="0"/>
                      </a:cubicBezTo>
                      <a:cubicBezTo>
                        <a:pt x="128" y="0"/>
                        <a:pt x="129" y="2"/>
                        <a:pt x="130" y="2"/>
                      </a:cubicBezTo>
                      <a:cubicBezTo>
                        <a:pt x="129" y="0"/>
                        <a:pt x="132" y="4"/>
                        <a:pt x="131" y="2"/>
                      </a:cubicBezTo>
                      <a:cubicBezTo>
                        <a:pt x="131" y="3"/>
                        <a:pt x="133" y="5"/>
                        <a:pt x="135" y="7"/>
                      </a:cubicBezTo>
                      <a:cubicBezTo>
                        <a:pt x="135" y="6"/>
                        <a:pt x="137" y="9"/>
                        <a:pt x="137" y="9"/>
                      </a:cubicBezTo>
                      <a:cubicBezTo>
                        <a:pt x="136" y="7"/>
                        <a:pt x="136" y="5"/>
                        <a:pt x="136" y="4"/>
                      </a:cubicBezTo>
                      <a:cubicBezTo>
                        <a:pt x="139" y="6"/>
                        <a:pt x="138" y="3"/>
                        <a:pt x="139" y="2"/>
                      </a:cubicBezTo>
                      <a:cubicBezTo>
                        <a:pt x="140" y="3"/>
                        <a:pt x="142" y="6"/>
                        <a:pt x="143" y="6"/>
                      </a:cubicBezTo>
                      <a:cubicBezTo>
                        <a:pt x="143" y="6"/>
                        <a:pt x="140" y="4"/>
                        <a:pt x="142" y="4"/>
                      </a:cubicBezTo>
                      <a:cubicBezTo>
                        <a:pt x="142" y="5"/>
                        <a:pt x="142" y="5"/>
                        <a:pt x="142" y="5"/>
                      </a:cubicBezTo>
                      <a:cubicBezTo>
                        <a:pt x="142" y="4"/>
                        <a:pt x="145" y="6"/>
                        <a:pt x="142" y="2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4" y="5"/>
                        <a:pt x="144" y="4"/>
                        <a:pt x="144" y="4"/>
                      </a:cubicBezTo>
                      <a:cubicBezTo>
                        <a:pt x="144" y="5"/>
                        <a:pt x="145" y="5"/>
                        <a:pt x="146" y="6"/>
                      </a:cubicBezTo>
                      <a:cubicBezTo>
                        <a:pt x="148" y="8"/>
                        <a:pt x="146" y="5"/>
                        <a:pt x="147" y="5"/>
                      </a:cubicBezTo>
                      <a:cubicBezTo>
                        <a:pt x="145" y="3"/>
                        <a:pt x="145" y="3"/>
                        <a:pt x="145" y="3"/>
                      </a:cubicBezTo>
                      <a:cubicBezTo>
                        <a:pt x="145" y="1"/>
                        <a:pt x="146" y="3"/>
                        <a:pt x="147" y="1"/>
                      </a:cubicBezTo>
                      <a:cubicBezTo>
                        <a:pt x="148" y="3"/>
                        <a:pt x="148" y="3"/>
                        <a:pt x="148" y="3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9" y="3"/>
                        <a:pt x="150" y="4"/>
                        <a:pt x="149" y="3"/>
                      </a:cubicBezTo>
                      <a:cubicBezTo>
                        <a:pt x="151" y="7"/>
                        <a:pt x="151" y="7"/>
                        <a:pt x="151" y="7"/>
                      </a:cubicBezTo>
                      <a:cubicBezTo>
                        <a:pt x="150" y="7"/>
                        <a:pt x="150" y="5"/>
                        <a:pt x="148" y="4"/>
                      </a:cubicBezTo>
                      <a:cubicBezTo>
                        <a:pt x="147" y="2"/>
                        <a:pt x="147" y="3"/>
                        <a:pt x="148" y="5"/>
                      </a:cubicBezTo>
                      <a:cubicBezTo>
                        <a:pt x="148" y="5"/>
                        <a:pt x="148" y="5"/>
                        <a:pt x="148" y="4"/>
                      </a:cubicBezTo>
                      <a:cubicBezTo>
                        <a:pt x="150" y="6"/>
                        <a:pt x="149" y="6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ubicBezTo>
                        <a:pt x="151" y="9"/>
                        <a:pt x="151" y="9"/>
                        <a:pt x="151" y="10"/>
                      </a:cubicBezTo>
                      <a:cubicBezTo>
                        <a:pt x="150" y="9"/>
                        <a:pt x="149" y="8"/>
                        <a:pt x="149" y="8"/>
                      </a:cubicBezTo>
                      <a:cubicBezTo>
                        <a:pt x="151" y="10"/>
                        <a:pt x="151" y="11"/>
                        <a:pt x="150" y="10"/>
                      </a:cubicBezTo>
                      <a:cubicBezTo>
                        <a:pt x="148" y="9"/>
                        <a:pt x="150" y="13"/>
                        <a:pt x="149" y="13"/>
                      </a:cubicBezTo>
                      <a:cubicBezTo>
                        <a:pt x="147" y="10"/>
                        <a:pt x="146" y="9"/>
                        <a:pt x="146" y="8"/>
                      </a:cubicBezTo>
                      <a:cubicBezTo>
                        <a:pt x="145" y="7"/>
                        <a:pt x="146" y="8"/>
                        <a:pt x="145" y="7"/>
                      </a:cubicBezTo>
                      <a:cubicBezTo>
                        <a:pt x="146" y="9"/>
                        <a:pt x="147" y="11"/>
                        <a:pt x="148" y="13"/>
                      </a:cubicBezTo>
                      <a:cubicBezTo>
                        <a:pt x="146" y="11"/>
                        <a:pt x="146" y="11"/>
                        <a:pt x="146" y="11"/>
                      </a:cubicBezTo>
                      <a:cubicBezTo>
                        <a:pt x="147" y="12"/>
                        <a:pt x="148" y="14"/>
                        <a:pt x="147" y="14"/>
                      </a:cubicBezTo>
                      <a:cubicBezTo>
                        <a:pt x="146" y="14"/>
                        <a:pt x="145" y="15"/>
                        <a:pt x="144" y="16"/>
                      </a:cubicBezTo>
                      <a:cubicBezTo>
                        <a:pt x="143" y="14"/>
                        <a:pt x="143" y="14"/>
                        <a:pt x="143" y="14"/>
                      </a:cubicBezTo>
                      <a:cubicBezTo>
                        <a:pt x="145" y="18"/>
                        <a:pt x="142" y="17"/>
                        <a:pt x="143" y="18"/>
                      </a:cubicBezTo>
                      <a:cubicBezTo>
                        <a:pt x="141" y="18"/>
                        <a:pt x="142" y="22"/>
                        <a:pt x="140" y="20"/>
                      </a:cubicBezTo>
                      <a:cubicBezTo>
                        <a:pt x="139" y="22"/>
                        <a:pt x="139" y="24"/>
                        <a:pt x="136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6" y="25"/>
                        <a:pt x="134" y="22"/>
                        <a:pt x="134" y="23"/>
                      </a:cubicBezTo>
                      <a:cubicBezTo>
                        <a:pt x="135" y="24"/>
                        <a:pt x="135" y="25"/>
                        <a:pt x="136" y="27"/>
                      </a:cubicBezTo>
                      <a:cubicBezTo>
                        <a:pt x="134" y="26"/>
                        <a:pt x="134" y="28"/>
                        <a:pt x="135" y="30"/>
                      </a:cubicBezTo>
                      <a:cubicBezTo>
                        <a:pt x="134" y="29"/>
                        <a:pt x="134" y="29"/>
                        <a:pt x="134" y="29"/>
                      </a:cubicBezTo>
                      <a:cubicBezTo>
                        <a:pt x="136" y="32"/>
                        <a:pt x="133" y="31"/>
                        <a:pt x="131" y="31"/>
                      </a:cubicBezTo>
                      <a:cubicBezTo>
                        <a:pt x="131" y="30"/>
                        <a:pt x="129" y="29"/>
                        <a:pt x="129" y="30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30" y="35"/>
                        <a:pt x="128" y="34"/>
                      </a:cubicBezTo>
                      <a:cubicBezTo>
                        <a:pt x="129" y="39"/>
                        <a:pt x="126" y="39"/>
                        <a:pt x="126" y="43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46"/>
                        <a:pt x="120" y="45"/>
                        <a:pt x="121" y="48"/>
                      </a:cubicBezTo>
                      <a:cubicBezTo>
                        <a:pt x="118" y="46"/>
                        <a:pt x="118" y="46"/>
                        <a:pt x="118" y="46"/>
                      </a:cubicBezTo>
                      <a:cubicBezTo>
                        <a:pt x="117" y="45"/>
                        <a:pt x="118" y="47"/>
                        <a:pt x="120" y="49"/>
                      </a:cubicBezTo>
                      <a:cubicBezTo>
                        <a:pt x="119" y="49"/>
                        <a:pt x="120" y="52"/>
                        <a:pt x="117" y="50"/>
                      </a:cubicBezTo>
                      <a:cubicBezTo>
                        <a:pt x="116" y="50"/>
                        <a:pt x="118" y="52"/>
                        <a:pt x="118" y="52"/>
                      </a:cubicBezTo>
                      <a:cubicBezTo>
                        <a:pt x="116" y="52"/>
                        <a:pt x="116" y="53"/>
                        <a:pt x="116" y="54"/>
                      </a:cubicBezTo>
                      <a:cubicBezTo>
                        <a:pt x="116" y="54"/>
                        <a:pt x="116" y="54"/>
                        <a:pt x="116" y="54"/>
                      </a:cubicBezTo>
                      <a:cubicBezTo>
                        <a:pt x="115" y="53"/>
                        <a:pt x="114" y="52"/>
                        <a:pt x="114" y="52"/>
                      </a:cubicBezTo>
                      <a:cubicBezTo>
                        <a:pt x="114" y="53"/>
                        <a:pt x="112" y="53"/>
                        <a:pt x="115" y="56"/>
                      </a:cubicBezTo>
                      <a:cubicBezTo>
                        <a:pt x="113" y="55"/>
                        <a:pt x="115" y="59"/>
                        <a:pt x="111" y="58"/>
                      </a:cubicBezTo>
                      <a:cubicBezTo>
                        <a:pt x="112" y="59"/>
                        <a:pt x="112" y="59"/>
                        <a:pt x="113" y="60"/>
                      </a:cubicBezTo>
                      <a:cubicBezTo>
                        <a:pt x="112" y="61"/>
                        <a:pt x="109" y="60"/>
                        <a:pt x="110" y="62"/>
                      </a:cubicBezTo>
                      <a:cubicBezTo>
                        <a:pt x="109" y="62"/>
                        <a:pt x="109" y="60"/>
                        <a:pt x="108" y="60"/>
                      </a:cubicBezTo>
                      <a:cubicBezTo>
                        <a:pt x="108" y="61"/>
                        <a:pt x="109" y="62"/>
                        <a:pt x="110" y="62"/>
                      </a:cubicBezTo>
                      <a:cubicBezTo>
                        <a:pt x="110" y="65"/>
                        <a:pt x="105" y="63"/>
                        <a:pt x="104" y="65"/>
                      </a:cubicBezTo>
                      <a:cubicBezTo>
                        <a:pt x="104" y="69"/>
                        <a:pt x="101" y="71"/>
                        <a:pt x="99" y="73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100" y="76"/>
                        <a:pt x="94" y="71"/>
                        <a:pt x="97" y="76"/>
                      </a:cubicBezTo>
                      <a:cubicBezTo>
                        <a:pt x="96" y="75"/>
                        <a:pt x="96" y="76"/>
                        <a:pt x="95" y="75"/>
                      </a:cubicBezTo>
                      <a:cubicBezTo>
                        <a:pt x="96" y="77"/>
                        <a:pt x="92" y="75"/>
                        <a:pt x="93" y="78"/>
                      </a:cubicBezTo>
                      <a:cubicBezTo>
                        <a:pt x="93" y="78"/>
                        <a:pt x="93" y="78"/>
                        <a:pt x="93" y="77"/>
                      </a:cubicBezTo>
                      <a:cubicBezTo>
                        <a:pt x="91" y="77"/>
                        <a:pt x="92" y="79"/>
                        <a:pt x="90" y="79"/>
                      </a:cubicBezTo>
                      <a:cubicBezTo>
                        <a:pt x="89" y="78"/>
                        <a:pt x="89" y="78"/>
                        <a:pt x="89" y="77"/>
                      </a:cubicBezTo>
                      <a:cubicBezTo>
                        <a:pt x="87" y="76"/>
                        <a:pt x="91" y="81"/>
                        <a:pt x="87" y="78"/>
                      </a:cubicBezTo>
                      <a:cubicBezTo>
                        <a:pt x="87" y="78"/>
                        <a:pt x="89" y="80"/>
                        <a:pt x="89" y="80"/>
                      </a:cubicBezTo>
                      <a:cubicBezTo>
                        <a:pt x="86" y="80"/>
                        <a:pt x="85" y="84"/>
                        <a:pt x="84" y="87"/>
                      </a:cubicBezTo>
                      <a:cubicBezTo>
                        <a:pt x="81" y="86"/>
                        <a:pt x="79" y="82"/>
                        <a:pt x="80" y="85"/>
                      </a:cubicBezTo>
                      <a:cubicBezTo>
                        <a:pt x="79" y="85"/>
                        <a:pt x="81" y="86"/>
                        <a:pt x="80" y="86"/>
                      </a:cubicBezTo>
                      <a:cubicBezTo>
                        <a:pt x="81" y="87"/>
                        <a:pt x="76" y="83"/>
                        <a:pt x="77" y="85"/>
                      </a:cubicBezTo>
                      <a:cubicBezTo>
                        <a:pt x="79" y="87"/>
                        <a:pt x="78" y="86"/>
                        <a:pt x="79" y="87"/>
                      </a:cubicBezTo>
                      <a:cubicBezTo>
                        <a:pt x="77" y="87"/>
                        <a:pt x="75" y="85"/>
                        <a:pt x="76" y="87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7" y="90"/>
                        <a:pt x="74" y="89"/>
                        <a:pt x="77" y="94"/>
                      </a:cubicBezTo>
                      <a:cubicBezTo>
                        <a:pt x="73" y="99"/>
                        <a:pt x="69" y="105"/>
                        <a:pt x="65" y="109"/>
                      </a:cubicBezTo>
                      <a:cubicBezTo>
                        <a:pt x="59" y="112"/>
                        <a:pt x="55" y="118"/>
                        <a:pt x="48" y="120"/>
                      </a:cubicBezTo>
                      <a:cubicBezTo>
                        <a:pt x="45" y="118"/>
                        <a:pt x="45" y="118"/>
                        <a:pt x="44" y="120"/>
                      </a:cubicBezTo>
                      <a:cubicBezTo>
                        <a:pt x="44" y="120"/>
                        <a:pt x="44" y="119"/>
                        <a:pt x="44" y="119"/>
                      </a:cubicBezTo>
                      <a:cubicBezTo>
                        <a:pt x="45" y="122"/>
                        <a:pt x="43" y="120"/>
                        <a:pt x="45" y="122"/>
                      </a:cubicBezTo>
                      <a:cubicBezTo>
                        <a:pt x="42" y="123"/>
                        <a:pt x="41" y="125"/>
                        <a:pt x="39" y="127"/>
                      </a:cubicBezTo>
                      <a:cubicBezTo>
                        <a:pt x="39" y="126"/>
                        <a:pt x="38" y="124"/>
                        <a:pt x="37" y="124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7" y="126"/>
                        <a:pt x="37" y="126"/>
                        <a:pt x="37" y="126"/>
                      </a:cubicBezTo>
                      <a:cubicBezTo>
                        <a:pt x="37" y="126"/>
                        <a:pt x="38" y="128"/>
                        <a:pt x="39" y="128"/>
                      </a:cubicBezTo>
                      <a:cubicBezTo>
                        <a:pt x="37" y="131"/>
                        <a:pt x="34" y="132"/>
                        <a:pt x="30" y="133"/>
                      </a:cubicBezTo>
                      <a:cubicBezTo>
                        <a:pt x="27" y="133"/>
                        <a:pt x="24" y="134"/>
                        <a:pt x="21" y="136"/>
                      </a:cubicBezTo>
                      <a:cubicBezTo>
                        <a:pt x="19" y="135"/>
                        <a:pt x="18" y="137"/>
                        <a:pt x="17" y="139"/>
                      </a:cubicBezTo>
                      <a:cubicBezTo>
                        <a:pt x="11" y="137"/>
                        <a:pt x="6" y="136"/>
                        <a:pt x="3" y="141"/>
                      </a:cubicBezTo>
                      <a:cubicBezTo>
                        <a:pt x="3" y="141"/>
                        <a:pt x="0" y="133"/>
                        <a:pt x="1" y="1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57">
                  <a:extLst>
                    <a:ext uri="{FF2B5EF4-FFF2-40B4-BE49-F238E27FC236}">
                      <a16:creationId xmlns:a16="http://schemas.microsoft.com/office/drawing/2014/main" id="{298E55B5-BB4D-443F-8C3D-C3E33AD759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70"/>
                  <a:ext cx="1" cy="1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58">
                  <a:extLst>
                    <a:ext uri="{FF2B5EF4-FFF2-40B4-BE49-F238E27FC236}">
                      <a16:creationId xmlns:a16="http://schemas.microsoft.com/office/drawing/2014/main" id="{69DE0492-6267-4121-8F1F-43C7F98BA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9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59">
                  <a:extLst>
                    <a:ext uri="{FF2B5EF4-FFF2-40B4-BE49-F238E27FC236}">
                      <a16:creationId xmlns:a16="http://schemas.microsoft.com/office/drawing/2014/main" id="{4B5CD404-7FD9-48B7-9949-75115AA9C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270"/>
                  <a:ext cx="1" cy="1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60">
                  <a:extLst>
                    <a:ext uri="{FF2B5EF4-FFF2-40B4-BE49-F238E27FC236}">
                      <a16:creationId xmlns:a16="http://schemas.microsoft.com/office/drawing/2014/main" id="{9DBFDBB9-42A7-4583-9E0A-A4066679F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61">
                  <a:extLst>
                    <a:ext uri="{FF2B5EF4-FFF2-40B4-BE49-F238E27FC236}">
                      <a16:creationId xmlns:a16="http://schemas.microsoft.com/office/drawing/2014/main" id="{FDC27A06-53E1-4B19-86B9-DD54971AC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7" y="127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62">
                  <a:extLst>
                    <a:ext uri="{FF2B5EF4-FFF2-40B4-BE49-F238E27FC236}">
                      <a16:creationId xmlns:a16="http://schemas.microsoft.com/office/drawing/2014/main" id="{3EDDCC05-99CD-41DB-952D-D429BCF08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1"/>
                  <a:ext cx="1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63">
                  <a:extLst>
                    <a:ext uri="{FF2B5EF4-FFF2-40B4-BE49-F238E27FC236}">
                      <a16:creationId xmlns:a16="http://schemas.microsoft.com/office/drawing/2014/main" id="{3D839342-D41C-485F-9DAD-251B57431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272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Rectangle 64">
                  <a:extLst>
                    <a:ext uri="{FF2B5EF4-FFF2-40B4-BE49-F238E27FC236}">
                      <a16:creationId xmlns:a16="http://schemas.microsoft.com/office/drawing/2014/main" id="{45B60B72-B40A-47C0-8BE3-92C572D99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7" y="12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65">
                  <a:extLst>
                    <a:ext uri="{FF2B5EF4-FFF2-40B4-BE49-F238E27FC236}">
                      <a16:creationId xmlns:a16="http://schemas.microsoft.com/office/drawing/2014/main" id="{E12E0B16-9322-4CFE-8874-8AF8085D6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287"/>
                  <a:ext cx="1" cy="0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66">
                  <a:extLst>
                    <a:ext uri="{FF2B5EF4-FFF2-40B4-BE49-F238E27FC236}">
                      <a16:creationId xmlns:a16="http://schemas.microsoft.com/office/drawing/2014/main" id="{40040B92-1F32-41BC-8C7D-6CA6414FE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67">
                  <a:extLst>
                    <a:ext uri="{FF2B5EF4-FFF2-40B4-BE49-F238E27FC236}">
                      <a16:creationId xmlns:a16="http://schemas.microsoft.com/office/drawing/2014/main" id="{B2396267-8E01-4A64-885B-1565833CA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1"/>
                  <a:ext cx="1" cy="0"/>
                </a:xfrm>
                <a:custGeom>
                  <a:avLst/>
                  <a:gdLst>
                    <a:gd name="T0" fmla="*/ 0 w 1"/>
                    <a:gd name="T1" fmla="*/ 2 h 3"/>
                    <a:gd name="T2" fmla="*/ 0 w 1"/>
                    <a:gd name="T3" fmla="*/ 1 h 3"/>
                    <a:gd name="T4" fmla="*/ 0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68">
                  <a:extLst>
                    <a:ext uri="{FF2B5EF4-FFF2-40B4-BE49-F238E27FC236}">
                      <a16:creationId xmlns:a16="http://schemas.microsoft.com/office/drawing/2014/main" id="{739341F5-E243-4D98-97F2-76ECD97B0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185"/>
                  <a:ext cx="12" cy="12"/>
                </a:xfrm>
                <a:custGeom>
                  <a:avLst/>
                  <a:gdLst>
                    <a:gd name="T0" fmla="*/ 7 w 56"/>
                    <a:gd name="T1" fmla="*/ 32 h 49"/>
                    <a:gd name="T2" fmla="*/ 9 w 56"/>
                    <a:gd name="T3" fmla="*/ 31 h 49"/>
                    <a:gd name="T4" fmla="*/ 9 w 56"/>
                    <a:gd name="T5" fmla="*/ 23 h 49"/>
                    <a:gd name="T6" fmla="*/ 10 w 56"/>
                    <a:gd name="T7" fmla="*/ 23 h 49"/>
                    <a:gd name="T8" fmla="*/ 15 w 56"/>
                    <a:gd name="T9" fmla="*/ 24 h 49"/>
                    <a:gd name="T10" fmla="*/ 16 w 56"/>
                    <a:gd name="T11" fmla="*/ 23 h 49"/>
                    <a:gd name="T12" fmla="*/ 17 w 56"/>
                    <a:gd name="T13" fmla="*/ 20 h 49"/>
                    <a:gd name="T14" fmla="*/ 19 w 56"/>
                    <a:gd name="T15" fmla="*/ 20 h 49"/>
                    <a:gd name="T16" fmla="*/ 21 w 56"/>
                    <a:gd name="T17" fmla="*/ 22 h 49"/>
                    <a:gd name="T18" fmla="*/ 21 w 56"/>
                    <a:gd name="T19" fmla="*/ 18 h 49"/>
                    <a:gd name="T20" fmla="*/ 22 w 56"/>
                    <a:gd name="T21" fmla="*/ 15 h 49"/>
                    <a:gd name="T22" fmla="*/ 23 w 56"/>
                    <a:gd name="T23" fmla="*/ 15 h 49"/>
                    <a:gd name="T24" fmla="*/ 24 w 56"/>
                    <a:gd name="T25" fmla="*/ 11 h 49"/>
                    <a:gd name="T26" fmla="*/ 26 w 56"/>
                    <a:gd name="T27" fmla="*/ 13 h 49"/>
                    <a:gd name="T28" fmla="*/ 28 w 56"/>
                    <a:gd name="T29" fmla="*/ 12 h 49"/>
                    <a:gd name="T30" fmla="*/ 30 w 56"/>
                    <a:gd name="T31" fmla="*/ 14 h 49"/>
                    <a:gd name="T32" fmla="*/ 31 w 56"/>
                    <a:gd name="T33" fmla="*/ 12 h 49"/>
                    <a:gd name="T34" fmla="*/ 32 w 56"/>
                    <a:gd name="T35" fmla="*/ 14 h 49"/>
                    <a:gd name="T36" fmla="*/ 33 w 56"/>
                    <a:gd name="T37" fmla="*/ 11 h 49"/>
                    <a:gd name="T38" fmla="*/ 33 w 56"/>
                    <a:gd name="T39" fmla="*/ 11 h 49"/>
                    <a:gd name="T40" fmla="*/ 34 w 56"/>
                    <a:gd name="T41" fmla="*/ 10 h 49"/>
                    <a:gd name="T42" fmla="*/ 37 w 56"/>
                    <a:gd name="T43" fmla="*/ 10 h 49"/>
                    <a:gd name="T44" fmla="*/ 38 w 56"/>
                    <a:gd name="T45" fmla="*/ 9 h 49"/>
                    <a:gd name="T46" fmla="*/ 39 w 56"/>
                    <a:gd name="T47" fmla="*/ 9 h 49"/>
                    <a:gd name="T48" fmla="*/ 42 w 56"/>
                    <a:gd name="T49" fmla="*/ 9 h 49"/>
                    <a:gd name="T50" fmla="*/ 43 w 56"/>
                    <a:gd name="T51" fmla="*/ 16 h 49"/>
                    <a:gd name="T52" fmla="*/ 43 w 56"/>
                    <a:gd name="T53" fmla="*/ 9 h 49"/>
                    <a:gd name="T54" fmla="*/ 44 w 56"/>
                    <a:gd name="T55" fmla="*/ 2 h 49"/>
                    <a:gd name="T56" fmla="*/ 45 w 56"/>
                    <a:gd name="T57" fmla="*/ 5 h 49"/>
                    <a:gd name="T58" fmla="*/ 45 w 56"/>
                    <a:gd name="T59" fmla="*/ 1 h 49"/>
                    <a:gd name="T60" fmla="*/ 46 w 56"/>
                    <a:gd name="T61" fmla="*/ 4 h 49"/>
                    <a:gd name="T62" fmla="*/ 47 w 56"/>
                    <a:gd name="T63" fmla="*/ 10 h 49"/>
                    <a:gd name="T64" fmla="*/ 48 w 56"/>
                    <a:gd name="T65" fmla="*/ 4 h 49"/>
                    <a:gd name="T66" fmla="*/ 49 w 56"/>
                    <a:gd name="T67" fmla="*/ 7 h 49"/>
                    <a:gd name="T68" fmla="*/ 49 w 56"/>
                    <a:gd name="T69" fmla="*/ 3 h 49"/>
                    <a:gd name="T70" fmla="*/ 50 w 56"/>
                    <a:gd name="T71" fmla="*/ 3 h 49"/>
                    <a:gd name="T72" fmla="*/ 50 w 56"/>
                    <a:gd name="T73" fmla="*/ 12 h 49"/>
                    <a:gd name="T74" fmla="*/ 51 w 56"/>
                    <a:gd name="T75" fmla="*/ 6 h 49"/>
                    <a:gd name="T76" fmla="*/ 54 w 56"/>
                    <a:gd name="T77" fmla="*/ 17 h 49"/>
                    <a:gd name="T78" fmla="*/ 54 w 56"/>
                    <a:gd name="T79" fmla="*/ 19 h 49"/>
                    <a:gd name="T80" fmla="*/ 56 w 56"/>
                    <a:gd name="T81" fmla="*/ 19 h 49"/>
                    <a:gd name="T82" fmla="*/ 55 w 56"/>
                    <a:gd name="T83" fmla="*/ 24 h 49"/>
                    <a:gd name="T84" fmla="*/ 54 w 56"/>
                    <a:gd name="T85" fmla="*/ 20 h 49"/>
                    <a:gd name="T86" fmla="*/ 52 w 56"/>
                    <a:gd name="T87" fmla="*/ 27 h 49"/>
                    <a:gd name="T88" fmla="*/ 48 w 56"/>
                    <a:gd name="T89" fmla="*/ 31 h 49"/>
                    <a:gd name="T90" fmla="*/ 44 w 56"/>
                    <a:gd name="T91" fmla="*/ 33 h 49"/>
                    <a:gd name="T92" fmla="*/ 40 w 56"/>
                    <a:gd name="T93" fmla="*/ 35 h 49"/>
                    <a:gd name="T94" fmla="*/ 38 w 56"/>
                    <a:gd name="T95" fmla="*/ 37 h 49"/>
                    <a:gd name="T96" fmla="*/ 33 w 56"/>
                    <a:gd name="T97" fmla="*/ 36 h 49"/>
                    <a:gd name="T98" fmla="*/ 30 w 56"/>
                    <a:gd name="T99" fmla="*/ 34 h 49"/>
                    <a:gd name="T100" fmla="*/ 27 w 56"/>
                    <a:gd name="T101" fmla="*/ 32 h 49"/>
                    <a:gd name="T102" fmla="*/ 20 w 56"/>
                    <a:gd name="T103" fmla="*/ 44 h 49"/>
                    <a:gd name="T104" fmla="*/ 17 w 56"/>
                    <a:gd name="T105" fmla="*/ 44 h 49"/>
                    <a:gd name="T106" fmla="*/ 3 w 56"/>
                    <a:gd name="T107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9">
                      <a:moveTo>
                        <a:pt x="3" y="36"/>
                      </a:moveTo>
                      <a:cubicBezTo>
                        <a:pt x="0" y="29"/>
                        <a:pt x="4" y="35"/>
                        <a:pt x="3" y="31"/>
                      </a:cubicBezTo>
                      <a:cubicBezTo>
                        <a:pt x="3" y="30"/>
                        <a:pt x="5" y="34"/>
                        <a:pt x="4" y="33"/>
                      </a:cubicBezTo>
                      <a:cubicBezTo>
                        <a:pt x="2" y="28"/>
                        <a:pt x="5" y="30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5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7" y="32"/>
                        <a:pt x="8" y="33"/>
                        <a:pt x="7" y="31"/>
                      </a:cubicBezTo>
                      <a:cubicBezTo>
                        <a:pt x="8" y="32"/>
                        <a:pt x="9" y="34"/>
                        <a:pt x="9" y="3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6" y="27"/>
                        <a:pt x="9" y="32"/>
                        <a:pt x="8" y="29"/>
                      </a:cubicBezTo>
                      <a:cubicBezTo>
                        <a:pt x="8" y="30"/>
                        <a:pt x="8" y="30"/>
                        <a:pt x="9" y="31"/>
                      </a:cubicBezTo>
                      <a:cubicBezTo>
                        <a:pt x="7" y="27"/>
                        <a:pt x="9" y="28"/>
                        <a:pt x="9" y="26"/>
                      </a:cubicBezTo>
                      <a:cubicBezTo>
                        <a:pt x="9" y="27"/>
                        <a:pt x="10" y="28"/>
                        <a:pt x="10" y="29"/>
                      </a:cubicBezTo>
                      <a:cubicBezTo>
                        <a:pt x="9" y="27"/>
                        <a:pt x="9" y="26"/>
                        <a:pt x="9" y="26"/>
                      </a:cubicBezTo>
                      <a:cubicBezTo>
                        <a:pt x="10" y="28"/>
                        <a:pt x="8" y="23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2"/>
                        <a:pt x="10" y="26"/>
                        <a:pt x="9" y="23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8" y="22"/>
                        <a:pt x="11" y="27"/>
                        <a:pt x="10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3"/>
                        <a:pt x="10" y="25"/>
                        <a:pt x="10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1" y="26"/>
                        <a:pt x="10" y="23"/>
                      </a:cubicBezTo>
                      <a:cubicBezTo>
                        <a:pt x="11" y="25"/>
                        <a:pt x="10" y="24"/>
                        <a:pt x="12" y="27"/>
                      </a:cubicBezTo>
                      <a:cubicBezTo>
                        <a:pt x="11" y="24"/>
                        <a:pt x="13" y="24"/>
                        <a:pt x="13" y="24"/>
                      </a:cubicBezTo>
                      <a:cubicBezTo>
                        <a:pt x="14" y="25"/>
                        <a:pt x="14" y="25"/>
                        <a:pt x="15" y="26"/>
                      </a:cubicBezTo>
                      <a:cubicBezTo>
                        <a:pt x="14" y="26"/>
                        <a:pt x="15" y="26"/>
                        <a:pt x="14" y="24"/>
                      </a:cubicBezTo>
                      <a:cubicBezTo>
                        <a:pt x="14" y="24"/>
                        <a:pt x="15" y="25"/>
                        <a:pt x="15" y="26"/>
                      </a:cubicBezTo>
                      <a:cubicBezTo>
                        <a:pt x="15" y="27"/>
                        <a:pt x="14" y="22"/>
                        <a:pt x="15" y="24"/>
                      </a:cubicBezTo>
                      <a:cubicBezTo>
                        <a:pt x="15" y="24"/>
                        <a:pt x="15" y="25"/>
                        <a:pt x="16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6" y="25"/>
                      </a:cubicBezTo>
                      <a:cubicBezTo>
                        <a:pt x="15" y="23"/>
                        <a:pt x="16" y="26"/>
                        <a:pt x="16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7" y="28"/>
                        <a:pt x="15" y="22"/>
                        <a:pt x="16" y="23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2"/>
                        <a:pt x="16" y="23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7" y="22"/>
                        <a:pt x="17" y="23"/>
                        <a:pt x="17" y="22"/>
                      </a:cubicBezTo>
                      <a:cubicBezTo>
                        <a:pt x="17" y="22"/>
                        <a:pt x="18" y="26"/>
                        <a:pt x="18" y="25"/>
                      </a:cubicBezTo>
                      <a:cubicBezTo>
                        <a:pt x="17" y="22"/>
                        <a:pt x="18" y="23"/>
                        <a:pt x="17" y="20"/>
                      </a:cubicBezTo>
                      <a:cubicBezTo>
                        <a:pt x="17" y="20"/>
                        <a:pt x="18" y="21"/>
                        <a:pt x="18" y="20"/>
                      </a:cubicBezTo>
                      <a:cubicBezTo>
                        <a:pt x="18" y="21"/>
                        <a:pt x="19" y="24"/>
                        <a:pt x="19" y="25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8"/>
                        <a:pt x="20" y="26"/>
                        <a:pt x="20" y="28"/>
                      </a:cubicBezTo>
                      <a:cubicBezTo>
                        <a:pt x="20" y="28"/>
                        <a:pt x="20" y="26"/>
                        <a:pt x="20" y="27"/>
                      </a:cubicBezTo>
                      <a:cubicBezTo>
                        <a:pt x="20" y="25"/>
                        <a:pt x="19" y="21"/>
                        <a:pt x="19" y="20"/>
                      </a:cubicBezTo>
                      <a:cubicBezTo>
                        <a:pt x="19" y="22"/>
                        <a:pt x="20" y="24"/>
                        <a:pt x="20" y="25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21"/>
                        <a:pt x="19" y="20"/>
                      </a:cubicBezTo>
                      <a:cubicBezTo>
                        <a:pt x="19" y="19"/>
                        <a:pt x="19" y="18"/>
                        <a:pt x="19" y="18"/>
                      </a:cubicBezTo>
                      <a:cubicBezTo>
                        <a:pt x="19" y="18"/>
                        <a:pt x="19" y="17"/>
                        <a:pt x="20" y="20"/>
                      </a:cubicBezTo>
                      <a:cubicBezTo>
                        <a:pt x="20" y="21"/>
                        <a:pt x="20" y="21"/>
                        <a:pt x="21" y="22"/>
                      </a:cubicBezTo>
                      <a:cubicBezTo>
                        <a:pt x="21" y="22"/>
                        <a:pt x="20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19"/>
                        <a:pt x="20" y="18"/>
                      </a:cubicBezTo>
                      <a:cubicBezTo>
                        <a:pt x="20" y="18"/>
                        <a:pt x="21" y="20"/>
                        <a:pt x="20" y="19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ubicBezTo>
                        <a:pt x="20" y="17"/>
                        <a:pt x="20" y="17"/>
                        <a:pt x="21" y="18"/>
                      </a:cubicBezTo>
                      <a:cubicBezTo>
                        <a:pt x="20" y="16"/>
                        <a:pt x="20" y="15"/>
                        <a:pt x="20" y="14"/>
                      </a:cubicBezTo>
                      <a:cubicBezTo>
                        <a:pt x="20" y="12"/>
                        <a:pt x="21" y="17"/>
                        <a:pt x="20" y="16"/>
                      </a:cubicBezTo>
                      <a:cubicBezTo>
                        <a:pt x="21" y="18"/>
                        <a:pt x="20" y="13"/>
                        <a:pt x="22" y="16"/>
                      </a:cubicBezTo>
                      <a:cubicBezTo>
                        <a:pt x="22" y="16"/>
                        <a:pt x="21" y="13"/>
                        <a:pt x="21" y="14"/>
                      </a:cubicBezTo>
                      <a:cubicBezTo>
                        <a:pt x="21" y="14"/>
                        <a:pt x="22" y="16"/>
                        <a:pt x="22" y="15"/>
                      </a:cubicBezTo>
                      <a:cubicBezTo>
                        <a:pt x="22" y="17"/>
                        <a:pt x="22" y="15"/>
                        <a:pt x="22" y="15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4"/>
                        <a:pt x="22" y="12"/>
                        <a:pt x="23" y="14"/>
                      </a:cubicBezTo>
                      <a:cubicBezTo>
                        <a:pt x="23" y="13"/>
                        <a:pt x="22" y="11"/>
                        <a:pt x="22" y="11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3" y="12"/>
                        <a:pt x="24" y="14"/>
                      </a:cubicBezTo>
                      <a:cubicBezTo>
                        <a:pt x="23" y="12"/>
                        <a:pt x="23" y="17"/>
                        <a:pt x="23" y="15"/>
                      </a:cubicBezTo>
                      <a:cubicBezTo>
                        <a:pt x="24" y="16"/>
                        <a:pt x="23" y="11"/>
                        <a:pt x="23" y="14"/>
                      </a:cubicBezTo>
                      <a:cubicBezTo>
                        <a:pt x="23" y="14"/>
                        <a:pt x="23" y="11"/>
                        <a:pt x="24" y="13"/>
                      </a:cubicBezTo>
                      <a:cubicBezTo>
                        <a:pt x="24" y="13"/>
                        <a:pt x="24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1"/>
                        <a:pt x="24" y="14"/>
                        <a:pt x="24" y="11"/>
                      </a:cubicBezTo>
                      <a:cubicBezTo>
                        <a:pt x="24" y="13"/>
                        <a:pt x="24" y="10"/>
                        <a:pt x="25" y="14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4"/>
                        <a:pt x="25" y="12"/>
                      </a:cubicBezTo>
                      <a:cubicBezTo>
                        <a:pt x="25" y="13"/>
                        <a:pt x="25" y="13"/>
                        <a:pt x="25" y="14"/>
                      </a:cubicBezTo>
                      <a:cubicBezTo>
                        <a:pt x="24" y="10"/>
                        <a:pt x="25" y="14"/>
                        <a:pt x="25" y="11"/>
                      </a:cubicBezTo>
                      <a:cubicBezTo>
                        <a:pt x="25" y="12"/>
                        <a:pt x="25" y="11"/>
                        <a:pt x="26" y="13"/>
                      </a:cubicBezTo>
                      <a:cubicBezTo>
                        <a:pt x="26" y="12"/>
                        <a:pt x="26" y="10"/>
                        <a:pt x="26" y="11"/>
                      </a:cubicBezTo>
                      <a:cubicBezTo>
                        <a:pt x="26" y="12"/>
                        <a:pt x="26" y="12"/>
                        <a:pt x="26" y="13"/>
                      </a:cubicBezTo>
                      <a:cubicBezTo>
                        <a:pt x="27" y="14"/>
                        <a:pt x="26" y="13"/>
                        <a:pt x="26" y="12"/>
                      </a:cubicBezTo>
                      <a:cubicBezTo>
                        <a:pt x="27" y="13"/>
                        <a:pt x="27" y="14"/>
                        <a:pt x="28" y="16"/>
                      </a:cubicBezTo>
                      <a:cubicBezTo>
                        <a:pt x="27" y="15"/>
                        <a:pt x="27" y="12"/>
                        <a:pt x="27" y="11"/>
                      </a:cubicBezTo>
                      <a:cubicBezTo>
                        <a:pt x="28" y="15"/>
                        <a:pt x="27" y="8"/>
                        <a:pt x="28" y="12"/>
                      </a:cubicBezTo>
                      <a:cubicBezTo>
                        <a:pt x="28" y="13"/>
                        <a:pt x="28" y="14"/>
                        <a:pt x="28" y="15"/>
                      </a:cubicBezTo>
                      <a:cubicBezTo>
                        <a:pt x="29" y="19"/>
                        <a:pt x="28" y="12"/>
                        <a:pt x="28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3"/>
                        <a:pt x="28" y="9"/>
                        <a:pt x="28" y="12"/>
                      </a:cubicBezTo>
                      <a:cubicBezTo>
                        <a:pt x="28" y="11"/>
                        <a:pt x="29" y="13"/>
                        <a:pt x="28" y="10"/>
                      </a:cubicBezTo>
                      <a:cubicBezTo>
                        <a:pt x="29" y="12"/>
                        <a:pt x="29" y="8"/>
                        <a:pt x="30" y="14"/>
                      </a:cubicBezTo>
                      <a:cubicBezTo>
                        <a:pt x="30" y="13"/>
                        <a:pt x="30" y="14"/>
                        <a:pt x="30" y="12"/>
                      </a:cubicBezTo>
                      <a:cubicBezTo>
                        <a:pt x="30" y="10"/>
                        <a:pt x="30" y="13"/>
                        <a:pt x="30" y="12"/>
                      </a:cubicBezTo>
                      <a:cubicBezTo>
                        <a:pt x="30" y="12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1" y="14"/>
                      </a:cubicBezTo>
                      <a:cubicBezTo>
                        <a:pt x="31" y="16"/>
                        <a:pt x="30" y="9"/>
                        <a:pt x="31" y="10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10"/>
                        <a:pt x="31" y="12"/>
                        <a:pt x="32" y="15"/>
                      </a:cubicBezTo>
                      <a:cubicBezTo>
                        <a:pt x="32" y="14"/>
                        <a:pt x="32" y="14"/>
                        <a:pt x="32" y="13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3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2" y="13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0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3" y="12"/>
                        <a:pt x="32" y="10"/>
                        <a:pt x="32" y="10"/>
                      </a:cubicBezTo>
                      <a:cubicBezTo>
                        <a:pt x="32" y="11"/>
                        <a:pt x="33" y="10"/>
                        <a:pt x="33" y="11"/>
                      </a:cubicBezTo>
                      <a:cubicBezTo>
                        <a:pt x="33" y="12"/>
                        <a:pt x="32" y="10"/>
                        <a:pt x="32" y="11"/>
                      </a:cubicBezTo>
                      <a:cubicBezTo>
                        <a:pt x="33" y="12"/>
                        <a:pt x="33" y="14"/>
                        <a:pt x="33" y="13"/>
                      </a:cubicBezTo>
                      <a:cubicBezTo>
                        <a:pt x="33" y="12"/>
                        <a:pt x="32" y="8"/>
                        <a:pt x="33" y="10"/>
                      </a:cubicBezTo>
                      <a:cubicBezTo>
                        <a:pt x="33" y="10"/>
                        <a:pt x="33" y="11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0"/>
                        <a:pt x="33" y="11"/>
                        <a:pt x="33" y="9"/>
                      </a:cubicBezTo>
                      <a:cubicBezTo>
                        <a:pt x="33" y="9"/>
                        <a:pt x="34" y="10"/>
                        <a:pt x="34" y="10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4" y="10"/>
                        <a:pt x="35" y="16"/>
                        <a:pt x="35" y="14"/>
                      </a:cubicBezTo>
                      <a:cubicBezTo>
                        <a:pt x="35" y="14"/>
                        <a:pt x="35" y="10"/>
                        <a:pt x="35" y="9"/>
                      </a:cubicBezTo>
                      <a:cubicBezTo>
                        <a:pt x="35" y="10"/>
                        <a:pt x="35" y="7"/>
                        <a:pt x="36" y="10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6" y="9"/>
                        <a:pt x="36" y="5"/>
                        <a:pt x="37" y="10"/>
                      </a:cubicBezTo>
                      <a:cubicBezTo>
                        <a:pt x="37" y="10"/>
                        <a:pt x="37" y="12"/>
                        <a:pt x="37" y="13"/>
                      </a:cubicBezTo>
                      <a:cubicBezTo>
                        <a:pt x="37" y="11"/>
                        <a:pt x="38" y="15"/>
                        <a:pt x="37" y="12"/>
                      </a:cubicBezTo>
                      <a:cubicBezTo>
                        <a:pt x="37" y="10"/>
                        <a:pt x="37" y="9"/>
                        <a:pt x="37" y="8"/>
                      </a:cubicBezTo>
                      <a:cubicBezTo>
                        <a:pt x="37" y="7"/>
                        <a:pt x="38" y="7"/>
                        <a:pt x="38" y="9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8" y="10"/>
                        <a:pt x="38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8" y="5"/>
                        <a:pt x="38" y="7"/>
                      </a:cubicBezTo>
                      <a:cubicBezTo>
                        <a:pt x="39" y="8"/>
                        <a:pt x="39" y="8"/>
                        <a:pt x="39" y="9"/>
                      </a:cubicBezTo>
                      <a:cubicBezTo>
                        <a:pt x="39" y="7"/>
                        <a:pt x="39" y="5"/>
                        <a:pt x="39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9"/>
                        <a:pt x="39" y="7"/>
                        <a:pt x="39" y="6"/>
                      </a:cubicBezTo>
                      <a:cubicBezTo>
                        <a:pt x="40" y="8"/>
                        <a:pt x="40" y="8"/>
                        <a:pt x="40" y="10"/>
                      </a:cubicBezTo>
                      <a:cubicBezTo>
                        <a:pt x="40" y="5"/>
                        <a:pt x="41" y="4"/>
                        <a:pt x="42" y="5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8"/>
                        <a:pt x="42" y="4"/>
                        <a:pt x="42" y="5"/>
                      </a:cubicBezTo>
                      <a:cubicBezTo>
                        <a:pt x="42" y="6"/>
                        <a:pt x="42" y="8"/>
                        <a:pt x="42" y="9"/>
                      </a:cubicBezTo>
                      <a:cubicBezTo>
                        <a:pt x="42" y="11"/>
                        <a:pt x="42" y="7"/>
                        <a:pt x="42" y="6"/>
                      </a:cubicBezTo>
                      <a:cubicBezTo>
                        <a:pt x="42" y="4"/>
                        <a:pt x="42" y="7"/>
                        <a:pt x="42" y="5"/>
                      </a:cubicBezTo>
                      <a:cubicBezTo>
                        <a:pt x="42" y="4"/>
                        <a:pt x="42" y="6"/>
                        <a:pt x="42" y="4"/>
                      </a:cubicBezTo>
                      <a:cubicBezTo>
                        <a:pt x="42" y="5"/>
                        <a:pt x="43" y="7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10"/>
                        <a:pt x="43" y="12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9"/>
                        <a:pt x="43" y="19"/>
                        <a:pt x="43" y="20"/>
                      </a:cubicBezTo>
                      <a:cubicBezTo>
                        <a:pt x="43" y="19"/>
                        <a:pt x="43" y="15"/>
                        <a:pt x="43" y="13"/>
                      </a:cubicBezTo>
                      <a:cubicBezTo>
                        <a:pt x="43" y="13"/>
                        <a:pt x="43" y="7"/>
                        <a:pt x="43" y="7"/>
                      </a:cubicBezTo>
                      <a:cubicBezTo>
                        <a:pt x="43" y="9"/>
                        <a:pt x="43" y="8"/>
                        <a:pt x="43" y="10"/>
                      </a:cubicBezTo>
                      <a:cubicBezTo>
                        <a:pt x="43" y="12"/>
                        <a:pt x="43" y="9"/>
                        <a:pt x="43" y="9"/>
                      </a:cubicBezTo>
                      <a:cubicBezTo>
                        <a:pt x="43" y="8"/>
                        <a:pt x="43" y="6"/>
                        <a:pt x="43" y="5"/>
                      </a:cubicBezTo>
                      <a:cubicBezTo>
                        <a:pt x="44" y="6"/>
                        <a:pt x="43" y="8"/>
                        <a:pt x="44" y="8"/>
                      </a:cubicBezTo>
                      <a:cubicBezTo>
                        <a:pt x="44" y="6"/>
                        <a:pt x="44" y="5"/>
                        <a:pt x="43" y="4"/>
                      </a:cubicBezTo>
                      <a:cubicBezTo>
                        <a:pt x="43" y="1"/>
                        <a:pt x="44" y="5"/>
                        <a:pt x="44" y="2"/>
                      </a:cubicBezTo>
                      <a:cubicBezTo>
                        <a:pt x="44" y="5"/>
                        <a:pt x="44" y="8"/>
                        <a:pt x="44" y="9"/>
                      </a:cubicBezTo>
                      <a:cubicBezTo>
                        <a:pt x="44" y="7"/>
                        <a:pt x="44" y="6"/>
                        <a:pt x="44" y="2"/>
                      </a:cubicBezTo>
                      <a:cubicBezTo>
                        <a:pt x="44" y="3"/>
                        <a:pt x="44" y="5"/>
                        <a:pt x="44" y="7"/>
                      </a:cubicBezTo>
                      <a:cubicBezTo>
                        <a:pt x="44" y="8"/>
                        <a:pt x="44" y="2"/>
                        <a:pt x="45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5"/>
                        <a:pt x="45" y="6"/>
                        <a:pt x="45" y="7"/>
                      </a:cubicBezTo>
                      <a:cubicBezTo>
                        <a:pt x="45" y="7"/>
                        <a:pt x="45" y="4"/>
                        <a:pt x="45" y="8"/>
                      </a:cubicBezTo>
                      <a:cubicBezTo>
                        <a:pt x="45" y="7"/>
                        <a:pt x="45" y="7"/>
                        <a:pt x="45" y="5"/>
                      </a:cubicBezTo>
                      <a:cubicBezTo>
                        <a:pt x="45" y="3"/>
                        <a:pt x="45" y="7"/>
                        <a:pt x="45" y="3"/>
                      </a:cubicBezTo>
                      <a:cubicBezTo>
                        <a:pt x="45" y="6"/>
                        <a:pt x="45" y="3"/>
                        <a:pt x="45" y="2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1"/>
                      </a:cubicBezTo>
                      <a:cubicBezTo>
                        <a:pt x="45" y="2"/>
                        <a:pt x="45" y="3"/>
                        <a:pt x="46" y="4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6" y="0"/>
                        <a:pt x="46" y="5"/>
                        <a:pt x="46" y="5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8"/>
                        <a:pt x="46" y="7"/>
                      </a:cubicBezTo>
                      <a:cubicBezTo>
                        <a:pt x="46" y="5"/>
                        <a:pt x="46" y="3"/>
                        <a:pt x="46" y="1"/>
                      </a:cubicBezTo>
                      <a:cubicBezTo>
                        <a:pt x="46" y="0"/>
                        <a:pt x="46" y="4"/>
                        <a:pt x="46" y="2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5"/>
                        <a:pt x="46" y="7"/>
                        <a:pt x="46" y="7"/>
                      </a:cubicBezTo>
                      <a:cubicBezTo>
                        <a:pt x="47" y="7"/>
                        <a:pt x="47" y="4"/>
                        <a:pt x="46" y="3"/>
                      </a:cubicBezTo>
                      <a:cubicBezTo>
                        <a:pt x="47" y="2"/>
                        <a:pt x="47" y="4"/>
                        <a:pt x="47" y="5"/>
                      </a:cubicBezTo>
                      <a:cubicBezTo>
                        <a:pt x="47" y="4"/>
                        <a:pt x="47" y="3"/>
                        <a:pt x="47" y="2"/>
                      </a:cubicBezTo>
                      <a:cubicBezTo>
                        <a:pt x="47" y="3"/>
                        <a:pt x="47" y="5"/>
                        <a:pt x="47" y="7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3"/>
                        <a:pt x="47" y="12"/>
                        <a:pt x="47" y="15"/>
                      </a:cubicBezTo>
                      <a:cubicBezTo>
                        <a:pt x="48" y="16"/>
                        <a:pt x="48" y="15"/>
                        <a:pt x="48" y="14"/>
                      </a:cubicBezTo>
                      <a:cubicBezTo>
                        <a:pt x="47" y="9"/>
                        <a:pt x="48" y="8"/>
                        <a:pt x="48" y="4"/>
                      </a:cubicBezTo>
                      <a:cubicBezTo>
                        <a:pt x="48" y="2"/>
                        <a:pt x="48" y="14"/>
                        <a:pt x="48" y="7"/>
                      </a:cubicBezTo>
                      <a:cubicBezTo>
                        <a:pt x="48" y="6"/>
                        <a:pt x="48" y="3"/>
                        <a:pt x="48" y="4"/>
                      </a:cubicBezTo>
                      <a:cubicBezTo>
                        <a:pt x="48" y="5"/>
                        <a:pt x="48" y="0"/>
                        <a:pt x="48" y="2"/>
                      </a:cubicBezTo>
                      <a:cubicBezTo>
                        <a:pt x="48" y="3"/>
                        <a:pt x="49" y="6"/>
                        <a:pt x="48" y="8"/>
                      </a:cubicBezTo>
                      <a:cubicBezTo>
                        <a:pt x="48" y="7"/>
                        <a:pt x="48" y="7"/>
                        <a:pt x="48" y="8"/>
                      </a:cubicBezTo>
                      <a:cubicBezTo>
                        <a:pt x="48" y="9"/>
                        <a:pt x="48" y="12"/>
                        <a:pt x="49" y="12"/>
                      </a:cubicBezTo>
                      <a:cubicBezTo>
                        <a:pt x="49" y="11"/>
                        <a:pt x="49" y="11"/>
                        <a:pt x="49" y="9"/>
                      </a:cubicBezTo>
                      <a:cubicBezTo>
                        <a:pt x="49" y="7"/>
                        <a:pt x="49" y="9"/>
                        <a:pt x="49" y="7"/>
                      </a:cubicBezTo>
                      <a:cubicBezTo>
                        <a:pt x="49" y="6"/>
                        <a:pt x="49" y="10"/>
                        <a:pt x="49" y="6"/>
                      </a:cubicBezTo>
                      <a:cubicBezTo>
                        <a:pt x="49" y="6"/>
                        <a:pt x="49" y="4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4"/>
                        <a:pt x="49" y="0"/>
                        <a:pt x="49" y="0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6"/>
                        <a:pt x="49" y="2"/>
                        <a:pt x="49" y="6"/>
                      </a:cubicBezTo>
                      <a:cubicBezTo>
                        <a:pt x="49" y="6"/>
                        <a:pt x="49" y="4"/>
                        <a:pt x="49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50" y="12"/>
                        <a:pt x="50" y="9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0" y="5"/>
                        <a:pt x="50" y="3"/>
                        <a:pt x="50" y="3"/>
                      </a:cubicBezTo>
                      <a:cubicBezTo>
                        <a:pt x="50" y="6"/>
                        <a:pt x="51" y="4"/>
                        <a:pt x="50" y="7"/>
                      </a:cubicBezTo>
                      <a:cubicBezTo>
                        <a:pt x="50" y="5"/>
                        <a:pt x="50" y="5"/>
                        <a:pt x="50" y="8"/>
                      </a:cubicBezTo>
                      <a:cubicBezTo>
                        <a:pt x="50" y="12"/>
                        <a:pt x="50" y="8"/>
                        <a:pt x="50" y="11"/>
                      </a:cubicBezTo>
                      <a:cubicBezTo>
                        <a:pt x="50" y="11"/>
                        <a:pt x="50" y="15"/>
                        <a:pt x="50" y="18"/>
                      </a:cubicBezTo>
                      <a:cubicBezTo>
                        <a:pt x="50" y="18"/>
                        <a:pt x="50" y="17"/>
                        <a:pt x="50" y="16"/>
                      </a:cubicBezTo>
                      <a:cubicBezTo>
                        <a:pt x="50" y="14"/>
                        <a:pt x="50" y="14"/>
                        <a:pt x="50" y="12"/>
                      </a:cubicBezTo>
                      <a:cubicBezTo>
                        <a:pt x="50" y="12"/>
                        <a:pt x="50" y="11"/>
                        <a:pt x="51" y="9"/>
                      </a:cubicBezTo>
                      <a:cubicBezTo>
                        <a:pt x="51" y="10"/>
                        <a:pt x="51" y="12"/>
                        <a:pt x="51" y="13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1" y="9"/>
                        <a:pt x="52" y="12"/>
                        <a:pt x="52" y="9"/>
                      </a:cubicBezTo>
                      <a:cubicBezTo>
                        <a:pt x="51" y="8"/>
                        <a:pt x="51" y="5"/>
                        <a:pt x="51" y="4"/>
                      </a:cubicBezTo>
                      <a:cubicBezTo>
                        <a:pt x="51" y="4"/>
                        <a:pt x="51" y="5"/>
                        <a:pt x="51" y="6"/>
                      </a:cubicBezTo>
                      <a:cubicBezTo>
                        <a:pt x="51" y="4"/>
                        <a:pt x="52" y="9"/>
                        <a:pt x="52" y="6"/>
                      </a:cubicBezTo>
                      <a:cubicBezTo>
                        <a:pt x="51" y="7"/>
                        <a:pt x="52" y="11"/>
                        <a:pt x="52" y="14"/>
                      </a:cubicBezTo>
                      <a:cubicBezTo>
                        <a:pt x="52" y="12"/>
                        <a:pt x="52" y="16"/>
                        <a:pt x="52" y="16"/>
                      </a:cubicBezTo>
                      <a:cubicBezTo>
                        <a:pt x="52" y="14"/>
                        <a:pt x="52" y="13"/>
                        <a:pt x="53" y="12"/>
                      </a:cubicBezTo>
                      <a:cubicBezTo>
                        <a:pt x="53" y="15"/>
                        <a:pt x="53" y="12"/>
                        <a:pt x="53" y="12"/>
                      </a:cubicBezTo>
                      <a:cubicBezTo>
                        <a:pt x="54" y="14"/>
                        <a:pt x="54" y="17"/>
                        <a:pt x="54" y="17"/>
                      </a:cubicBezTo>
                      <a:cubicBezTo>
                        <a:pt x="54" y="17"/>
                        <a:pt x="54" y="14"/>
                        <a:pt x="54" y="15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5"/>
                        <a:pt x="54" y="18"/>
                        <a:pt x="54" y="14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7"/>
                        <a:pt x="54" y="18"/>
                        <a:pt x="54" y="19"/>
                      </a:cubicBezTo>
                      <a:cubicBezTo>
                        <a:pt x="55" y="22"/>
                        <a:pt x="55" y="19"/>
                        <a:pt x="55" y="19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5"/>
                        <a:pt x="55" y="17"/>
                        <a:pt x="55" y="16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9"/>
                        <a:pt x="56" y="20"/>
                        <a:pt x="56" y="19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3"/>
                        <a:pt x="56" y="21"/>
                        <a:pt x="55" y="19"/>
                      </a:cubicBezTo>
                      <a:cubicBezTo>
                        <a:pt x="55" y="18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22"/>
                        <a:pt x="55" y="22"/>
                        <a:pt x="55" y="24"/>
                      </a:cubicBezTo>
                      <a:cubicBezTo>
                        <a:pt x="55" y="24"/>
                        <a:pt x="55" y="25"/>
                        <a:pt x="55" y="24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4"/>
                        <a:pt x="55" y="24"/>
                        <a:pt x="55" y="23"/>
                      </a:cubicBezTo>
                      <a:cubicBezTo>
                        <a:pt x="55" y="25"/>
                        <a:pt x="55" y="26"/>
                        <a:pt x="55" y="25"/>
                      </a:cubicBezTo>
                      <a:cubicBezTo>
                        <a:pt x="54" y="22"/>
                        <a:pt x="54" y="27"/>
                        <a:pt x="54" y="26"/>
                      </a:cubicBezTo>
                      <a:cubicBezTo>
                        <a:pt x="54" y="24"/>
                        <a:pt x="54" y="22"/>
                        <a:pt x="54" y="21"/>
                      </a:cubicBezTo>
                      <a:cubicBezTo>
                        <a:pt x="54" y="19"/>
                        <a:pt x="54" y="21"/>
                        <a:pt x="54" y="20"/>
                      </a:cubicBezTo>
                      <a:cubicBezTo>
                        <a:pt x="54" y="21"/>
                        <a:pt x="54" y="24"/>
                        <a:pt x="54" y="26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4" y="27"/>
                        <a:pt x="53" y="27"/>
                      </a:cubicBezTo>
                      <a:cubicBezTo>
                        <a:pt x="53" y="26"/>
                        <a:pt x="53" y="26"/>
                        <a:pt x="52" y="26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8"/>
                        <a:pt x="52" y="25"/>
                        <a:pt x="52" y="27"/>
                      </a:cubicBezTo>
                      <a:cubicBezTo>
                        <a:pt x="51" y="25"/>
                        <a:pt x="51" y="29"/>
                        <a:pt x="51" y="26"/>
                      </a:cubicBezTo>
                      <a:cubicBezTo>
                        <a:pt x="50" y="27"/>
                        <a:pt x="50" y="29"/>
                        <a:pt x="49" y="28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7"/>
                        <a:pt x="49" y="24"/>
                        <a:pt x="49" y="24"/>
                      </a:cubicBezTo>
                      <a:cubicBezTo>
                        <a:pt x="49" y="26"/>
                        <a:pt x="49" y="27"/>
                        <a:pt x="49" y="29"/>
                      </a:cubicBezTo>
                      <a:cubicBezTo>
                        <a:pt x="48" y="26"/>
                        <a:pt x="48" y="29"/>
                        <a:pt x="48" y="31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32"/>
                        <a:pt x="47" y="29"/>
                        <a:pt x="47" y="29"/>
                      </a:cubicBezTo>
                      <a:cubicBezTo>
                        <a:pt x="47" y="28"/>
                        <a:pt x="47" y="26"/>
                        <a:pt x="47" y="26"/>
                      </a:cubicBezTo>
                      <a:cubicBezTo>
                        <a:pt x="46" y="29"/>
                        <a:pt x="46" y="29"/>
                        <a:pt x="46" y="31"/>
                      </a:cubicBezTo>
                      <a:cubicBezTo>
                        <a:pt x="46" y="31"/>
                        <a:pt x="46" y="30"/>
                        <a:pt x="45" y="29"/>
                      </a:cubicBezTo>
                      <a:cubicBezTo>
                        <a:pt x="45" y="34"/>
                        <a:pt x="44" y="31"/>
                        <a:pt x="44" y="33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6"/>
                        <a:pt x="42" y="32"/>
                        <a:pt x="42" y="34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29"/>
                        <a:pt x="41" y="31"/>
                        <a:pt x="41" y="34"/>
                      </a:cubicBezTo>
                      <a:cubicBezTo>
                        <a:pt x="41" y="33"/>
                        <a:pt x="41" y="36"/>
                        <a:pt x="41" y="33"/>
                      </a:cubicBezTo>
                      <a:cubicBezTo>
                        <a:pt x="40" y="32"/>
                        <a:pt x="40" y="35"/>
                        <a:pt x="40" y="35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39" y="33"/>
                        <a:pt x="39" y="32"/>
                      </a:cubicBezTo>
                      <a:cubicBezTo>
                        <a:pt x="39" y="33"/>
                        <a:pt x="39" y="31"/>
                        <a:pt x="39" y="36"/>
                      </a:cubicBezTo>
                      <a:cubicBezTo>
                        <a:pt x="39" y="33"/>
                        <a:pt x="39" y="38"/>
                        <a:pt x="38" y="35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ubicBezTo>
                        <a:pt x="38" y="37"/>
                        <a:pt x="37" y="35"/>
                        <a:pt x="37" y="37"/>
                      </a:cubicBezTo>
                      <a:cubicBezTo>
                        <a:pt x="37" y="36"/>
                        <a:pt x="37" y="35"/>
                        <a:pt x="37" y="34"/>
                      </a:cubicBezTo>
                      <a:cubicBezTo>
                        <a:pt x="37" y="35"/>
                        <a:pt x="37" y="36"/>
                        <a:pt x="37" y="37"/>
                      </a:cubicBezTo>
                      <a:cubicBezTo>
                        <a:pt x="37" y="39"/>
                        <a:pt x="36" y="35"/>
                        <a:pt x="36" y="35"/>
                      </a:cubicBezTo>
                      <a:cubicBezTo>
                        <a:pt x="35" y="38"/>
                        <a:pt x="34" y="37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40"/>
                        <a:pt x="32" y="33"/>
                        <a:pt x="33" y="38"/>
                      </a:cubicBezTo>
                      <a:cubicBezTo>
                        <a:pt x="33" y="37"/>
                        <a:pt x="32" y="38"/>
                        <a:pt x="32" y="36"/>
                      </a:cubicBezTo>
                      <a:cubicBezTo>
                        <a:pt x="32" y="38"/>
                        <a:pt x="31" y="34"/>
                        <a:pt x="32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1" y="34"/>
                        <a:pt x="31" y="37"/>
                        <a:pt x="31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2"/>
                        <a:pt x="31" y="38"/>
                        <a:pt x="30" y="33"/>
                      </a:cubicBezTo>
                      <a:cubicBezTo>
                        <a:pt x="30" y="33"/>
                        <a:pt x="30" y="35"/>
                        <a:pt x="30" y="35"/>
                      </a:cubicBezTo>
                      <a:cubicBezTo>
                        <a:pt x="29" y="34"/>
                        <a:pt x="29" y="37"/>
                        <a:pt x="29" y="38"/>
                      </a:cubicBezTo>
                      <a:cubicBezTo>
                        <a:pt x="28" y="35"/>
                        <a:pt x="27" y="31"/>
                        <a:pt x="27" y="34"/>
                      </a:cubicBezTo>
                      <a:cubicBezTo>
                        <a:pt x="27" y="33"/>
                        <a:pt x="28" y="36"/>
                        <a:pt x="28" y="35"/>
                      </a:cubicBezTo>
                      <a:cubicBezTo>
                        <a:pt x="28" y="36"/>
                        <a:pt x="26" y="30"/>
                        <a:pt x="27" y="32"/>
                      </a:cubicBezTo>
                      <a:cubicBezTo>
                        <a:pt x="27" y="35"/>
                        <a:pt x="27" y="34"/>
                        <a:pt x="27" y="35"/>
                      </a:cubicBezTo>
                      <a:cubicBezTo>
                        <a:pt x="27" y="34"/>
                        <a:pt x="26" y="31"/>
                        <a:pt x="26" y="33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7" y="36"/>
                        <a:pt x="26" y="34"/>
                        <a:pt x="27" y="38"/>
                      </a:cubicBezTo>
                      <a:cubicBezTo>
                        <a:pt x="25" y="39"/>
                        <a:pt x="25" y="43"/>
                        <a:pt x="24" y="43"/>
                      </a:cubicBezTo>
                      <a:cubicBezTo>
                        <a:pt x="22" y="43"/>
                        <a:pt x="22" y="45"/>
                        <a:pt x="20" y="44"/>
                      </a:cubicBezTo>
                      <a:cubicBezTo>
                        <a:pt x="18" y="40"/>
                        <a:pt x="18" y="40"/>
                        <a:pt x="18" y="42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4"/>
                        <a:pt x="18" y="41"/>
                        <a:pt x="19" y="44"/>
                      </a:cubicBezTo>
                      <a:cubicBezTo>
                        <a:pt x="18" y="43"/>
                        <a:pt x="18" y="44"/>
                        <a:pt x="18" y="45"/>
                      </a:cubicBezTo>
                      <a:cubicBezTo>
                        <a:pt x="18" y="44"/>
                        <a:pt x="17" y="42"/>
                        <a:pt x="17" y="42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4"/>
                        <a:pt x="18" y="45"/>
                        <a:pt x="18" y="46"/>
                      </a:cubicBezTo>
                      <a:cubicBezTo>
                        <a:pt x="18" y="49"/>
                        <a:pt x="14" y="44"/>
                        <a:pt x="14" y="45"/>
                      </a:cubicBezTo>
                      <a:cubicBezTo>
                        <a:pt x="13" y="44"/>
                        <a:pt x="13" y="46"/>
                        <a:pt x="13" y="46"/>
                      </a:cubicBezTo>
                      <a:cubicBezTo>
                        <a:pt x="10" y="43"/>
                        <a:pt x="7" y="41"/>
                        <a:pt x="8" y="44"/>
                      </a:cubicBezTo>
                      <a:cubicBezTo>
                        <a:pt x="8" y="44"/>
                        <a:pt x="4" y="37"/>
                        <a:pt x="3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69">
                  <a:extLst>
                    <a:ext uri="{FF2B5EF4-FFF2-40B4-BE49-F238E27FC236}">
                      <a16:creationId xmlns:a16="http://schemas.microsoft.com/office/drawing/2014/main" id="{E9E59EB6-DBAF-4FC7-9B1C-9050E4EFB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190"/>
                  <a:ext cx="0" cy="1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70">
                  <a:extLst>
                    <a:ext uri="{FF2B5EF4-FFF2-40B4-BE49-F238E27FC236}">
                      <a16:creationId xmlns:a16="http://schemas.microsoft.com/office/drawing/2014/main" id="{9F35A6D0-2C7F-4230-ABF6-12A856E36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2 h 3"/>
                    <a:gd name="T2" fmla="*/ 1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71">
                  <a:extLst>
                    <a:ext uri="{FF2B5EF4-FFF2-40B4-BE49-F238E27FC236}">
                      <a16:creationId xmlns:a16="http://schemas.microsoft.com/office/drawing/2014/main" id="{AB15A16F-41A6-4307-B141-A806F7E2F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7"/>
                  <a:ext cx="0" cy="1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72">
                  <a:extLst>
                    <a:ext uri="{FF2B5EF4-FFF2-40B4-BE49-F238E27FC236}">
                      <a16:creationId xmlns:a16="http://schemas.microsoft.com/office/drawing/2014/main" id="{4D0F0952-A55A-4BB4-90C6-BE68E76B4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0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73">
                  <a:extLst>
                    <a:ext uri="{FF2B5EF4-FFF2-40B4-BE49-F238E27FC236}">
                      <a16:creationId xmlns:a16="http://schemas.microsoft.com/office/drawing/2014/main" id="{95FB0068-0EAE-4B76-84C0-482DB76CB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186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2"/>
                        <a:pt x="1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74">
                  <a:extLst>
                    <a:ext uri="{FF2B5EF4-FFF2-40B4-BE49-F238E27FC236}">
                      <a16:creationId xmlns:a16="http://schemas.microsoft.com/office/drawing/2014/main" id="{57B3C44E-D3D2-4C1F-BAC9-D8E3DEAC8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5"/>
                  <a:ext cx="0" cy="1"/>
                </a:xfrm>
                <a:custGeom>
                  <a:avLst/>
                  <a:gdLst>
                    <a:gd name="T0" fmla="*/ 2 h 4"/>
                    <a:gd name="T1" fmla="*/ 2 h 4"/>
                    <a:gd name="T2" fmla="*/ 2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2"/>
                      </a:moveTo>
                      <a:cubicBezTo>
                        <a:pt x="0" y="2"/>
                        <a:pt x="0" y="4"/>
                        <a:pt x="0" y="2"/>
                      </a:cubicBezTo>
                      <a:cubicBezTo>
                        <a:pt x="0" y="3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Freeform 75">
                  <a:extLst>
                    <a:ext uri="{FF2B5EF4-FFF2-40B4-BE49-F238E27FC236}">
                      <a16:creationId xmlns:a16="http://schemas.microsoft.com/office/drawing/2014/main" id="{51FAC224-62E8-43AB-934B-BB007F2DA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6" y="1186"/>
                  <a:ext cx="0" cy="0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1" name="Rectangle 76">
                  <a:extLst>
                    <a:ext uri="{FF2B5EF4-FFF2-40B4-BE49-F238E27FC236}">
                      <a16:creationId xmlns:a16="http://schemas.microsoft.com/office/drawing/2014/main" id="{2B5C654B-4726-41A2-9CC2-232740896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2" y="1188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Freeform 77">
                  <a:extLst>
                    <a:ext uri="{FF2B5EF4-FFF2-40B4-BE49-F238E27FC236}">
                      <a16:creationId xmlns:a16="http://schemas.microsoft.com/office/drawing/2014/main" id="{E01293A3-E85F-4A87-95B6-1CF32812B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88"/>
                  <a:ext cx="0" cy="1"/>
                </a:xfrm>
                <a:custGeom>
                  <a:avLst/>
                  <a:gdLst>
                    <a:gd name="T0" fmla="*/ 1 h 2"/>
                    <a:gd name="T1" fmla="*/ 0 h 2"/>
                    <a:gd name="T2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3" name="Freeform 78">
                  <a:extLst>
                    <a:ext uri="{FF2B5EF4-FFF2-40B4-BE49-F238E27FC236}">
                      <a16:creationId xmlns:a16="http://schemas.microsoft.com/office/drawing/2014/main" id="{84FBE7D2-001E-4A7C-A94B-4E9D9F28A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0" y="11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Freeform 79">
                  <a:extLst>
                    <a:ext uri="{FF2B5EF4-FFF2-40B4-BE49-F238E27FC236}">
                      <a16:creationId xmlns:a16="http://schemas.microsoft.com/office/drawing/2014/main" id="{5EF8DF92-81D3-4667-878A-9426A3EA8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5" name="Freeform 80">
                  <a:extLst>
                    <a:ext uri="{FF2B5EF4-FFF2-40B4-BE49-F238E27FC236}">
                      <a16:creationId xmlns:a16="http://schemas.microsoft.com/office/drawing/2014/main" id="{82E6187B-0A68-4ED9-8E8A-A5EE20B67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" y="1191"/>
                  <a:ext cx="18" cy="29"/>
                </a:xfrm>
                <a:custGeom>
                  <a:avLst/>
                  <a:gdLst>
                    <a:gd name="T0" fmla="*/ 9 w 83"/>
                    <a:gd name="T1" fmla="*/ 108 h 126"/>
                    <a:gd name="T2" fmla="*/ 10 w 83"/>
                    <a:gd name="T3" fmla="*/ 104 h 126"/>
                    <a:gd name="T4" fmla="*/ 7 w 83"/>
                    <a:gd name="T5" fmla="*/ 93 h 126"/>
                    <a:gd name="T6" fmla="*/ 9 w 83"/>
                    <a:gd name="T7" fmla="*/ 91 h 126"/>
                    <a:gd name="T8" fmla="*/ 15 w 83"/>
                    <a:gd name="T9" fmla="*/ 83 h 126"/>
                    <a:gd name="T10" fmla="*/ 16 w 83"/>
                    <a:gd name="T11" fmla="*/ 80 h 126"/>
                    <a:gd name="T12" fmla="*/ 16 w 83"/>
                    <a:gd name="T13" fmla="*/ 74 h 126"/>
                    <a:gd name="T14" fmla="*/ 19 w 83"/>
                    <a:gd name="T15" fmla="*/ 71 h 126"/>
                    <a:gd name="T16" fmla="*/ 22 w 83"/>
                    <a:gd name="T17" fmla="*/ 70 h 126"/>
                    <a:gd name="T18" fmla="*/ 20 w 83"/>
                    <a:gd name="T19" fmla="*/ 66 h 126"/>
                    <a:gd name="T20" fmla="*/ 20 w 83"/>
                    <a:gd name="T21" fmla="*/ 60 h 126"/>
                    <a:gd name="T22" fmla="*/ 22 w 83"/>
                    <a:gd name="T23" fmla="*/ 58 h 126"/>
                    <a:gd name="T24" fmla="*/ 21 w 83"/>
                    <a:gd name="T25" fmla="*/ 53 h 126"/>
                    <a:gd name="T26" fmla="*/ 25 w 83"/>
                    <a:gd name="T27" fmla="*/ 51 h 126"/>
                    <a:gd name="T28" fmla="*/ 27 w 83"/>
                    <a:gd name="T29" fmla="*/ 47 h 126"/>
                    <a:gd name="T30" fmla="*/ 32 w 83"/>
                    <a:gd name="T31" fmla="*/ 44 h 126"/>
                    <a:gd name="T32" fmla="*/ 32 w 83"/>
                    <a:gd name="T33" fmla="*/ 41 h 126"/>
                    <a:gd name="T34" fmla="*/ 35 w 83"/>
                    <a:gd name="T35" fmla="*/ 41 h 126"/>
                    <a:gd name="T36" fmla="*/ 35 w 83"/>
                    <a:gd name="T37" fmla="*/ 38 h 126"/>
                    <a:gd name="T38" fmla="*/ 35 w 83"/>
                    <a:gd name="T39" fmla="*/ 37 h 126"/>
                    <a:gd name="T40" fmla="*/ 36 w 83"/>
                    <a:gd name="T41" fmla="*/ 34 h 126"/>
                    <a:gd name="T42" fmla="*/ 41 w 83"/>
                    <a:gd name="T43" fmla="*/ 28 h 126"/>
                    <a:gd name="T44" fmla="*/ 42 w 83"/>
                    <a:gd name="T45" fmla="*/ 26 h 126"/>
                    <a:gd name="T46" fmla="*/ 44 w 83"/>
                    <a:gd name="T47" fmla="*/ 24 h 126"/>
                    <a:gd name="T48" fmla="*/ 49 w 83"/>
                    <a:gd name="T49" fmla="*/ 20 h 126"/>
                    <a:gd name="T50" fmla="*/ 55 w 83"/>
                    <a:gd name="T51" fmla="*/ 23 h 126"/>
                    <a:gd name="T52" fmla="*/ 51 w 83"/>
                    <a:gd name="T53" fmla="*/ 17 h 126"/>
                    <a:gd name="T54" fmla="*/ 48 w 83"/>
                    <a:gd name="T55" fmla="*/ 11 h 126"/>
                    <a:gd name="T56" fmla="*/ 51 w 83"/>
                    <a:gd name="T57" fmla="*/ 11 h 126"/>
                    <a:gd name="T58" fmla="*/ 50 w 83"/>
                    <a:gd name="T59" fmla="*/ 8 h 126"/>
                    <a:gd name="T60" fmla="*/ 53 w 83"/>
                    <a:gd name="T61" fmla="*/ 9 h 126"/>
                    <a:gd name="T62" fmla="*/ 59 w 83"/>
                    <a:gd name="T63" fmla="*/ 11 h 126"/>
                    <a:gd name="T64" fmla="*/ 56 w 83"/>
                    <a:gd name="T65" fmla="*/ 5 h 126"/>
                    <a:gd name="T66" fmla="*/ 59 w 83"/>
                    <a:gd name="T67" fmla="*/ 7 h 126"/>
                    <a:gd name="T68" fmla="*/ 58 w 83"/>
                    <a:gd name="T69" fmla="*/ 2 h 126"/>
                    <a:gd name="T70" fmla="*/ 59 w 83"/>
                    <a:gd name="T71" fmla="*/ 1 h 126"/>
                    <a:gd name="T72" fmla="*/ 64 w 83"/>
                    <a:gd name="T73" fmla="*/ 8 h 126"/>
                    <a:gd name="T74" fmla="*/ 64 w 83"/>
                    <a:gd name="T75" fmla="*/ 1 h 126"/>
                    <a:gd name="T76" fmla="*/ 75 w 83"/>
                    <a:gd name="T77" fmla="*/ 6 h 126"/>
                    <a:gd name="T78" fmla="*/ 78 w 83"/>
                    <a:gd name="T79" fmla="*/ 6 h 126"/>
                    <a:gd name="T80" fmla="*/ 80 w 83"/>
                    <a:gd name="T81" fmla="*/ 4 h 126"/>
                    <a:gd name="T82" fmla="*/ 82 w 83"/>
                    <a:gd name="T83" fmla="*/ 8 h 126"/>
                    <a:gd name="T84" fmla="*/ 77 w 83"/>
                    <a:gd name="T85" fmla="*/ 7 h 126"/>
                    <a:gd name="T86" fmla="*/ 77 w 83"/>
                    <a:gd name="T87" fmla="*/ 17 h 126"/>
                    <a:gd name="T88" fmla="*/ 73 w 83"/>
                    <a:gd name="T89" fmla="*/ 26 h 126"/>
                    <a:gd name="T90" fmla="*/ 67 w 83"/>
                    <a:gd name="T91" fmla="*/ 36 h 126"/>
                    <a:gd name="T92" fmla="*/ 62 w 83"/>
                    <a:gd name="T93" fmla="*/ 43 h 126"/>
                    <a:gd name="T94" fmla="*/ 59 w 83"/>
                    <a:gd name="T95" fmla="*/ 49 h 126"/>
                    <a:gd name="T96" fmla="*/ 50 w 83"/>
                    <a:gd name="T97" fmla="*/ 58 h 126"/>
                    <a:gd name="T98" fmla="*/ 43 w 83"/>
                    <a:gd name="T99" fmla="*/ 62 h 126"/>
                    <a:gd name="T100" fmla="*/ 36 w 83"/>
                    <a:gd name="T101" fmla="*/ 68 h 126"/>
                    <a:gd name="T102" fmla="*/ 37 w 83"/>
                    <a:gd name="T103" fmla="*/ 88 h 126"/>
                    <a:gd name="T104" fmla="*/ 29 w 83"/>
                    <a:gd name="T105" fmla="*/ 101 h 126"/>
                    <a:gd name="T106" fmla="*/ 26 w 83"/>
                    <a:gd name="T107" fmla="*/ 11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3" h="126">
                      <a:moveTo>
                        <a:pt x="6" y="122"/>
                      </a:moveTo>
                      <a:cubicBezTo>
                        <a:pt x="0" y="119"/>
                        <a:pt x="7" y="118"/>
                        <a:pt x="3" y="115"/>
                      </a:cubicBezTo>
                      <a:cubicBezTo>
                        <a:pt x="3" y="115"/>
                        <a:pt x="7" y="116"/>
                        <a:pt x="6" y="116"/>
                      </a:cubicBezTo>
                      <a:cubicBezTo>
                        <a:pt x="2" y="112"/>
                        <a:pt x="6" y="110"/>
                        <a:pt x="10" y="110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12" y="110"/>
                        <a:pt x="9" y="108"/>
                        <a:pt x="9" y="108"/>
                      </a:cubicBezTo>
                      <a:cubicBezTo>
                        <a:pt x="10" y="108"/>
                        <a:pt x="10" y="109"/>
                        <a:pt x="11" y="109"/>
                      </a:cubicBezTo>
                      <a:cubicBezTo>
                        <a:pt x="9" y="108"/>
                        <a:pt x="11" y="108"/>
                        <a:pt x="9" y="107"/>
                      </a:cubicBezTo>
                      <a:cubicBezTo>
                        <a:pt x="10" y="107"/>
                        <a:pt x="12" y="108"/>
                        <a:pt x="13" y="108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5" y="104"/>
                        <a:pt x="11" y="105"/>
                        <a:pt x="9" y="103"/>
                      </a:cubicBezTo>
                      <a:cubicBezTo>
                        <a:pt x="9" y="104"/>
                        <a:pt x="10" y="104"/>
                        <a:pt x="10" y="104"/>
                      </a:cubicBezTo>
                      <a:cubicBezTo>
                        <a:pt x="7" y="101"/>
                        <a:pt x="9" y="100"/>
                        <a:pt x="8" y="98"/>
                      </a:cubicBezTo>
                      <a:cubicBezTo>
                        <a:pt x="9" y="98"/>
                        <a:pt x="10" y="99"/>
                        <a:pt x="11" y="99"/>
                      </a:cubicBezTo>
                      <a:cubicBezTo>
                        <a:pt x="9" y="98"/>
                        <a:pt x="9" y="97"/>
                        <a:pt x="8" y="96"/>
                      </a:cubicBezTo>
                      <a:cubicBezTo>
                        <a:pt x="11" y="97"/>
                        <a:pt x="6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6" y="94"/>
                        <a:pt x="10" y="95"/>
                        <a:pt x="7" y="93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6" y="92"/>
                        <a:pt x="11" y="94"/>
                        <a:pt x="10" y="93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8" y="92"/>
                        <a:pt x="10" y="93"/>
                        <a:pt x="9" y="92"/>
                      </a:cubicBezTo>
                      <a:cubicBezTo>
                        <a:pt x="10" y="92"/>
                        <a:pt x="10" y="92"/>
                        <a:pt x="10" y="92"/>
                      </a:cubicBezTo>
                      <a:cubicBezTo>
                        <a:pt x="9" y="91"/>
                        <a:pt x="11" y="92"/>
                        <a:pt x="9" y="91"/>
                      </a:cubicBezTo>
                      <a:cubicBezTo>
                        <a:pt x="11" y="91"/>
                        <a:pt x="9" y="92"/>
                        <a:pt x="13" y="93"/>
                      </a:cubicBezTo>
                      <a:cubicBezTo>
                        <a:pt x="11" y="89"/>
                        <a:pt x="12" y="87"/>
                        <a:pt x="13" y="85"/>
                      </a:cubicBezTo>
                      <a:cubicBezTo>
                        <a:pt x="14" y="86"/>
                        <a:pt x="15" y="86"/>
                        <a:pt x="16" y="86"/>
                      </a:cubicBezTo>
                      <a:cubicBezTo>
                        <a:pt x="15" y="86"/>
                        <a:pt x="16" y="85"/>
                        <a:pt x="14" y="84"/>
                      </a:cubicBezTo>
                      <a:cubicBezTo>
                        <a:pt x="14" y="84"/>
                        <a:pt x="16" y="85"/>
                        <a:pt x="16" y="85"/>
                      </a:cubicBezTo>
                      <a:cubicBezTo>
                        <a:pt x="17" y="85"/>
                        <a:pt x="13" y="83"/>
                        <a:pt x="15" y="83"/>
                      </a:cubicBezTo>
                      <a:cubicBezTo>
                        <a:pt x="15" y="84"/>
                        <a:pt x="16" y="84"/>
                        <a:pt x="17" y="85"/>
                      </a:cubicBezTo>
                      <a:cubicBezTo>
                        <a:pt x="15" y="83"/>
                        <a:pt x="16" y="83"/>
                        <a:pt x="15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15" y="81"/>
                        <a:pt x="18" y="82"/>
                        <a:pt x="16" y="81"/>
                      </a:cubicBezTo>
                      <a:cubicBezTo>
                        <a:pt x="18" y="82"/>
                        <a:pt x="18" y="82"/>
                        <a:pt x="18" y="82"/>
                      </a:cubicBezTo>
                      <a:cubicBezTo>
                        <a:pt x="20" y="83"/>
                        <a:pt x="15" y="80"/>
                        <a:pt x="16" y="80"/>
                      </a:cubicBezTo>
                      <a:cubicBezTo>
                        <a:pt x="17" y="81"/>
                        <a:pt x="17" y="81"/>
                        <a:pt x="18" y="81"/>
                      </a:cubicBezTo>
                      <a:cubicBezTo>
                        <a:pt x="15" y="79"/>
                        <a:pt x="17" y="79"/>
                        <a:pt x="16" y="78"/>
                      </a:cubicBezTo>
                      <a:cubicBezTo>
                        <a:pt x="16" y="78"/>
                        <a:pt x="17" y="78"/>
                        <a:pt x="17" y="78"/>
                      </a:cubicBezTo>
                      <a:cubicBezTo>
                        <a:pt x="17" y="78"/>
                        <a:pt x="18" y="78"/>
                        <a:pt x="17" y="76"/>
                      </a:cubicBezTo>
                      <a:cubicBezTo>
                        <a:pt x="18" y="76"/>
                        <a:pt x="21" y="78"/>
                        <a:pt x="20" y="78"/>
                      </a:cubicBezTo>
                      <a:cubicBezTo>
                        <a:pt x="17" y="76"/>
                        <a:pt x="20" y="76"/>
                        <a:pt x="16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21" y="75"/>
                        <a:pt x="21" y="75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4" y="77"/>
                        <a:pt x="23" y="76"/>
                        <a:pt x="24" y="77"/>
                      </a:cubicBezTo>
                      <a:cubicBezTo>
                        <a:pt x="24" y="77"/>
                        <a:pt x="23" y="75"/>
                        <a:pt x="24" y="75"/>
                      </a:cubicBezTo>
                      <a:cubicBezTo>
                        <a:pt x="22" y="74"/>
                        <a:pt x="19" y="72"/>
                        <a:pt x="19" y="71"/>
                      </a:cubicBezTo>
                      <a:cubicBezTo>
                        <a:pt x="20" y="72"/>
                        <a:pt x="22" y="73"/>
                        <a:pt x="23" y="73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20" y="70"/>
                        <a:pt x="19" y="70"/>
                      </a:cubicBezTo>
                      <a:cubicBezTo>
                        <a:pt x="18" y="69"/>
                        <a:pt x="18" y="69"/>
                        <a:pt x="17" y="68"/>
                      </a:cubicBezTo>
                      <a:cubicBezTo>
                        <a:pt x="18" y="68"/>
                        <a:pt x="17" y="67"/>
                        <a:pt x="20" y="69"/>
                      </a:cubicBezTo>
                      <a:cubicBezTo>
                        <a:pt x="22" y="69"/>
                        <a:pt x="21" y="69"/>
                        <a:pt x="22" y="70"/>
                      </a:cubicBezTo>
                      <a:cubicBezTo>
                        <a:pt x="22" y="69"/>
                        <a:pt x="21" y="69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9" y="66"/>
                        <a:pt x="21" y="67"/>
                        <a:pt x="20" y="67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9" y="65"/>
                        <a:pt x="19" y="66"/>
                        <a:pt x="20" y="66"/>
                      </a:cubicBezTo>
                      <a:cubicBezTo>
                        <a:pt x="18" y="64"/>
                        <a:pt x="18" y="63"/>
                        <a:pt x="17" y="62"/>
                      </a:cubicBezTo>
                      <a:cubicBezTo>
                        <a:pt x="16" y="61"/>
                        <a:pt x="20" y="64"/>
                        <a:pt x="19" y="64"/>
                      </a:cubicBezTo>
                      <a:cubicBezTo>
                        <a:pt x="21" y="64"/>
                        <a:pt x="17" y="60"/>
                        <a:pt x="20" y="61"/>
                      </a:cubicBezTo>
                      <a:cubicBezTo>
                        <a:pt x="21" y="62"/>
                        <a:pt x="18" y="60"/>
                        <a:pt x="19" y="61"/>
                      </a:cubicBezTo>
                      <a:cubicBezTo>
                        <a:pt x="19" y="60"/>
                        <a:pt x="21" y="62"/>
                        <a:pt x="21" y="61"/>
                      </a:cubicBezTo>
                      <a:cubicBezTo>
                        <a:pt x="22" y="62"/>
                        <a:pt x="20" y="60"/>
                        <a:pt x="20" y="60"/>
                      </a:cubicBezTo>
                      <a:cubicBezTo>
                        <a:pt x="19" y="59"/>
                        <a:pt x="21" y="60"/>
                        <a:pt x="21" y="60"/>
                      </a:cubicBezTo>
                      <a:cubicBezTo>
                        <a:pt x="20" y="60"/>
                        <a:pt x="19" y="57"/>
                        <a:pt x="21" y="57"/>
                      </a:cubicBezTo>
                      <a:cubicBezTo>
                        <a:pt x="20" y="57"/>
                        <a:pt x="19" y="55"/>
                        <a:pt x="19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2" y="57"/>
                        <a:pt x="21" y="55"/>
                        <a:pt x="22" y="56"/>
                      </a:cubicBezTo>
                      <a:cubicBezTo>
                        <a:pt x="21" y="55"/>
                        <a:pt x="23" y="59"/>
                        <a:pt x="22" y="58"/>
                      </a:cubicBezTo>
                      <a:cubicBezTo>
                        <a:pt x="24" y="58"/>
                        <a:pt x="20" y="55"/>
                        <a:pt x="22" y="57"/>
                      </a:cubicBezTo>
                      <a:cubicBezTo>
                        <a:pt x="22" y="56"/>
                        <a:pt x="20" y="55"/>
                        <a:pt x="22" y="55"/>
                      </a:cubicBezTo>
                      <a:cubicBezTo>
                        <a:pt x="22" y="55"/>
                        <a:pt x="25" y="57"/>
                        <a:pt x="25" y="57"/>
                      </a:cubicBezTo>
                      <a:cubicBezTo>
                        <a:pt x="25" y="56"/>
                        <a:pt x="24" y="56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1" y="54"/>
                        <a:pt x="23" y="54"/>
                        <a:pt x="21" y="53"/>
                      </a:cubicBezTo>
                      <a:cubicBezTo>
                        <a:pt x="23" y="54"/>
                        <a:pt x="21" y="52"/>
                        <a:pt x="24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5"/>
                        <a:pt x="24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1" y="51"/>
                        <a:pt x="25" y="53"/>
                        <a:pt x="22" y="51"/>
                      </a:cubicBezTo>
                      <a:cubicBezTo>
                        <a:pt x="24" y="51"/>
                        <a:pt x="23" y="50"/>
                        <a:pt x="25" y="51"/>
                      </a:cubicBezTo>
                      <a:cubicBezTo>
                        <a:pt x="25" y="50"/>
                        <a:pt x="24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7" y="51"/>
                        <a:pt x="26" y="50"/>
                        <a:pt x="25" y="49"/>
                      </a:cubicBezTo>
                      <a:cubicBezTo>
                        <a:pt x="26" y="50"/>
                        <a:pt x="28" y="50"/>
                        <a:pt x="29" y="51"/>
                      </a:cubicBezTo>
                      <a:cubicBezTo>
                        <a:pt x="28" y="50"/>
                        <a:pt x="27" y="49"/>
                        <a:pt x="25" y="48"/>
                      </a:cubicBezTo>
                      <a:cubicBezTo>
                        <a:pt x="29" y="50"/>
                        <a:pt x="24" y="45"/>
                        <a:pt x="27" y="47"/>
                      </a:cubicBezTo>
                      <a:cubicBezTo>
                        <a:pt x="28" y="48"/>
                        <a:pt x="29" y="49"/>
                        <a:pt x="30" y="49"/>
                      </a:cubicBezTo>
                      <a:cubicBezTo>
                        <a:pt x="33" y="51"/>
                        <a:pt x="28" y="47"/>
                        <a:pt x="30" y="4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6" y="44"/>
                        <a:pt x="28" y="46"/>
                      </a:cubicBezTo>
                      <a:cubicBezTo>
                        <a:pt x="28" y="45"/>
                        <a:pt x="30" y="46"/>
                        <a:pt x="27" y="44"/>
                      </a:cubicBezTo>
                      <a:cubicBezTo>
                        <a:pt x="30" y="45"/>
                        <a:pt x="27" y="41"/>
                        <a:pt x="32" y="44"/>
                      </a:cubicBezTo>
                      <a:cubicBezTo>
                        <a:pt x="32" y="44"/>
                        <a:pt x="33" y="44"/>
                        <a:pt x="31" y="43"/>
                      </a:cubicBezTo>
                      <a:cubicBezTo>
                        <a:pt x="30" y="42"/>
                        <a:pt x="32" y="44"/>
                        <a:pt x="31" y="43"/>
                      </a:cubicBezTo>
                      <a:cubicBezTo>
                        <a:pt x="31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3" y="44"/>
                      </a:cubicBezTo>
                      <a:cubicBezTo>
                        <a:pt x="35" y="45"/>
                        <a:pt x="29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3" y="41"/>
                        <a:pt x="35" y="42"/>
                      </a:cubicBezTo>
                      <a:cubicBezTo>
                        <a:pt x="35" y="42"/>
                        <a:pt x="35" y="42"/>
                        <a:pt x="34" y="40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1"/>
                        <a:pt x="35" y="41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5" y="40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2" y="38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8"/>
                        <a:pt x="33" y="37"/>
                        <a:pt x="33" y="37"/>
                      </a:cubicBezTo>
                      <a:cubicBezTo>
                        <a:pt x="34" y="37"/>
                        <a:pt x="33" y="36"/>
                        <a:pt x="35" y="38"/>
                      </a:cubicBezTo>
                      <a:cubicBezTo>
                        <a:pt x="35" y="38"/>
                        <a:pt x="34" y="37"/>
                        <a:pt x="34" y="38"/>
                      </a:cubicBezTo>
                      <a:cubicBezTo>
                        <a:pt x="35" y="38"/>
                        <a:pt x="37" y="40"/>
                        <a:pt x="36" y="38"/>
                      </a:cubicBezTo>
                      <a:cubicBezTo>
                        <a:pt x="35" y="37"/>
                        <a:pt x="32" y="36"/>
                        <a:pt x="34" y="36"/>
                      </a:cubicBezTo>
                      <a:cubicBezTo>
                        <a:pt x="34" y="37"/>
                        <a:pt x="35" y="37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4" y="36"/>
                        <a:pt x="36" y="36"/>
                        <a:pt x="34" y="35"/>
                      </a:cubicBezTo>
                      <a:cubicBezTo>
                        <a:pt x="34" y="34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3"/>
                      </a:cubicBezTo>
                      <a:cubicBezTo>
                        <a:pt x="37" y="33"/>
                        <a:pt x="41" y="38"/>
                        <a:pt x="40" y="36"/>
                      </a:cubicBezTo>
                      <a:cubicBezTo>
                        <a:pt x="40" y="35"/>
                        <a:pt x="37" y="33"/>
                        <a:pt x="36" y="32"/>
                      </a:cubicBezTo>
                      <a:cubicBezTo>
                        <a:pt x="38" y="32"/>
                        <a:pt x="36" y="30"/>
                        <a:pt x="39" y="31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9" y="29"/>
                        <a:pt x="37" y="26"/>
                        <a:pt x="41" y="28"/>
                      </a:cubicBezTo>
                      <a:cubicBezTo>
                        <a:pt x="41" y="29"/>
                        <a:pt x="42" y="30"/>
                        <a:pt x="43" y="31"/>
                      </a:cubicBezTo>
                      <a:cubicBezTo>
                        <a:pt x="42" y="29"/>
                        <a:pt x="45" y="32"/>
                        <a:pt x="42" y="29"/>
                      </a:cubicBezTo>
                      <a:cubicBezTo>
                        <a:pt x="41" y="28"/>
                        <a:pt x="40" y="28"/>
                        <a:pt x="40" y="27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1" y="26"/>
                        <a:pt x="40" y="25"/>
                        <a:pt x="40" y="25"/>
                      </a:cubicBezTo>
                      <a:cubicBezTo>
                        <a:pt x="42" y="27"/>
                        <a:pt x="43" y="27"/>
                        <a:pt x="42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5"/>
                        <a:pt x="40" y="23"/>
                        <a:pt x="41" y="24"/>
                      </a:cubicBezTo>
                      <a:cubicBezTo>
                        <a:pt x="42" y="24"/>
                        <a:pt x="42" y="25"/>
                        <a:pt x="43" y="25"/>
                      </a:cubicBezTo>
                      <a:cubicBezTo>
                        <a:pt x="42" y="24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3" y="22"/>
                        <a:pt x="42" y="22"/>
                      </a:cubicBezTo>
                      <a:cubicBezTo>
                        <a:pt x="44" y="23"/>
                        <a:pt x="44" y="22"/>
                        <a:pt x="46" y="24"/>
                      </a:cubicBezTo>
                      <a:cubicBezTo>
                        <a:pt x="43" y="19"/>
                        <a:pt x="44" y="18"/>
                        <a:pt x="45" y="17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7" y="18"/>
                        <a:pt x="45" y="16"/>
                        <a:pt x="45" y="17"/>
                      </a:cubicBezTo>
                      <a:cubicBezTo>
                        <a:pt x="46" y="18"/>
                        <a:pt x="48" y="18"/>
                        <a:pt x="49" y="20"/>
                      </a:cubicBezTo>
                      <a:cubicBezTo>
                        <a:pt x="50" y="20"/>
                        <a:pt x="47" y="17"/>
                        <a:pt x="47" y="17"/>
                      </a:cubicBezTo>
                      <a:cubicBezTo>
                        <a:pt x="46" y="16"/>
                        <a:pt x="48" y="18"/>
                        <a:pt x="46" y="16"/>
                      </a:cubicBezTo>
                      <a:cubicBezTo>
                        <a:pt x="46" y="16"/>
                        <a:pt x="48" y="17"/>
                        <a:pt x="46" y="15"/>
                      </a:cubicBezTo>
                      <a:cubicBezTo>
                        <a:pt x="47" y="15"/>
                        <a:pt x="48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51" y="18"/>
                        <a:pt x="52" y="21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7" y="25"/>
                        <a:pt x="56" y="26"/>
                        <a:pt x="58" y="26"/>
                      </a:cubicBezTo>
                      <a:cubicBezTo>
                        <a:pt x="57" y="25"/>
                        <a:pt x="54" y="22"/>
                        <a:pt x="53" y="21"/>
                      </a:cubicBezTo>
                      <a:cubicBezTo>
                        <a:pt x="53" y="20"/>
                        <a:pt x="49" y="16"/>
                        <a:pt x="49" y="16"/>
                      </a:cubicBezTo>
                      <a:cubicBezTo>
                        <a:pt x="51" y="17"/>
                        <a:pt x="49" y="17"/>
                        <a:pt x="51" y="18"/>
                      </a:cubicBezTo>
                      <a:cubicBezTo>
                        <a:pt x="53" y="19"/>
                        <a:pt x="51" y="17"/>
                        <a:pt x="51" y="17"/>
                      </a:cubicBezTo>
                      <a:cubicBezTo>
                        <a:pt x="50" y="17"/>
                        <a:pt x="49" y="15"/>
                        <a:pt x="48" y="14"/>
                      </a:cubicBezTo>
                      <a:cubicBezTo>
                        <a:pt x="50" y="15"/>
                        <a:pt x="50" y="16"/>
                        <a:pt x="51" y="16"/>
                      </a:cubicBezTo>
                      <a:cubicBezTo>
                        <a:pt x="50" y="15"/>
                        <a:pt x="49" y="14"/>
                        <a:pt x="48" y="13"/>
                      </a:cubicBezTo>
                      <a:cubicBezTo>
                        <a:pt x="46" y="10"/>
                        <a:pt x="49" y="13"/>
                        <a:pt x="47" y="11"/>
                      </a:cubicBezTo>
                      <a:cubicBezTo>
                        <a:pt x="49" y="13"/>
                        <a:pt x="51" y="16"/>
                        <a:pt x="52" y="16"/>
                      </a:cubicBezTo>
                      <a:cubicBezTo>
                        <a:pt x="51" y="15"/>
                        <a:pt x="51" y="13"/>
                        <a:pt x="48" y="11"/>
                      </a:cubicBezTo>
                      <a:cubicBezTo>
                        <a:pt x="48" y="11"/>
                        <a:pt x="50" y="13"/>
                        <a:pt x="51" y="14"/>
                      </a:cubicBezTo>
                      <a:cubicBezTo>
                        <a:pt x="52" y="15"/>
                        <a:pt x="48" y="10"/>
                        <a:pt x="52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1" y="12"/>
                        <a:pt x="51" y="13"/>
                        <a:pt x="52" y="13"/>
                      </a:cubicBezTo>
                      <a:cubicBezTo>
                        <a:pt x="52" y="13"/>
                        <a:pt x="50" y="10"/>
                        <a:pt x="53" y="13"/>
                      </a:cubicBezTo>
                      <a:cubicBezTo>
                        <a:pt x="53" y="13"/>
                        <a:pt x="53" y="12"/>
                        <a:pt x="51" y="11"/>
                      </a:cubicBezTo>
                      <a:cubicBezTo>
                        <a:pt x="50" y="10"/>
                        <a:pt x="52" y="12"/>
                        <a:pt x="50" y="10"/>
                      </a:cubicBezTo>
                      <a:cubicBezTo>
                        <a:pt x="52" y="12"/>
                        <a:pt x="50" y="9"/>
                        <a:pt x="50" y="8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0" y="9"/>
                        <a:pt x="51" y="9"/>
                        <a:pt x="50" y="8"/>
                      </a:cubicBezTo>
                      <a:cubicBezTo>
                        <a:pt x="50" y="8"/>
                        <a:pt x="51" y="9"/>
                        <a:pt x="51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9" y="6"/>
                        <a:pt x="53" y="10"/>
                        <a:pt x="53" y="9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5" y="12"/>
                        <a:pt x="55" y="11"/>
                      </a:cubicBezTo>
                      <a:cubicBezTo>
                        <a:pt x="53" y="10"/>
                        <a:pt x="52" y="8"/>
                        <a:pt x="51" y="7"/>
                      </a:cubicBezTo>
                      <a:cubicBezTo>
                        <a:pt x="50" y="6"/>
                        <a:pt x="52" y="8"/>
                        <a:pt x="51" y="7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5" y="11"/>
                        <a:pt x="55" y="10"/>
                      </a:cubicBezTo>
                      <a:cubicBezTo>
                        <a:pt x="55" y="10"/>
                        <a:pt x="53" y="7"/>
                        <a:pt x="52" y="7"/>
                      </a:cubicBezTo>
                      <a:cubicBezTo>
                        <a:pt x="52" y="7"/>
                        <a:pt x="53" y="7"/>
                        <a:pt x="54" y="8"/>
                      </a:cubicBezTo>
                      <a:cubicBezTo>
                        <a:pt x="54" y="8"/>
                        <a:pt x="53" y="7"/>
                        <a:pt x="52" y="6"/>
                      </a:cubicBezTo>
                      <a:cubicBezTo>
                        <a:pt x="53" y="7"/>
                        <a:pt x="55" y="8"/>
                        <a:pt x="56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3"/>
                        <a:pt x="60" y="13"/>
                        <a:pt x="62" y="15"/>
                      </a:cubicBezTo>
                      <a:cubicBezTo>
                        <a:pt x="63" y="15"/>
                        <a:pt x="62" y="14"/>
                        <a:pt x="62" y="14"/>
                      </a:cubicBezTo>
                      <a:cubicBezTo>
                        <a:pt x="58" y="11"/>
                        <a:pt x="58" y="9"/>
                        <a:pt x="55" y="6"/>
                      </a:cubicBezTo>
                      <a:cubicBezTo>
                        <a:pt x="55" y="4"/>
                        <a:pt x="62" y="13"/>
                        <a:pt x="58" y="7"/>
                      </a:cubicBezTo>
                      <a:cubicBezTo>
                        <a:pt x="57" y="7"/>
                        <a:pt x="56" y="4"/>
                        <a:pt x="56" y="5"/>
                      </a:cubicBezTo>
                      <a:cubicBezTo>
                        <a:pt x="57" y="5"/>
                        <a:pt x="53" y="2"/>
                        <a:pt x="55" y="3"/>
                      </a:cubicBezTo>
                      <a:cubicBezTo>
                        <a:pt x="56" y="5"/>
                        <a:pt x="58" y="6"/>
                        <a:pt x="59" y="8"/>
                      </a:cubicBezTo>
                      <a:cubicBezTo>
                        <a:pt x="58" y="7"/>
                        <a:pt x="58" y="7"/>
                        <a:pt x="59" y="8"/>
                      </a:cubicBezTo>
                      <a:cubicBezTo>
                        <a:pt x="60" y="9"/>
                        <a:pt x="61" y="11"/>
                        <a:pt x="62" y="10"/>
                      </a:cubicBezTo>
                      <a:cubicBezTo>
                        <a:pt x="62" y="10"/>
                        <a:pt x="62" y="10"/>
                        <a:pt x="60" y="8"/>
                      </a:cubicBezTo>
                      <a:cubicBezTo>
                        <a:pt x="59" y="6"/>
                        <a:pt x="60" y="9"/>
                        <a:pt x="59" y="7"/>
                      </a:cubicBezTo>
                      <a:cubicBezTo>
                        <a:pt x="59" y="6"/>
                        <a:pt x="61" y="8"/>
                        <a:pt x="59" y="5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8" y="3"/>
                        <a:pt x="55" y="1"/>
                        <a:pt x="55" y="0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9" y="5"/>
                        <a:pt x="56" y="2"/>
                        <a:pt x="59" y="5"/>
                      </a:cubicBezTo>
                      <a:cubicBezTo>
                        <a:pt x="60" y="5"/>
                        <a:pt x="58" y="3"/>
                        <a:pt x="59" y="4"/>
                      </a:cubicBezTo>
                      <a:cubicBezTo>
                        <a:pt x="60" y="4"/>
                        <a:pt x="59" y="5"/>
                        <a:pt x="60" y="5"/>
                      </a:cubicBezTo>
                      <a:cubicBezTo>
                        <a:pt x="60" y="5"/>
                        <a:pt x="64" y="9"/>
                        <a:pt x="62" y="6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3"/>
                        <a:pt x="59" y="1"/>
                        <a:pt x="59" y="1"/>
                      </a:cubicBezTo>
                      <a:cubicBezTo>
                        <a:pt x="62" y="3"/>
                        <a:pt x="60" y="1"/>
                        <a:pt x="62" y="3"/>
                      </a:cubicBezTo>
                      <a:cubicBezTo>
                        <a:pt x="61" y="2"/>
                        <a:pt x="60" y="3"/>
                        <a:pt x="62" y="5"/>
                      </a:cubicBezTo>
                      <a:cubicBezTo>
                        <a:pt x="65" y="8"/>
                        <a:pt x="61" y="5"/>
                        <a:pt x="64" y="8"/>
                      </a:cubicBezTo>
                      <a:cubicBezTo>
                        <a:pt x="64" y="8"/>
                        <a:pt x="67" y="11"/>
                        <a:pt x="68" y="12"/>
                      </a:cubicBezTo>
                      <a:cubicBezTo>
                        <a:pt x="69" y="12"/>
                        <a:pt x="68" y="12"/>
                        <a:pt x="68" y="11"/>
                      </a:cubicBezTo>
                      <a:cubicBezTo>
                        <a:pt x="66" y="10"/>
                        <a:pt x="66" y="10"/>
                        <a:pt x="64" y="8"/>
                      </a:cubicBezTo>
                      <a:cubicBezTo>
                        <a:pt x="65" y="8"/>
                        <a:pt x="65" y="7"/>
                        <a:pt x="64" y="5"/>
                      </a:cubicBezTo>
                      <a:cubicBezTo>
                        <a:pt x="65" y="5"/>
                        <a:pt x="66" y="7"/>
                        <a:pt x="66" y="8"/>
                      </a:cubicBezTo>
                      <a:cubicBezTo>
                        <a:pt x="66" y="7"/>
                        <a:pt x="67" y="6"/>
                        <a:pt x="68" y="6"/>
                      </a:cubicBezTo>
                      <a:cubicBezTo>
                        <a:pt x="65" y="4"/>
                        <a:pt x="68" y="5"/>
                        <a:pt x="66" y="3"/>
                      </a:cubicBezTo>
                      <a:cubicBezTo>
                        <a:pt x="65" y="3"/>
                        <a:pt x="63" y="1"/>
                        <a:pt x="62" y="0"/>
                      </a:cubicBezTo>
                      <a:cubicBezTo>
                        <a:pt x="62" y="0"/>
                        <a:pt x="63" y="1"/>
                        <a:pt x="64" y="1"/>
                      </a:cubicBezTo>
                      <a:cubicBezTo>
                        <a:pt x="62" y="0"/>
                        <a:pt x="66" y="3"/>
                        <a:pt x="64" y="1"/>
                      </a:cubicBezTo>
                      <a:cubicBezTo>
                        <a:pt x="64" y="2"/>
                        <a:pt x="67" y="4"/>
                        <a:pt x="69" y="6"/>
                      </a:cubicBezTo>
                      <a:cubicBezTo>
                        <a:pt x="68" y="5"/>
                        <a:pt x="70" y="8"/>
                        <a:pt x="71" y="8"/>
                      </a:cubicBezTo>
                      <a:cubicBezTo>
                        <a:pt x="70" y="6"/>
                        <a:pt x="70" y="5"/>
                        <a:pt x="70" y="4"/>
                      </a:cubicBezTo>
                      <a:cubicBezTo>
                        <a:pt x="72" y="6"/>
                        <a:pt x="71" y="3"/>
                        <a:pt x="71" y="2"/>
                      </a:cubicBezTo>
                      <a:cubicBezTo>
                        <a:pt x="73" y="3"/>
                        <a:pt x="75" y="6"/>
                        <a:pt x="75" y="6"/>
                      </a:cubicBezTo>
                      <a:cubicBezTo>
                        <a:pt x="75" y="6"/>
                        <a:pt x="73" y="4"/>
                        <a:pt x="74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4" y="4"/>
                        <a:pt x="77" y="6"/>
                        <a:pt x="74" y="2"/>
                      </a:cubicBez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6" y="5"/>
                        <a:pt x="76" y="4"/>
                        <a:pt x="76" y="4"/>
                      </a:cubicBezTo>
                      <a:cubicBezTo>
                        <a:pt x="76" y="5"/>
                        <a:pt x="77" y="6"/>
                        <a:pt x="78" y="6"/>
                      </a:cubicBezTo>
                      <a:cubicBezTo>
                        <a:pt x="79" y="8"/>
                        <a:pt x="78" y="6"/>
                        <a:pt x="78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2"/>
                        <a:pt x="78" y="3"/>
                        <a:pt x="78" y="2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0" y="4"/>
                        <a:pt x="81" y="5"/>
                        <a:pt x="80" y="4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1" y="7"/>
                        <a:pt x="81" y="6"/>
                        <a:pt x="80" y="5"/>
                      </a:cubicBezTo>
                      <a:cubicBezTo>
                        <a:pt x="78" y="3"/>
                        <a:pt x="78" y="4"/>
                        <a:pt x="79" y="6"/>
                      </a:cubicBezTo>
                      <a:cubicBezTo>
                        <a:pt x="80" y="6"/>
                        <a:pt x="79" y="5"/>
                        <a:pt x="79" y="5"/>
                      </a:cubicBezTo>
                      <a:cubicBezTo>
                        <a:pt x="81" y="7"/>
                        <a:pt x="81" y="7"/>
                        <a:pt x="82" y="9"/>
                      </a:cubicBezTo>
                      <a:cubicBezTo>
                        <a:pt x="82" y="8"/>
                        <a:pt x="83" y="9"/>
                        <a:pt x="82" y="8"/>
                      </a:cubicBezTo>
                      <a:cubicBezTo>
                        <a:pt x="83" y="10"/>
                        <a:pt x="83" y="10"/>
                        <a:pt x="82" y="10"/>
                      </a:cubicBezTo>
                      <a:cubicBezTo>
                        <a:pt x="82" y="9"/>
                        <a:pt x="81" y="9"/>
                        <a:pt x="81" y="8"/>
                      </a:cubicBezTo>
                      <a:cubicBezTo>
                        <a:pt x="82" y="10"/>
                        <a:pt x="83" y="11"/>
                        <a:pt x="82" y="11"/>
                      </a:cubicBezTo>
                      <a:cubicBezTo>
                        <a:pt x="80" y="9"/>
                        <a:pt x="82" y="13"/>
                        <a:pt x="81" y="13"/>
                      </a:cubicBezTo>
                      <a:cubicBezTo>
                        <a:pt x="80" y="10"/>
                        <a:pt x="79" y="9"/>
                        <a:pt x="78" y="8"/>
                      </a:cubicBezTo>
                      <a:cubicBezTo>
                        <a:pt x="77" y="7"/>
                        <a:pt x="78" y="8"/>
                        <a:pt x="77" y="7"/>
                      </a:cubicBezTo>
                      <a:cubicBezTo>
                        <a:pt x="78" y="9"/>
                        <a:pt x="80" y="11"/>
                        <a:pt x="80" y="12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81" y="14"/>
                        <a:pt x="81" y="14"/>
                      </a:cubicBezTo>
                      <a:cubicBezTo>
                        <a:pt x="79" y="14"/>
                        <a:pt x="79" y="15"/>
                        <a:pt x="78" y="15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9" y="17"/>
                        <a:pt x="77" y="15"/>
                        <a:pt x="77" y="17"/>
                      </a:cubicBezTo>
                      <a:cubicBezTo>
                        <a:pt x="76" y="16"/>
                        <a:pt x="77" y="20"/>
                        <a:pt x="75" y="18"/>
                      </a:cubicBezTo>
                      <a:cubicBezTo>
                        <a:pt x="74" y="20"/>
                        <a:pt x="74" y="22"/>
                        <a:pt x="73" y="22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2" y="22"/>
                        <a:pt x="70" y="19"/>
                        <a:pt x="70" y="20"/>
                      </a:cubicBezTo>
                      <a:cubicBezTo>
                        <a:pt x="72" y="21"/>
                        <a:pt x="72" y="22"/>
                        <a:pt x="73" y="23"/>
                      </a:cubicBezTo>
                      <a:cubicBezTo>
                        <a:pt x="71" y="22"/>
                        <a:pt x="72" y="25"/>
                        <a:pt x="73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3" y="28"/>
                        <a:pt x="71" y="26"/>
                        <a:pt x="70" y="27"/>
                      </a:cubicBezTo>
                      <a:cubicBezTo>
                        <a:pt x="69" y="26"/>
                        <a:pt x="68" y="25"/>
                        <a:pt x="68" y="25"/>
                      </a:cubicBezTo>
                      <a:cubicBezTo>
                        <a:pt x="69" y="28"/>
                        <a:pt x="69" y="28"/>
                        <a:pt x="70" y="29"/>
                      </a:cubicBezTo>
                      <a:cubicBezTo>
                        <a:pt x="70" y="30"/>
                        <a:pt x="69" y="30"/>
                        <a:pt x="67" y="29"/>
                      </a:cubicBezTo>
                      <a:cubicBezTo>
                        <a:pt x="69" y="34"/>
                        <a:pt x="66" y="33"/>
                        <a:pt x="67" y="36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7" y="39"/>
                        <a:pt x="63" y="38"/>
                        <a:pt x="63" y="40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0" y="37"/>
                        <a:pt x="61" y="39"/>
                        <a:pt x="63" y="41"/>
                      </a:cubicBezTo>
                      <a:cubicBezTo>
                        <a:pt x="62" y="40"/>
                        <a:pt x="63" y="43"/>
                        <a:pt x="61" y="41"/>
                      </a:cubicBezTo>
                      <a:cubicBezTo>
                        <a:pt x="60" y="41"/>
                        <a:pt x="62" y="43"/>
                        <a:pt x="62" y="43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0" y="44"/>
                        <a:pt x="59" y="43"/>
                        <a:pt x="58" y="43"/>
                      </a:cubicBezTo>
                      <a:cubicBezTo>
                        <a:pt x="59" y="44"/>
                        <a:pt x="57" y="43"/>
                        <a:pt x="61" y="46"/>
                      </a:cubicBezTo>
                      <a:cubicBezTo>
                        <a:pt x="58" y="45"/>
                        <a:pt x="61" y="49"/>
                        <a:pt x="57" y="47"/>
                      </a:cubicBezTo>
                      <a:cubicBezTo>
                        <a:pt x="58" y="48"/>
                        <a:pt x="58" y="48"/>
                        <a:pt x="59" y="49"/>
                      </a:cubicBezTo>
                      <a:cubicBezTo>
                        <a:pt x="59" y="50"/>
                        <a:pt x="56" y="49"/>
                        <a:pt x="57" y="51"/>
                      </a:cubicBezTo>
                      <a:cubicBezTo>
                        <a:pt x="57" y="50"/>
                        <a:pt x="56" y="49"/>
                        <a:pt x="55" y="49"/>
                      </a:cubicBezTo>
                      <a:cubicBezTo>
                        <a:pt x="56" y="50"/>
                        <a:pt x="57" y="50"/>
                        <a:pt x="57" y="51"/>
                      </a:cubicBezTo>
                      <a:cubicBezTo>
                        <a:pt x="58" y="53"/>
                        <a:pt x="53" y="51"/>
                        <a:pt x="53" y="53"/>
                      </a:cubicBezTo>
                      <a:cubicBezTo>
                        <a:pt x="54" y="56"/>
                        <a:pt x="51" y="57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2" y="61"/>
                        <a:pt x="46" y="57"/>
                        <a:pt x="50" y="61"/>
                      </a:cubicBezTo>
                      <a:cubicBezTo>
                        <a:pt x="49" y="61"/>
                        <a:pt x="49" y="61"/>
                        <a:pt x="48" y="60"/>
                      </a:cubicBezTo>
                      <a:cubicBezTo>
                        <a:pt x="49" y="62"/>
                        <a:pt x="45" y="60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5" y="62"/>
                        <a:pt x="46" y="64"/>
                        <a:pt x="44" y="63"/>
                      </a:cubicBezTo>
                      <a:cubicBezTo>
                        <a:pt x="44" y="63"/>
                        <a:pt x="44" y="63"/>
                        <a:pt x="43" y="62"/>
                      </a:cubicBezTo>
                      <a:cubicBezTo>
                        <a:pt x="42" y="61"/>
                        <a:pt x="46" y="65"/>
                        <a:pt x="42" y="63"/>
                      </a:cubicBezTo>
                      <a:cubicBezTo>
                        <a:pt x="42" y="63"/>
                        <a:pt x="44" y="64"/>
                        <a:pt x="44" y="64"/>
                      </a:cubicBezTo>
                      <a:cubicBezTo>
                        <a:pt x="41" y="64"/>
                        <a:pt x="43" y="68"/>
                        <a:pt x="43" y="70"/>
                      </a:cubicBezTo>
                      <a:cubicBezTo>
                        <a:pt x="40" y="70"/>
                        <a:pt x="36" y="66"/>
                        <a:pt x="38" y="69"/>
                      </a:cubicBezTo>
                      <a:cubicBezTo>
                        <a:pt x="38" y="68"/>
                        <a:pt x="40" y="70"/>
                        <a:pt x="39" y="69"/>
                      </a:cubicBezTo>
                      <a:cubicBezTo>
                        <a:pt x="40" y="70"/>
                        <a:pt x="35" y="67"/>
                        <a:pt x="36" y="68"/>
                      </a:cubicBezTo>
                      <a:cubicBezTo>
                        <a:pt x="39" y="70"/>
                        <a:pt x="38" y="69"/>
                        <a:pt x="39" y="70"/>
                      </a:cubicBezTo>
                      <a:cubicBezTo>
                        <a:pt x="37" y="70"/>
                        <a:pt x="35" y="69"/>
                        <a:pt x="36" y="71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8" y="73"/>
                        <a:pt x="36" y="72"/>
                        <a:pt x="39" y="75"/>
                      </a:cubicBezTo>
                      <a:cubicBezTo>
                        <a:pt x="39" y="77"/>
                        <a:pt x="38" y="79"/>
                        <a:pt x="38" y="82"/>
                      </a:cubicBezTo>
                      <a:cubicBezTo>
                        <a:pt x="38" y="84"/>
                        <a:pt x="37" y="86"/>
                        <a:pt x="37" y="88"/>
                      </a:cubicBezTo>
                      <a:cubicBezTo>
                        <a:pt x="35" y="89"/>
                        <a:pt x="35" y="91"/>
                        <a:pt x="34" y="93"/>
                      </a:cubicBezTo>
                      <a:cubicBezTo>
                        <a:pt x="33" y="94"/>
                        <a:pt x="33" y="95"/>
                        <a:pt x="32" y="96"/>
                      </a:cubicBezTo>
                      <a:cubicBezTo>
                        <a:pt x="32" y="97"/>
                        <a:pt x="31" y="97"/>
                        <a:pt x="30" y="98"/>
                      </a:cubicBezTo>
                      <a:cubicBezTo>
                        <a:pt x="26" y="97"/>
                        <a:pt x="26" y="97"/>
                        <a:pt x="27" y="99"/>
                      </a:cubicBezTo>
                      <a:cubicBezTo>
                        <a:pt x="27" y="99"/>
                        <a:pt x="27" y="99"/>
                        <a:pt x="26" y="99"/>
                      </a:cubicBezTo>
                      <a:cubicBezTo>
                        <a:pt x="29" y="100"/>
                        <a:pt x="26" y="99"/>
                        <a:pt x="29" y="101"/>
                      </a:cubicBezTo>
                      <a:cubicBezTo>
                        <a:pt x="28" y="102"/>
                        <a:pt x="28" y="103"/>
                        <a:pt x="28" y="105"/>
                      </a:cubicBezTo>
                      <a:cubicBezTo>
                        <a:pt x="27" y="104"/>
                        <a:pt x="25" y="103"/>
                        <a:pt x="25" y="104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5"/>
                        <a:pt x="28" y="106"/>
                        <a:pt x="29" y="106"/>
                      </a:cubicBezTo>
                      <a:cubicBezTo>
                        <a:pt x="29" y="108"/>
                        <a:pt x="28" y="109"/>
                        <a:pt x="26" y="111"/>
                      </a:cubicBezTo>
                      <a:cubicBezTo>
                        <a:pt x="24" y="112"/>
                        <a:pt x="23" y="114"/>
                        <a:pt x="22" y="116"/>
                      </a:cubicBezTo>
                      <a:cubicBezTo>
                        <a:pt x="21" y="116"/>
                        <a:pt x="22" y="118"/>
                        <a:pt x="22" y="119"/>
                      </a:cubicBezTo>
                      <a:cubicBezTo>
                        <a:pt x="17" y="120"/>
                        <a:pt x="13" y="122"/>
                        <a:pt x="15" y="126"/>
                      </a:cubicBezTo>
                      <a:cubicBezTo>
                        <a:pt x="15" y="126"/>
                        <a:pt x="8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81">
                  <a:extLst>
                    <a:ext uri="{FF2B5EF4-FFF2-40B4-BE49-F238E27FC236}">
                      <a16:creationId xmlns:a16="http://schemas.microsoft.com/office/drawing/2014/main" id="{7DCBEF52-09E4-426F-AB3C-C155CA3B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8" y="1193"/>
                  <a:ext cx="1" cy="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2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82">
                  <a:extLst>
                    <a:ext uri="{FF2B5EF4-FFF2-40B4-BE49-F238E27FC236}">
                      <a16:creationId xmlns:a16="http://schemas.microsoft.com/office/drawing/2014/main" id="{D85DA37E-303F-40A3-A82F-F4B439950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1" cy="0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2 h 3"/>
                    <a:gd name="T4" fmla="*/ 1 w 2"/>
                    <a:gd name="T5" fmla="*/ 1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Freeform 83">
                  <a:extLst>
                    <a:ext uri="{FF2B5EF4-FFF2-40B4-BE49-F238E27FC236}">
                      <a16:creationId xmlns:a16="http://schemas.microsoft.com/office/drawing/2014/main" id="{DA9406DC-6553-44BC-8824-7BA4B3884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9" name="Freeform 84">
                  <a:extLst>
                    <a:ext uri="{FF2B5EF4-FFF2-40B4-BE49-F238E27FC236}">
                      <a16:creationId xmlns:a16="http://schemas.microsoft.com/office/drawing/2014/main" id="{350FA039-70AD-43D2-AFD3-89883BE6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1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85">
                  <a:extLst>
                    <a:ext uri="{FF2B5EF4-FFF2-40B4-BE49-F238E27FC236}">
                      <a16:creationId xmlns:a16="http://schemas.microsoft.com/office/drawing/2014/main" id="{C3561801-46EE-466D-8F37-493CE2445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1192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1" name="Freeform 86">
                  <a:extLst>
                    <a:ext uri="{FF2B5EF4-FFF2-40B4-BE49-F238E27FC236}">
                      <a16:creationId xmlns:a16="http://schemas.microsoft.com/office/drawing/2014/main" id="{5E3569A9-311E-4269-B127-78349A2B8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2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87">
                  <a:extLst>
                    <a:ext uri="{FF2B5EF4-FFF2-40B4-BE49-F238E27FC236}">
                      <a16:creationId xmlns:a16="http://schemas.microsoft.com/office/drawing/2014/main" id="{CA557F17-2D32-4D6E-A5A8-FD245ADF8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2" y="1193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Rectangle 88">
                  <a:extLst>
                    <a:ext uri="{FF2B5EF4-FFF2-40B4-BE49-F238E27FC236}">
                      <a16:creationId xmlns:a16="http://schemas.microsoft.com/office/drawing/2014/main" id="{896E62D2-7AD8-4592-8920-2AEBFBD27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6" y="1202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89">
                  <a:extLst>
                    <a:ext uri="{FF2B5EF4-FFF2-40B4-BE49-F238E27FC236}">
                      <a16:creationId xmlns:a16="http://schemas.microsoft.com/office/drawing/2014/main" id="{6EC0829A-A054-4AB9-B63E-9A6D30EC9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3" y="120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Rectangle 90">
                  <a:extLst>
                    <a:ext uri="{FF2B5EF4-FFF2-40B4-BE49-F238E27FC236}">
                      <a16:creationId xmlns:a16="http://schemas.microsoft.com/office/drawing/2014/main" id="{02A1B88F-D690-4607-9842-FE3AA63B0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4" y="1209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91">
                  <a:extLst>
                    <a:ext uri="{FF2B5EF4-FFF2-40B4-BE49-F238E27FC236}">
                      <a16:creationId xmlns:a16="http://schemas.microsoft.com/office/drawing/2014/main" id="{9711CBD1-4FCB-4683-9919-E652C454A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8" y="1210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92">
                  <a:extLst>
                    <a:ext uri="{FF2B5EF4-FFF2-40B4-BE49-F238E27FC236}">
                      <a16:creationId xmlns:a16="http://schemas.microsoft.com/office/drawing/2014/main" id="{F31738DE-B50E-4CB0-B63D-7C268EC37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" y="1207"/>
                  <a:ext cx="23" cy="25"/>
                </a:xfrm>
                <a:custGeom>
                  <a:avLst/>
                  <a:gdLst>
                    <a:gd name="T0" fmla="*/ 12 w 105"/>
                    <a:gd name="T1" fmla="*/ 92 h 110"/>
                    <a:gd name="T2" fmla="*/ 14 w 105"/>
                    <a:gd name="T3" fmla="*/ 88 h 110"/>
                    <a:gd name="T4" fmla="*/ 14 w 105"/>
                    <a:gd name="T5" fmla="*/ 77 h 110"/>
                    <a:gd name="T6" fmla="*/ 16 w 105"/>
                    <a:gd name="T7" fmla="*/ 75 h 110"/>
                    <a:gd name="T8" fmla="*/ 24 w 105"/>
                    <a:gd name="T9" fmla="*/ 70 h 110"/>
                    <a:gd name="T10" fmla="*/ 26 w 105"/>
                    <a:gd name="T11" fmla="*/ 68 h 110"/>
                    <a:gd name="T12" fmla="*/ 28 w 105"/>
                    <a:gd name="T13" fmla="*/ 62 h 110"/>
                    <a:gd name="T14" fmla="*/ 31 w 105"/>
                    <a:gd name="T15" fmla="*/ 59 h 110"/>
                    <a:gd name="T16" fmla="*/ 35 w 105"/>
                    <a:gd name="T17" fmla="*/ 59 h 110"/>
                    <a:gd name="T18" fmla="*/ 34 w 105"/>
                    <a:gd name="T19" fmla="*/ 55 h 110"/>
                    <a:gd name="T20" fmla="*/ 35 w 105"/>
                    <a:gd name="T21" fmla="*/ 49 h 110"/>
                    <a:gd name="T22" fmla="*/ 37 w 105"/>
                    <a:gd name="T23" fmla="*/ 48 h 110"/>
                    <a:gd name="T24" fmla="*/ 38 w 105"/>
                    <a:gd name="T25" fmla="*/ 43 h 110"/>
                    <a:gd name="T26" fmla="*/ 42 w 105"/>
                    <a:gd name="T27" fmla="*/ 42 h 110"/>
                    <a:gd name="T28" fmla="*/ 45 w 105"/>
                    <a:gd name="T29" fmla="*/ 39 h 110"/>
                    <a:gd name="T30" fmla="*/ 50 w 105"/>
                    <a:gd name="T31" fmla="*/ 37 h 110"/>
                    <a:gd name="T32" fmla="*/ 51 w 105"/>
                    <a:gd name="T33" fmla="*/ 34 h 110"/>
                    <a:gd name="T34" fmla="*/ 54 w 105"/>
                    <a:gd name="T35" fmla="*/ 35 h 110"/>
                    <a:gd name="T36" fmla="*/ 54 w 105"/>
                    <a:gd name="T37" fmla="*/ 32 h 110"/>
                    <a:gd name="T38" fmla="*/ 54 w 105"/>
                    <a:gd name="T39" fmla="*/ 31 h 110"/>
                    <a:gd name="T40" fmla="*/ 56 w 105"/>
                    <a:gd name="T41" fmla="*/ 29 h 110"/>
                    <a:gd name="T42" fmla="*/ 61 w 105"/>
                    <a:gd name="T43" fmla="*/ 24 h 110"/>
                    <a:gd name="T44" fmla="*/ 63 w 105"/>
                    <a:gd name="T45" fmla="*/ 22 h 110"/>
                    <a:gd name="T46" fmla="*/ 65 w 105"/>
                    <a:gd name="T47" fmla="*/ 21 h 110"/>
                    <a:gd name="T48" fmla="*/ 71 w 105"/>
                    <a:gd name="T49" fmla="*/ 17 h 110"/>
                    <a:gd name="T50" fmla="*/ 76 w 105"/>
                    <a:gd name="T51" fmla="*/ 22 h 110"/>
                    <a:gd name="T52" fmla="*/ 74 w 105"/>
                    <a:gd name="T53" fmla="*/ 16 h 110"/>
                    <a:gd name="T54" fmla="*/ 71 w 105"/>
                    <a:gd name="T55" fmla="*/ 9 h 110"/>
                    <a:gd name="T56" fmla="*/ 75 w 105"/>
                    <a:gd name="T57" fmla="*/ 9 h 110"/>
                    <a:gd name="T58" fmla="*/ 74 w 105"/>
                    <a:gd name="T59" fmla="*/ 6 h 110"/>
                    <a:gd name="T60" fmla="*/ 76 w 105"/>
                    <a:gd name="T61" fmla="*/ 7 h 110"/>
                    <a:gd name="T62" fmla="*/ 81 w 105"/>
                    <a:gd name="T63" fmla="*/ 11 h 110"/>
                    <a:gd name="T64" fmla="*/ 80 w 105"/>
                    <a:gd name="T65" fmla="*/ 5 h 110"/>
                    <a:gd name="T66" fmla="*/ 83 w 105"/>
                    <a:gd name="T67" fmla="*/ 7 h 110"/>
                    <a:gd name="T68" fmla="*/ 82 w 105"/>
                    <a:gd name="T69" fmla="*/ 3 h 110"/>
                    <a:gd name="T70" fmla="*/ 84 w 105"/>
                    <a:gd name="T71" fmla="*/ 1 h 110"/>
                    <a:gd name="T72" fmla="*/ 88 w 105"/>
                    <a:gd name="T73" fmla="*/ 9 h 110"/>
                    <a:gd name="T74" fmla="*/ 88 w 105"/>
                    <a:gd name="T75" fmla="*/ 2 h 110"/>
                    <a:gd name="T76" fmla="*/ 99 w 105"/>
                    <a:gd name="T77" fmla="*/ 9 h 110"/>
                    <a:gd name="T78" fmla="*/ 101 w 105"/>
                    <a:gd name="T79" fmla="*/ 10 h 110"/>
                    <a:gd name="T80" fmla="*/ 103 w 105"/>
                    <a:gd name="T81" fmla="*/ 8 h 110"/>
                    <a:gd name="T82" fmla="*/ 105 w 105"/>
                    <a:gd name="T83" fmla="*/ 13 h 110"/>
                    <a:gd name="T84" fmla="*/ 100 w 105"/>
                    <a:gd name="T85" fmla="*/ 11 h 110"/>
                    <a:gd name="T86" fmla="*/ 99 w 105"/>
                    <a:gd name="T87" fmla="*/ 21 h 110"/>
                    <a:gd name="T88" fmla="*/ 93 w 105"/>
                    <a:gd name="T89" fmla="*/ 29 h 110"/>
                    <a:gd name="T90" fmla="*/ 85 w 105"/>
                    <a:gd name="T91" fmla="*/ 37 h 110"/>
                    <a:gd name="T92" fmla="*/ 79 w 105"/>
                    <a:gd name="T93" fmla="*/ 43 h 110"/>
                    <a:gd name="T94" fmla="*/ 75 w 105"/>
                    <a:gd name="T95" fmla="*/ 48 h 110"/>
                    <a:gd name="T96" fmla="*/ 64 w 105"/>
                    <a:gd name="T97" fmla="*/ 55 h 110"/>
                    <a:gd name="T98" fmla="*/ 57 w 105"/>
                    <a:gd name="T99" fmla="*/ 57 h 110"/>
                    <a:gd name="T100" fmla="*/ 49 w 105"/>
                    <a:gd name="T101" fmla="*/ 62 h 110"/>
                    <a:gd name="T102" fmla="*/ 35 w 105"/>
                    <a:gd name="T103" fmla="*/ 88 h 110"/>
                    <a:gd name="T104" fmla="*/ 30 w 105"/>
                    <a:gd name="T105" fmla="*/ 94 h 110"/>
                    <a:gd name="T106" fmla="*/ 4 w 105"/>
                    <a:gd name="T107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110">
                      <a:moveTo>
                        <a:pt x="4" y="103"/>
                      </a:moveTo>
                      <a:cubicBezTo>
                        <a:pt x="0" y="98"/>
                        <a:pt x="7" y="100"/>
                        <a:pt x="4" y="96"/>
                      </a:cubicBezTo>
                      <a:cubicBezTo>
                        <a:pt x="4" y="96"/>
                        <a:pt x="7" y="98"/>
                        <a:pt x="7" y="98"/>
                      </a:cubicBezTo>
                      <a:cubicBezTo>
                        <a:pt x="3" y="93"/>
                        <a:pt x="8" y="92"/>
                        <a:pt x="12" y="93"/>
                      </a:cubicBezTo>
                      <a:cubicBezTo>
                        <a:pt x="13" y="94"/>
                        <a:pt x="13" y="94"/>
                        <a:pt x="13" y="94"/>
                      </a:cubicBezTo>
                      <a:cubicBezTo>
                        <a:pt x="14" y="94"/>
                        <a:pt x="11" y="92"/>
                        <a:pt x="12" y="92"/>
                      </a:cubicBezTo>
                      <a:cubicBezTo>
                        <a:pt x="13" y="92"/>
                        <a:pt x="13" y="92"/>
                        <a:pt x="14" y="93"/>
                      </a:cubicBezTo>
                      <a:cubicBezTo>
                        <a:pt x="12" y="91"/>
                        <a:pt x="13" y="92"/>
                        <a:pt x="12" y="90"/>
                      </a:cubicBezTo>
                      <a:cubicBezTo>
                        <a:pt x="13" y="91"/>
                        <a:pt x="14" y="92"/>
                        <a:pt x="15" y="92"/>
                      </a:cubicBezTo>
                      <a:cubicBezTo>
                        <a:pt x="13" y="91"/>
                        <a:pt x="13" y="91"/>
                        <a:pt x="13" y="91"/>
                      </a:cubicBezTo>
                      <a:cubicBezTo>
                        <a:pt x="9" y="86"/>
                        <a:pt x="15" y="90"/>
                        <a:pt x="13" y="87"/>
                      </a:cubicBezTo>
                      <a:cubicBezTo>
                        <a:pt x="13" y="87"/>
                        <a:pt x="14" y="88"/>
                        <a:pt x="14" y="88"/>
                      </a:cubicBezTo>
                      <a:cubicBezTo>
                        <a:pt x="12" y="85"/>
                        <a:pt x="14" y="83"/>
                        <a:pt x="14" y="81"/>
                      </a:cubicBezTo>
                      <a:cubicBezTo>
                        <a:pt x="15" y="82"/>
                        <a:pt x="16" y="83"/>
                        <a:pt x="17" y="83"/>
                      </a:cubicBezTo>
                      <a:cubicBezTo>
                        <a:pt x="15" y="82"/>
                        <a:pt x="14" y="81"/>
                        <a:pt x="14" y="80"/>
                      </a:cubicBezTo>
                      <a:cubicBezTo>
                        <a:pt x="17" y="82"/>
                        <a:pt x="13" y="78"/>
                        <a:pt x="14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13" y="77"/>
                        <a:pt x="17" y="80"/>
                        <a:pt x="14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3" y="76"/>
                        <a:pt x="18" y="79"/>
                        <a:pt x="17" y="78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5" y="76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6"/>
                        <a:pt x="19" y="77"/>
                        <a:pt x="16" y="75"/>
                      </a:cubicBezTo>
                      <a:cubicBezTo>
                        <a:pt x="18" y="76"/>
                        <a:pt x="17" y="76"/>
                        <a:pt x="20" y="78"/>
                      </a:cubicBezTo>
                      <a:cubicBezTo>
                        <a:pt x="19" y="74"/>
                        <a:pt x="21" y="73"/>
                        <a:pt x="22" y="71"/>
                      </a:cubicBezTo>
                      <a:cubicBezTo>
                        <a:pt x="23" y="72"/>
                        <a:pt x="24" y="72"/>
                        <a:pt x="24" y="73"/>
                      </a:cubicBezTo>
                      <a:cubicBezTo>
                        <a:pt x="24" y="72"/>
                        <a:pt x="25" y="72"/>
                        <a:pt x="24" y="71"/>
                      </a:cubicBezTo>
                      <a:cubicBezTo>
                        <a:pt x="24" y="71"/>
                        <a:pt x="25" y="72"/>
                        <a:pt x="25" y="72"/>
                      </a:cubicBezTo>
                      <a:cubicBezTo>
                        <a:pt x="26" y="72"/>
                        <a:pt x="23" y="69"/>
                        <a:pt x="24" y="70"/>
                      </a:cubicBezTo>
                      <a:cubicBezTo>
                        <a:pt x="25" y="70"/>
                        <a:pt x="25" y="71"/>
                        <a:pt x="26" y="72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ubicBezTo>
                        <a:pt x="25" y="69"/>
                        <a:pt x="26" y="70"/>
                        <a:pt x="26" y="70"/>
                      </a:cubicBezTo>
                      <a:cubicBezTo>
                        <a:pt x="25" y="68"/>
                        <a:pt x="27" y="70"/>
                        <a:pt x="26" y="69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1"/>
                        <a:pt x="25" y="67"/>
                        <a:pt x="26" y="68"/>
                      </a:cubicBezTo>
                      <a:cubicBezTo>
                        <a:pt x="27" y="68"/>
                        <a:pt x="27" y="69"/>
                        <a:pt x="28" y="69"/>
                      </a:cubicBezTo>
                      <a:cubicBezTo>
                        <a:pt x="26" y="66"/>
                        <a:pt x="27" y="67"/>
                        <a:pt x="27" y="65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5"/>
                        <a:pt x="29" y="65"/>
                        <a:pt x="28" y="64"/>
                      </a:cubicBezTo>
                      <a:cubicBezTo>
                        <a:pt x="29" y="64"/>
                        <a:pt x="31" y="67"/>
                        <a:pt x="31" y="66"/>
                      </a:cubicBezTo>
                      <a:cubicBezTo>
                        <a:pt x="28" y="64"/>
                        <a:pt x="31" y="64"/>
                        <a:pt x="28" y="62"/>
                      </a:cubicBezTo>
                      <a:cubicBezTo>
                        <a:pt x="28" y="62"/>
                        <a:pt x="30" y="62"/>
                        <a:pt x="29" y="61"/>
                      </a:cubicBezTo>
                      <a:cubicBezTo>
                        <a:pt x="30" y="62"/>
                        <a:pt x="33" y="64"/>
                        <a:pt x="32" y="64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5" y="67"/>
                        <a:pt x="34" y="65"/>
                        <a:pt x="35" y="67"/>
                      </a:cubicBezTo>
                      <a:cubicBezTo>
                        <a:pt x="35" y="66"/>
                        <a:pt x="34" y="65"/>
                        <a:pt x="35" y="65"/>
                      </a:cubicBezTo>
                      <a:cubicBezTo>
                        <a:pt x="34" y="63"/>
                        <a:pt x="31" y="60"/>
                        <a:pt x="31" y="59"/>
                      </a:cubicBezTo>
                      <a:cubicBezTo>
                        <a:pt x="32" y="61"/>
                        <a:pt x="34" y="62"/>
                        <a:pt x="35" y="63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3" y="59"/>
                        <a:pt x="32" y="58"/>
                      </a:cubicBezTo>
                      <a:cubicBezTo>
                        <a:pt x="31" y="58"/>
                        <a:pt x="31" y="57"/>
                        <a:pt x="31" y="57"/>
                      </a:cubicBezTo>
                      <a:cubicBezTo>
                        <a:pt x="31" y="57"/>
                        <a:pt x="31" y="55"/>
                        <a:pt x="33" y="58"/>
                      </a:cubicBezTo>
                      <a:cubicBezTo>
                        <a:pt x="34" y="59"/>
                        <a:pt x="34" y="58"/>
                        <a:pt x="35" y="59"/>
                      </a:cubicBezTo>
                      <a:cubicBezTo>
                        <a:pt x="35" y="59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4" y="56"/>
                        <a:pt x="33" y="55"/>
                      </a:cubicBezTo>
                      <a:cubicBezTo>
                        <a:pt x="32" y="55"/>
                        <a:pt x="34" y="57"/>
                        <a:pt x="33" y="56"/>
                      </a:cubicBezTo>
                      <a:cubicBezTo>
                        <a:pt x="32" y="54"/>
                        <a:pt x="32" y="54"/>
                        <a:pt x="32" y="53"/>
                      </a:cubicBezTo>
                      <a:cubicBezTo>
                        <a:pt x="33" y="54"/>
                        <a:pt x="33" y="55"/>
                        <a:pt x="34" y="55"/>
                      </a:cubicBezTo>
                      <a:cubicBezTo>
                        <a:pt x="32" y="53"/>
                        <a:pt x="32" y="52"/>
                        <a:pt x="32" y="51"/>
                      </a:cubicBezTo>
                      <a:cubicBezTo>
                        <a:pt x="31" y="49"/>
                        <a:pt x="34" y="53"/>
                        <a:pt x="33" y="52"/>
                      </a:cubicBezTo>
                      <a:cubicBezTo>
                        <a:pt x="35" y="53"/>
                        <a:pt x="32" y="49"/>
                        <a:pt x="35" y="51"/>
                      </a:cubicBezTo>
                      <a:cubicBezTo>
                        <a:pt x="35" y="51"/>
                        <a:pt x="33" y="49"/>
                        <a:pt x="34" y="50"/>
                      </a:cubicBezTo>
                      <a:cubicBezTo>
                        <a:pt x="34" y="49"/>
                        <a:pt x="36" y="51"/>
                        <a:pt x="35" y="50"/>
                      </a:cubicBezTo>
                      <a:cubicBezTo>
                        <a:pt x="36" y="51"/>
                        <a:pt x="35" y="50"/>
                        <a:pt x="35" y="49"/>
                      </a:cubicBezTo>
                      <a:cubicBezTo>
                        <a:pt x="35" y="48"/>
                        <a:pt x="36" y="50"/>
                        <a:pt x="36" y="50"/>
                      </a:cubicBezTo>
                      <a:cubicBezTo>
                        <a:pt x="35" y="49"/>
                        <a:pt x="35" y="46"/>
                        <a:pt x="37" y="47"/>
                      </a:cubicBezTo>
                      <a:cubicBezTo>
                        <a:pt x="36" y="47"/>
                        <a:pt x="35" y="44"/>
                        <a:pt x="35" y="44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7" y="47"/>
                        <a:pt x="37" y="45"/>
                        <a:pt x="38" y="47"/>
                      </a:cubicBezTo>
                      <a:cubicBezTo>
                        <a:pt x="37" y="44"/>
                        <a:pt x="38" y="49"/>
                        <a:pt x="37" y="48"/>
                      </a:cubicBezTo>
                      <a:cubicBezTo>
                        <a:pt x="39" y="49"/>
                        <a:pt x="36" y="44"/>
                        <a:pt x="38" y="47"/>
                      </a:cubicBezTo>
                      <a:cubicBezTo>
                        <a:pt x="38" y="46"/>
                        <a:pt x="37" y="44"/>
                        <a:pt x="38" y="46"/>
                      </a:cubicBezTo>
                      <a:cubicBezTo>
                        <a:pt x="38" y="45"/>
                        <a:pt x="40" y="48"/>
                        <a:pt x="40" y="48"/>
                      </a:cubicBezTo>
                      <a:cubicBezTo>
                        <a:pt x="40" y="47"/>
                        <a:pt x="39" y="47"/>
                        <a:pt x="39" y="46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3"/>
                        <a:pt x="40" y="45"/>
                        <a:pt x="38" y="43"/>
                      </a:cubicBezTo>
                      <a:cubicBezTo>
                        <a:pt x="39" y="45"/>
                        <a:pt x="38" y="42"/>
                        <a:pt x="40" y="45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6"/>
                        <a:pt x="40" y="44"/>
                        <a:pt x="39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38" y="41"/>
                        <a:pt x="41" y="44"/>
                        <a:pt x="39" y="41"/>
                      </a:cubicBezTo>
                      <a:cubicBezTo>
                        <a:pt x="40" y="42"/>
                        <a:pt x="40" y="41"/>
                        <a:pt x="42" y="42"/>
                      </a:cubicBezTo>
                      <a:cubicBezTo>
                        <a:pt x="42" y="41"/>
                        <a:pt x="41" y="40"/>
                        <a:pt x="42" y="40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4" y="42"/>
                        <a:pt x="43" y="41"/>
                        <a:pt x="43" y="41"/>
                      </a:cubicBezTo>
                      <a:cubicBezTo>
                        <a:pt x="43" y="41"/>
                        <a:pt x="45" y="42"/>
                        <a:pt x="46" y="43"/>
                      </a:cubicBezTo>
                      <a:cubicBezTo>
                        <a:pt x="45" y="42"/>
                        <a:pt x="44" y="40"/>
                        <a:pt x="43" y="39"/>
                      </a:cubicBezTo>
                      <a:cubicBezTo>
                        <a:pt x="46" y="42"/>
                        <a:pt x="42" y="36"/>
                        <a:pt x="45" y="39"/>
                      </a:cubicBezTo>
                      <a:cubicBezTo>
                        <a:pt x="45" y="39"/>
                        <a:pt x="46" y="41"/>
                        <a:pt x="47" y="41"/>
                      </a:cubicBezTo>
                      <a:cubicBezTo>
                        <a:pt x="50" y="44"/>
                        <a:pt x="45" y="39"/>
                        <a:pt x="47" y="40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6" y="39"/>
                        <a:pt x="44" y="35"/>
                        <a:pt x="46" y="38"/>
                      </a:cubicBezTo>
                      <a:cubicBezTo>
                        <a:pt x="46" y="37"/>
                        <a:pt x="47" y="38"/>
                        <a:pt x="45" y="36"/>
                      </a:cubicBezTo>
                      <a:cubicBezTo>
                        <a:pt x="48" y="37"/>
                        <a:pt x="46" y="33"/>
                        <a:pt x="50" y="37"/>
                      </a:cubicBezTo>
                      <a:cubicBezTo>
                        <a:pt x="50" y="37"/>
                        <a:pt x="51" y="37"/>
                        <a:pt x="49" y="36"/>
                      </a:cubicBezTo>
                      <a:cubicBezTo>
                        <a:pt x="48" y="34"/>
                        <a:pt x="50" y="37"/>
                        <a:pt x="49" y="36"/>
                      </a:cubicBezTo>
                      <a:cubicBezTo>
                        <a:pt x="49" y="36"/>
                        <a:pt x="49" y="35"/>
                        <a:pt x="48" y="35"/>
                      </a:cubicBezTo>
                      <a:cubicBezTo>
                        <a:pt x="49" y="35"/>
                        <a:pt x="49" y="35"/>
                        <a:pt x="51" y="37"/>
                      </a:cubicBezTo>
                      <a:cubicBezTo>
                        <a:pt x="53" y="39"/>
                        <a:pt x="48" y="33"/>
                        <a:pt x="49" y="33"/>
                      </a:cubicBezTo>
                      <a:cubicBezTo>
                        <a:pt x="50" y="34"/>
                        <a:pt x="51" y="35"/>
                        <a:pt x="51" y="34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2" y="34"/>
                        <a:pt x="53" y="36"/>
                      </a:cubicBezTo>
                      <a:cubicBezTo>
                        <a:pt x="53" y="36"/>
                        <a:pt x="54" y="35"/>
                        <a:pt x="53" y="34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3" y="35"/>
                        <a:pt x="54" y="35"/>
                        <a:pt x="54" y="34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5" y="36"/>
                        <a:pt x="54" y="35"/>
                        <a:pt x="54" y="35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3" y="33"/>
                        <a:pt x="53" y="32"/>
                        <a:pt x="53" y="32"/>
                      </a:cubicBezTo>
                      <a:cubicBezTo>
                        <a:pt x="54" y="32"/>
                        <a:pt x="52" y="30"/>
                        <a:pt x="52" y="30"/>
                      </a:cubicBezTo>
                      <a:cubicBezTo>
                        <a:pt x="53" y="31"/>
                        <a:pt x="53" y="30"/>
                        <a:pt x="54" y="32"/>
                      </a:cubicBezTo>
                      <a:cubicBezTo>
                        <a:pt x="54" y="32"/>
                        <a:pt x="53" y="31"/>
                        <a:pt x="53" y="32"/>
                      </a:cubicBezTo>
                      <a:cubicBezTo>
                        <a:pt x="54" y="32"/>
                        <a:pt x="55" y="34"/>
                        <a:pt x="55" y="33"/>
                      </a:cubicBezTo>
                      <a:cubicBezTo>
                        <a:pt x="54" y="32"/>
                        <a:pt x="52" y="29"/>
                        <a:pt x="53" y="30"/>
                      </a:cubicBezTo>
                      <a:cubicBezTo>
                        <a:pt x="53" y="30"/>
                        <a:pt x="54" y="31"/>
                        <a:pt x="54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4" y="30"/>
                        <a:pt x="55" y="31"/>
                        <a:pt x="54" y="29"/>
                      </a:cubicBezTo>
                      <a:cubicBezTo>
                        <a:pt x="54" y="28"/>
                        <a:pt x="55" y="29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6" y="30"/>
                        <a:pt x="56" y="30"/>
                        <a:pt x="55" y="28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8"/>
                        <a:pt x="55" y="27"/>
                      </a:cubicBezTo>
                      <a:cubicBezTo>
                        <a:pt x="57" y="28"/>
                        <a:pt x="60" y="33"/>
                        <a:pt x="59" y="31"/>
                      </a:cubicBezTo>
                      <a:cubicBezTo>
                        <a:pt x="59" y="31"/>
                        <a:pt x="57" y="28"/>
                        <a:pt x="56" y="27"/>
                      </a:cubicBezTo>
                      <a:cubicBezTo>
                        <a:pt x="58" y="27"/>
                        <a:pt x="56" y="24"/>
                        <a:pt x="59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9" y="25"/>
                        <a:pt x="58" y="21"/>
                        <a:pt x="61" y="24"/>
                      </a:cubicBezTo>
                      <a:cubicBezTo>
                        <a:pt x="62" y="25"/>
                        <a:pt x="63" y="26"/>
                        <a:pt x="63" y="27"/>
                      </a:cubicBezTo>
                      <a:cubicBezTo>
                        <a:pt x="62" y="25"/>
                        <a:pt x="65" y="28"/>
                        <a:pt x="63" y="25"/>
                      </a:cubicBezTo>
                      <a:cubicBezTo>
                        <a:pt x="62" y="24"/>
                        <a:pt x="61" y="23"/>
                        <a:pt x="60" y="23"/>
                      </a:cubicBezTo>
                      <a:cubicBezTo>
                        <a:pt x="60" y="22"/>
                        <a:pt x="61" y="21"/>
                        <a:pt x="62" y="22"/>
                      </a:cubicBezTo>
                      <a:cubicBezTo>
                        <a:pt x="62" y="22"/>
                        <a:pt x="62" y="21"/>
                        <a:pt x="61" y="21"/>
                      </a:cubicBezTo>
                      <a:cubicBezTo>
                        <a:pt x="63" y="23"/>
                        <a:pt x="64" y="23"/>
                        <a:pt x="63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3" y="21"/>
                        <a:pt x="61" y="19"/>
                        <a:pt x="63" y="20"/>
                      </a:cubicBezTo>
                      <a:cubicBezTo>
                        <a:pt x="63" y="20"/>
                        <a:pt x="64" y="21"/>
                        <a:pt x="64" y="21"/>
                      </a:cubicBezTo>
                      <a:cubicBezTo>
                        <a:pt x="63" y="20"/>
                        <a:pt x="62" y="18"/>
                        <a:pt x="64" y="19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0"/>
                        <a:pt x="65" y="19"/>
                        <a:pt x="64" y="18"/>
                      </a:cubicBezTo>
                      <a:cubicBezTo>
                        <a:pt x="65" y="19"/>
                        <a:pt x="66" y="19"/>
                        <a:pt x="67" y="21"/>
                      </a:cubicBezTo>
                      <a:cubicBezTo>
                        <a:pt x="65" y="16"/>
                        <a:pt x="66" y="14"/>
                        <a:pt x="68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70" y="16"/>
                        <a:pt x="67" y="13"/>
                        <a:pt x="68" y="14"/>
                      </a:cubicBezTo>
                      <a:cubicBezTo>
                        <a:pt x="69" y="15"/>
                        <a:pt x="70" y="16"/>
                        <a:pt x="71" y="17"/>
                      </a:cubicBezTo>
                      <a:cubicBezTo>
                        <a:pt x="72" y="18"/>
                        <a:pt x="70" y="15"/>
                        <a:pt x="70" y="14"/>
                      </a:cubicBezTo>
                      <a:cubicBezTo>
                        <a:pt x="69" y="13"/>
                        <a:pt x="70" y="15"/>
                        <a:pt x="69" y="14"/>
                      </a:cubicBezTo>
                      <a:cubicBezTo>
                        <a:pt x="69" y="13"/>
                        <a:pt x="70" y="14"/>
                        <a:pt x="69" y="12"/>
                      </a:cubicBezTo>
                      <a:cubicBezTo>
                        <a:pt x="69" y="13"/>
                        <a:pt x="71" y="15"/>
                        <a:pt x="71" y="15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3" y="17"/>
                        <a:pt x="73" y="19"/>
                        <a:pt x="76" y="22"/>
                      </a:cubicBezTo>
                      <a:cubicBezTo>
                        <a:pt x="76" y="22"/>
                        <a:pt x="76" y="22"/>
                        <a:pt x="76" y="22"/>
                      </a:cubicBezTo>
                      <a:cubicBezTo>
                        <a:pt x="78" y="24"/>
                        <a:pt x="77" y="25"/>
                        <a:pt x="78" y="25"/>
                      </a:cubicBezTo>
                      <a:cubicBezTo>
                        <a:pt x="78" y="24"/>
                        <a:pt x="76" y="21"/>
                        <a:pt x="75" y="20"/>
                      </a:cubicBezTo>
                      <a:cubicBezTo>
                        <a:pt x="75" y="19"/>
                        <a:pt x="71" y="14"/>
                        <a:pt x="72" y="14"/>
                      </a:cubicBezTo>
                      <a:cubicBezTo>
                        <a:pt x="73" y="15"/>
                        <a:pt x="72" y="15"/>
                        <a:pt x="73" y="16"/>
                      </a:cubicBezTo>
                      <a:cubicBezTo>
                        <a:pt x="75" y="18"/>
                        <a:pt x="73" y="15"/>
                        <a:pt x="74" y="16"/>
                      </a:cubicBezTo>
                      <a:cubicBezTo>
                        <a:pt x="73" y="15"/>
                        <a:pt x="71" y="12"/>
                        <a:pt x="71" y="12"/>
                      </a:cubicBezTo>
                      <a:cubicBezTo>
                        <a:pt x="72" y="13"/>
                        <a:pt x="73" y="14"/>
                        <a:pt x="73" y="14"/>
                      </a:cubicBezTo>
                      <a:cubicBezTo>
                        <a:pt x="72" y="13"/>
                        <a:pt x="72" y="12"/>
                        <a:pt x="71" y="11"/>
                      </a:cubicBezTo>
                      <a:cubicBezTo>
                        <a:pt x="69" y="8"/>
                        <a:pt x="72" y="11"/>
                        <a:pt x="71" y="9"/>
                      </a:cubicBezTo>
                      <a:cubicBezTo>
                        <a:pt x="72" y="11"/>
                        <a:pt x="74" y="14"/>
                        <a:pt x="75" y="15"/>
                      </a:cubicBezTo>
                      <a:cubicBezTo>
                        <a:pt x="73" y="13"/>
                        <a:pt x="73" y="12"/>
                        <a:pt x="71" y="9"/>
                      </a:cubicBezTo>
                      <a:cubicBezTo>
                        <a:pt x="72" y="9"/>
                        <a:pt x="73" y="11"/>
                        <a:pt x="74" y="12"/>
                      </a:cubicBezTo>
                      <a:cubicBezTo>
                        <a:pt x="75" y="13"/>
                        <a:pt x="72" y="8"/>
                        <a:pt x="75" y="12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4" y="11"/>
                        <a:pt x="74" y="11"/>
                        <a:pt x="75" y="12"/>
                      </a:cubicBezTo>
                      <a:cubicBezTo>
                        <a:pt x="75" y="12"/>
                        <a:pt x="74" y="9"/>
                        <a:pt x="76" y="12"/>
                      </a:cubicBezTo>
                      <a:cubicBezTo>
                        <a:pt x="76" y="11"/>
                        <a:pt x="77" y="11"/>
                        <a:pt x="75" y="9"/>
                      </a:cubicBezTo>
                      <a:cubicBezTo>
                        <a:pt x="74" y="8"/>
                        <a:pt x="76" y="11"/>
                        <a:pt x="73" y="8"/>
                      </a:cubicBezTo>
                      <a:cubicBezTo>
                        <a:pt x="75" y="10"/>
                        <a:pt x="74" y="8"/>
                        <a:pt x="73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4" y="7"/>
                        <a:pt x="74" y="7"/>
                        <a:pt x="74" y="6"/>
                      </a:cubicBezTo>
                      <a:cubicBezTo>
                        <a:pt x="74" y="7"/>
                        <a:pt x="75" y="8"/>
                        <a:pt x="75" y="8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4" y="5"/>
                        <a:pt x="76" y="9"/>
                        <a:pt x="76" y="8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8" y="11"/>
                        <a:pt x="78" y="10"/>
                      </a:cubicBezTo>
                      <a:cubicBezTo>
                        <a:pt x="77" y="9"/>
                        <a:pt x="76" y="7"/>
                        <a:pt x="75" y="5"/>
                      </a:cubicBezTo>
                      <a:cubicBezTo>
                        <a:pt x="74" y="4"/>
                        <a:pt x="76" y="7"/>
                        <a:pt x="75" y="5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8"/>
                        <a:pt x="78" y="10"/>
                        <a:pt x="79" y="10"/>
                      </a:cubicBezTo>
                      <a:cubicBezTo>
                        <a:pt x="78" y="9"/>
                        <a:pt x="77" y="6"/>
                        <a:pt x="76" y="6"/>
                      </a:cubicBezTo>
                      <a:cubicBezTo>
                        <a:pt x="76" y="6"/>
                        <a:pt x="77" y="6"/>
                        <a:pt x="78" y="8"/>
                      </a:cubicBezTo>
                      <a:cubicBezTo>
                        <a:pt x="78" y="7"/>
                        <a:pt x="77" y="6"/>
                        <a:pt x="76" y="5"/>
                      </a:cubicBezTo>
                      <a:cubicBezTo>
                        <a:pt x="77" y="6"/>
                        <a:pt x="79" y="7"/>
                        <a:pt x="80" y="8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3" y="14"/>
                        <a:pt x="83" y="13"/>
                        <a:pt x="84" y="15"/>
                      </a:cubicBezTo>
                      <a:cubicBezTo>
                        <a:pt x="85" y="16"/>
                        <a:pt x="84" y="15"/>
                        <a:pt x="84" y="14"/>
                      </a:cubicBezTo>
                      <a:cubicBezTo>
                        <a:pt x="81" y="11"/>
                        <a:pt x="81" y="9"/>
                        <a:pt x="79" y="5"/>
                      </a:cubicBezTo>
                      <a:cubicBezTo>
                        <a:pt x="79" y="4"/>
                        <a:pt x="85" y="13"/>
                        <a:pt x="82" y="7"/>
                      </a:cubicBezTo>
                      <a:cubicBezTo>
                        <a:pt x="81" y="7"/>
                        <a:pt x="80" y="4"/>
                        <a:pt x="80" y="5"/>
                      </a:cubicBezTo>
                      <a:cubicBezTo>
                        <a:pt x="81" y="5"/>
                        <a:pt x="78" y="1"/>
                        <a:pt x="79" y="2"/>
                      </a:cubicBezTo>
                      <a:cubicBezTo>
                        <a:pt x="80" y="4"/>
                        <a:pt x="82" y="6"/>
                        <a:pt x="83" y="8"/>
                      </a:cubicBezTo>
                      <a:cubicBezTo>
                        <a:pt x="82" y="7"/>
                        <a:pt x="82" y="7"/>
                        <a:pt x="82" y="8"/>
                      </a:cubicBezTo>
                      <a:cubicBezTo>
                        <a:pt x="83" y="9"/>
                        <a:pt x="84" y="11"/>
                        <a:pt x="85" y="11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3" y="7"/>
                        <a:pt x="84" y="9"/>
                        <a:pt x="83" y="7"/>
                      </a:cubicBezTo>
                      <a:cubicBezTo>
                        <a:pt x="83" y="6"/>
                        <a:pt x="85" y="9"/>
                        <a:pt x="83" y="5"/>
                      </a:cubicBezTo>
                      <a:cubicBezTo>
                        <a:pt x="82" y="6"/>
                        <a:pt x="81" y="4"/>
                        <a:pt x="80" y="2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2" y="3"/>
                        <a:pt x="79" y="0"/>
                        <a:pt x="80" y="0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4" y="5"/>
                        <a:pt x="81" y="2"/>
                        <a:pt x="83" y="6"/>
                      </a:cubicBezTo>
                      <a:cubicBezTo>
                        <a:pt x="84" y="6"/>
                        <a:pt x="83" y="4"/>
                        <a:pt x="84" y="4"/>
                      </a:cubicBezTo>
                      <a:cubicBezTo>
                        <a:pt x="84" y="5"/>
                        <a:pt x="84" y="5"/>
                        <a:pt x="84" y="5"/>
                      </a:cubicBezTo>
                      <a:cubicBezTo>
                        <a:pt x="84" y="5"/>
                        <a:pt x="87" y="10"/>
                        <a:pt x="86" y="7"/>
                      </a:cubicBezTo>
                      <a:cubicBezTo>
                        <a:pt x="85" y="6"/>
                        <a:pt x="85" y="6"/>
                        <a:pt x="84" y="4"/>
                      </a:cubicBezTo>
                      <a:cubicBezTo>
                        <a:pt x="85" y="3"/>
                        <a:pt x="84" y="2"/>
                        <a:pt x="84" y="1"/>
                      </a:cubicBezTo>
                      <a:cubicBezTo>
                        <a:pt x="86" y="4"/>
                        <a:pt x="85" y="1"/>
                        <a:pt x="86" y="4"/>
                      </a:cubicBezTo>
                      <a:cubicBezTo>
                        <a:pt x="85" y="3"/>
                        <a:pt x="84" y="4"/>
                        <a:pt x="86" y="6"/>
                      </a:cubicBezTo>
                      <a:cubicBezTo>
                        <a:pt x="88" y="9"/>
                        <a:pt x="85" y="6"/>
                        <a:pt x="87" y="9"/>
                      </a:cubicBezTo>
                      <a:cubicBezTo>
                        <a:pt x="87" y="9"/>
                        <a:pt x="89" y="12"/>
                        <a:pt x="91" y="14"/>
                      </a:cubicBezTo>
                      <a:cubicBezTo>
                        <a:pt x="91" y="14"/>
                        <a:pt x="91" y="13"/>
                        <a:pt x="90" y="13"/>
                      </a:cubicBezTo>
                      <a:cubicBezTo>
                        <a:pt x="89" y="11"/>
                        <a:pt x="89" y="11"/>
                        <a:pt x="88" y="9"/>
                      </a:cubicBezTo>
                      <a:cubicBezTo>
                        <a:pt x="89" y="9"/>
                        <a:pt x="89" y="8"/>
                        <a:pt x="88" y="6"/>
                      </a:cubicBezTo>
                      <a:cubicBezTo>
                        <a:pt x="88" y="7"/>
                        <a:pt x="90" y="9"/>
                        <a:pt x="90" y="9"/>
                      </a:cubicBezTo>
                      <a:cubicBezTo>
                        <a:pt x="90" y="8"/>
                        <a:pt x="91" y="8"/>
                        <a:pt x="92" y="8"/>
                      </a:cubicBezTo>
                      <a:cubicBezTo>
                        <a:pt x="89" y="5"/>
                        <a:pt x="92" y="7"/>
                        <a:pt x="90" y="5"/>
                      </a:cubicBezTo>
                      <a:cubicBezTo>
                        <a:pt x="89" y="4"/>
                        <a:pt x="87" y="2"/>
                        <a:pt x="87" y="0"/>
                      </a:cubicBezTo>
                      <a:cubicBezTo>
                        <a:pt x="87" y="1"/>
                        <a:pt x="88" y="2"/>
                        <a:pt x="88" y="2"/>
                      </a:cubicBezTo>
                      <a:cubicBezTo>
                        <a:pt x="87" y="1"/>
                        <a:pt x="90" y="5"/>
                        <a:pt x="89" y="2"/>
                      </a:cubicBezTo>
                      <a:cubicBezTo>
                        <a:pt x="89" y="4"/>
                        <a:pt x="91" y="6"/>
                        <a:pt x="92" y="9"/>
                      </a:cubicBezTo>
                      <a:cubicBezTo>
                        <a:pt x="92" y="7"/>
                        <a:pt x="94" y="10"/>
                        <a:pt x="94" y="10"/>
                      </a:cubicBezTo>
                      <a:cubicBezTo>
                        <a:pt x="93" y="8"/>
                        <a:pt x="93" y="7"/>
                        <a:pt x="93" y="6"/>
                      </a:cubicBezTo>
                      <a:cubicBezTo>
                        <a:pt x="95" y="8"/>
                        <a:pt x="95" y="5"/>
                        <a:pt x="95" y="5"/>
                      </a:cubicBezTo>
                      <a:cubicBezTo>
                        <a:pt x="96" y="6"/>
                        <a:pt x="98" y="9"/>
                        <a:pt x="99" y="9"/>
                      </a:cubicBezTo>
                      <a:cubicBezTo>
                        <a:pt x="99" y="9"/>
                        <a:pt x="96" y="6"/>
                        <a:pt x="98" y="7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7"/>
                        <a:pt x="100" y="9"/>
                        <a:pt x="98" y="5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100" y="9"/>
                        <a:pt x="99" y="8"/>
                        <a:pt x="99" y="8"/>
                      </a:cubicBezTo>
                      <a:cubicBezTo>
                        <a:pt x="100" y="9"/>
                        <a:pt x="101" y="9"/>
                        <a:pt x="101" y="10"/>
                      </a:cubicBezTo>
                      <a:cubicBezTo>
                        <a:pt x="102" y="12"/>
                        <a:pt x="101" y="9"/>
                        <a:pt x="101" y="9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6"/>
                        <a:pt x="101" y="7"/>
                        <a:pt x="102" y="6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3" y="9"/>
                        <a:pt x="104" y="9"/>
                        <a:pt x="103" y="8"/>
                      </a:cubicBezTo>
                      <a:cubicBezTo>
                        <a:pt x="105" y="13"/>
                        <a:pt x="105" y="13"/>
                        <a:pt x="105" y="13"/>
                      </a:cubicBezTo>
                      <a:cubicBezTo>
                        <a:pt x="104" y="12"/>
                        <a:pt x="104" y="10"/>
                        <a:pt x="103" y="9"/>
                      </a:cubicBezTo>
                      <a:cubicBezTo>
                        <a:pt x="102" y="7"/>
                        <a:pt x="102" y="8"/>
                        <a:pt x="103" y="10"/>
                      </a:cubicBezTo>
                      <a:cubicBezTo>
                        <a:pt x="103" y="10"/>
                        <a:pt x="103" y="10"/>
                        <a:pt x="103" y="9"/>
                      </a:cubicBezTo>
                      <a:cubicBezTo>
                        <a:pt x="104" y="11"/>
                        <a:pt x="104" y="11"/>
                        <a:pt x="105" y="13"/>
                      </a:cubicBezTo>
                      <a:cubicBezTo>
                        <a:pt x="105" y="13"/>
                        <a:pt x="105" y="14"/>
                        <a:pt x="105" y="13"/>
                      </a:cubicBezTo>
                      <a:cubicBezTo>
                        <a:pt x="105" y="14"/>
                        <a:pt x="105" y="14"/>
                        <a:pt x="105" y="15"/>
                      </a:cubicBezTo>
                      <a:cubicBezTo>
                        <a:pt x="105" y="14"/>
                        <a:pt x="104" y="13"/>
                        <a:pt x="104" y="12"/>
                      </a:cubicBezTo>
                      <a:cubicBezTo>
                        <a:pt x="105" y="15"/>
                        <a:pt x="105" y="16"/>
                        <a:pt x="104" y="15"/>
                      </a:cubicBezTo>
                      <a:cubicBezTo>
                        <a:pt x="102" y="13"/>
                        <a:pt x="104" y="17"/>
                        <a:pt x="103" y="17"/>
                      </a:cubicBezTo>
                      <a:cubicBezTo>
                        <a:pt x="102" y="15"/>
                        <a:pt x="102" y="13"/>
                        <a:pt x="101" y="12"/>
                      </a:cubicBezTo>
                      <a:cubicBezTo>
                        <a:pt x="100" y="11"/>
                        <a:pt x="101" y="12"/>
                        <a:pt x="100" y="11"/>
                      </a:cubicBezTo>
                      <a:cubicBezTo>
                        <a:pt x="101" y="13"/>
                        <a:pt x="102" y="15"/>
                        <a:pt x="102" y="16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16"/>
                        <a:pt x="103" y="18"/>
                        <a:pt x="102" y="18"/>
                      </a:cubicBezTo>
                      <a:cubicBezTo>
                        <a:pt x="101" y="18"/>
                        <a:pt x="100" y="18"/>
                        <a:pt x="100" y="18"/>
                      </a:cubicBez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100" y="20"/>
                        <a:pt x="98" y="19"/>
                        <a:pt x="99" y="21"/>
                      </a:cubicBezTo>
                      <a:cubicBezTo>
                        <a:pt x="97" y="19"/>
                        <a:pt x="98" y="23"/>
                        <a:pt x="96" y="21"/>
                      </a:cubicBezTo>
                      <a:cubicBezTo>
                        <a:pt x="96" y="23"/>
                        <a:pt x="95" y="24"/>
                        <a:pt x="93" y="25"/>
                      </a:cubicBezTo>
                      <a:cubicBezTo>
                        <a:pt x="92" y="22"/>
                        <a:pt x="92" y="22"/>
                        <a:pt x="92" y="22"/>
                      </a:cubicBezTo>
                      <a:cubicBezTo>
                        <a:pt x="93" y="24"/>
                        <a:pt x="91" y="21"/>
                        <a:pt x="91" y="22"/>
                      </a:cubicBezTo>
                      <a:cubicBezTo>
                        <a:pt x="93" y="23"/>
                        <a:pt x="92" y="24"/>
                        <a:pt x="93" y="26"/>
                      </a:cubicBezTo>
                      <a:cubicBezTo>
                        <a:pt x="91" y="24"/>
                        <a:pt x="92" y="27"/>
                        <a:pt x="93" y="29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3" y="30"/>
                        <a:pt x="91" y="28"/>
                        <a:pt x="90" y="28"/>
                      </a:cubicBezTo>
                      <a:cubicBezTo>
                        <a:pt x="89" y="28"/>
                        <a:pt x="88" y="26"/>
                        <a:pt x="88" y="27"/>
                      </a:cubicBezTo>
                      <a:cubicBezTo>
                        <a:pt x="89" y="29"/>
                        <a:pt x="89" y="29"/>
                        <a:pt x="90" y="31"/>
                      </a:cubicBezTo>
                      <a:cubicBezTo>
                        <a:pt x="89" y="31"/>
                        <a:pt x="88" y="31"/>
                        <a:pt x="87" y="31"/>
                      </a:cubicBezTo>
                      <a:cubicBezTo>
                        <a:pt x="88" y="35"/>
                        <a:pt x="85" y="34"/>
                        <a:pt x="85" y="37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5" y="40"/>
                        <a:pt x="81" y="38"/>
                        <a:pt x="81" y="40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9" y="39"/>
                        <a:pt x="80" y="41"/>
                      </a:cubicBezTo>
                      <a:cubicBezTo>
                        <a:pt x="79" y="40"/>
                        <a:pt x="81" y="43"/>
                        <a:pt x="79" y="41"/>
                      </a:cubicBezTo>
                      <a:cubicBezTo>
                        <a:pt x="78" y="40"/>
                        <a:pt x="79" y="42"/>
                        <a:pt x="79" y="43"/>
                      </a:cubicBezTo>
                      <a:cubicBezTo>
                        <a:pt x="77" y="42"/>
                        <a:pt x="77" y="43"/>
                        <a:pt x="77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cubicBezTo>
                        <a:pt x="77" y="43"/>
                        <a:pt x="76" y="42"/>
                        <a:pt x="76" y="42"/>
                      </a:cubicBezTo>
                      <a:cubicBezTo>
                        <a:pt x="76" y="43"/>
                        <a:pt x="74" y="42"/>
                        <a:pt x="77" y="45"/>
                      </a:cubicBezTo>
                      <a:cubicBezTo>
                        <a:pt x="75" y="44"/>
                        <a:pt x="77" y="48"/>
                        <a:pt x="74" y="46"/>
                      </a:cubicBezTo>
                      <a:cubicBezTo>
                        <a:pt x="75" y="47"/>
                        <a:pt x="75" y="47"/>
                        <a:pt x="75" y="48"/>
                      </a:cubicBezTo>
                      <a:cubicBezTo>
                        <a:pt x="74" y="49"/>
                        <a:pt x="72" y="47"/>
                        <a:pt x="73" y="49"/>
                      </a:cubicBezTo>
                      <a:cubicBezTo>
                        <a:pt x="72" y="49"/>
                        <a:pt x="72" y="47"/>
                        <a:pt x="71" y="48"/>
                      </a:cubicBezTo>
                      <a:cubicBezTo>
                        <a:pt x="72" y="48"/>
                        <a:pt x="72" y="49"/>
                        <a:pt x="73" y="50"/>
                      </a:cubicBezTo>
                      <a:cubicBezTo>
                        <a:pt x="73" y="52"/>
                        <a:pt x="69" y="49"/>
                        <a:pt x="69" y="50"/>
                      </a:cubicBezTo>
                      <a:cubicBezTo>
                        <a:pt x="68" y="54"/>
                        <a:pt x="66" y="54"/>
                        <a:pt x="65" y="56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6" y="58"/>
                        <a:pt x="61" y="53"/>
                        <a:pt x="63" y="58"/>
                      </a:cubicBezTo>
                      <a:cubicBezTo>
                        <a:pt x="63" y="57"/>
                        <a:pt x="63" y="58"/>
                        <a:pt x="62" y="56"/>
                      </a:cubicBezTo>
                      <a:cubicBezTo>
                        <a:pt x="63" y="59"/>
                        <a:pt x="59" y="56"/>
                        <a:pt x="60" y="59"/>
                      </a:cubicBezTo>
                      <a:cubicBezTo>
                        <a:pt x="61" y="59"/>
                        <a:pt x="60" y="58"/>
                        <a:pt x="60" y="58"/>
                      </a:cubicBezTo>
                      <a:cubicBezTo>
                        <a:pt x="58" y="57"/>
                        <a:pt x="60" y="60"/>
                        <a:pt x="58" y="59"/>
                      </a:cubicBezTo>
                      <a:cubicBezTo>
                        <a:pt x="58" y="58"/>
                        <a:pt x="58" y="58"/>
                        <a:pt x="57" y="57"/>
                      </a:cubicBezTo>
                      <a:cubicBezTo>
                        <a:pt x="56" y="56"/>
                        <a:pt x="59" y="61"/>
                        <a:pt x="56" y="58"/>
                      </a:cubicBezTo>
                      <a:cubicBezTo>
                        <a:pt x="56" y="58"/>
                        <a:pt x="57" y="59"/>
                        <a:pt x="57" y="59"/>
                      </a:cubicBezTo>
                      <a:cubicBezTo>
                        <a:pt x="55" y="59"/>
                        <a:pt x="55" y="62"/>
                        <a:pt x="54" y="65"/>
                      </a:cubicBezTo>
                      <a:cubicBezTo>
                        <a:pt x="52" y="64"/>
                        <a:pt x="49" y="59"/>
                        <a:pt x="51" y="62"/>
                      </a:cubicBezTo>
                      <a:cubicBezTo>
                        <a:pt x="50" y="62"/>
                        <a:pt x="52" y="64"/>
                        <a:pt x="51" y="63"/>
                      </a:cubicBezTo>
                      <a:cubicBezTo>
                        <a:pt x="52" y="64"/>
                        <a:pt x="47" y="60"/>
                        <a:pt x="49" y="62"/>
                      </a:cubicBezTo>
                      <a:cubicBezTo>
                        <a:pt x="51" y="64"/>
                        <a:pt x="50" y="63"/>
                        <a:pt x="51" y="64"/>
                      </a:cubicBezTo>
                      <a:cubicBezTo>
                        <a:pt x="49" y="63"/>
                        <a:pt x="47" y="62"/>
                        <a:pt x="48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9" y="66"/>
                        <a:pt x="47" y="65"/>
                        <a:pt x="50" y="69"/>
                      </a:cubicBezTo>
                      <a:cubicBezTo>
                        <a:pt x="47" y="72"/>
                        <a:pt x="46" y="77"/>
                        <a:pt x="44" y="80"/>
                      </a:cubicBezTo>
                      <a:cubicBezTo>
                        <a:pt x="40" y="83"/>
                        <a:pt x="39" y="87"/>
                        <a:pt x="35" y="88"/>
                      </a:cubicBezTo>
                      <a:cubicBezTo>
                        <a:pt x="31" y="87"/>
                        <a:pt x="31" y="87"/>
                        <a:pt x="32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3" y="90"/>
                        <a:pt x="31" y="88"/>
                        <a:pt x="33" y="90"/>
                      </a:cubicBezTo>
                      <a:cubicBezTo>
                        <a:pt x="31" y="91"/>
                        <a:pt x="31" y="93"/>
                        <a:pt x="30" y="94"/>
                      </a:cubicBezTo>
                      <a:cubicBezTo>
                        <a:pt x="30" y="94"/>
                        <a:pt x="28" y="92"/>
                        <a:pt x="28" y="92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4"/>
                        <a:pt x="30" y="95"/>
                        <a:pt x="31" y="95"/>
                      </a:cubicBezTo>
                      <a:cubicBezTo>
                        <a:pt x="31" y="100"/>
                        <a:pt x="23" y="99"/>
                        <a:pt x="22" y="103"/>
                      </a:cubicBezTo>
                      <a:cubicBezTo>
                        <a:pt x="20" y="103"/>
                        <a:pt x="20" y="104"/>
                        <a:pt x="20" y="106"/>
                      </a:cubicBezTo>
                      <a:cubicBezTo>
                        <a:pt x="15" y="106"/>
                        <a:pt x="11" y="106"/>
                        <a:pt x="12" y="110"/>
                      </a:cubicBezTo>
                      <a:cubicBezTo>
                        <a:pt x="12" y="110"/>
                        <a:pt x="5" y="105"/>
                        <a:pt x="4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93">
                  <a:extLst>
                    <a:ext uri="{FF2B5EF4-FFF2-40B4-BE49-F238E27FC236}">
                      <a16:creationId xmlns:a16="http://schemas.microsoft.com/office/drawing/2014/main" id="{11E9CB33-86E6-4E56-8371-E09786018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7" y="1209"/>
                  <a:ext cx="1" cy="1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94">
                  <a:extLst>
                    <a:ext uri="{FF2B5EF4-FFF2-40B4-BE49-F238E27FC236}">
                      <a16:creationId xmlns:a16="http://schemas.microsoft.com/office/drawing/2014/main" id="{CBFAEB86-D451-4569-8E49-55E114D19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1208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95">
                  <a:extLst>
                    <a:ext uri="{FF2B5EF4-FFF2-40B4-BE49-F238E27FC236}">
                      <a16:creationId xmlns:a16="http://schemas.microsoft.com/office/drawing/2014/main" id="{9E255D23-F60F-4130-B912-9E6A4FB71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3" y="1208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96">
                  <a:extLst>
                    <a:ext uri="{FF2B5EF4-FFF2-40B4-BE49-F238E27FC236}">
                      <a16:creationId xmlns:a16="http://schemas.microsoft.com/office/drawing/2014/main" id="{E4DB80F7-ED7A-48DE-B194-B801AB342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97">
                  <a:extLst>
                    <a:ext uri="{FF2B5EF4-FFF2-40B4-BE49-F238E27FC236}">
                      <a16:creationId xmlns:a16="http://schemas.microsoft.com/office/drawing/2014/main" id="{50178A99-CF9A-46F4-9E60-6254CB1F2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08"/>
                  <a:ext cx="1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1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98">
                  <a:extLst>
                    <a:ext uri="{FF2B5EF4-FFF2-40B4-BE49-F238E27FC236}">
                      <a16:creationId xmlns:a16="http://schemas.microsoft.com/office/drawing/2014/main" id="{1FC730D5-4F0B-4209-94CE-CBC69427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0"/>
                </a:xfrm>
                <a:custGeom>
                  <a:avLst/>
                  <a:gdLst>
                    <a:gd name="T0" fmla="*/ 1 w 1"/>
                    <a:gd name="T1" fmla="*/ 1 h 3"/>
                    <a:gd name="T2" fmla="*/ 0 w 1"/>
                    <a:gd name="T3" fmla="*/ 1 h 3"/>
                    <a:gd name="T4" fmla="*/ 1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3"/>
                        <a:pt x="0" y="1"/>
                      </a:cubicBezTo>
                      <a:cubicBezTo>
                        <a:pt x="1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99">
                  <a:extLst>
                    <a:ext uri="{FF2B5EF4-FFF2-40B4-BE49-F238E27FC236}">
                      <a16:creationId xmlns:a16="http://schemas.microsoft.com/office/drawing/2014/main" id="{56AC0DBC-AB6E-4046-8244-3519CDC23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08"/>
                  <a:ext cx="0" cy="1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Rectangle 100">
                  <a:extLst>
                    <a:ext uri="{FF2B5EF4-FFF2-40B4-BE49-F238E27FC236}">
                      <a16:creationId xmlns:a16="http://schemas.microsoft.com/office/drawing/2014/main" id="{CF5B45E0-B30A-497C-9FB9-366B6FC12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4" y="1216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101">
                  <a:extLst>
                    <a:ext uri="{FF2B5EF4-FFF2-40B4-BE49-F238E27FC236}">
                      <a16:creationId xmlns:a16="http://schemas.microsoft.com/office/drawing/2014/main" id="{090D6D79-311C-4F4B-8160-158ACB559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9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102">
                  <a:extLst>
                    <a:ext uri="{FF2B5EF4-FFF2-40B4-BE49-F238E27FC236}">
                      <a16:creationId xmlns:a16="http://schemas.microsoft.com/office/drawing/2014/main" id="{13462749-6860-49F2-A20F-CA466021B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0" y="122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103">
                  <a:extLst>
                    <a:ext uri="{FF2B5EF4-FFF2-40B4-BE49-F238E27FC236}">
                      <a16:creationId xmlns:a16="http://schemas.microsoft.com/office/drawing/2014/main" id="{7168A9F6-7800-4C6C-92A4-7DAB4CDBD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1212"/>
                  <a:ext cx="0" cy="1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1 h 3"/>
                    <a:gd name="T4" fmla="*/ 1 w 2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2" y="1"/>
                        <a:pt x="0" y="0"/>
                        <a:pt x="1" y="1"/>
                      </a:cubicBezTo>
                      <a:cubicBezTo>
                        <a:pt x="1" y="2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104">
                  <a:extLst>
                    <a:ext uri="{FF2B5EF4-FFF2-40B4-BE49-F238E27FC236}">
                      <a16:creationId xmlns:a16="http://schemas.microsoft.com/office/drawing/2014/main" id="{1D34FDA0-736A-4CDA-B694-DE0294F2F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1" y="1210"/>
                  <a:ext cx="35" cy="37"/>
                </a:xfrm>
                <a:custGeom>
                  <a:avLst/>
                  <a:gdLst>
                    <a:gd name="T0" fmla="*/ 17 w 159"/>
                    <a:gd name="T1" fmla="*/ 133 h 159"/>
                    <a:gd name="T2" fmla="*/ 20 w 159"/>
                    <a:gd name="T3" fmla="*/ 128 h 159"/>
                    <a:gd name="T4" fmla="*/ 23 w 159"/>
                    <a:gd name="T5" fmla="*/ 113 h 159"/>
                    <a:gd name="T6" fmla="*/ 26 w 159"/>
                    <a:gd name="T7" fmla="*/ 110 h 159"/>
                    <a:gd name="T8" fmla="*/ 37 w 159"/>
                    <a:gd name="T9" fmla="*/ 101 h 159"/>
                    <a:gd name="T10" fmla="*/ 40 w 159"/>
                    <a:gd name="T11" fmla="*/ 97 h 159"/>
                    <a:gd name="T12" fmla="*/ 43 w 159"/>
                    <a:gd name="T13" fmla="*/ 90 h 159"/>
                    <a:gd name="T14" fmla="*/ 48 w 159"/>
                    <a:gd name="T15" fmla="*/ 85 h 159"/>
                    <a:gd name="T16" fmla="*/ 52 w 159"/>
                    <a:gd name="T17" fmla="*/ 84 h 159"/>
                    <a:gd name="T18" fmla="*/ 52 w 159"/>
                    <a:gd name="T19" fmla="*/ 79 h 159"/>
                    <a:gd name="T20" fmla="*/ 55 w 159"/>
                    <a:gd name="T21" fmla="*/ 71 h 159"/>
                    <a:gd name="T22" fmla="*/ 58 w 159"/>
                    <a:gd name="T23" fmla="*/ 69 h 159"/>
                    <a:gd name="T24" fmla="*/ 60 w 159"/>
                    <a:gd name="T25" fmla="*/ 63 h 159"/>
                    <a:gd name="T26" fmla="*/ 65 w 159"/>
                    <a:gd name="T27" fmla="*/ 61 h 159"/>
                    <a:gd name="T28" fmla="*/ 70 w 159"/>
                    <a:gd name="T29" fmla="*/ 56 h 159"/>
                    <a:gd name="T30" fmla="*/ 77 w 159"/>
                    <a:gd name="T31" fmla="*/ 52 h 159"/>
                    <a:gd name="T32" fmla="*/ 78 w 159"/>
                    <a:gd name="T33" fmla="*/ 48 h 159"/>
                    <a:gd name="T34" fmla="*/ 82 w 159"/>
                    <a:gd name="T35" fmla="*/ 48 h 159"/>
                    <a:gd name="T36" fmla="*/ 83 w 159"/>
                    <a:gd name="T37" fmla="*/ 44 h 159"/>
                    <a:gd name="T38" fmla="*/ 84 w 159"/>
                    <a:gd name="T39" fmla="*/ 43 h 159"/>
                    <a:gd name="T40" fmla="*/ 86 w 159"/>
                    <a:gd name="T41" fmla="*/ 40 h 159"/>
                    <a:gd name="T42" fmla="*/ 95 w 159"/>
                    <a:gd name="T43" fmla="*/ 33 h 159"/>
                    <a:gd name="T44" fmla="*/ 98 w 159"/>
                    <a:gd name="T45" fmla="*/ 30 h 159"/>
                    <a:gd name="T46" fmla="*/ 101 w 159"/>
                    <a:gd name="T47" fmla="*/ 28 h 159"/>
                    <a:gd name="T48" fmla="*/ 109 w 159"/>
                    <a:gd name="T49" fmla="*/ 22 h 159"/>
                    <a:gd name="T50" fmla="*/ 115 w 159"/>
                    <a:gd name="T51" fmla="*/ 27 h 159"/>
                    <a:gd name="T52" fmla="*/ 114 w 159"/>
                    <a:gd name="T53" fmla="*/ 20 h 159"/>
                    <a:gd name="T54" fmla="*/ 112 w 159"/>
                    <a:gd name="T55" fmla="*/ 12 h 159"/>
                    <a:gd name="T56" fmla="*/ 117 w 159"/>
                    <a:gd name="T57" fmla="*/ 12 h 159"/>
                    <a:gd name="T58" fmla="*/ 117 w 159"/>
                    <a:gd name="T59" fmla="*/ 8 h 159"/>
                    <a:gd name="T60" fmla="*/ 120 w 159"/>
                    <a:gd name="T61" fmla="*/ 10 h 159"/>
                    <a:gd name="T62" fmla="*/ 126 w 159"/>
                    <a:gd name="T63" fmla="*/ 13 h 159"/>
                    <a:gd name="T64" fmla="*/ 126 w 159"/>
                    <a:gd name="T65" fmla="*/ 6 h 159"/>
                    <a:gd name="T66" fmla="*/ 129 w 159"/>
                    <a:gd name="T67" fmla="*/ 8 h 159"/>
                    <a:gd name="T68" fmla="*/ 130 w 159"/>
                    <a:gd name="T69" fmla="*/ 3 h 159"/>
                    <a:gd name="T70" fmla="*/ 133 w 159"/>
                    <a:gd name="T71" fmla="*/ 1 h 159"/>
                    <a:gd name="T72" fmla="*/ 136 w 159"/>
                    <a:gd name="T73" fmla="*/ 10 h 159"/>
                    <a:gd name="T74" fmla="*/ 138 w 159"/>
                    <a:gd name="T75" fmla="*/ 2 h 159"/>
                    <a:gd name="T76" fmla="*/ 151 w 159"/>
                    <a:gd name="T77" fmla="*/ 8 h 159"/>
                    <a:gd name="T78" fmla="*/ 153 w 159"/>
                    <a:gd name="T79" fmla="*/ 9 h 159"/>
                    <a:gd name="T80" fmla="*/ 158 w 159"/>
                    <a:gd name="T81" fmla="*/ 6 h 159"/>
                    <a:gd name="T82" fmla="*/ 158 w 159"/>
                    <a:gd name="T83" fmla="*/ 12 h 159"/>
                    <a:gd name="T84" fmla="*/ 152 w 159"/>
                    <a:gd name="T85" fmla="*/ 10 h 159"/>
                    <a:gd name="T86" fmla="*/ 147 w 159"/>
                    <a:gd name="T87" fmla="*/ 21 h 159"/>
                    <a:gd name="T88" fmla="*/ 136 w 159"/>
                    <a:gd name="T89" fmla="*/ 31 h 159"/>
                    <a:gd name="T90" fmla="*/ 124 w 159"/>
                    <a:gd name="T91" fmla="*/ 42 h 159"/>
                    <a:gd name="T92" fmla="*/ 114 w 159"/>
                    <a:gd name="T93" fmla="*/ 51 h 159"/>
                    <a:gd name="T94" fmla="*/ 107 w 159"/>
                    <a:gd name="T95" fmla="*/ 58 h 159"/>
                    <a:gd name="T96" fmla="*/ 91 w 159"/>
                    <a:gd name="T97" fmla="*/ 70 h 159"/>
                    <a:gd name="T98" fmla="*/ 81 w 159"/>
                    <a:gd name="T99" fmla="*/ 75 h 159"/>
                    <a:gd name="T100" fmla="*/ 69 w 159"/>
                    <a:gd name="T101" fmla="*/ 83 h 159"/>
                    <a:gd name="T102" fmla="*/ 59 w 159"/>
                    <a:gd name="T103" fmla="*/ 109 h 159"/>
                    <a:gd name="T104" fmla="*/ 36 w 159"/>
                    <a:gd name="T105" fmla="*/ 130 h 159"/>
                    <a:gd name="T106" fmla="*/ 12 w 159"/>
                    <a:gd name="T107" fmla="*/ 15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9" h="159">
                      <a:moveTo>
                        <a:pt x="5" y="151"/>
                      </a:moveTo>
                      <a:cubicBezTo>
                        <a:pt x="0" y="145"/>
                        <a:pt x="8" y="147"/>
                        <a:pt x="6" y="142"/>
                      </a:cubicBezTo>
                      <a:cubicBezTo>
                        <a:pt x="6" y="141"/>
                        <a:pt x="9" y="144"/>
                        <a:pt x="9" y="143"/>
                      </a:cubicBezTo>
                      <a:cubicBezTo>
                        <a:pt x="6" y="137"/>
                        <a:pt x="11" y="136"/>
                        <a:pt x="17" y="136"/>
                      </a:cubicBezTo>
                      <a:cubicBezTo>
                        <a:pt x="17" y="136"/>
                        <a:pt x="17" y="136"/>
                        <a:pt x="17" y="136"/>
                      </a:cubicBezTo>
                      <a:cubicBezTo>
                        <a:pt x="18" y="136"/>
                        <a:pt x="16" y="134"/>
                        <a:pt x="17" y="133"/>
                      </a:cubicBezTo>
                      <a:cubicBezTo>
                        <a:pt x="17" y="134"/>
                        <a:pt x="17" y="134"/>
                        <a:pt x="18" y="135"/>
                      </a:cubicBezTo>
                      <a:cubicBezTo>
                        <a:pt x="17" y="133"/>
                        <a:pt x="18" y="133"/>
                        <a:pt x="17" y="132"/>
                      </a:cubicBezTo>
                      <a:cubicBezTo>
                        <a:pt x="18" y="132"/>
                        <a:pt x="19" y="133"/>
                        <a:pt x="20" y="133"/>
                      </a:cubicBezTo>
                      <a:cubicBezTo>
                        <a:pt x="18" y="132"/>
                        <a:pt x="18" y="132"/>
                        <a:pt x="18" y="132"/>
                      </a:cubicBezTo>
                      <a:cubicBezTo>
                        <a:pt x="14" y="127"/>
                        <a:pt x="20" y="130"/>
                        <a:pt x="19" y="127"/>
                      </a:cubicBezTo>
                      <a:cubicBezTo>
                        <a:pt x="19" y="127"/>
                        <a:pt x="19" y="128"/>
                        <a:pt x="20" y="128"/>
                      </a:cubicBezTo>
                      <a:cubicBezTo>
                        <a:pt x="19" y="124"/>
                        <a:pt x="21" y="122"/>
                        <a:pt x="21" y="119"/>
                      </a:cubicBezTo>
                      <a:cubicBezTo>
                        <a:pt x="22" y="120"/>
                        <a:pt x="23" y="121"/>
                        <a:pt x="24" y="121"/>
                      </a:cubicBezTo>
                      <a:cubicBezTo>
                        <a:pt x="22" y="119"/>
                        <a:pt x="22" y="118"/>
                        <a:pt x="22" y="117"/>
                      </a:cubicBezTo>
                      <a:cubicBezTo>
                        <a:pt x="24" y="119"/>
                        <a:pt x="21" y="115"/>
                        <a:pt x="23" y="115"/>
                      </a:cubicBezTo>
                      <a:cubicBezTo>
                        <a:pt x="23" y="116"/>
                        <a:pt x="23" y="116"/>
                        <a:pt x="23" y="116"/>
                      </a:cubicBezTo>
                      <a:cubicBezTo>
                        <a:pt x="21" y="113"/>
                        <a:pt x="25" y="116"/>
                        <a:pt x="23" y="113"/>
                      </a:cubicBezTo>
                      <a:cubicBezTo>
                        <a:pt x="25" y="114"/>
                        <a:pt x="25" y="114"/>
                        <a:pt x="25" y="114"/>
                      </a:cubicBezTo>
                      <a:cubicBezTo>
                        <a:pt x="22" y="112"/>
                        <a:pt x="27" y="115"/>
                        <a:pt x="25" y="113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4" y="112"/>
                        <a:pt x="26" y="113"/>
                        <a:pt x="26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1"/>
                        <a:pt x="28" y="112"/>
                        <a:pt x="26" y="110"/>
                      </a:cubicBezTo>
                      <a:cubicBezTo>
                        <a:pt x="28" y="111"/>
                        <a:pt x="26" y="112"/>
                        <a:pt x="29" y="113"/>
                      </a:cubicBezTo>
                      <a:cubicBezTo>
                        <a:pt x="29" y="109"/>
                        <a:pt x="31" y="106"/>
                        <a:pt x="34" y="104"/>
                      </a:cubicBezTo>
                      <a:cubicBezTo>
                        <a:pt x="35" y="104"/>
                        <a:pt x="35" y="104"/>
                        <a:pt x="36" y="105"/>
                      </a:cubicBezTo>
                      <a:cubicBezTo>
                        <a:pt x="36" y="104"/>
                        <a:pt x="37" y="104"/>
                        <a:pt x="36" y="102"/>
                      </a:cubicBezTo>
                      <a:cubicBezTo>
                        <a:pt x="36" y="102"/>
                        <a:pt x="37" y="103"/>
                        <a:pt x="37" y="103"/>
                      </a:cubicBezTo>
                      <a:cubicBezTo>
                        <a:pt x="39" y="103"/>
                        <a:pt x="35" y="100"/>
                        <a:pt x="37" y="101"/>
                      </a:cubicBezTo>
                      <a:cubicBezTo>
                        <a:pt x="37" y="102"/>
                        <a:pt x="38" y="102"/>
                        <a:pt x="39" y="103"/>
                      </a:cubicBezTo>
                      <a:cubicBezTo>
                        <a:pt x="37" y="101"/>
                        <a:pt x="38" y="101"/>
                        <a:pt x="38" y="100"/>
                      </a:cubicBezTo>
                      <a:cubicBezTo>
                        <a:pt x="38" y="100"/>
                        <a:pt x="38" y="100"/>
                        <a:pt x="39" y="101"/>
                      </a:cubicBezTo>
                      <a:cubicBezTo>
                        <a:pt x="38" y="99"/>
                        <a:pt x="40" y="100"/>
                        <a:pt x="40" y="99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3" y="101"/>
                        <a:pt x="38" y="97"/>
                        <a:pt x="40" y="97"/>
                      </a:cubicBezTo>
                      <a:cubicBezTo>
                        <a:pt x="40" y="98"/>
                        <a:pt x="41" y="98"/>
                        <a:pt x="41" y="99"/>
                      </a:cubicBezTo>
                      <a:cubicBezTo>
                        <a:pt x="39" y="96"/>
                        <a:pt x="41" y="96"/>
                        <a:pt x="41" y="94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3" y="94"/>
                        <a:pt x="43" y="92"/>
                      </a:cubicBezTo>
                      <a:cubicBezTo>
                        <a:pt x="44" y="92"/>
                        <a:pt x="46" y="95"/>
                        <a:pt x="46" y="94"/>
                      </a:cubicBezTo>
                      <a:cubicBezTo>
                        <a:pt x="43" y="92"/>
                        <a:pt x="46" y="92"/>
                        <a:pt x="43" y="90"/>
                      </a:cubicBezTo>
                      <a:cubicBezTo>
                        <a:pt x="44" y="89"/>
                        <a:pt x="46" y="89"/>
                        <a:pt x="45" y="88"/>
                      </a:cubicBezTo>
                      <a:cubicBezTo>
                        <a:pt x="46" y="89"/>
                        <a:pt x="48" y="91"/>
                        <a:pt x="48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1" y="93"/>
                        <a:pt x="49" y="92"/>
                        <a:pt x="51" y="93"/>
                      </a:cubicBezTo>
                      <a:cubicBezTo>
                        <a:pt x="51" y="93"/>
                        <a:pt x="51" y="91"/>
                        <a:pt x="51" y="92"/>
                      </a:cubicBezTo>
                      <a:cubicBezTo>
                        <a:pt x="50" y="90"/>
                        <a:pt x="48" y="87"/>
                        <a:pt x="48" y="85"/>
                      </a:cubicBezTo>
                      <a:cubicBezTo>
                        <a:pt x="49" y="87"/>
                        <a:pt x="51" y="88"/>
                        <a:pt x="51" y="88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8" y="82"/>
                        <a:pt x="49" y="85"/>
                        <a:pt x="49" y="84"/>
                      </a:cubicBezTo>
                      <a:cubicBezTo>
                        <a:pt x="48" y="83"/>
                        <a:pt x="48" y="83"/>
                        <a:pt x="48" y="82"/>
                      </a:cubicBezTo>
                      <a:cubicBezTo>
                        <a:pt x="48" y="82"/>
                        <a:pt x="48" y="80"/>
                        <a:pt x="51" y="82"/>
                      </a:cubicBezTo>
                      <a:cubicBezTo>
                        <a:pt x="52" y="83"/>
                        <a:pt x="51" y="83"/>
                        <a:pt x="52" y="84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3" y="82"/>
                        <a:pt x="52" y="81"/>
                        <a:pt x="51" y="80"/>
                      </a:cubicBezTo>
                      <a:cubicBezTo>
                        <a:pt x="50" y="80"/>
                        <a:pt x="52" y="81"/>
                        <a:pt x="51" y="81"/>
                      </a:cubicBezTo>
                      <a:cubicBezTo>
                        <a:pt x="50" y="79"/>
                        <a:pt x="50" y="78"/>
                        <a:pt x="50" y="77"/>
                      </a:cubicBezTo>
                      <a:cubicBezTo>
                        <a:pt x="51" y="78"/>
                        <a:pt x="51" y="79"/>
                        <a:pt x="52" y="79"/>
                      </a:cubicBezTo>
                      <a:cubicBezTo>
                        <a:pt x="51" y="77"/>
                        <a:pt x="51" y="76"/>
                        <a:pt x="51" y="74"/>
                      </a:cubicBezTo>
                      <a:cubicBezTo>
                        <a:pt x="49" y="73"/>
                        <a:pt x="52" y="76"/>
                        <a:pt x="52" y="76"/>
                      </a:cubicBezTo>
                      <a:cubicBezTo>
                        <a:pt x="54" y="77"/>
                        <a:pt x="51" y="72"/>
                        <a:pt x="54" y="73"/>
                      </a:cubicBezTo>
                      <a:cubicBezTo>
                        <a:pt x="54" y="74"/>
                        <a:pt x="53" y="72"/>
                        <a:pt x="53" y="72"/>
                      </a:cubicBezTo>
                      <a:cubicBezTo>
                        <a:pt x="54" y="72"/>
                        <a:pt x="55" y="74"/>
                        <a:pt x="55" y="73"/>
                      </a:cubicBezTo>
                      <a:cubicBezTo>
                        <a:pt x="56" y="74"/>
                        <a:pt x="55" y="72"/>
                        <a:pt x="55" y="71"/>
                      </a:cubicBezTo>
                      <a:cubicBezTo>
                        <a:pt x="54" y="71"/>
                        <a:pt x="55" y="72"/>
                        <a:pt x="55" y="72"/>
                      </a:cubicBezTo>
                      <a:cubicBezTo>
                        <a:pt x="55" y="71"/>
                        <a:pt x="55" y="68"/>
                        <a:pt x="57" y="68"/>
                      </a:cubicBezTo>
                      <a:cubicBezTo>
                        <a:pt x="57" y="68"/>
                        <a:pt x="56" y="65"/>
                        <a:pt x="56" y="65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8" y="68"/>
                        <a:pt x="58" y="66"/>
                        <a:pt x="59" y="67"/>
                      </a:cubicBezTo>
                      <a:cubicBezTo>
                        <a:pt x="58" y="65"/>
                        <a:pt x="59" y="71"/>
                        <a:pt x="58" y="69"/>
                      </a:cubicBezTo>
                      <a:cubicBezTo>
                        <a:pt x="60" y="70"/>
                        <a:pt x="57" y="65"/>
                        <a:pt x="59" y="67"/>
                      </a:cubicBezTo>
                      <a:cubicBezTo>
                        <a:pt x="59" y="67"/>
                        <a:pt x="58" y="65"/>
                        <a:pt x="60" y="66"/>
                      </a:cubicBezTo>
                      <a:cubicBezTo>
                        <a:pt x="59" y="66"/>
                        <a:pt x="61" y="68"/>
                        <a:pt x="62" y="68"/>
                      </a:cubicBezTo>
                      <a:cubicBezTo>
                        <a:pt x="62" y="67"/>
                        <a:pt x="61" y="67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4"/>
                        <a:pt x="61" y="65"/>
                        <a:pt x="60" y="63"/>
                      </a:cubicBezTo>
                      <a:cubicBezTo>
                        <a:pt x="61" y="64"/>
                        <a:pt x="60" y="62"/>
                        <a:pt x="62" y="64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2" y="64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0" y="60"/>
                        <a:pt x="64" y="63"/>
                        <a:pt x="62" y="60"/>
                      </a:cubicBezTo>
                      <a:cubicBezTo>
                        <a:pt x="63" y="61"/>
                        <a:pt x="63" y="59"/>
                        <a:pt x="65" y="61"/>
                      </a:cubicBezTo>
                      <a:cubicBezTo>
                        <a:pt x="65" y="59"/>
                        <a:pt x="64" y="58"/>
                        <a:pt x="65" y="58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7" y="60"/>
                        <a:pt x="67" y="59"/>
                        <a:pt x="66" y="58"/>
                      </a:cubicBezTo>
                      <a:cubicBezTo>
                        <a:pt x="67" y="59"/>
                        <a:pt x="69" y="60"/>
                        <a:pt x="70" y="60"/>
                      </a:cubicBezTo>
                      <a:cubicBezTo>
                        <a:pt x="70" y="59"/>
                        <a:pt x="68" y="58"/>
                        <a:pt x="67" y="56"/>
                      </a:cubicBezTo>
                      <a:cubicBezTo>
                        <a:pt x="70" y="59"/>
                        <a:pt x="67" y="53"/>
                        <a:pt x="70" y="56"/>
                      </a:cubicBezTo>
                      <a:cubicBezTo>
                        <a:pt x="70" y="56"/>
                        <a:pt x="70" y="58"/>
                        <a:pt x="71" y="58"/>
                      </a:cubicBezTo>
                      <a:cubicBezTo>
                        <a:pt x="75" y="61"/>
                        <a:pt x="70" y="55"/>
                        <a:pt x="72" y="56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5"/>
                        <a:pt x="69" y="51"/>
                        <a:pt x="72" y="54"/>
                      </a:cubicBezTo>
                      <a:cubicBezTo>
                        <a:pt x="71" y="53"/>
                        <a:pt x="73" y="54"/>
                        <a:pt x="71" y="52"/>
                      </a:cubicBezTo>
                      <a:cubicBezTo>
                        <a:pt x="74" y="53"/>
                        <a:pt x="72" y="48"/>
                        <a:pt x="77" y="52"/>
                      </a:cubicBezTo>
                      <a:cubicBezTo>
                        <a:pt x="77" y="51"/>
                        <a:pt x="78" y="51"/>
                        <a:pt x="76" y="50"/>
                      </a:cubicBezTo>
                      <a:cubicBezTo>
                        <a:pt x="75" y="49"/>
                        <a:pt x="77" y="51"/>
                        <a:pt x="76" y="51"/>
                      </a:cubicBezTo>
                      <a:cubicBezTo>
                        <a:pt x="76" y="50"/>
                        <a:pt x="75" y="50"/>
                        <a:pt x="75" y="49"/>
                      </a:cubicBezTo>
                      <a:cubicBezTo>
                        <a:pt x="76" y="50"/>
                        <a:pt x="76" y="50"/>
                        <a:pt x="78" y="52"/>
                      </a:cubicBezTo>
                      <a:cubicBezTo>
                        <a:pt x="80" y="53"/>
                        <a:pt x="75" y="47"/>
                        <a:pt x="77" y="47"/>
                      </a:cubicBezTo>
                      <a:cubicBezTo>
                        <a:pt x="78" y="48"/>
                        <a:pt x="78" y="49"/>
                        <a:pt x="78" y="48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8" y="46"/>
                        <a:pt x="80" y="48"/>
                        <a:pt x="81" y="50"/>
                      </a:cubicBezTo>
                      <a:cubicBezTo>
                        <a:pt x="81" y="49"/>
                        <a:pt x="82" y="49"/>
                        <a:pt x="81" y="47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1" y="48"/>
                        <a:pt x="82" y="48"/>
                        <a:pt x="82" y="47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ubicBezTo>
                        <a:pt x="82" y="46"/>
                        <a:pt x="81" y="46"/>
                        <a:pt x="81" y="46"/>
                      </a:cubicBezTo>
                      <a:cubicBezTo>
                        <a:pt x="80" y="45"/>
                        <a:pt x="81" y="45"/>
                        <a:pt x="80" y="44"/>
                      </a:cubicBezTo>
                      <a:cubicBezTo>
                        <a:pt x="82" y="46"/>
                        <a:pt x="82" y="45"/>
                        <a:pt x="82" y="45"/>
                      </a:cubicBezTo>
                      <a:cubicBezTo>
                        <a:pt x="83" y="45"/>
                        <a:pt x="81" y="43"/>
                        <a:pt x="81" y="43"/>
                      </a:cubicBezTo>
                      <a:cubicBezTo>
                        <a:pt x="82" y="44"/>
                        <a:pt x="82" y="43"/>
                        <a:pt x="83" y="44"/>
                      </a:cubicBezTo>
                      <a:cubicBezTo>
                        <a:pt x="83" y="45"/>
                        <a:pt x="82" y="43"/>
                        <a:pt x="82" y="44"/>
                      </a:cubicBezTo>
                      <a:cubicBezTo>
                        <a:pt x="83" y="45"/>
                        <a:pt x="85" y="47"/>
                        <a:pt x="84" y="45"/>
                      </a:cubicBezTo>
                      <a:cubicBezTo>
                        <a:pt x="84" y="44"/>
                        <a:pt x="81" y="42"/>
                        <a:pt x="83" y="42"/>
                      </a:cubicBezTo>
                      <a:cubicBezTo>
                        <a:pt x="83" y="43"/>
                        <a:pt x="83" y="44"/>
                        <a:pt x="84" y="44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4"/>
                        <a:pt x="84" y="44"/>
                      </a:cubicBezTo>
                      <a:cubicBezTo>
                        <a:pt x="83" y="42"/>
                        <a:pt x="85" y="43"/>
                        <a:pt x="83" y="41"/>
                      </a:cubicBezTo>
                      <a:cubicBezTo>
                        <a:pt x="84" y="40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7" y="42"/>
                        <a:pt x="86" y="41"/>
                        <a:pt x="86" y="40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86" y="40"/>
                        <a:pt x="87" y="39"/>
                        <a:pt x="86" y="38"/>
                      </a:cubicBezTo>
                      <a:cubicBezTo>
                        <a:pt x="88" y="39"/>
                        <a:pt x="91" y="44"/>
                        <a:pt x="90" y="42"/>
                      </a:cubicBezTo>
                      <a:cubicBezTo>
                        <a:pt x="91" y="41"/>
                        <a:pt x="88" y="38"/>
                        <a:pt x="87" y="37"/>
                      </a:cubicBezTo>
                      <a:cubicBezTo>
                        <a:pt x="89" y="38"/>
                        <a:pt x="88" y="34"/>
                        <a:pt x="91" y="36"/>
                      </a:cubicBezTo>
                      <a:cubicBezTo>
                        <a:pt x="91" y="35"/>
                        <a:pt x="90" y="35"/>
                        <a:pt x="90" y="34"/>
                      </a:cubicBezTo>
                      <a:cubicBezTo>
                        <a:pt x="92" y="34"/>
                        <a:pt x="91" y="30"/>
                        <a:pt x="95" y="33"/>
                      </a:cubicBezTo>
                      <a:cubicBezTo>
                        <a:pt x="95" y="34"/>
                        <a:pt x="96" y="34"/>
                        <a:pt x="97" y="35"/>
                      </a:cubicBezTo>
                      <a:cubicBezTo>
                        <a:pt x="96" y="34"/>
                        <a:pt x="98" y="37"/>
                        <a:pt x="96" y="34"/>
                      </a:cubicBezTo>
                      <a:cubicBezTo>
                        <a:pt x="95" y="33"/>
                        <a:pt x="95" y="32"/>
                        <a:pt x="94" y="32"/>
                      </a:cubicBezTo>
                      <a:cubicBezTo>
                        <a:pt x="94" y="30"/>
                        <a:pt x="95" y="29"/>
                        <a:pt x="97" y="30"/>
                      </a:cubicBezTo>
                      <a:cubicBezTo>
                        <a:pt x="96" y="30"/>
                        <a:pt x="96" y="29"/>
                        <a:pt x="96" y="29"/>
                      </a:cubicBezTo>
                      <a:cubicBezTo>
                        <a:pt x="97" y="31"/>
                        <a:pt x="98" y="31"/>
                        <a:pt x="98" y="30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29"/>
                        <a:pt x="96" y="26"/>
                        <a:pt x="98" y="27"/>
                      </a:cubicBezTo>
                      <a:cubicBezTo>
                        <a:pt x="98" y="28"/>
                        <a:pt x="99" y="29"/>
                        <a:pt x="99" y="29"/>
                      </a:cubicBezTo>
                      <a:cubicBezTo>
                        <a:pt x="99" y="27"/>
                        <a:pt x="98" y="25"/>
                        <a:pt x="99" y="26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6"/>
                        <a:pt x="100" y="25"/>
                      </a:cubicBezTo>
                      <a:cubicBezTo>
                        <a:pt x="102" y="26"/>
                        <a:pt x="102" y="26"/>
                        <a:pt x="104" y="27"/>
                      </a:cubicBezTo>
                      <a:cubicBezTo>
                        <a:pt x="102" y="22"/>
                        <a:pt x="104" y="20"/>
                        <a:pt x="106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1"/>
                        <a:pt x="106" y="18"/>
                        <a:pt x="107" y="19"/>
                      </a:cubicBezTo>
                      <a:cubicBezTo>
                        <a:pt x="107" y="20"/>
                        <a:pt x="109" y="21"/>
                        <a:pt x="109" y="22"/>
                      </a:cubicBezTo>
                      <a:cubicBezTo>
                        <a:pt x="111" y="23"/>
                        <a:pt x="109" y="20"/>
                        <a:pt x="109" y="19"/>
                      </a:cubicBezTo>
                      <a:cubicBezTo>
                        <a:pt x="108" y="18"/>
                        <a:pt x="109" y="20"/>
                        <a:pt x="108" y="18"/>
                      </a:cubicBezTo>
                      <a:cubicBezTo>
                        <a:pt x="107" y="18"/>
                        <a:pt x="109" y="19"/>
                        <a:pt x="108" y="17"/>
                      </a:cubicBezTo>
                      <a:cubicBezTo>
                        <a:pt x="109" y="17"/>
                        <a:pt x="110" y="19"/>
                        <a:pt x="110" y="20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2" y="21"/>
                        <a:pt x="112" y="24"/>
                        <a:pt x="115" y="27"/>
                      </a:cubicBezTo>
                      <a:cubicBezTo>
                        <a:pt x="115" y="26"/>
                        <a:pt x="115" y="26"/>
                        <a:pt x="115" y="26"/>
                      </a:cubicBezTo>
                      <a:cubicBezTo>
                        <a:pt x="117" y="29"/>
                        <a:pt x="116" y="30"/>
                        <a:pt x="117" y="30"/>
                      </a:cubicBezTo>
                      <a:cubicBezTo>
                        <a:pt x="117" y="29"/>
                        <a:pt x="115" y="25"/>
                        <a:pt x="114" y="24"/>
                      </a:cubicBezTo>
                      <a:cubicBezTo>
                        <a:pt x="114" y="23"/>
                        <a:pt x="111" y="19"/>
                        <a:pt x="112" y="18"/>
                      </a:cubicBezTo>
                      <a:cubicBezTo>
                        <a:pt x="113" y="19"/>
                        <a:pt x="111" y="19"/>
                        <a:pt x="113" y="21"/>
                      </a:cubicBezTo>
                      <a:cubicBezTo>
                        <a:pt x="114" y="22"/>
                        <a:pt x="113" y="19"/>
                        <a:pt x="114" y="20"/>
                      </a:cubicBezTo>
                      <a:cubicBezTo>
                        <a:pt x="113" y="19"/>
                        <a:pt x="112" y="17"/>
                        <a:pt x="112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3" y="15"/>
                        <a:pt x="112" y="15"/>
                      </a:cubicBezTo>
                      <a:cubicBezTo>
                        <a:pt x="110" y="12"/>
                        <a:pt x="113" y="15"/>
                        <a:pt x="112" y="13"/>
                      </a:cubicBezTo>
                      <a:cubicBezTo>
                        <a:pt x="113" y="15"/>
                        <a:pt x="114" y="18"/>
                        <a:pt x="116" y="18"/>
                      </a:cubicBezTo>
                      <a:cubicBezTo>
                        <a:pt x="114" y="16"/>
                        <a:pt x="115" y="15"/>
                        <a:pt x="112" y="12"/>
                      </a:cubicBezTo>
                      <a:cubicBezTo>
                        <a:pt x="113" y="13"/>
                        <a:pt x="114" y="14"/>
                        <a:pt x="115" y="16"/>
                      </a:cubicBezTo>
                      <a:cubicBezTo>
                        <a:pt x="116" y="17"/>
                        <a:pt x="113" y="11"/>
                        <a:pt x="116" y="15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4"/>
                        <a:pt x="116" y="14"/>
                        <a:pt x="117" y="15"/>
                      </a:cubicBezTo>
                      <a:cubicBezTo>
                        <a:pt x="117" y="15"/>
                        <a:pt x="116" y="11"/>
                        <a:pt x="118" y="15"/>
                      </a:cubicBezTo>
                      <a:cubicBezTo>
                        <a:pt x="118" y="14"/>
                        <a:pt x="119" y="14"/>
                        <a:pt x="117" y="12"/>
                      </a:cubicBezTo>
                      <a:cubicBezTo>
                        <a:pt x="116" y="11"/>
                        <a:pt x="118" y="14"/>
                        <a:pt x="116" y="11"/>
                      </a:cubicBezTo>
                      <a:cubicBezTo>
                        <a:pt x="117" y="13"/>
                        <a:pt x="116" y="10"/>
                        <a:pt x="116" y="9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7" y="10"/>
                        <a:pt x="117" y="10"/>
                        <a:pt x="116" y="8"/>
                      </a:cubicBezTo>
                      <a:cubicBezTo>
                        <a:pt x="117" y="9"/>
                        <a:pt x="117" y="10"/>
                        <a:pt x="118" y="10"/>
                      </a:cubicBezTo>
                      <a:cubicBezTo>
                        <a:pt x="117" y="8"/>
                        <a:pt x="117" y="8"/>
                        <a:pt x="117" y="8"/>
                      </a:cubicBezTo>
                      <a:cubicBezTo>
                        <a:pt x="117" y="7"/>
                        <a:pt x="119" y="11"/>
                        <a:pt x="119" y="10"/>
                      </a:cubicBezTo>
                      <a:cubicBezTo>
                        <a:pt x="120" y="12"/>
                        <a:pt x="120" y="12"/>
                        <a:pt x="120" y="12"/>
                      </a:cubicBezTo>
                      <a:cubicBezTo>
                        <a:pt x="120" y="12"/>
                        <a:pt x="121" y="13"/>
                        <a:pt x="121" y="13"/>
                      </a:cubicBezTo>
                      <a:cubicBezTo>
                        <a:pt x="120" y="11"/>
                        <a:pt x="119" y="9"/>
                        <a:pt x="118" y="7"/>
                      </a:cubicBezTo>
                      <a:cubicBezTo>
                        <a:pt x="118" y="6"/>
                        <a:pt x="120" y="9"/>
                        <a:pt x="119" y="7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10"/>
                        <a:pt x="122" y="12"/>
                        <a:pt x="122" y="12"/>
                      </a:cubicBezTo>
                      <a:cubicBezTo>
                        <a:pt x="122" y="11"/>
                        <a:pt x="121" y="8"/>
                        <a:pt x="120" y="8"/>
                      </a:cubicBezTo>
                      <a:cubicBezTo>
                        <a:pt x="121" y="7"/>
                        <a:pt x="122" y="8"/>
                        <a:pt x="122" y="10"/>
                      </a:cubicBezTo>
                      <a:cubicBezTo>
                        <a:pt x="122" y="9"/>
                        <a:pt x="121" y="8"/>
                        <a:pt x="121" y="6"/>
                      </a:cubicBezTo>
                      <a:cubicBezTo>
                        <a:pt x="122" y="7"/>
                        <a:pt x="123" y="9"/>
                        <a:pt x="125" y="10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7" y="16"/>
                        <a:pt x="128" y="15"/>
                        <a:pt x="129" y="17"/>
                      </a:cubicBezTo>
                      <a:cubicBezTo>
                        <a:pt x="129" y="17"/>
                        <a:pt x="129" y="16"/>
                        <a:pt x="129" y="16"/>
                      </a:cubicBezTo>
                      <a:cubicBezTo>
                        <a:pt x="126" y="12"/>
                        <a:pt x="127" y="10"/>
                        <a:pt x="124" y="6"/>
                      </a:cubicBezTo>
                      <a:cubicBezTo>
                        <a:pt x="125" y="5"/>
                        <a:pt x="130" y="15"/>
                        <a:pt x="128" y="9"/>
                      </a:cubicBezTo>
                      <a:cubicBezTo>
                        <a:pt x="127" y="8"/>
                        <a:pt x="126" y="5"/>
                        <a:pt x="126" y="6"/>
                      </a:cubicBezTo>
                      <a:cubicBezTo>
                        <a:pt x="127" y="6"/>
                        <a:pt x="124" y="2"/>
                        <a:pt x="126" y="3"/>
                      </a:cubicBezTo>
                      <a:cubicBezTo>
                        <a:pt x="126" y="5"/>
                        <a:pt x="129" y="7"/>
                        <a:pt x="129" y="9"/>
                      </a:cubicBezTo>
                      <a:cubicBezTo>
                        <a:pt x="128" y="8"/>
                        <a:pt x="128" y="9"/>
                        <a:pt x="128" y="9"/>
                      </a:cubicBezTo>
                      <a:cubicBezTo>
                        <a:pt x="129" y="10"/>
                        <a:pt x="130" y="13"/>
                        <a:pt x="131" y="12"/>
                      </a:cubicBezTo>
                      <a:cubicBezTo>
                        <a:pt x="131" y="12"/>
                        <a:pt x="131" y="11"/>
                        <a:pt x="130" y="9"/>
                      </a:cubicBezTo>
                      <a:cubicBezTo>
                        <a:pt x="129" y="7"/>
                        <a:pt x="130" y="10"/>
                        <a:pt x="129" y="8"/>
                      </a:cubicBezTo>
                      <a:cubicBezTo>
                        <a:pt x="129" y="7"/>
                        <a:pt x="131" y="10"/>
                        <a:pt x="129" y="6"/>
                      </a:cubicBezTo>
                      <a:cubicBezTo>
                        <a:pt x="129" y="6"/>
                        <a:pt x="128" y="4"/>
                        <a:pt x="127" y="3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3"/>
                        <a:pt x="128" y="3"/>
                        <a:pt x="128" y="3"/>
                      </a:cubicBezTo>
                      <a:cubicBezTo>
                        <a:pt x="129" y="4"/>
                        <a:pt x="127" y="0"/>
                        <a:pt x="128" y="0"/>
                      </a:cubicBezTo>
                      <a:cubicBezTo>
                        <a:pt x="130" y="3"/>
                        <a:pt x="130" y="3"/>
                        <a:pt x="130" y="3"/>
                      </a:cubicBezTo>
                      <a:cubicBezTo>
                        <a:pt x="131" y="5"/>
                        <a:pt x="128" y="3"/>
                        <a:pt x="130" y="6"/>
                      </a:cubicBezTo>
                      <a:cubicBezTo>
                        <a:pt x="131" y="6"/>
                        <a:pt x="130" y="4"/>
                        <a:pt x="131" y="5"/>
                      </a:cubicBezTo>
                      <a:cubicBezTo>
                        <a:pt x="131" y="5"/>
                        <a:pt x="131" y="5"/>
                        <a:pt x="131" y="6"/>
                      </a:cubicBezTo>
                      <a:cubicBezTo>
                        <a:pt x="131" y="6"/>
                        <a:pt x="134" y="11"/>
                        <a:pt x="134" y="7"/>
                      </a:cubicBezTo>
                      <a:cubicBezTo>
                        <a:pt x="133" y="6"/>
                        <a:pt x="133" y="6"/>
                        <a:pt x="132" y="4"/>
                      </a:cubicBezTo>
                      <a:cubicBezTo>
                        <a:pt x="133" y="3"/>
                        <a:pt x="132" y="2"/>
                        <a:pt x="133" y="1"/>
                      </a:cubicBezTo>
                      <a:cubicBezTo>
                        <a:pt x="134" y="4"/>
                        <a:pt x="134" y="1"/>
                        <a:pt x="135" y="4"/>
                      </a:cubicBezTo>
                      <a:cubicBezTo>
                        <a:pt x="134" y="3"/>
                        <a:pt x="132" y="4"/>
                        <a:pt x="134" y="6"/>
                      </a:cubicBezTo>
                      <a:cubicBezTo>
                        <a:pt x="136" y="10"/>
                        <a:pt x="133" y="6"/>
                        <a:pt x="134" y="10"/>
                      </a:cubicBezTo>
                      <a:cubicBezTo>
                        <a:pt x="135" y="9"/>
                        <a:pt x="137" y="13"/>
                        <a:pt x="138" y="15"/>
                      </a:cubicBezTo>
                      <a:cubicBezTo>
                        <a:pt x="138" y="15"/>
                        <a:pt x="138" y="14"/>
                        <a:pt x="138" y="13"/>
                      </a:cubicBezTo>
                      <a:cubicBezTo>
                        <a:pt x="137" y="11"/>
                        <a:pt x="137" y="12"/>
                        <a:pt x="136" y="10"/>
                      </a:cubicBezTo>
                      <a:cubicBezTo>
                        <a:pt x="137" y="10"/>
                        <a:pt x="137" y="8"/>
                        <a:pt x="136" y="6"/>
                      </a:cubicBezTo>
                      <a:cubicBezTo>
                        <a:pt x="137" y="7"/>
                        <a:pt x="138" y="9"/>
                        <a:pt x="138" y="9"/>
                      </a:cubicBezTo>
                      <a:cubicBezTo>
                        <a:pt x="139" y="8"/>
                        <a:pt x="140" y="8"/>
                        <a:pt x="141" y="8"/>
                      </a:cubicBezTo>
                      <a:cubicBezTo>
                        <a:pt x="139" y="5"/>
                        <a:pt x="142" y="6"/>
                        <a:pt x="140" y="4"/>
                      </a:cubicBezTo>
                      <a:cubicBezTo>
                        <a:pt x="139" y="3"/>
                        <a:pt x="137" y="1"/>
                        <a:pt x="137" y="0"/>
                      </a:cubicBezTo>
                      <a:cubicBezTo>
                        <a:pt x="137" y="0"/>
                        <a:pt x="138" y="1"/>
                        <a:pt x="138" y="2"/>
                      </a:cubicBezTo>
                      <a:cubicBezTo>
                        <a:pt x="138" y="0"/>
                        <a:pt x="140" y="4"/>
                        <a:pt x="139" y="1"/>
                      </a:cubicBezTo>
                      <a:cubicBezTo>
                        <a:pt x="139" y="3"/>
                        <a:pt x="141" y="5"/>
                        <a:pt x="142" y="8"/>
                      </a:cubicBezTo>
                      <a:cubicBezTo>
                        <a:pt x="142" y="6"/>
                        <a:pt x="143" y="10"/>
                        <a:pt x="144" y="10"/>
                      </a:cubicBezTo>
                      <a:cubicBezTo>
                        <a:pt x="144" y="8"/>
                        <a:pt x="144" y="6"/>
                        <a:pt x="144" y="5"/>
                      </a:cubicBezTo>
                      <a:cubicBezTo>
                        <a:pt x="147" y="7"/>
                        <a:pt x="147" y="4"/>
                        <a:pt x="148" y="4"/>
                      </a:cubicBezTo>
                      <a:cubicBezTo>
                        <a:pt x="149" y="5"/>
                        <a:pt x="150" y="8"/>
                        <a:pt x="151" y="8"/>
                      </a:cubicBezTo>
                      <a:cubicBezTo>
                        <a:pt x="151" y="8"/>
                        <a:pt x="149" y="5"/>
                        <a:pt x="150" y="6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3" y="8"/>
                        <a:pt x="151" y="4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3" y="7"/>
                        <a:pt x="152" y="7"/>
                        <a:pt x="152" y="6"/>
                      </a:cubicBezTo>
                      <a:cubicBezTo>
                        <a:pt x="153" y="7"/>
                        <a:pt x="153" y="8"/>
                        <a:pt x="153" y="9"/>
                      </a:cubicBezTo>
                      <a:cubicBezTo>
                        <a:pt x="155" y="11"/>
                        <a:pt x="154" y="8"/>
                        <a:pt x="155" y="8"/>
                      </a:cubicBezTo>
                      <a:cubicBezTo>
                        <a:pt x="154" y="6"/>
                        <a:pt x="154" y="6"/>
                        <a:pt x="154" y="6"/>
                      </a:cubicBezTo>
                      <a:cubicBezTo>
                        <a:pt x="154" y="4"/>
                        <a:pt x="155" y="6"/>
                        <a:pt x="156" y="5"/>
                      </a:cubicBezTo>
                      <a:cubicBezTo>
                        <a:pt x="157" y="7"/>
                        <a:pt x="157" y="7"/>
                        <a:pt x="157" y="7"/>
                      </a:cubicBezTo>
                      <a:cubicBezTo>
                        <a:pt x="157" y="5"/>
                        <a:pt x="157" y="5"/>
                        <a:pt x="157" y="5"/>
                      </a:cubicBezTo>
                      <a:cubicBezTo>
                        <a:pt x="158" y="7"/>
                        <a:pt x="159" y="8"/>
                        <a:pt x="158" y="6"/>
                      </a:cubicBezTo>
                      <a:cubicBezTo>
                        <a:pt x="159" y="12"/>
                        <a:pt x="159" y="12"/>
                        <a:pt x="159" y="12"/>
                      </a:cubicBezTo>
                      <a:cubicBezTo>
                        <a:pt x="158" y="11"/>
                        <a:pt x="158" y="9"/>
                        <a:pt x="157" y="7"/>
                      </a:cubicBezTo>
                      <a:cubicBezTo>
                        <a:pt x="156" y="6"/>
                        <a:pt x="156" y="7"/>
                        <a:pt x="156" y="9"/>
                      </a:cubicBezTo>
                      <a:cubicBezTo>
                        <a:pt x="157" y="9"/>
                        <a:pt x="157" y="8"/>
                        <a:pt x="156" y="7"/>
                      </a:cubicBezTo>
                      <a:cubicBezTo>
                        <a:pt x="158" y="10"/>
                        <a:pt x="157" y="10"/>
                        <a:pt x="158" y="12"/>
                      </a:cubicBezTo>
                      <a:cubicBezTo>
                        <a:pt x="158" y="12"/>
                        <a:pt x="158" y="13"/>
                        <a:pt x="158" y="12"/>
                      </a:cubicBezTo>
                      <a:cubicBezTo>
                        <a:pt x="158" y="13"/>
                        <a:pt x="158" y="13"/>
                        <a:pt x="158" y="14"/>
                      </a:cubicBezTo>
                      <a:cubicBezTo>
                        <a:pt x="158" y="13"/>
                        <a:pt x="157" y="12"/>
                        <a:pt x="157" y="11"/>
                      </a:cubicBezTo>
                      <a:cubicBezTo>
                        <a:pt x="158" y="14"/>
                        <a:pt x="157" y="15"/>
                        <a:pt x="156" y="14"/>
                      </a:cubicBezTo>
                      <a:cubicBezTo>
                        <a:pt x="155" y="12"/>
                        <a:pt x="156" y="17"/>
                        <a:pt x="155" y="16"/>
                      </a:cubicBezTo>
                      <a:cubicBezTo>
                        <a:pt x="154" y="14"/>
                        <a:pt x="154" y="12"/>
                        <a:pt x="154" y="11"/>
                      </a:cubicBezTo>
                      <a:cubicBezTo>
                        <a:pt x="153" y="10"/>
                        <a:pt x="153" y="11"/>
                        <a:pt x="152" y="10"/>
                      </a:cubicBezTo>
                      <a:cubicBezTo>
                        <a:pt x="153" y="12"/>
                        <a:pt x="154" y="14"/>
                        <a:pt x="154" y="16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5"/>
                        <a:pt x="154" y="18"/>
                        <a:pt x="153" y="18"/>
                      </a:cubicBezTo>
                      <a:cubicBezTo>
                        <a:pt x="151" y="17"/>
                        <a:pt x="150" y="18"/>
                        <a:pt x="149" y="18"/>
                      </a:cubicBezTo>
                      <a:cubicBezTo>
                        <a:pt x="148" y="17"/>
                        <a:pt x="148" y="17"/>
                        <a:pt x="148" y="17"/>
                      </a:cubicBezTo>
                      <a:cubicBezTo>
                        <a:pt x="149" y="21"/>
                        <a:pt x="147" y="19"/>
                        <a:pt x="147" y="21"/>
                      </a:cubicBezTo>
                      <a:cubicBezTo>
                        <a:pt x="145" y="20"/>
                        <a:pt x="146" y="24"/>
                        <a:pt x="143" y="21"/>
                      </a:cubicBezTo>
                      <a:cubicBezTo>
                        <a:pt x="142" y="24"/>
                        <a:pt x="141" y="26"/>
                        <a:pt x="139" y="26"/>
                      </a:cubicBezTo>
                      <a:cubicBezTo>
                        <a:pt x="138" y="24"/>
                        <a:pt x="138" y="24"/>
                        <a:pt x="138" y="24"/>
                      </a:cubicBezTo>
                      <a:cubicBezTo>
                        <a:pt x="138" y="26"/>
                        <a:pt x="136" y="23"/>
                        <a:pt x="136" y="23"/>
                      </a:cubicBezTo>
                      <a:cubicBezTo>
                        <a:pt x="138" y="25"/>
                        <a:pt x="137" y="26"/>
                        <a:pt x="138" y="27"/>
                      </a:cubicBezTo>
                      <a:cubicBezTo>
                        <a:pt x="136" y="26"/>
                        <a:pt x="136" y="29"/>
                        <a:pt x="136" y="31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cubicBezTo>
                        <a:pt x="136" y="33"/>
                        <a:pt x="133" y="31"/>
                        <a:pt x="132" y="31"/>
                      </a:cubicBezTo>
                      <a:cubicBezTo>
                        <a:pt x="132" y="30"/>
                        <a:pt x="130" y="29"/>
                        <a:pt x="130" y="29"/>
                      </a:cubicBezTo>
                      <a:cubicBezTo>
                        <a:pt x="131" y="32"/>
                        <a:pt x="131" y="32"/>
                        <a:pt x="131" y="34"/>
                      </a:cubicBezTo>
                      <a:cubicBezTo>
                        <a:pt x="131" y="35"/>
                        <a:pt x="129" y="35"/>
                        <a:pt x="128" y="34"/>
                      </a:cubicBezTo>
                      <a:cubicBezTo>
                        <a:pt x="128" y="39"/>
                        <a:pt x="124" y="38"/>
                        <a:pt x="124" y="42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3" y="46"/>
                        <a:pt x="118" y="44"/>
                        <a:pt x="117" y="47"/>
                      </a:cubicBezTo>
                      <a:cubicBezTo>
                        <a:pt x="115" y="44"/>
                        <a:pt x="115" y="44"/>
                        <a:pt x="115" y="44"/>
                      </a:cubicBezTo>
                      <a:cubicBezTo>
                        <a:pt x="114" y="43"/>
                        <a:pt x="115" y="46"/>
                        <a:pt x="116" y="48"/>
                      </a:cubicBezTo>
                      <a:cubicBezTo>
                        <a:pt x="115" y="47"/>
                        <a:pt x="116" y="50"/>
                        <a:pt x="114" y="48"/>
                      </a:cubicBezTo>
                      <a:cubicBezTo>
                        <a:pt x="113" y="48"/>
                        <a:pt x="114" y="50"/>
                        <a:pt x="114" y="51"/>
                      </a:cubicBezTo>
                      <a:cubicBezTo>
                        <a:pt x="112" y="50"/>
                        <a:pt x="112" y="51"/>
                        <a:pt x="111" y="52"/>
                      </a:cubicBezTo>
                      <a:cubicBezTo>
                        <a:pt x="111" y="52"/>
                        <a:pt x="111" y="52"/>
                        <a:pt x="111" y="52"/>
                      </a:cubicBezTo>
                      <a:cubicBezTo>
                        <a:pt x="111" y="52"/>
                        <a:pt x="110" y="50"/>
                        <a:pt x="110" y="50"/>
                      </a:cubicBezTo>
                      <a:cubicBezTo>
                        <a:pt x="110" y="52"/>
                        <a:pt x="108" y="51"/>
                        <a:pt x="111" y="54"/>
                      </a:cubicBezTo>
                      <a:cubicBezTo>
                        <a:pt x="108" y="53"/>
                        <a:pt x="109" y="58"/>
                        <a:pt x="106" y="56"/>
                      </a:cubicBezTo>
                      <a:cubicBezTo>
                        <a:pt x="107" y="57"/>
                        <a:pt x="107" y="57"/>
                        <a:pt x="107" y="58"/>
                      </a:cubicBezTo>
                      <a:cubicBezTo>
                        <a:pt x="106" y="59"/>
                        <a:pt x="104" y="58"/>
                        <a:pt x="104" y="60"/>
                      </a:cubicBezTo>
                      <a:cubicBezTo>
                        <a:pt x="104" y="59"/>
                        <a:pt x="103" y="58"/>
                        <a:pt x="103" y="58"/>
                      </a:cubicBezTo>
                      <a:cubicBezTo>
                        <a:pt x="103" y="59"/>
                        <a:pt x="104" y="59"/>
                        <a:pt x="104" y="60"/>
                      </a:cubicBezTo>
                      <a:cubicBezTo>
                        <a:pt x="104" y="63"/>
                        <a:pt x="99" y="61"/>
                        <a:pt x="98" y="63"/>
                      </a:cubicBezTo>
                      <a:cubicBezTo>
                        <a:pt x="97" y="67"/>
                        <a:pt x="94" y="68"/>
                        <a:pt x="92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2" y="73"/>
                        <a:pt x="87" y="69"/>
                        <a:pt x="90" y="73"/>
                      </a:cubicBezTo>
                      <a:cubicBezTo>
                        <a:pt x="89" y="73"/>
                        <a:pt x="89" y="73"/>
                        <a:pt x="88" y="72"/>
                      </a:cubicBezTo>
                      <a:cubicBezTo>
                        <a:pt x="89" y="74"/>
                        <a:pt x="84" y="72"/>
                        <a:pt x="85" y="75"/>
                      </a:cubicBezTo>
                      <a:cubicBezTo>
                        <a:pt x="86" y="75"/>
                        <a:pt x="86" y="75"/>
                        <a:pt x="85" y="74"/>
                      </a:cubicBezTo>
                      <a:cubicBezTo>
                        <a:pt x="83" y="74"/>
                        <a:pt x="84" y="77"/>
                        <a:pt x="82" y="76"/>
                      </a:cubicBezTo>
                      <a:cubicBezTo>
                        <a:pt x="82" y="76"/>
                        <a:pt x="82" y="75"/>
                        <a:pt x="81" y="75"/>
                      </a:cubicBezTo>
                      <a:cubicBezTo>
                        <a:pt x="80" y="74"/>
                        <a:pt x="83" y="78"/>
                        <a:pt x="80" y="75"/>
                      </a:cubicBezTo>
                      <a:cubicBezTo>
                        <a:pt x="79" y="76"/>
                        <a:pt x="81" y="77"/>
                        <a:pt x="81" y="77"/>
                      </a:cubicBezTo>
                      <a:cubicBezTo>
                        <a:pt x="78" y="78"/>
                        <a:pt x="78" y="82"/>
                        <a:pt x="76" y="85"/>
                      </a:cubicBezTo>
                      <a:cubicBezTo>
                        <a:pt x="73" y="84"/>
                        <a:pt x="71" y="79"/>
                        <a:pt x="72" y="83"/>
                      </a:cubicBezTo>
                      <a:cubicBezTo>
                        <a:pt x="71" y="82"/>
                        <a:pt x="73" y="84"/>
                        <a:pt x="72" y="84"/>
                      </a:cubicBezTo>
                      <a:cubicBezTo>
                        <a:pt x="73" y="85"/>
                        <a:pt x="68" y="81"/>
                        <a:pt x="69" y="83"/>
                      </a:cubicBezTo>
                      <a:cubicBezTo>
                        <a:pt x="72" y="84"/>
                        <a:pt x="70" y="84"/>
                        <a:pt x="71" y="85"/>
                      </a:cubicBezTo>
                      <a:cubicBezTo>
                        <a:pt x="69" y="85"/>
                        <a:pt x="67" y="83"/>
                        <a:pt x="68" y="85"/>
                      </a:cubicBezTo>
                      <a:cubicBezTo>
                        <a:pt x="67" y="84"/>
                        <a:pt x="67" y="84"/>
                        <a:pt x="67" y="84"/>
                      </a:cubicBezTo>
                      <a:cubicBezTo>
                        <a:pt x="69" y="88"/>
                        <a:pt x="67" y="88"/>
                        <a:pt x="69" y="92"/>
                      </a:cubicBezTo>
                      <a:cubicBezTo>
                        <a:pt x="67" y="94"/>
                        <a:pt x="66" y="97"/>
                        <a:pt x="64" y="100"/>
                      </a:cubicBezTo>
                      <a:cubicBezTo>
                        <a:pt x="62" y="103"/>
                        <a:pt x="61" y="106"/>
                        <a:pt x="59" y="109"/>
                      </a:cubicBezTo>
                      <a:cubicBezTo>
                        <a:pt x="54" y="113"/>
                        <a:pt x="51" y="119"/>
                        <a:pt x="45" y="122"/>
                      </a:cubicBezTo>
                      <a:cubicBezTo>
                        <a:pt x="41" y="121"/>
                        <a:pt x="41" y="121"/>
                        <a:pt x="42" y="123"/>
                      </a:cubicBezTo>
                      <a:cubicBezTo>
                        <a:pt x="41" y="123"/>
                        <a:pt x="41" y="123"/>
                        <a:pt x="41" y="123"/>
                      </a:cubicBezTo>
                      <a:cubicBezTo>
                        <a:pt x="43" y="125"/>
                        <a:pt x="40" y="124"/>
                        <a:pt x="42" y="126"/>
                      </a:cubicBezTo>
                      <a:cubicBezTo>
                        <a:pt x="40" y="127"/>
                        <a:pt x="40" y="129"/>
                        <a:pt x="38" y="131"/>
                      </a:cubicBezTo>
                      <a:cubicBezTo>
                        <a:pt x="38" y="131"/>
                        <a:pt x="36" y="129"/>
                        <a:pt x="36" y="130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1"/>
                        <a:pt x="38" y="132"/>
                        <a:pt x="39" y="133"/>
                      </a:cubicBezTo>
                      <a:cubicBezTo>
                        <a:pt x="37" y="139"/>
                        <a:pt x="28" y="140"/>
                        <a:pt x="25" y="146"/>
                      </a:cubicBezTo>
                      <a:cubicBezTo>
                        <a:pt x="24" y="146"/>
                        <a:pt x="23" y="149"/>
                        <a:pt x="23" y="150"/>
                      </a:cubicBezTo>
                      <a:cubicBezTo>
                        <a:pt x="17" y="152"/>
                        <a:pt x="12" y="153"/>
                        <a:pt x="12" y="159"/>
                      </a:cubicBezTo>
                      <a:cubicBezTo>
                        <a:pt x="12" y="159"/>
                        <a:pt x="5" y="154"/>
                        <a:pt x="5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105">
                  <a:extLst>
                    <a:ext uri="{FF2B5EF4-FFF2-40B4-BE49-F238E27FC236}">
                      <a16:creationId xmlns:a16="http://schemas.microsoft.com/office/drawing/2014/main" id="{E5EC356F-F84E-43A2-BE75-97DE95256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6" y="1212"/>
                  <a:ext cx="1" cy="1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1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106">
                  <a:extLst>
                    <a:ext uri="{FF2B5EF4-FFF2-40B4-BE49-F238E27FC236}">
                      <a16:creationId xmlns:a16="http://schemas.microsoft.com/office/drawing/2014/main" id="{D520D936-3CD9-4D8D-9362-47B3FBAE9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2" y="1211"/>
                  <a:ext cx="0" cy="0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1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107">
                  <a:extLst>
                    <a:ext uri="{FF2B5EF4-FFF2-40B4-BE49-F238E27FC236}">
                      <a16:creationId xmlns:a16="http://schemas.microsoft.com/office/drawing/2014/main" id="{46D3924A-7C80-4A5F-A1CF-B71BCC130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1211"/>
                  <a:ext cx="1" cy="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1" y="1"/>
                        <a:pt x="1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108">
                  <a:extLst>
                    <a:ext uri="{FF2B5EF4-FFF2-40B4-BE49-F238E27FC236}">
                      <a16:creationId xmlns:a16="http://schemas.microsoft.com/office/drawing/2014/main" id="{89F742AF-A995-4EBC-95F2-C9655B4D8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109">
                  <a:extLst>
                    <a:ext uri="{FF2B5EF4-FFF2-40B4-BE49-F238E27FC236}">
                      <a16:creationId xmlns:a16="http://schemas.microsoft.com/office/drawing/2014/main" id="{314432D2-9D69-43FD-8457-73DD06421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0" y="1211"/>
                  <a:ext cx="0" cy="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2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110">
                  <a:extLst>
                    <a:ext uri="{FF2B5EF4-FFF2-40B4-BE49-F238E27FC236}">
                      <a16:creationId xmlns:a16="http://schemas.microsoft.com/office/drawing/2014/main" id="{49F782B7-0F96-421D-BD9C-0C361F2F0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1"/>
                  <a:ext cx="0" cy="1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1 w 1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1" y="3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111">
                  <a:extLst>
                    <a:ext uri="{FF2B5EF4-FFF2-40B4-BE49-F238E27FC236}">
                      <a16:creationId xmlns:a16="http://schemas.microsoft.com/office/drawing/2014/main" id="{CABE69D9-170E-41A5-B56B-4C9EA0001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1212"/>
                  <a:ext cx="0" cy="0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Rectangle 112">
                  <a:extLst>
                    <a:ext uri="{FF2B5EF4-FFF2-40B4-BE49-F238E27FC236}">
                      <a16:creationId xmlns:a16="http://schemas.microsoft.com/office/drawing/2014/main" id="{C4CC5F26-2D2B-4774-915F-D4518708F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7" y="122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113">
                  <a:extLst>
                    <a:ext uri="{FF2B5EF4-FFF2-40B4-BE49-F238E27FC236}">
                      <a16:creationId xmlns:a16="http://schemas.microsoft.com/office/drawing/2014/main" id="{C2340206-71FC-4594-90FE-EBC2B6768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2" y="1227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1"/>
                        <a:pt x="0" y="1"/>
                      </a:cubicBezTo>
                      <a:cubicBezTo>
                        <a:pt x="1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114">
                  <a:extLst>
                    <a:ext uri="{FF2B5EF4-FFF2-40B4-BE49-F238E27FC236}">
                      <a16:creationId xmlns:a16="http://schemas.microsoft.com/office/drawing/2014/main" id="{B5872CDC-C796-4488-9C69-C6C227016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1" y="1231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115">
                  <a:extLst>
                    <a:ext uri="{FF2B5EF4-FFF2-40B4-BE49-F238E27FC236}">
                      <a16:creationId xmlns:a16="http://schemas.microsoft.com/office/drawing/2014/main" id="{4A96C2E7-E66E-4D19-869B-780C72C15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2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116">
                  <a:extLst>
                    <a:ext uri="{FF2B5EF4-FFF2-40B4-BE49-F238E27FC236}">
                      <a16:creationId xmlns:a16="http://schemas.microsoft.com/office/drawing/2014/main" id="{A49E939E-19FA-41F6-A19F-B506AE4E7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225"/>
                  <a:ext cx="17" cy="27"/>
                </a:xfrm>
                <a:custGeom>
                  <a:avLst/>
                  <a:gdLst>
                    <a:gd name="T0" fmla="*/ 11 w 78"/>
                    <a:gd name="T1" fmla="*/ 97 h 115"/>
                    <a:gd name="T2" fmla="*/ 13 w 78"/>
                    <a:gd name="T3" fmla="*/ 94 h 115"/>
                    <a:gd name="T4" fmla="*/ 11 w 78"/>
                    <a:gd name="T5" fmla="*/ 84 h 115"/>
                    <a:gd name="T6" fmla="*/ 12 w 78"/>
                    <a:gd name="T7" fmla="*/ 82 h 115"/>
                    <a:gd name="T8" fmla="*/ 19 w 78"/>
                    <a:gd name="T9" fmla="*/ 76 h 115"/>
                    <a:gd name="T10" fmla="*/ 21 w 78"/>
                    <a:gd name="T11" fmla="*/ 74 h 115"/>
                    <a:gd name="T12" fmla="*/ 20 w 78"/>
                    <a:gd name="T13" fmla="*/ 68 h 115"/>
                    <a:gd name="T14" fmla="*/ 24 w 78"/>
                    <a:gd name="T15" fmla="*/ 65 h 115"/>
                    <a:gd name="T16" fmla="*/ 26 w 78"/>
                    <a:gd name="T17" fmla="*/ 65 h 115"/>
                    <a:gd name="T18" fmla="*/ 25 w 78"/>
                    <a:gd name="T19" fmla="*/ 61 h 115"/>
                    <a:gd name="T20" fmla="*/ 25 w 78"/>
                    <a:gd name="T21" fmla="*/ 55 h 115"/>
                    <a:gd name="T22" fmla="*/ 26 w 78"/>
                    <a:gd name="T23" fmla="*/ 53 h 115"/>
                    <a:gd name="T24" fmla="*/ 26 w 78"/>
                    <a:gd name="T25" fmla="*/ 50 h 115"/>
                    <a:gd name="T26" fmla="*/ 29 w 78"/>
                    <a:gd name="T27" fmla="*/ 48 h 115"/>
                    <a:gd name="T28" fmla="*/ 31 w 78"/>
                    <a:gd name="T29" fmla="*/ 44 h 115"/>
                    <a:gd name="T30" fmla="*/ 35 w 78"/>
                    <a:gd name="T31" fmla="*/ 42 h 115"/>
                    <a:gd name="T32" fmla="*/ 35 w 78"/>
                    <a:gd name="T33" fmla="*/ 39 h 115"/>
                    <a:gd name="T34" fmla="*/ 38 w 78"/>
                    <a:gd name="T35" fmla="*/ 39 h 115"/>
                    <a:gd name="T36" fmla="*/ 37 w 78"/>
                    <a:gd name="T37" fmla="*/ 36 h 115"/>
                    <a:gd name="T38" fmla="*/ 37 w 78"/>
                    <a:gd name="T39" fmla="*/ 35 h 115"/>
                    <a:gd name="T40" fmla="*/ 38 w 78"/>
                    <a:gd name="T41" fmla="*/ 33 h 115"/>
                    <a:gd name="T42" fmla="*/ 42 w 78"/>
                    <a:gd name="T43" fmla="*/ 28 h 115"/>
                    <a:gd name="T44" fmla="*/ 43 w 78"/>
                    <a:gd name="T45" fmla="*/ 25 h 115"/>
                    <a:gd name="T46" fmla="*/ 44 w 78"/>
                    <a:gd name="T47" fmla="*/ 24 h 115"/>
                    <a:gd name="T48" fmla="*/ 48 w 78"/>
                    <a:gd name="T49" fmla="*/ 20 h 115"/>
                    <a:gd name="T50" fmla="*/ 54 w 78"/>
                    <a:gd name="T51" fmla="*/ 23 h 115"/>
                    <a:gd name="T52" fmla="*/ 50 w 78"/>
                    <a:gd name="T53" fmla="*/ 17 h 115"/>
                    <a:gd name="T54" fmla="*/ 46 w 78"/>
                    <a:gd name="T55" fmla="*/ 12 h 115"/>
                    <a:gd name="T56" fmla="*/ 49 w 78"/>
                    <a:gd name="T57" fmla="*/ 11 h 115"/>
                    <a:gd name="T58" fmla="*/ 47 w 78"/>
                    <a:gd name="T59" fmla="*/ 9 h 115"/>
                    <a:gd name="T60" fmla="*/ 50 w 78"/>
                    <a:gd name="T61" fmla="*/ 9 h 115"/>
                    <a:gd name="T62" fmla="*/ 56 w 78"/>
                    <a:gd name="T63" fmla="*/ 12 h 115"/>
                    <a:gd name="T64" fmla="*/ 52 w 78"/>
                    <a:gd name="T65" fmla="*/ 6 h 115"/>
                    <a:gd name="T66" fmla="*/ 55 w 78"/>
                    <a:gd name="T67" fmla="*/ 7 h 115"/>
                    <a:gd name="T68" fmla="*/ 53 w 78"/>
                    <a:gd name="T69" fmla="*/ 3 h 115"/>
                    <a:gd name="T70" fmla="*/ 54 w 78"/>
                    <a:gd name="T71" fmla="*/ 2 h 115"/>
                    <a:gd name="T72" fmla="*/ 61 w 78"/>
                    <a:gd name="T73" fmla="*/ 8 h 115"/>
                    <a:gd name="T74" fmla="*/ 58 w 78"/>
                    <a:gd name="T75" fmla="*/ 2 h 115"/>
                    <a:gd name="T76" fmla="*/ 70 w 78"/>
                    <a:gd name="T77" fmla="*/ 5 h 115"/>
                    <a:gd name="T78" fmla="*/ 72 w 78"/>
                    <a:gd name="T79" fmla="*/ 5 h 115"/>
                    <a:gd name="T80" fmla="*/ 74 w 78"/>
                    <a:gd name="T81" fmla="*/ 2 h 115"/>
                    <a:gd name="T82" fmla="*/ 77 w 78"/>
                    <a:gd name="T83" fmla="*/ 6 h 115"/>
                    <a:gd name="T84" fmla="*/ 72 w 78"/>
                    <a:gd name="T85" fmla="*/ 6 h 115"/>
                    <a:gd name="T86" fmla="*/ 75 w 78"/>
                    <a:gd name="T87" fmla="*/ 15 h 115"/>
                    <a:gd name="T88" fmla="*/ 72 w 78"/>
                    <a:gd name="T89" fmla="*/ 24 h 115"/>
                    <a:gd name="T90" fmla="*/ 68 w 78"/>
                    <a:gd name="T91" fmla="*/ 34 h 115"/>
                    <a:gd name="T92" fmla="*/ 64 w 78"/>
                    <a:gd name="T93" fmla="*/ 41 h 115"/>
                    <a:gd name="T94" fmla="*/ 62 w 78"/>
                    <a:gd name="T95" fmla="*/ 47 h 115"/>
                    <a:gd name="T96" fmla="*/ 53 w 78"/>
                    <a:gd name="T97" fmla="*/ 56 h 115"/>
                    <a:gd name="T98" fmla="*/ 47 w 78"/>
                    <a:gd name="T99" fmla="*/ 59 h 115"/>
                    <a:gd name="T100" fmla="*/ 40 w 78"/>
                    <a:gd name="T101" fmla="*/ 65 h 115"/>
                    <a:gd name="T102" fmla="*/ 33 w 78"/>
                    <a:gd name="T103" fmla="*/ 92 h 115"/>
                    <a:gd name="T104" fmla="*/ 29 w 78"/>
                    <a:gd name="T105" fmla="*/ 98 h 115"/>
                    <a:gd name="T106" fmla="*/ 6 w 78"/>
                    <a:gd name="T107" fmla="*/ 10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8" h="115">
                      <a:moveTo>
                        <a:pt x="6" y="109"/>
                      </a:moveTo>
                      <a:cubicBezTo>
                        <a:pt x="0" y="105"/>
                        <a:pt x="8" y="106"/>
                        <a:pt x="5" y="102"/>
                      </a:cubicBezTo>
                      <a:cubicBezTo>
                        <a:pt x="4" y="102"/>
                        <a:pt x="8" y="104"/>
                        <a:pt x="7" y="103"/>
                      </a:cubicBezTo>
                      <a:cubicBezTo>
                        <a:pt x="3" y="99"/>
                        <a:pt x="7" y="99"/>
                        <a:pt x="12" y="99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4" y="100"/>
                        <a:pt x="11" y="98"/>
                        <a:pt x="11" y="97"/>
                      </a:cubicBezTo>
                      <a:cubicBezTo>
                        <a:pt x="12" y="98"/>
                        <a:pt x="12" y="98"/>
                        <a:pt x="13" y="98"/>
                      </a:cubicBezTo>
                      <a:cubicBezTo>
                        <a:pt x="11" y="97"/>
                        <a:pt x="13" y="97"/>
                        <a:pt x="11" y="96"/>
                      </a:cubicBezTo>
                      <a:cubicBezTo>
                        <a:pt x="12" y="97"/>
                        <a:pt x="14" y="97"/>
                        <a:pt x="15" y="98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8" y="93"/>
                        <a:pt x="14" y="95"/>
                        <a:pt x="11" y="93"/>
                      </a:cubicBezTo>
                      <a:cubicBezTo>
                        <a:pt x="12" y="93"/>
                        <a:pt x="12" y="94"/>
                        <a:pt x="13" y="94"/>
                      </a:cubicBezTo>
                      <a:cubicBezTo>
                        <a:pt x="10" y="91"/>
                        <a:pt x="12" y="90"/>
                        <a:pt x="11" y="88"/>
                      </a:cubicBezTo>
                      <a:cubicBezTo>
                        <a:pt x="12" y="88"/>
                        <a:pt x="14" y="89"/>
                        <a:pt x="14" y="89"/>
                      </a:cubicBezTo>
                      <a:cubicBezTo>
                        <a:pt x="12" y="88"/>
                        <a:pt x="12" y="87"/>
                        <a:pt x="12" y="87"/>
                      </a:cubicBezTo>
                      <a:cubicBezTo>
                        <a:pt x="14" y="88"/>
                        <a:pt x="10" y="85"/>
                        <a:pt x="11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0" y="84"/>
                        <a:pt x="14" y="86"/>
                        <a:pt x="11" y="84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0" y="83"/>
                        <a:pt x="15" y="85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2" y="83"/>
                        <a:pt x="14" y="84"/>
                        <a:pt x="13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3" y="82"/>
                        <a:pt x="15" y="83"/>
                        <a:pt x="12" y="82"/>
                      </a:cubicBezTo>
                      <a:cubicBezTo>
                        <a:pt x="15" y="83"/>
                        <a:pt x="13" y="83"/>
                        <a:pt x="16" y="84"/>
                      </a:cubicBezTo>
                      <a:cubicBezTo>
                        <a:pt x="15" y="81"/>
                        <a:pt x="16" y="79"/>
                        <a:pt x="17" y="78"/>
                      </a:cubicBezTo>
                      <a:cubicBezTo>
                        <a:pt x="18" y="78"/>
                        <a:pt x="19" y="78"/>
                        <a:pt x="20" y="79"/>
                      </a:cubicBezTo>
                      <a:cubicBezTo>
                        <a:pt x="19" y="78"/>
                        <a:pt x="20" y="78"/>
                        <a:pt x="19" y="77"/>
                      </a:cubicBezTo>
                      <a:cubicBezTo>
                        <a:pt x="19" y="77"/>
                        <a:pt x="20" y="78"/>
                        <a:pt x="20" y="78"/>
                      </a:cubicBezTo>
                      <a:cubicBezTo>
                        <a:pt x="21" y="78"/>
                        <a:pt x="18" y="75"/>
                        <a:pt x="19" y="76"/>
                      </a:cubicBezTo>
                      <a:cubicBezTo>
                        <a:pt x="20" y="76"/>
                        <a:pt x="20" y="77"/>
                        <a:pt x="21" y="77"/>
                      </a:cubicBezTo>
                      <a:cubicBezTo>
                        <a:pt x="19" y="76"/>
                        <a:pt x="20" y="76"/>
                        <a:pt x="20" y="75"/>
                      </a:cubicBezTo>
                      <a:cubicBezTo>
                        <a:pt x="20" y="75"/>
                        <a:pt x="20" y="76"/>
                        <a:pt x="21" y="76"/>
                      </a:cubicBezTo>
                      <a:cubicBezTo>
                        <a:pt x="19" y="74"/>
                        <a:pt x="22" y="76"/>
                        <a:pt x="21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4" y="76"/>
                        <a:pt x="19" y="73"/>
                        <a:pt x="21" y="74"/>
                      </a:cubicBezTo>
                      <a:cubicBezTo>
                        <a:pt x="21" y="74"/>
                        <a:pt x="22" y="74"/>
                        <a:pt x="22" y="75"/>
                      </a:cubicBezTo>
                      <a:cubicBezTo>
                        <a:pt x="20" y="73"/>
                        <a:pt x="21" y="72"/>
                        <a:pt x="20" y="71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1"/>
                        <a:pt x="22" y="71"/>
                        <a:pt x="21" y="70"/>
                      </a:cubicBezTo>
                      <a:cubicBezTo>
                        <a:pt x="22" y="70"/>
                        <a:pt x="25" y="72"/>
                        <a:pt x="25" y="71"/>
                      </a:cubicBezTo>
                      <a:cubicBezTo>
                        <a:pt x="22" y="70"/>
                        <a:pt x="24" y="70"/>
                        <a:pt x="20" y="68"/>
                      </a:cubicBezTo>
                      <a:cubicBezTo>
                        <a:pt x="21" y="68"/>
                        <a:pt x="23" y="68"/>
                        <a:pt x="22" y="67"/>
                      </a:cubicBezTo>
                      <a:cubicBezTo>
                        <a:pt x="23" y="68"/>
                        <a:pt x="26" y="69"/>
                        <a:pt x="26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9" y="71"/>
                        <a:pt x="27" y="71"/>
                        <a:pt x="29" y="71"/>
                      </a:cubicBezTo>
                      <a:cubicBezTo>
                        <a:pt x="29" y="71"/>
                        <a:pt x="28" y="70"/>
                        <a:pt x="28" y="70"/>
                      </a:cubicBezTo>
                      <a:cubicBezTo>
                        <a:pt x="27" y="69"/>
                        <a:pt x="24" y="66"/>
                        <a:pt x="24" y="65"/>
                      </a:cubicBezTo>
                      <a:cubicBezTo>
                        <a:pt x="25" y="66"/>
                        <a:pt x="27" y="67"/>
                        <a:pt x="27" y="68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5" y="65"/>
                        <a:pt x="24" y="64"/>
                      </a:cubicBezTo>
                      <a:cubicBezTo>
                        <a:pt x="23" y="64"/>
                        <a:pt x="23" y="63"/>
                        <a:pt x="22" y="63"/>
                      </a:cubicBezTo>
                      <a:cubicBezTo>
                        <a:pt x="23" y="63"/>
                        <a:pt x="22" y="61"/>
                        <a:pt x="25" y="63"/>
                      </a:cubicBezTo>
                      <a:cubicBezTo>
                        <a:pt x="26" y="64"/>
                        <a:pt x="25" y="64"/>
                        <a:pt x="26" y="65"/>
                      </a:cubicBezTo>
                      <a:cubicBezTo>
                        <a:pt x="27" y="64"/>
                        <a:pt x="26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3"/>
                        <a:pt x="25" y="62"/>
                        <a:pt x="24" y="61"/>
                      </a:cubicBezTo>
                      <a:cubicBezTo>
                        <a:pt x="24" y="61"/>
                        <a:pt x="25" y="62"/>
                        <a:pt x="25" y="62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ubicBezTo>
                        <a:pt x="23" y="60"/>
                        <a:pt x="24" y="61"/>
                        <a:pt x="25" y="61"/>
                      </a:cubicBezTo>
                      <a:cubicBezTo>
                        <a:pt x="23" y="59"/>
                        <a:pt x="23" y="58"/>
                        <a:pt x="22" y="57"/>
                      </a:cubicBezTo>
                      <a:cubicBezTo>
                        <a:pt x="21" y="56"/>
                        <a:pt x="24" y="59"/>
                        <a:pt x="24" y="59"/>
                      </a:cubicBezTo>
                      <a:cubicBezTo>
                        <a:pt x="26" y="59"/>
                        <a:pt x="22" y="55"/>
                        <a:pt x="25" y="57"/>
                      </a:cubicBezTo>
                      <a:cubicBezTo>
                        <a:pt x="25" y="57"/>
                        <a:pt x="23" y="56"/>
                        <a:pt x="23" y="56"/>
                      </a:cubicBezTo>
                      <a:cubicBezTo>
                        <a:pt x="24" y="56"/>
                        <a:pt x="26" y="57"/>
                        <a:pt x="25" y="56"/>
                      </a:cubicBezTo>
                      <a:cubicBezTo>
                        <a:pt x="26" y="57"/>
                        <a:pt x="25" y="56"/>
                        <a:pt x="25" y="55"/>
                      </a:cubicBezTo>
                      <a:cubicBezTo>
                        <a:pt x="24" y="55"/>
                        <a:pt x="25" y="56"/>
                        <a:pt x="25" y="56"/>
                      </a:cubicBezTo>
                      <a:cubicBezTo>
                        <a:pt x="24" y="55"/>
                        <a:pt x="23" y="53"/>
                        <a:pt x="26" y="53"/>
                      </a:cubicBezTo>
                      <a:cubicBezTo>
                        <a:pt x="25" y="53"/>
                        <a:pt x="23" y="51"/>
                        <a:pt x="23" y="51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6" y="53"/>
                        <a:pt x="25" y="51"/>
                        <a:pt x="27" y="53"/>
                      </a:cubicBezTo>
                      <a:cubicBezTo>
                        <a:pt x="25" y="51"/>
                        <a:pt x="28" y="55"/>
                        <a:pt x="26" y="53"/>
                      </a:cubicBezTo>
                      <a:cubicBezTo>
                        <a:pt x="28" y="54"/>
                        <a:pt x="24" y="51"/>
                        <a:pt x="26" y="53"/>
                      </a:cubicBezTo>
                      <a:cubicBezTo>
                        <a:pt x="26" y="52"/>
                        <a:pt x="25" y="51"/>
                        <a:pt x="27" y="51"/>
                      </a:cubicBezTo>
                      <a:cubicBezTo>
                        <a:pt x="26" y="51"/>
                        <a:pt x="29" y="53"/>
                        <a:pt x="29" y="53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5" y="50"/>
                        <a:pt x="28" y="51"/>
                        <a:pt x="26" y="50"/>
                      </a:cubicBezTo>
                      <a:cubicBezTo>
                        <a:pt x="27" y="50"/>
                        <a:pt x="25" y="48"/>
                        <a:pt x="28" y="50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28" y="50"/>
                        <a:pt x="27" y="49"/>
                      </a:cubicBezTo>
                      <a:cubicBezTo>
                        <a:pt x="27" y="49"/>
                        <a:pt x="28" y="50"/>
                        <a:pt x="28" y="50"/>
                      </a:cubicBezTo>
                      <a:cubicBezTo>
                        <a:pt x="25" y="47"/>
                        <a:pt x="29" y="50"/>
                        <a:pt x="26" y="48"/>
                      </a:cubicBezTo>
                      <a:cubicBezTo>
                        <a:pt x="28" y="48"/>
                        <a:pt x="27" y="47"/>
                        <a:pt x="29" y="48"/>
                      </a:cubicBezTo>
                      <a:cubicBezTo>
                        <a:pt x="29" y="47"/>
                        <a:pt x="27" y="46"/>
                        <a:pt x="28" y="46"/>
                      </a:cubicBezTo>
                      <a:cubicBezTo>
                        <a:pt x="29" y="46"/>
                        <a:pt x="29" y="46"/>
                        <a:pt x="29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30" y="47"/>
                        <a:pt x="32" y="47"/>
                        <a:pt x="33" y="48"/>
                      </a:cubicBezTo>
                      <a:cubicBezTo>
                        <a:pt x="32" y="47"/>
                        <a:pt x="30" y="46"/>
                        <a:pt x="29" y="45"/>
                      </a:cubicBezTo>
                      <a:cubicBezTo>
                        <a:pt x="33" y="47"/>
                        <a:pt x="28" y="42"/>
                        <a:pt x="31" y="44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7" y="48"/>
                        <a:pt x="31" y="44"/>
                        <a:pt x="33" y="45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2" y="44"/>
                        <a:pt x="29" y="41"/>
                        <a:pt x="32" y="43"/>
                      </a:cubicBezTo>
                      <a:cubicBezTo>
                        <a:pt x="31" y="42"/>
                        <a:pt x="33" y="43"/>
                        <a:pt x="30" y="41"/>
                      </a:cubicBezTo>
                      <a:cubicBezTo>
                        <a:pt x="33" y="42"/>
                        <a:pt x="30" y="39"/>
                        <a:pt x="35" y="42"/>
                      </a:cubicBezTo>
                      <a:cubicBezTo>
                        <a:pt x="35" y="41"/>
                        <a:pt x="36" y="41"/>
                        <a:pt x="34" y="40"/>
                      </a:cubicBezTo>
                      <a:cubicBezTo>
                        <a:pt x="33" y="40"/>
                        <a:pt x="35" y="42"/>
                        <a:pt x="34" y="41"/>
                      </a:cubicBezTo>
                      <a:cubicBezTo>
                        <a:pt x="34" y="41"/>
                        <a:pt x="33" y="40"/>
                        <a:pt x="33" y="40"/>
                      </a:cubicBezTo>
                      <a:cubicBezTo>
                        <a:pt x="34" y="40"/>
                        <a:pt x="34" y="40"/>
                        <a:pt x="36" y="42"/>
                      </a:cubicBezTo>
                      <a:cubicBezTo>
                        <a:pt x="38" y="43"/>
                        <a:pt x="32" y="38"/>
                        <a:pt x="34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6" y="39"/>
                        <a:pt x="38" y="40"/>
                      </a:cubicBezTo>
                      <a:cubicBezTo>
                        <a:pt x="38" y="40"/>
                        <a:pt x="38" y="40"/>
                        <a:pt x="37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7" y="38"/>
                        <a:pt x="37" y="38"/>
                        <a:pt x="36" y="38"/>
                      </a:cubicBezTo>
                      <a:cubicBezTo>
                        <a:pt x="36" y="37"/>
                        <a:pt x="36" y="37"/>
                        <a:pt x="35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5" y="35"/>
                        <a:pt x="36" y="35"/>
                      </a:cubicBezTo>
                      <a:cubicBezTo>
                        <a:pt x="36" y="36"/>
                        <a:pt x="36" y="35"/>
                        <a:pt x="37" y="36"/>
                      </a:cubicBezTo>
                      <a:cubicBezTo>
                        <a:pt x="37" y="36"/>
                        <a:pt x="36" y="36"/>
                        <a:pt x="37" y="36"/>
                      </a:cubicBezTo>
                      <a:cubicBezTo>
                        <a:pt x="38" y="37"/>
                        <a:pt x="39" y="38"/>
                        <a:pt x="38" y="37"/>
                      </a:cubicBezTo>
                      <a:cubicBezTo>
                        <a:pt x="38" y="36"/>
                        <a:pt x="35" y="34"/>
                        <a:pt x="36" y="35"/>
                      </a:cubicBezTo>
                      <a:cubicBezTo>
                        <a:pt x="36" y="35"/>
                        <a:pt x="37" y="36"/>
                        <a:pt x="38" y="36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6" y="34"/>
                        <a:pt x="38" y="35"/>
                        <a:pt x="36" y="33"/>
                      </a:cubicBezTo>
                      <a:cubicBezTo>
                        <a:pt x="36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7" y="32"/>
                      </a:cubicBezTo>
                      <a:cubicBezTo>
                        <a:pt x="39" y="32"/>
                        <a:pt x="44" y="36"/>
                        <a:pt x="42" y="34"/>
                      </a:cubicBezTo>
                      <a:cubicBezTo>
                        <a:pt x="42" y="34"/>
                        <a:pt x="39" y="32"/>
                        <a:pt x="38" y="31"/>
                      </a:cubicBezTo>
                      <a:cubicBezTo>
                        <a:pt x="39" y="31"/>
                        <a:pt x="37" y="29"/>
                        <a:pt x="40" y="30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40" y="29"/>
                        <a:pt x="38" y="26"/>
                        <a:pt x="42" y="28"/>
                      </a:cubicBezTo>
                      <a:cubicBezTo>
                        <a:pt x="42" y="28"/>
                        <a:pt x="43" y="29"/>
                        <a:pt x="44" y="30"/>
                      </a:cubicBezTo>
                      <a:cubicBezTo>
                        <a:pt x="43" y="28"/>
                        <a:pt x="46" y="31"/>
                        <a:pt x="44" y="29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0" y="26"/>
                        <a:pt x="41" y="25"/>
                        <a:pt x="42" y="26"/>
                      </a:cubicBezTo>
                      <a:cubicBezTo>
                        <a:pt x="41" y="25"/>
                        <a:pt x="41" y="25"/>
                        <a:pt x="41" y="24"/>
                      </a:cubicBezTo>
                      <a:cubicBezTo>
                        <a:pt x="43" y="26"/>
                        <a:pt x="44" y="26"/>
                        <a:pt x="43" y="25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0" y="23"/>
                        <a:pt x="42" y="24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ubicBezTo>
                        <a:pt x="42" y="23"/>
                        <a:pt x="41" y="22"/>
                        <a:pt x="42" y="2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3"/>
                        <a:pt x="43" y="22"/>
                        <a:pt x="42" y="22"/>
                      </a:cubicBezTo>
                      <a:cubicBezTo>
                        <a:pt x="44" y="22"/>
                        <a:pt x="44" y="22"/>
                        <a:pt x="46" y="23"/>
                      </a:cubicBezTo>
                      <a:cubicBezTo>
                        <a:pt x="43" y="19"/>
                        <a:pt x="43" y="18"/>
                        <a:pt x="44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7" y="19"/>
                        <a:pt x="44" y="16"/>
                        <a:pt x="44" y="17"/>
                      </a:cubicBezTo>
                      <a:cubicBezTo>
                        <a:pt x="45" y="18"/>
                        <a:pt x="47" y="18"/>
                        <a:pt x="48" y="20"/>
                      </a:cubicBezTo>
                      <a:cubicBezTo>
                        <a:pt x="49" y="20"/>
                        <a:pt x="46" y="18"/>
                        <a:pt x="46" y="17"/>
                      </a:cubicBezTo>
                      <a:cubicBezTo>
                        <a:pt x="45" y="16"/>
                        <a:pt x="47" y="18"/>
                        <a:pt x="45" y="16"/>
                      </a:cubicBezTo>
                      <a:cubicBezTo>
                        <a:pt x="45" y="16"/>
                        <a:pt x="47" y="17"/>
                        <a:pt x="45" y="15"/>
                      </a:cubicBezTo>
                      <a:cubicBezTo>
                        <a:pt x="45" y="16"/>
                        <a:pt x="47" y="17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50" y="18"/>
                        <a:pt x="51" y="21"/>
                        <a:pt x="54" y="23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6" y="24"/>
                        <a:pt x="56" y="25"/>
                        <a:pt x="57" y="25"/>
                      </a:cubicBezTo>
                      <a:cubicBezTo>
                        <a:pt x="56" y="24"/>
                        <a:pt x="54" y="21"/>
                        <a:pt x="52" y="21"/>
                      </a:cubicBezTo>
                      <a:cubicBezTo>
                        <a:pt x="52" y="20"/>
                        <a:pt x="47" y="17"/>
                        <a:pt x="48" y="16"/>
                      </a:cubicBezTo>
                      <a:cubicBezTo>
                        <a:pt x="49" y="17"/>
                        <a:pt x="48" y="17"/>
                        <a:pt x="50" y="18"/>
                      </a:cubicBezTo>
                      <a:cubicBezTo>
                        <a:pt x="52" y="19"/>
                        <a:pt x="49" y="17"/>
                        <a:pt x="50" y="17"/>
                      </a:cubicBezTo>
                      <a:cubicBezTo>
                        <a:pt x="49" y="17"/>
                        <a:pt x="47" y="15"/>
                        <a:pt x="47" y="14"/>
                      </a:cubicBezTo>
                      <a:cubicBezTo>
                        <a:pt x="48" y="15"/>
                        <a:pt x="49" y="16"/>
                        <a:pt x="49" y="16"/>
                      </a:cubicBezTo>
                      <a:cubicBezTo>
                        <a:pt x="48" y="15"/>
                        <a:pt x="47" y="14"/>
                        <a:pt x="46" y="14"/>
                      </a:cubicBezTo>
                      <a:cubicBezTo>
                        <a:pt x="43" y="11"/>
                        <a:pt x="47" y="14"/>
                        <a:pt x="45" y="12"/>
                      </a:cubicBezTo>
                      <a:cubicBezTo>
                        <a:pt x="47" y="13"/>
                        <a:pt x="50" y="16"/>
                        <a:pt x="51" y="16"/>
                      </a:cubicBezTo>
                      <a:cubicBezTo>
                        <a:pt x="49" y="15"/>
                        <a:pt x="49" y="14"/>
                        <a:pt x="46" y="12"/>
                      </a:cubicBezTo>
                      <a:cubicBezTo>
                        <a:pt x="46" y="12"/>
                        <a:pt x="48" y="13"/>
                        <a:pt x="49" y="14"/>
                      </a:cubicBezTo>
                      <a:cubicBezTo>
                        <a:pt x="50" y="15"/>
                        <a:pt x="46" y="11"/>
                        <a:pt x="50" y="14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3"/>
                        <a:pt x="49" y="13"/>
                        <a:pt x="50" y="14"/>
                      </a:cubicBezTo>
                      <a:cubicBezTo>
                        <a:pt x="50" y="13"/>
                        <a:pt x="48" y="11"/>
                        <a:pt x="51" y="13"/>
                      </a:cubicBezTo>
                      <a:cubicBezTo>
                        <a:pt x="51" y="13"/>
                        <a:pt x="51" y="13"/>
                        <a:pt x="49" y="11"/>
                      </a:cubicBezTo>
                      <a:cubicBezTo>
                        <a:pt x="48" y="10"/>
                        <a:pt x="50" y="13"/>
                        <a:pt x="47" y="11"/>
                      </a:cubicBezTo>
                      <a:cubicBezTo>
                        <a:pt x="50" y="12"/>
                        <a:pt x="47" y="10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9"/>
                      </a:cubicBezTo>
                      <a:cubicBezTo>
                        <a:pt x="47" y="9"/>
                        <a:pt x="48" y="10"/>
                        <a:pt x="49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7"/>
                        <a:pt x="50" y="11"/>
                        <a:pt x="50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2" y="12"/>
                        <a:pt x="52" y="12"/>
                      </a:cubicBezTo>
                      <a:cubicBezTo>
                        <a:pt x="50" y="10"/>
                        <a:pt x="49" y="9"/>
                        <a:pt x="47" y="8"/>
                      </a:cubicBezTo>
                      <a:cubicBezTo>
                        <a:pt x="47" y="7"/>
                        <a:pt x="49" y="9"/>
                        <a:pt x="48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2" y="11"/>
                        <a:pt x="52" y="11"/>
                      </a:cubicBezTo>
                      <a:cubicBezTo>
                        <a:pt x="52" y="10"/>
                        <a:pt x="50" y="8"/>
                        <a:pt x="49" y="8"/>
                      </a:cubicBezTo>
                      <a:cubicBezTo>
                        <a:pt x="49" y="8"/>
                        <a:pt x="50" y="8"/>
                        <a:pt x="51" y="9"/>
                      </a:cubicBezTo>
                      <a:cubicBezTo>
                        <a:pt x="51" y="8"/>
                        <a:pt x="49" y="8"/>
                        <a:pt x="49" y="7"/>
                      </a:cubicBezTo>
                      <a:cubicBezTo>
                        <a:pt x="50" y="7"/>
                        <a:pt x="52" y="8"/>
                        <a:pt x="53" y="9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8" y="13"/>
                        <a:pt x="58" y="13"/>
                        <a:pt x="60" y="14"/>
                      </a:cubicBezTo>
                      <a:cubicBezTo>
                        <a:pt x="60" y="15"/>
                        <a:pt x="60" y="14"/>
                        <a:pt x="59" y="13"/>
                      </a:cubicBezTo>
                      <a:cubicBezTo>
                        <a:pt x="55" y="11"/>
                        <a:pt x="55" y="9"/>
                        <a:pt x="51" y="7"/>
                      </a:cubicBezTo>
                      <a:cubicBezTo>
                        <a:pt x="51" y="5"/>
                        <a:pt x="59" y="12"/>
                        <a:pt x="55" y="8"/>
                      </a:cubicBezTo>
                      <a:cubicBezTo>
                        <a:pt x="54" y="7"/>
                        <a:pt x="51" y="5"/>
                        <a:pt x="52" y="6"/>
                      </a:cubicBezTo>
                      <a:cubicBezTo>
                        <a:pt x="53" y="6"/>
                        <a:pt x="49" y="3"/>
                        <a:pt x="51" y="4"/>
                      </a:cubicBezTo>
                      <a:cubicBezTo>
                        <a:pt x="52" y="5"/>
                        <a:pt x="54" y="6"/>
                        <a:pt x="56" y="8"/>
                      </a:cubicBezTo>
                      <a:cubicBezTo>
                        <a:pt x="55" y="7"/>
                        <a:pt x="55" y="8"/>
                        <a:pt x="55" y="8"/>
                      </a:cubicBezTo>
                      <a:cubicBezTo>
                        <a:pt x="56" y="9"/>
                        <a:pt x="58" y="11"/>
                        <a:pt x="59" y="10"/>
                      </a:cubicBezTo>
                      <a:cubicBezTo>
                        <a:pt x="58" y="10"/>
                        <a:pt x="59" y="10"/>
                        <a:pt x="57" y="8"/>
                      </a:cubicBezTo>
                      <a:cubicBezTo>
                        <a:pt x="55" y="7"/>
                        <a:pt x="57" y="9"/>
                        <a:pt x="55" y="7"/>
                      </a:cubicBezTo>
                      <a:cubicBezTo>
                        <a:pt x="55" y="6"/>
                        <a:pt x="58" y="9"/>
                        <a:pt x="54" y="6"/>
                      </a:cubicBezTo>
                      <a:cubicBezTo>
                        <a:pt x="55" y="6"/>
                        <a:pt x="53" y="5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3" y="4"/>
                        <a:pt x="50" y="2"/>
                        <a:pt x="51" y="2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5" y="5"/>
                        <a:pt x="52" y="3"/>
                        <a:pt x="55" y="6"/>
                      </a:cubicBezTo>
                      <a:cubicBezTo>
                        <a:pt x="56" y="6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6"/>
                      </a:cubicBezTo>
                      <a:cubicBezTo>
                        <a:pt x="56" y="6"/>
                        <a:pt x="60" y="9"/>
                        <a:pt x="58" y="6"/>
                      </a:cubicBezTo>
                      <a:cubicBezTo>
                        <a:pt x="57" y="5"/>
                        <a:pt x="57" y="5"/>
                        <a:pt x="56" y="4"/>
                      </a:cubicBezTo>
                      <a:cubicBezTo>
                        <a:pt x="56" y="4"/>
                        <a:pt x="54" y="2"/>
                        <a:pt x="54" y="2"/>
                      </a:cubicBezTo>
                      <a:cubicBezTo>
                        <a:pt x="57" y="4"/>
                        <a:pt x="55" y="2"/>
                        <a:pt x="57" y="4"/>
                      </a:cubicBezTo>
                      <a:cubicBezTo>
                        <a:pt x="56" y="3"/>
                        <a:pt x="55" y="4"/>
                        <a:pt x="58" y="6"/>
                      </a:cubicBezTo>
                      <a:cubicBezTo>
                        <a:pt x="61" y="8"/>
                        <a:pt x="57" y="6"/>
                        <a:pt x="60" y="8"/>
                      </a:cubicBezTo>
                      <a:cubicBezTo>
                        <a:pt x="60" y="8"/>
                        <a:pt x="63" y="10"/>
                        <a:pt x="65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63" y="9"/>
                        <a:pt x="62" y="9"/>
                        <a:pt x="61" y="8"/>
                      </a:cubicBezTo>
                      <a:cubicBezTo>
                        <a:pt x="61" y="8"/>
                        <a:pt x="61" y="7"/>
                        <a:pt x="59" y="5"/>
                      </a:cubicBezTo>
                      <a:cubicBezTo>
                        <a:pt x="60" y="6"/>
                        <a:pt x="62" y="7"/>
                        <a:pt x="62" y="7"/>
                      </a:cubicBezTo>
                      <a:cubicBezTo>
                        <a:pt x="62" y="6"/>
                        <a:pt x="63" y="6"/>
                        <a:pt x="63" y="6"/>
                      </a:cubicBezTo>
                      <a:cubicBezTo>
                        <a:pt x="60" y="4"/>
                        <a:pt x="63" y="5"/>
                        <a:pt x="61" y="3"/>
                      </a:cubicBezTo>
                      <a:cubicBezTo>
                        <a:pt x="60" y="3"/>
                        <a:pt x="57" y="2"/>
                        <a:pt x="56" y="0"/>
                      </a:cubicBezTo>
                      <a:cubicBezTo>
                        <a:pt x="57" y="0"/>
                        <a:pt x="58" y="1"/>
                        <a:pt x="58" y="2"/>
                      </a:cubicBezTo>
                      <a:cubicBezTo>
                        <a:pt x="57" y="0"/>
                        <a:pt x="61" y="4"/>
                        <a:pt x="59" y="1"/>
                      </a:cubicBezTo>
                      <a:cubicBezTo>
                        <a:pt x="59" y="3"/>
                        <a:pt x="62" y="4"/>
                        <a:pt x="64" y="6"/>
                      </a:cubicBezTo>
                      <a:cubicBezTo>
                        <a:pt x="63" y="5"/>
                        <a:pt x="66" y="7"/>
                        <a:pt x="66" y="7"/>
                      </a:cubicBezTo>
                      <a:cubicBezTo>
                        <a:pt x="65" y="6"/>
                        <a:pt x="65" y="5"/>
                        <a:pt x="64" y="4"/>
                      </a:cubicBezTo>
                      <a:cubicBezTo>
                        <a:pt x="67" y="5"/>
                        <a:pt x="65" y="3"/>
                        <a:pt x="66" y="2"/>
                      </a:cubicBezTo>
                      <a:cubicBezTo>
                        <a:pt x="67" y="3"/>
                        <a:pt x="69" y="5"/>
                        <a:pt x="70" y="5"/>
                      </a:cubicBezTo>
                      <a:cubicBezTo>
                        <a:pt x="70" y="5"/>
                        <a:pt x="67" y="3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71" y="5"/>
                        <a:pt x="68" y="2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4"/>
                        <a:pt x="70" y="4"/>
                        <a:pt x="70" y="3"/>
                      </a:cubicBezTo>
                      <a:cubicBezTo>
                        <a:pt x="71" y="4"/>
                        <a:pt x="72" y="5"/>
                        <a:pt x="72" y="5"/>
                      </a:cubicBezTo>
                      <a:cubicBezTo>
                        <a:pt x="74" y="6"/>
                        <a:pt x="72" y="4"/>
                        <a:pt x="73" y="4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0" y="1"/>
                        <a:pt x="72" y="2"/>
                        <a:pt x="72" y="1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4" y="3"/>
                        <a:pt x="75" y="4"/>
                        <a:pt x="74" y="2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6" y="6"/>
                        <a:pt x="76" y="4"/>
                        <a:pt x="74" y="3"/>
                      </a:cubicBezTo>
                      <a:cubicBezTo>
                        <a:pt x="72" y="2"/>
                        <a:pt x="72" y="3"/>
                        <a:pt x="74" y="4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6" y="5"/>
                        <a:pt x="75" y="5"/>
                        <a:pt x="77" y="7"/>
                      </a:cubicBezTo>
                      <a:cubicBezTo>
                        <a:pt x="77" y="7"/>
                        <a:pt x="78" y="7"/>
                        <a:pt x="77" y="6"/>
                      </a:cubicBezTo>
                      <a:cubicBezTo>
                        <a:pt x="78" y="7"/>
                        <a:pt x="78" y="8"/>
                        <a:pt x="78" y="8"/>
                      </a:cubicBezTo>
                      <a:cubicBezTo>
                        <a:pt x="77" y="7"/>
                        <a:pt x="76" y="7"/>
                        <a:pt x="76" y="6"/>
                      </a:cubicBezTo>
                      <a:cubicBezTo>
                        <a:pt x="78" y="8"/>
                        <a:pt x="78" y="9"/>
                        <a:pt x="77" y="9"/>
                      </a:cubicBezTo>
                      <a:cubicBezTo>
                        <a:pt x="75" y="7"/>
                        <a:pt x="78" y="11"/>
                        <a:pt x="77" y="10"/>
                      </a:cubicBezTo>
                      <a:cubicBezTo>
                        <a:pt x="75" y="9"/>
                        <a:pt x="74" y="7"/>
                        <a:pt x="73" y="6"/>
                      </a:cubicBezTo>
                      <a:cubicBezTo>
                        <a:pt x="72" y="6"/>
                        <a:pt x="73" y="7"/>
                        <a:pt x="72" y="6"/>
                      </a:cubicBezTo>
                      <a:cubicBezTo>
                        <a:pt x="73" y="7"/>
                        <a:pt x="76" y="9"/>
                        <a:pt x="76" y="10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75" y="10"/>
                        <a:pt x="78" y="12"/>
                        <a:pt x="77" y="12"/>
                      </a:cubicBezTo>
                      <a:cubicBezTo>
                        <a:pt x="76" y="12"/>
                        <a:pt x="75" y="13"/>
                        <a:pt x="74" y="13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6" y="15"/>
                        <a:pt x="73" y="14"/>
                        <a:pt x="75" y="15"/>
                      </a:cubicBezTo>
                      <a:cubicBezTo>
                        <a:pt x="73" y="15"/>
                        <a:pt x="75" y="18"/>
                        <a:pt x="72" y="16"/>
                      </a:cubicBezTo>
                      <a:cubicBezTo>
                        <a:pt x="72" y="18"/>
                        <a:pt x="73" y="20"/>
                        <a:pt x="71" y="21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71" y="20"/>
                        <a:pt x="68" y="18"/>
                        <a:pt x="68" y="18"/>
                      </a:cubicBezTo>
                      <a:cubicBezTo>
                        <a:pt x="70" y="19"/>
                        <a:pt x="70" y="20"/>
                        <a:pt x="71" y="22"/>
                      </a:cubicBezTo>
                      <a:cubicBezTo>
                        <a:pt x="69" y="21"/>
                        <a:pt x="71" y="23"/>
                        <a:pt x="72" y="24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3" y="26"/>
                        <a:pt x="70" y="25"/>
                        <a:pt x="69" y="25"/>
                      </a:cubicBezTo>
                      <a:cubicBezTo>
                        <a:pt x="68" y="24"/>
                        <a:pt x="67" y="23"/>
                        <a:pt x="67" y="24"/>
                      </a:cubicBezTo>
                      <a:cubicBezTo>
                        <a:pt x="69" y="26"/>
                        <a:pt x="69" y="26"/>
                        <a:pt x="70" y="28"/>
                      </a:cubicBezTo>
                      <a:cubicBezTo>
                        <a:pt x="69" y="28"/>
                        <a:pt x="68" y="28"/>
                        <a:pt x="67" y="28"/>
                      </a:cubicBezTo>
                      <a:cubicBezTo>
                        <a:pt x="70" y="31"/>
                        <a:pt x="67" y="31"/>
                        <a:pt x="68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8" y="37"/>
                        <a:pt x="64" y="36"/>
                        <a:pt x="65" y="38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1" y="36"/>
                        <a:pt x="62" y="37"/>
                        <a:pt x="64" y="39"/>
                      </a:cubicBezTo>
                      <a:cubicBezTo>
                        <a:pt x="63" y="38"/>
                        <a:pt x="65" y="41"/>
                        <a:pt x="63" y="39"/>
                      </a:cubicBezTo>
                      <a:cubicBezTo>
                        <a:pt x="62" y="39"/>
                        <a:pt x="64" y="41"/>
                        <a:pt x="64" y="41"/>
                      </a:cubicBezTo>
                      <a:cubicBezTo>
                        <a:pt x="62" y="41"/>
                        <a:pt x="62" y="41"/>
                        <a:pt x="62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2" y="42"/>
                        <a:pt x="61" y="41"/>
                        <a:pt x="60" y="41"/>
                      </a:cubicBezTo>
                      <a:cubicBezTo>
                        <a:pt x="61" y="42"/>
                        <a:pt x="59" y="41"/>
                        <a:pt x="63" y="44"/>
                      </a:cubicBezTo>
                      <a:cubicBezTo>
                        <a:pt x="60" y="43"/>
                        <a:pt x="63" y="47"/>
                        <a:pt x="60" y="45"/>
                      </a:cubicBezTo>
                      <a:cubicBezTo>
                        <a:pt x="61" y="46"/>
                        <a:pt x="61" y="46"/>
                        <a:pt x="62" y="47"/>
                      </a:cubicBezTo>
                      <a:cubicBezTo>
                        <a:pt x="61" y="47"/>
                        <a:pt x="59" y="47"/>
                        <a:pt x="60" y="48"/>
                      </a:cubicBezTo>
                      <a:cubicBezTo>
                        <a:pt x="59" y="48"/>
                        <a:pt x="58" y="47"/>
                        <a:pt x="58" y="47"/>
                      </a:cubicBezTo>
                      <a:cubicBezTo>
                        <a:pt x="58" y="48"/>
                        <a:pt x="59" y="48"/>
                        <a:pt x="60" y="49"/>
                      </a:cubicBezTo>
                      <a:cubicBezTo>
                        <a:pt x="61" y="51"/>
                        <a:pt x="56" y="49"/>
                        <a:pt x="56" y="51"/>
                      </a:cubicBezTo>
                      <a:cubicBezTo>
                        <a:pt x="57" y="54"/>
                        <a:pt x="55" y="55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6" y="58"/>
                        <a:pt x="49" y="55"/>
                        <a:pt x="53" y="58"/>
                      </a:cubicBezTo>
                      <a:cubicBezTo>
                        <a:pt x="53" y="58"/>
                        <a:pt x="53" y="59"/>
                        <a:pt x="51" y="57"/>
                      </a:cubicBezTo>
                      <a:cubicBezTo>
                        <a:pt x="53" y="59"/>
                        <a:pt x="49" y="57"/>
                        <a:pt x="51" y="60"/>
                      </a:cubicBezTo>
                      <a:cubicBezTo>
                        <a:pt x="51" y="60"/>
                        <a:pt x="51" y="60"/>
                        <a:pt x="50" y="59"/>
                      </a:cubicBezTo>
                      <a:cubicBezTo>
                        <a:pt x="48" y="59"/>
                        <a:pt x="50" y="61"/>
                        <a:pt x="48" y="60"/>
                      </a:cubicBezTo>
                      <a:cubicBezTo>
                        <a:pt x="48" y="60"/>
                        <a:pt x="48" y="60"/>
                        <a:pt x="47" y="59"/>
                      </a:cubicBezTo>
                      <a:cubicBezTo>
                        <a:pt x="45" y="58"/>
                        <a:pt x="50" y="62"/>
                        <a:pt x="46" y="60"/>
                      </a:cubicBezTo>
                      <a:cubicBezTo>
                        <a:pt x="46" y="60"/>
                        <a:pt x="48" y="61"/>
                        <a:pt x="48" y="61"/>
                      </a:cubicBezTo>
                      <a:cubicBezTo>
                        <a:pt x="45" y="61"/>
                        <a:pt x="47" y="64"/>
                        <a:pt x="46" y="66"/>
                      </a:cubicBezTo>
                      <a:cubicBezTo>
                        <a:pt x="44" y="66"/>
                        <a:pt x="40" y="62"/>
                        <a:pt x="42" y="65"/>
                      </a:cubicBezTo>
                      <a:cubicBezTo>
                        <a:pt x="42" y="65"/>
                        <a:pt x="44" y="66"/>
                        <a:pt x="43" y="65"/>
                      </a:cubicBezTo>
                      <a:cubicBezTo>
                        <a:pt x="44" y="67"/>
                        <a:pt x="39" y="63"/>
                        <a:pt x="40" y="65"/>
                      </a:cubicBezTo>
                      <a:cubicBezTo>
                        <a:pt x="43" y="66"/>
                        <a:pt x="42" y="66"/>
                        <a:pt x="43" y="67"/>
                      </a:cubicBezTo>
                      <a:cubicBezTo>
                        <a:pt x="41" y="66"/>
                        <a:pt x="39" y="65"/>
                        <a:pt x="40" y="67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42" y="69"/>
                        <a:pt x="40" y="68"/>
                        <a:pt x="43" y="71"/>
                      </a:cubicBezTo>
                      <a:cubicBezTo>
                        <a:pt x="42" y="75"/>
                        <a:pt x="42" y="80"/>
                        <a:pt x="40" y="83"/>
                      </a:cubicBezTo>
                      <a:cubicBezTo>
                        <a:pt x="37" y="86"/>
                        <a:pt x="37" y="90"/>
                        <a:pt x="33" y="92"/>
                      </a:cubicBezTo>
                      <a:cubicBezTo>
                        <a:pt x="29" y="91"/>
                        <a:pt x="29" y="91"/>
                        <a:pt x="30" y="93"/>
                      </a:cubicBezTo>
                      <a:cubicBezTo>
                        <a:pt x="30" y="92"/>
                        <a:pt x="29" y="92"/>
                        <a:pt x="29" y="92"/>
                      </a:cubicBezTo>
                      <a:cubicBezTo>
                        <a:pt x="31" y="93"/>
                        <a:pt x="29" y="93"/>
                        <a:pt x="31" y="94"/>
                      </a:cubicBezTo>
                      <a:cubicBezTo>
                        <a:pt x="30" y="95"/>
                        <a:pt x="30" y="97"/>
                        <a:pt x="29" y="98"/>
                      </a:cubicBezTo>
                      <a:cubicBezTo>
                        <a:pt x="29" y="98"/>
                        <a:pt x="27" y="96"/>
                        <a:pt x="27" y="96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8"/>
                        <a:pt x="29" y="99"/>
                        <a:pt x="30" y="99"/>
                      </a:cubicBezTo>
                      <a:cubicBezTo>
                        <a:pt x="31" y="103"/>
                        <a:pt x="24" y="103"/>
                        <a:pt x="23" y="107"/>
                      </a:cubicBezTo>
                      <a:cubicBezTo>
                        <a:pt x="21" y="107"/>
                        <a:pt x="22" y="109"/>
                        <a:pt x="22" y="110"/>
                      </a:cubicBezTo>
                      <a:cubicBezTo>
                        <a:pt x="17" y="110"/>
                        <a:pt x="13" y="111"/>
                        <a:pt x="14" y="115"/>
                      </a:cubicBezTo>
                      <a:cubicBezTo>
                        <a:pt x="14" y="115"/>
                        <a:pt x="7" y="111"/>
                        <a:pt x="6" y="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117">
                  <a:extLst>
                    <a:ext uri="{FF2B5EF4-FFF2-40B4-BE49-F238E27FC236}">
                      <a16:creationId xmlns:a16="http://schemas.microsoft.com/office/drawing/2014/main" id="{8BC98C86-4572-41A6-B970-C650BBA1E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26"/>
                  <a:ext cx="0" cy="0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118">
                  <a:extLst>
                    <a:ext uri="{FF2B5EF4-FFF2-40B4-BE49-F238E27FC236}">
                      <a16:creationId xmlns:a16="http://schemas.microsoft.com/office/drawing/2014/main" id="{D045DB2A-10A6-4060-B668-D271EA4D8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1" cy="0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Freeform 119">
                  <a:extLst>
                    <a:ext uri="{FF2B5EF4-FFF2-40B4-BE49-F238E27FC236}">
                      <a16:creationId xmlns:a16="http://schemas.microsoft.com/office/drawing/2014/main" id="{70F4A01C-6F29-4324-AE3B-75C95446C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4" y="1226"/>
                  <a:ext cx="0" cy="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0" y="2"/>
                        <a:pt x="0" y="1"/>
                        <a:pt x="0" y="0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120">
                  <a:extLst>
                    <a:ext uri="{FF2B5EF4-FFF2-40B4-BE49-F238E27FC236}">
                      <a16:creationId xmlns:a16="http://schemas.microsoft.com/office/drawing/2014/main" id="{0A0A17B6-FA33-44A1-96E0-9458DFA37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121">
                  <a:extLst>
                    <a:ext uri="{FF2B5EF4-FFF2-40B4-BE49-F238E27FC236}">
                      <a16:creationId xmlns:a16="http://schemas.microsoft.com/office/drawing/2014/main" id="{E4F3DE5A-1FB3-4E6C-8100-6DE7CA0DB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226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0" y="1"/>
                      </a:cubicBezTo>
                      <a:cubicBezTo>
                        <a:pt x="1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122">
                  <a:extLst>
                    <a:ext uri="{FF2B5EF4-FFF2-40B4-BE49-F238E27FC236}">
                      <a16:creationId xmlns:a16="http://schemas.microsoft.com/office/drawing/2014/main" id="{4549E7FC-58CC-4978-A37B-A32B19EF7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6"/>
                  <a:ext cx="0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123">
                  <a:extLst>
                    <a:ext uri="{FF2B5EF4-FFF2-40B4-BE49-F238E27FC236}">
                      <a16:creationId xmlns:a16="http://schemas.microsoft.com/office/drawing/2014/main" id="{47B241AA-815C-4A92-BD74-55DF5EC1F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27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Rectangle 124">
                  <a:extLst>
                    <a:ext uri="{FF2B5EF4-FFF2-40B4-BE49-F238E27FC236}">
                      <a16:creationId xmlns:a16="http://schemas.microsoft.com/office/drawing/2014/main" id="{D09D159F-782E-401D-AD12-2C1AC29E7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8" y="123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125">
                  <a:extLst>
                    <a:ext uri="{FF2B5EF4-FFF2-40B4-BE49-F238E27FC236}">
                      <a16:creationId xmlns:a16="http://schemas.microsoft.com/office/drawing/2014/main" id="{7C5B5499-A29C-4925-B840-A4B0B333C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1238"/>
                  <a:ext cx="1" cy="1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Rectangle 126">
                  <a:extLst>
                    <a:ext uri="{FF2B5EF4-FFF2-40B4-BE49-F238E27FC236}">
                      <a16:creationId xmlns:a16="http://schemas.microsoft.com/office/drawing/2014/main" id="{7673DD65-5316-4A66-927E-1E1B70ED3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24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127">
                  <a:extLst>
                    <a:ext uri="{FF2B5EF4-FFF2-40B4-BE49-F238E27FC236}">
                      <a16:creationId xmlns:a16="http://schemas.microsoft.com/office/drawing/2014/main" id="{EE94E6D5-CD5D-41FE-82C9-55AAFC7EA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128">
                  <a:extLst>
                    <a:ext uri="{FF2B5EF4-FFF2-40B4-BE49-F238E27FC236}">
                      <a16:creationId xmlns:a16="http://schemas.microsoft.com/office/drawing/2014/main" id="{4B487CDA-F779-428C-B567-0FB20A1E0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233"/>
                  <a:ext cx="14" cy="33"/>
                </a:xfrm>
                <a:custGeom>
                  <a:avLst/>
                  <a:gdLst>
                    <a:gd name="T0" fmla="*/ 11 w 62"/>
                    <a:gd name="T1" fmla="*/ 122 h 142"/>
                    <a:gd name="T2" fmla="*/ 12 w 62"/>
                    <a:gd name="T3" fmla="*/ 118 h 142"/>
                    <a:gd name="T4" fmla="*/ 9 w 62"/>
                    <a:gd name="T5" fmla="*/ 108 h 142"/>
                    <a:gd name="T6" fmla="*/ 11 w 62"/>
                    <a:gd name="T7" fmla="*/ 105 h 142"/>
                    <a:gd name="T8" fmla="*/ 17 w 62"/>
                    <a:gd name="T9" fmla="*/ 97 h 142"/>
                    <a:gd name="T10" fmla="*/ 19 w 62"/>
                    <a:gd name="T11" fmla="*/ 94 h 142"/>
                    <a:gd name="T12" fmla="*/ 18 w 62"/>
                    <a:gd name="T13" fmla="*/ 88 h 142"/>
                    <a:gd name="T14" fmla="*/ 21 w 62"/>
                    <a:gd name="T15" fmla="*/ 85 h 142"/>
                    <a:gd name="T16" fmla="*/ 24 w 62"/>
                    <a:gd name="T17" fmla="*/ 83 h 142"/>
                    <a:gd name="T18" fmla="*/ 21 w 62"/>
                    <a:gd name="T19" fmla="*/ 80 h 142"/>
                    <a:gd name="T20" fmla="*/ 20 w 62"/>
                    <a:gd name="T21" fmla="*/ 74 h 142"/>
                    <a:gd name="T22" fmla="*/ 22 w 62"/>
                    <a:gd name="T23" fmla="*/ 71 h 142"/>
                    <a:gd name="T24" fmla="*/ 20 w 62"/>
                    <a:gd name="T25" fmla="*/ 67 h 142"/>
                    <a:gd name="T26" fmla="*/ 24 w 62"/>
                    <a:gd name="T27" fmla="*/ 65 h 142"/>
                    <a:gd name="T28" fmla="*/ 25 w 62"/>
                    <a:gd name="T29" fmla="*/ 60 h 142"/>
                    <a:gd name="T30" fmla="*/ 29 w 62"/>
                    <a:gd name="T31" fmla="*/ 56 h 142"/>
                    <a:gd name="T32" fmla="*/ 28 w 62"/>
                    <a:gd name="T33" fmla="*/ 53 h 142"/>
                    <a:gd name="T34" fmla="*/ 31 w 62"/>
                    <a:gd name="T35" fmla="*/ 52 h 142"/>
                    <a:gd name="T36" fmla="*/ 29 w 62"/>
                    <a:gd name="T37" fmla="*/ 50 h 142"/>
                    <a:gd name="T38" fmla="*/ 29 w 62"/>
                    <a:gd name="T39" fmla="*/ 49 h 142"/>
                    <a:gd name="T40" fmla="*/ 29 w 62"/>
                    <a:gd name="T41" fmla="*/ 46 h 142"/>
                    <a:gd name="T42" fmla="*/ 32 w 62"/>
                    <a:gd name="T43" fmla="*/ 39 h 142"/>
                    <a:gd name="T44" fmla="*/ 32 w 62"/>
                    <a:gd name="T45" fmla="*/ 37 h 142"/>
                    <a:gd name="T46" fmla="*/ 33 w 62"/>
                    <a:gd name="T47" fmla="*/ 34 h 142"/>
                    <a:gd name="T48" fmla="*/ 36 w 62"/>
                    <a:gd name="T49" fmla="*/ 29 h 142"/>
                    <a:gd name="T50" fmla="*/ 43 w 62"/>
                    <a:gd name="T51" fmla="*/ 30 h 142"/>
                    <a:gd name="T52" fmla="*/ 37 w 62"/>
                    <a:gd name="T53" fmla="*/ 26 h 142"/>
                    <a:gd name="T54" fmla="*/ 31 w 62"/>
                    <a:gd name="T55" fmla="*/ 22 h 142"/>
                    <a:gd name="T56" fmla="*/ 34 w 62"/>
                    <a:gd name="T57" fmla="*/ 20 h 142"/>
                    <a:gd name="T58" fmla="*/ 31 w 62"/>
                    <a:gd name="T59" fmla="*/ 18 h 142"/>
                    <a:gd name="T60" fmla="*/ 34 w 62"/>
                    <a:gd name="T61" fmla="*/ 18 h 142"/>
                    <a:gd name="T62" fmla="*/ 41 w 62"/>
                    <a:gd name="T63" fmla="*/ 18 h 142"/>
                    <a:gd name="T64" fmla="*/ 36 w 62"/>
                    <a:gd name="T65" fmla="*/ 14 h 142"/>
                    <a:gd name="T66" fmla="*/ 39 w 62"/>
                    <a:gd name="T67" fmla="*/ 14 h 142"/>
                    <a:gd name="T68" fmla="*/ 36 w 62"/>
                    <a:gd name="T69" fmla="*/ 11 h 142"/>
                    <a:gd name="T70" fmla="*/ 36 w 62"/>
                    <a:gd name="T71" fmla="*/ 9 h 142"/>
                    <a:gd name="T72" fmla="*/ 44 w 62"/>
                    <a:gd name="T73" fmla="*/ 12 h 142"/>
                    <a:gd name="T74" fmla="*/ 40 w 62"/>
                    <a:gd name="T75" fmla="*/ 7 h 142"/>
                    <a:gd name="T76" fmla="*/ 52 w 62"/>
                    <a:gd name="T77" fmla="*/ 5 h 142"/>
                    <a:gd name="T78" fmla="*/ 54 w 62"/>
                    <a:gd name="T79" fmla="*/ 4 h 142"/>
                    <a:gd name="T80" fmla="*/ 55 w 62"/>
                    <a:gd name="T81" fmla="*/ 0 h 142"/>
                    <a:gd name="T82" fmla="*/ 59 w 62"/>
                    <a:gd name="T83" fmla="*/ 3 h 142"/>
                    <a:gd name="T84" fmla="*/ 54 w 62"/>
                    <a:gd name="T85" fmla="*/ 5 h 142"/>
                    <a:gd name="T86" fmla="*/ 60 w 62"/>
                    <a:gd name="T87" fmla="*/ 13 h 142"/>
                    <a:gd name="T88" fmla="*/ 60 w 62"/>
                    <a:gd name="T89" fmla="*/ 24 h 142"/>
                    <a:gd name="T90" fmla="*/ 59 w 62"/>
                    <a:gd name="T91" fmla="*/ 36 h 142"/>
                    <a:gd name="T92" fmla="*/ 57 w 62"/>
                    <a:gd name="T93" fmla="*/ 46 h 142"/>
                    <a:gd name="T94" fmla="*/ 56 w 62"/>
                    <a:gd name="T95" fmla="*/ 53 h 142"/>
                    <a:gd name="T96" fmla="*/ 49 w 62"/>
                    <a:gd name="T97" fmla="*/ 66 h 142"/>
                    <a:gd name="T98" fmla="*/ 44 w 62"/>
                    <a:gd name="T99" fmla="*/ 72 h 142"/>
                    <a:gd name="T100" fmla="*/ 38 w 62"/>
                    <a:gd name="T101" fmla="*/ 80 h 142"/>
                    <a:gd name="T102" fmla="*/ 33 w 62"/>
                    <a:gd name="T103" fmla="*/ 112 h 142"/>
                    <a:gd name="T104" fmla="*/ 29 w 62"/>
                    <a:gd name="T105" fmla="*/ 120 h 142"/>
                    <a:gd name="T106" fmla="*/ 6 w 62"/>
                    <a:gd name="T107" fmla="*/ 136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142">
                      <a:moveTo>
                        <a:pt x="6" y="136"/>
                      </a:moveTo>
                      <a:cubicBezTo>
                        <a:pt x="0" y="132"/>
                        <a:pt x="7" y="133"/>
                        <a:pt x="4" y="129"/>
                      </a:cubicBezTo>
                      <a:cubicBezTo>
                        <a:pt x="4" y="129"/>
                        <a:pt x="8" y="131"/>
                        <a:pt x="7" y="130"/>
                      </a:cubicBezTo>
                      <a:cubicBezTo>
                        <a:pt x="3" y="126"/>
                        <a:pt x="7" y="124"/>
                        <a:pt x="12" y="124"/>
                      </a:cubicBezTo>
                      <a:cubicBezTo>
                        <a:pt x="12" y="125"/>
                        <a:pt x="12" y="125"/>
                        <a:pt x="12" y="125"/>
                      </a:cubicBezTo>
                      <a:cubicBezTo>
                        <a:pt x="13" y="125"/>
                        <a:pt x="10" y="123"/>
                        <a:pt x="11" y="122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1" y="122"/>
                        <a:pt x="12" y="122"/>
                        <a:pt x="11" y="121"/>
                      </a:cubicBezTo>
                      <a:cubicBezTo>
                        <a:pt x="12" y="121"/>
                        <a:pt x="13" y="122"/>
                        <a:pt x="14" y="122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7" y="118"/>
                        <a:pt x="13" y="120"/>
                        <a:pt x="11" y="118"/>
                      </a:cubicBezTo>
                      <a:cubicBezTo>
                        <a:pt x="11" y="118"/>
                        <a:pt x="12" y="118"/>
                        <a:pt x="12" y="118"/>
                      </a:cubicBezTo>
                      <a:cubicBezTo>
                        <a:pt x="9" y="115"/>
                        <a:pt x="11" y="114"/>
                        <a:pt x="10" y="112"/>
                      </a:cubicBezTo>
                      <a:cubicBezTo>
                        <a:pt x="11" y="112"/>
                        <a:pt x="13" y="113"/>
                        <a:pt x="14" y="113"/>
                      </a:cubicBezTo>
                      <a:cubicBezTo>
                        <a:pt x="11" y="112"/>
                        <a:pt x="11" y="111"/>
                        <a:pt x="11" y="110"/>
                      </a:cubicBezTo>
                      <a:cubicBezTo>
                        <a:pt x="13" y="111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1" y="109"/>
                      </a:cubicBezTo>
                      <a:cubicBezTo>
                        <a:pt x="8" y="108"/>
                        <a:pt x="12" y="109"/>
                        <a:pt x="9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8" y="106"/>
                        <a:pt x="14" y="108"/>
                        <a:pt x="12" y="107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1" y="106"/>
                        <a:pt x="12" y="107"/>
                        <a:pt x="12" y="106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4" y="106"/>
                        <a:pt x="11" y="105"/>
                      </a:cubicBezTo>
                      <a:cubicBezTo>
                        <a:pt x="13" y="106"/>
                        <a:pt x="12" y="106"/>
                        <a:pt x="15" y="107"/>
                      </a:cubicBezTo>
                      <a:cubicBezTo>
                        <a:pt x="13" y="104"/>
                        <a:pt x="15" y="102"/>
                        <a:pt x="16" y="100"/>
                      </a:cubicBezTo>
                      <a:cubicBezTo>
                        <a:pt x="17" y="100"/>
                        <a:pt x="17" y="100"/>
                        <a:pt x="18" y="100"/>
                      </a:cubicBezTo>
                      <a:cubicBezTo>
                        <a:pt x="18" y="100"/>
                        <a:pt x="18" y="99"/>
                        <a:pt x="17" y="98"/>
                      </a:cubicBezTo>
                      <a:cubicBezTo>
                        <a:pt x="17" y="98"/>
                        <a:pt x="18" y="99"/>
                        <a:pt x="19" y="99"/>
                      </a:cubicBezTo>
                      <a:cubicBezTo>
                        <a:pt x="20" y="99"/>
                        <a:pt x="16" y="97"/>
                        <a:pt x="17" y="97"/>
                      </a:cubicBezTo>
                      <a:cubicBezTo>
                        <a:pt x="18" y="98"/>
                        <a:pt x="19" y="98"/>
                        <a:pt x="20" y="98"/>
                      </a:cubicBezTo>
                      <a:cubicBezTo>
                        <a:pt x="18" y="97"/>
                        <a:pt x="18" y="97"/>
                        <a:pt x="18" y="96"/>
                      </a:cubicBezTo>
                      <a:cubicBezTo>
                        <a:pt x="18" y="96"/>
                        <a:pt x="18" y="97"/>
                        <a:pt x="19" y="97"/>
                      </a:cubicBezTo>
                      <a:cubicBezTo>
                        <a:pt x="17" y="95"/>
                        <a:pt x="20" y="96"/>
                        <a:pt x="19" y="95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3" y="96"/>
                        <a:pt x="17" y="94"/>
                        <a:pt x="19" y="94"/>
                      </a:cubicBezTo>
                      <a:cubicBezTo>
                        <a:pt x="19" y="95"/>
                        <a:pt x="20" y="95"/>
                        <a:pt x="20" y="95"/>
                      </a:cubicBezTo>
                      <a:cubicBezTo>
                        <a:pt x="18" y="93"/>
                        <a:pt x="19" y="93"/>
                        <a:pt x="18" y="92"/>
                      </a:cubicBezTo>
                      <a:cubicBezTo>
                        <a:pt x="18" y="92"/>
                        <a:pt x="19" y="92"/>
                        <a:pt x="19" y="92"/>
                      </a:cubicBezTo>
                      <a:cubicBezTo>
                        <a:pt x="19" y="92"/>
                        <a:pt x="20" y="91"/>
                        <a:pt x="19" y="90"/>
                      </a:cubicBezTo>
                      <a:cubicBezTo>
                        <a:pt x="20" y="90"/>
                        <a:pt x="23" y="92"/>
                        <a:pt x="22" y="91"/>
                      </a:cubicBezTo>
                      <a:cubicBezTo>
                        <a:pt x="19" y="90"/>
                        <a:pt x="22" y="90"/>
                        <a:pt x="18" y="88"/>
                      </a:cubicBezTo>
                      <a:cubicBezTo>
                        <a:pt x="19" y="88"/>
                        <a:pt x="20" y="88"/>
                        <a:pt x="19" y="87"/>
                      </a:cubicBezTo>
                      <a:cubicBezTo>
                        <a:pt x="20" y="88"/>
                        <a:pt x="23" y="88"/>
                        <a:pt x="23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7" y="90"/>
                        <a:pt x="25" y="90"/>
                        <a:pt x="27" y="90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4" y="88"/>
                        <a:pt x="21" y="86"/>
                        <a:pt x="21" y="85"/>
                      </a:cubicBezTo>
                      <a:cubicBezTo>
                        <a:pt x="22" y="86"/>
                        <a:pt x="24" y="86"/>
                        <a:pt x="25" y="87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22" y="84"/>
                        <a:pt x="21" y="83"/>
                      </a:cubicBezTo>
                      <a:cubicBezTo>
                        <a:pt x="20" y="83"/>
                        <a:pt x="20" y="83"/>
                        <a:pt x="19" y="82"/>
                      </a:cubicBezTo>
                      <a:cubicBezTo>
                        <a:pt x="19" y="82"/>
                        <a:pt x="19" y="81"/>
                        <a:pt x="22" y="82"/>
                      </a:cubicBezTo>
                      <a:cubicBezTo>
                        <a:pt x="23" y="83"/>
                        <a:pt x="22" y="83"/>
                        <a:pt x="24" y="83"/>
                      </a:cubicBezTo>
                      <a:cubicBezTo>
                        <a:pt x="24" y="83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4" y="82"/>
                        <a:pt x="22" y="81"/>
                        <a:pt x="20" y="80"/>
                      </a:cubicBezTo>
                      <a:cubicBezTo>
                        <a:pt x="20" y="80"/>
                        <a:pt x="22" y="81"/>
                        <a:pt x="21" y="81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20" y="79"/>
                        <a:pt x="21" y="79"/>
                        <a:pt x="21" y="80"/>
                      </a:cubicBezTo>
                      <a:cubicBezTo>
                        <a:pt x="19" y="78"/>
                        <a:pt x="19" y="77"/>
                        <a:pt x="18" y="76"/>
                      </a:cubicBezTo>
                      <a:cubicBezTo>
                        <a:pt x="16" y="76"/>
                        <a:pt x="21" y="78"/>
                        <a:pt x="20" y="77"/>
                      </a:cubicBezTo>
                      <a:cubicBezTo>
                        <a:pt x="22" y="78"/>
                        <a:pt x="18" y="75"/>
                        <a:pt x="21" y="75"/>
                      </a:cubicBezTo>
                      <a:cubicBezTo>
                        <a:pt x="21" y="75"/>
                        <a:pt x="19" y="74"/>
                        <a:pt x="19" y="75"/>
                      </a:cubicBezTo>
                      <a:cubicBezTo>
                        <a:pt x="19" y="74"/>
                        <a:pt x="22" y="75"/>
                        <a:pt x="21" y="75"/>
                      </a:cubicBezTo>
                      <a:cubicBezTo>
                        <a:pt x="22" y="75"/>
                        <a:pt x="21" y="74"/>
                        <a:pt x="20" y="74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0" y="73"/>
                        <a:pt x="19" y="71"/>
                        <a:pt x="21" y="71"/>
                      </a:cubicBezTo>
                      <a:cubicBezTo>
                        <a:pt x="20" y="71"/>
                        <a:pt x="18" y="69"/>
                        <a:pt x="18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1" y="70"/>
                        <a:pt x="20" y="69"/>
                        <a:pt x="22" y="70"/>
                      </a:cubicBezTo>
                      <a:cubicBezTo>
                        <a:pt x="20" y="69"/>
                        <a:pt x="23" y="73"/>
                        <a:pt x="22" y="71"/>
                      </a:cubicBezTo>
                      <a:cubicBezTo>
                        <a:pt x="23" y="72"/>
                        <a:pt x="19" y="69"/>
                        <a:pt x="22" y="70"/>
                      </a:cubicBezTo>
                      <a:cubicBezTo>
                        <a:pt x="22" y="70"/>
                        <a:pt x="20" y="69"/>
                        <a:pt x="22" y="69"/>
                      </a:cubicBezTo>
                      <a:cubicBezTo>
                        <a:pt x="21" y="69"/>
                        <a:pt x="24" y="71"/>
                        <a:pt x="24" y="70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0" y="67"/>
                        <a:pt x="23" y="68"/>
                        <a:pt x="20" y="67"/>
                      </a:cubicBezTo>
                      <a:cubicBezTo>
                        <a:pt x="22" y="68"/>
                        <a:pt x="20" y="66"/>
                        <a:pt x="23" y="68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8"/>
                        <a:pt x="23" y="67"/>
                        <a:pt x="22" y="66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19" y="65"/>
                        <a:pt x="24" y="67"/>
                        <a:pt x="21" y="65"/>
                      </a:cubicBezTo>
                      <a:cubicBezTo>
                        <a:pt x="22" y="65"/>
                        <a:pt x="21" y="64"/>
                        <a:pt x="24" y="65"/>
                      </a:cubicBezTo>
                      <a:cubicBezTo>
                        <a:pt x="23" y="64"/>
                        <a:pt x="22" y="63"/>
                        <a:pt x="23" y="63"/>
                      </a:cubicBezTo>
                      <a:cubicBezTo>
                        <a:pt x="23" y="63"/>
                        <a:pt x="23" y="63"/>
                        <a:pt x="24" y="64"/>
                      </a:cubicBezTo>
                      <a:cubicBezTo>
                        <a:pt x="25" y="64"/>
                        <a:pt x="24" y="63"/>
                        <a:pt x="24" y="63"/>
                      </a:cubicBezTo>
                      <a:cubicBezTo>
                        <a:pt x="24" y="63"/>
                        <a:pt x="26" y="63"/>
                        <a:pt x="28" y="63"/>
                      </a:cubicBezTo>
                      <a:cubicBezTo>
                        <a:pt x="27" y="63"/>
                        <a:pt x="24" y="62"/>
                        <a:pt x="23" y="61"/>
                      </a:cubicBezTo>
                      <a:cubicBezTo>
                        <a:pt x="27" y="63"/>
                        <a:pt x="21" y="59"/>
                        <a:pt x="25" y="60"/>
                      </a:cubicBezTo>
                      <a:cubicBezTo>
                        <a:pt x="25" y="61"/>
                        <a:pt x="26" y="62"/>
                        <a:pt x="28" y="62"/>
                      </a:cubicBezTo>
                      <a:cubicBezTo>
                        <a:pt x="31" y="63"/>
                        <a:pt x="25" y="60"/>
                        <a:pt x="27" y="60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6" y="59"/>
                        <a:pt x="22" y="57"/>
                        <a:pt x="26" y="59"/>
                      </a:cubicBezTo>
                      <a:cubicBezTo>
                        <a:pt x="24" y="58"/>
                        <a:pt x="27" y="59"/>
                        <a:pt x="24" y="57"/>
                      </a:cubicBezTo>
                      <a:cubicBezTo>
                        <a:pt x="27" y="58"/>
                        <a:pt x="23" y="55"/>
                        <a:pt x="29" y="56"/>
                      </a:cubicBezTo>
                      <a:cubicBezTo>
                        <a:pt x="28" y="56"/>
                        <a:pt x="29" y="56"/>
                        <a:pt x="27" y="55"/>
                      </a:cubicBezTo>
                      <a:cubicBezTo>
                        <a:pt x="26" y="55"/>
                        <a:pt x="28" y="56"/>
                        <a:pt x="27" y="56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7" y="55"/>
                        <a:pt x="27" y="55"/>
                        <a:pt x="30" y="56"/>
                      </a:cubicBezTo>
                      <a:cubicBezTo>
                        <a:pt x="32" y="56"/>
                        <a:pt x="25" y="53"/>
                        <a:pt x="26" y="53"/>
                      </a:cubicBezTo>
                      <a:cubicBezTo>
                        <a:pt x="27" y="54"/>
                        <a:pt x="28" y="54"/>
                        <a:pt x="28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9" y="53"/>
                        <a:pt x="31" y="54"/>
                      </a:cubicBezTo>
                      <a:cubicBezTo>
                        <a:pt x="31" y="53"/>
                        <a:pt x="31" y="53"/>
                        <a:pt x="29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0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2" y="53"/>
                        <a:pt x="32" y="52"/>
                        <a:pt x="31" y="52"/>
                      </a:cubicBezTo>
                      <a:cubicBezTo>
                        <a:pt x="30" y="51"/>
                        <a:pt x="29" y="52"/>
                        <a:pt x="29" y="52"/>
                      </a:cubicBezTo>
                      <a:cubicBezTo>
                        <a:pt x="28" y="51"/>
                        <a:pt x="28" y="51"/>
                        <a:pt x="27" y="50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30" y="50"/>
                        <a:pt x="27" y="49"/>
                        <a:pt x="28" y="49"/>
                      </a:cubicBezTo>
                      <a:cubicBezTo>
                        <a:pt x="29" y="50"/>
                        <a:pt x="28" y="49"/>
                        <a:pt x="29" y="50"/>
                      </a:cubicBezTo>
                      <a:cubicBezTo>
                        <a:pt x="30" y="50"/>
                        <a:pt x="28" y="50"/>
                        <a:pt x="29" y="50"/>
                      </a:cubicBezTo>
                      <a:cubicBezTo>
                        <a:pt x="30" y="50"/>
                        <a:pt x="32" y="51"/>
                        <a:pt x="31" y="50"/>
                      </a:cubicBezTo>
                      <a:cubicBezTo>
                        <a:pt x="30" y="49"/>
                        <a:pt x="26" y="48"/>
                        <a:pt x="28" y="49"/>
                      </a:cubicBezTo>
                      <a:cubicBezTo>
                        <a:pt x="28" y="49"/>
                        <a:pt x="29" y="49"/>
                        <a:pt x="30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8" y="48"/>
                        <a:pt x="30" y="48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0" y="47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29" y="46"/>
                        <a:pt x="28" y="45"/>
                      </a:cubicBezTo>
                      <a:cubicBezTo>
                        <a:pt x="30" y="45"/>
                        <a:pt x="36" y="48"/>
                        <a:pt x="34" y="46"/>
                      </a:cubicBezTo>
                      <a:cubicBezTo>
                        <a:pt x="34" y="46"/>
                        <a:pt x="30" y="44"/>
                        <a:pt x="29" y="44"/>
                      </a:cubicBezTo>
                      <a:cubicBezTo>
                        <a:pt x="30" y="44"/>
                        <a:pt x="28" y="42"/>
                        <a:pt x="31" y="43"/>
                      </a:cubicBezTo>
                      <a:cubicBezTo>
                        <a:pt x="30" y="42"/>
                        <a:pt x="30" y="42"/>
                        <a:pt x="29" y="42"/>
                      </a:cubicBezTo>
                      <a:cubicBezTo>
                        <a:pt x="30" y="41"/>
                        <a:pt x="28" y="39"/>
                        <a:pt x="32" y="39"/>
                      </a:cubicBezTo>
                      <a:cubicBezTo>
                        <a:pt x="32" y="40"/>
                        <a:pt x="34" y="40"/>
                        <a:pt x="35" y="41"/>
                      </a:cubicBezTo>
                      <a:cubicBezTo>
                        <a:pt x="33" y="40"/>
                        <a:pt x="37" y="41"/>
                        <a:pt x="34" y="40"/>
                      </a:cubicBezTo>
                      <a:cubicBezTo>
                        <a:pt x="32" y="39"/>
                        <a:pt x="31" y="39"/>
                        <a:pt x="30" y="39"/>
                      </a:cubicBezTo>
                      <a:cubicBezTo>
                        <a:pt x="30" y="38"/>
                        <a:pt x="30" y="37"/>
                        <a:pt x="32" y="37"/>
                      </a:cubicBezTo>
                      <a:cubicBezTo>
                        <a:pt x="31" y="37"/>
                        <a:pt x="30" y="37"/>
                        <a:pt x="30" y="36"/>
                      </a:cubicBezTo>
                      <a:cubicBezTo>
                        <a:pt x="33" y="38"/>
                        <a:pt x="33" y="37"/>
                        <a:pt x="32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29" y="35"/>
                        <a:pt x="31" y="35"/>
                      </a:cubicBezTo>
                      <a:cubicBezTo>
                        <a:pt x="31" y="35"/>
                        <a:pt x="32" y="36"/>
                        <a:pt x="33" y="36"/>
                      </a:cubicBezTo>
                      <a:cubicBezTo>
                        <a:pt x="31" y="35"/>
                        <a:pt x="29" y="34"/>
                        <a:pt x="31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3"/>
                        <a:pt x="31" y="33"/>
                      </a:cubicBezTo>
                      <a:cubicBezTo>
                        <a:pt x="33" y="33"/>
                        <a:pt x="33" y="33"/>
                        <a:pt x="35" y="33"/>
                      </a:cubicBezTo>
                      <a:cubicBezTo>
                        <a:pt x="30" y="30"/>
                        <a:pt x="31" y="29"/>
                        <a:pt x="31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4" y="28"/>
                        <a:pt x="31" y="27"/>
                        <a:pt x="32" y="27"/>
                      </a:cubicBezTo>
                      <a:cubicBezTo>
                        <a:pt x="33" y="28"/>
                        <a:pt x="34" y="28"/>
                        <a:pt x="36" y="29"/>
                      </a:cubicBezTo>
                      <a:cubicBezTo>
                        <a:pt x="37" y="29"/>
                        <a:pt x="34" y="27"/>
                        <a:pt x="33" y="27"/>
                      </a:cubicBezTo>
                      <a:cubicBezTo>
                        <a:pt x="31" y="26"/>
                        <a:pt x="34" y="28"/>
                        <a:pt x="32" y="27"/>
                      </a:cubicBezTo>
                      <a:cubicBezTo>
                        <a:pt x="31" y="26"/>
                        <a:pt x="34" y="27"/>
                        <a:pt x="31" y="26"/>
                      </a:cubicBezTo>
                      <a:cubicBezTo>
                        <a:pt x="32" y="26"/>
                        <a:pt x="34" y="27"/>
                        <a:pt x="35" y="27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7" y="27"/>
                        <a:pt x="39" y="29"/>
                        <a:pt x="43" y="30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5" y="30"/>
                        <a:pt x="45" y="31"/>
                        <a:pt x="46" y="31"/>
                      </a:cubicBezTo>
                      <a:cubicBezTo>
                        <a:pt x="45" y="30"/>
                        <a:pt x="42" y="29"/>
                        <a:pt x="40" y="28"/>
                      </a:cubicBezTo>
                      <a:cubicBezTo>
                        <a:pt x="40" y="28"/>
                        <a:pt x="34" y="26"/>
                        <a:pt x="35" y="25"/>
                      </a:cubicBezTo>
                      <a:cubicBezTo>
                        <a:pt x="36" y="26"/>
                        <a:pt x="35" y="26"/>
                        <a:pt x="37" y="27"/>
                      </a:cubicBezTo>
                      <a:cubicBezTo>
                        <a:pt x="39" y="27"/>
                        <a:pt x="36" y="26"/>
                        <a:pt x="37" y="26"/>
                      </a:cubicBezTo>
                      <a:cubicBezTo>
                        <a:pt x="36" y="26"/>
                        <a:pt x="33" y="24"/>
                        <a:pt x="33" y="24"/>
                      </a:cubicBezTo>
                      <a:cubicBezTo>
                        <a:pt x="34" y="24"/>
                        <a:pt x="35" y="25"/>
                        <a:pt x="36" y="25"/>
                      </a:cubicBezTo>
                      <a:cubicBezTo>
                        <a:pt x="34" y="24"/>
                        <a:pt x="33" y="23"/>
                        <a:pt x="32" y="23"/>
                      </a:cubicBezTo>
                      <a:cubicBezTo>
                        <a:pt x="29" y="22"/>
                        <a:pt x="33" y="23"/>
                        <a:pt x="31" y="22"/>
                      </a:cubicBezTo>
                      <a:cubicBezTo>
                        <a:pt x="33" y="23"/>
                        <a:pt x="36" y="24"/>
                        <a:pt x="37" y="24"/>
                      </a:cubicBezTo>
                      <a:cubicBezTo>
                        <a:pt x="35" y="24"/>
                        <a:pt x="35" y="23"/>
                        <a:pt x="31" y="22"/>
                      </a:cubicBezTo>
                      <a:cubicBezTo>
                        <a:pt x="32" y="22"/>
                        <a:pt x="34" y="22"/>
                        <a:pt x="35" y="23"/>
                      </a:cubicBezTo>
                      <a:cubicBezTo>
                        <a:pt x="36" y="23"/>
                        <a:pt x="31" y="21"/>
                        <a:pt x="36" y="22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36" y="22"/>
                        <a:pt x="33" y="20"/>
                        <a:pt x="37" y="21"/>
                      </a:cubicBezTo>
                      <a:cubicBezTo>
                        <a:pt x="36" y="21"/>
                        <a:pt x="37" y="20"/>
                        <a:pt x="34" y="20"/>
                      </a:cubicBezTo>
                      <a:cubicBezTo>
                        <a:pt x="32" y="20"/>
                        <a:pt x="36" y="21"/>
                        <a:pt x="32" y="20"/>
                      </a:cubicBezTo>
                      <a:cubicBezTo>
                        <a:pt x="35" y="21"/>
                        <a:pt x="32" y="19"/>
                        <a:pt x="31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3" y="19"/>
                        <a:pt x="31" y="18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0" y="17"/>
                        <a:pt x="35" y="19"/>
                        <a:pt x="34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8" y="20"/>
                        <a:pt x="37" y="19"/>
                      </a:cubicBezTo>
                      <a:cubicBezTo>
                        <a:pt x="35" y="18"/>
                        <a:pt x="33" y="18"/>
                        <a:pt x="32" y="17"/>
                      </a:cubicBezTo>
                      <a:cubicBezTo>
                        <a:pt x="31" y="16"/>
                        <a:pt x="34" y="18"/>
                        <a:pt x="32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5" y="18"/>
                        <a:pt x="37" y="19"/>
                        <a:pt x="37" y="18"/>
                      </a:cubicBezTo>
                      <a:cubicBezTo>
                        <a:pt x="37" y="18"/>
                        <a:pt x="34" y="16"/>
                        <a:pt x="33" y="16"/>
                      </a:cubicBezTo>
                      <a:cubicBezTo>
                        <a:pt x="33" y="16"/>
                        <a:pt x="34" y="16"/>
                        <a:pt x="36" y="17"/>
                      </a:cubicBezTo>
                      <a:cubicBezTo>
                        <a:pt x="35" y="16"/>
                        <a:pt x="33" y="16"/>
                        <a:pt x="32" y="16"/>
                      </a:cubicBezTo>
                      <a:cubicBezTo>
                        <a:pt x="34" y="16"/>
                        <a:pt x="36" y="16"/>
                        <a:pt x="38" y="16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9"/>
                        <a:pt x="43" y="18"/>
                        <a:pt x="45" y="19"/>
                      </a:cubicBezTo>
                      <a:cubicBezTo>
                        <a:pt x="46" y="19"/>
                        <a:pt x="45" y="18"/>
                        <a:pt x="44" y="18"/>
                      </a:cubicBezTo>
                      <a:cubicBezTo>
                        <a:pt x="40" y="17"/>
                        <a:pt x="39" y="16"/>
                        <a:pt x="35" y="14"/>
                      </a:cubicBezTo>
                      <a:cubicBezTo>
                        <a:pt x="34" y="13"/>
                        <a:pt x="44" y="17"/>
                        <a:pt x="39" y="14"/>
                      </a:cubicBezTo>
                      <a:cubicBezTo>
                        <a:pt x="37" y="14"/>
                        <a:pt x="35" y="13"/>
                        <a:pt x="36" y="14"/>
                      </a:cubicBezTo>
                      <a:cubicBezTo>
                        <a:pt x="36" y="13"/>
                        <a:pt x="32" y="12"/>
                        <a:pt x="34" y="12"/>
                      </a:cubicBezTo>
                      <a:cubicBezTo>
                        <a:pt x="35" y="13"/>
                        <a:pt x="38" y="13"/>
                        <a:pt x="40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41" y="15"/>
                        <a:pt x="43" y="16"/>
                        <a:pt x="43" y="15"/>
                      </a:cubicBezTo>
                      <a:cubicBezTo>
                        <a:pt x="43" y="15"/>
                        <a:pt x="43" y="14"/>
                        <a:pt x="41" y="14"/>
                      </a:cubicBezTo>
                      <a:cubicBezTo>
                        <a:pt x="39" y="13"/>
                        <a:pt x="41" y="14"/>
                        <a:pt x="39" y="14"/>
                      </a:cubicBezTo>
                      <a:cubicBezTo>
                        <a:pt x="38" y="13"/>
                        <a:pt x="42" y="14"/>
                        <a:pt x="38" y="12"/>
                      </a:cubicBezTo>
                      <a:cubicBezTo>
                        <a:pt x="38" y="13"/>
                        <a:pt x="35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2" y="10"/>
                        <a:pt x="32" y="10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8" y="11"/>
                        <a:pt x="34" y="11"/>
                        <a:pt x="38" y="12"/>
                      </a:cubicBezTo>
                      <a:cubicBezTo>
                        <a:pt x="39" y="12"/>
                        <a:pt x="37" y="11"/>
                        <a:pt x="38" y="11"/>
                      </a:cubicBezTo>
                      <a:cubicBezTo>
                        <a:pt x="38" y="11"/>
                        <a:pt x="38" y="11"/>
                        <a:pt x="38" y="12"/>
                      </a:cubicBezTo>
                      <a:cubicBezTo>
                        <a:pt x="39" y="12"/>
                        <a:pt x="44" y="13"/>
                        <a:pt x="41" y="11"/>
                      </a:cubicBezTo>
                      <a:cubicBezTo>
                        <a:pt x="40" y="11"/>
                        <a:pt x="40" y="11"/>
                        <a:pt x="38" y="10"/>
                      </a:cubicBezTo>
                      <a:cubicBezTo>
                        <a:pt x="38" y="10"/>
                        <a:pt x="36" y="9"/>
                        <a:pt x="36" y="9"/>
                      </a:cubicBezTo>
                      <a:cubicBezTo>
                        <a:pt x="39" y="10"/>
                        <a:pt x="37" y="8"/>
                        <a:pt x="40" y="9"/>
                      </a:cubicBezTo>
                      <a:cubicBezTo>
                        <a:pt x="38" y="9"/>
                        <a:pt x="38" y="10"/>
                        <a:pt x="41" y="11"/>
                      </a:cubicBezTo>
                      <a:cubicBezTo>
                        <a:pt x="44" y="12"/>
                        <a:pt x="40" y="11"/>
                        <a:pt x="44" y="13"/>
                      </a:cubicBezTo>
                      <a:cubicBezTo>
                        <a:pt x="44" y="12"/>
                        <a:pt x="47" y="13"/>
                        <a:pt x="50" y="14"/>
                      </a:cubicBezTo>
                      <a:cubicBezTo>
                        <a:pt x="50" y="14"/>
                        <a:pt x="49" y="13"/>
                        <a:pt x="49" y="13"/>
                      </a:cubicBezTo>
                      <a:cubicBezTo>
                        <a:pt x="46" y="12"/>
                        <a:pt x="46" y="13"/>
                        <a:pt x="44" y="12"/>
                      </a:cubicBezTo>
                      <a:cubicBezTo>
                        <a:pt x="45" y="11"/>
                        <a:pt x="44" y="11"/>
                        <a:pt x="42" y="10"/>
                      </a:cubicBezTo>
                      <a:cubicBezTo>
                        <a:pt x="43" y="10"/>
                        <a:pt x="45" y="10"/>
                        <a:pt x="45" y="11"/>
                      </a:cubicBezTo>
                      <a:cubicBezTo>
                        <a:pt x="45" y="10"/>
                        <a:pt x="45" y="9"/>
                        <a:pt x="46" y="9"/>
                      </a:cubicBezTo>
                      <a:cubicBezTo>
                        <a:pt x="42" y="8"/>
                        <a:pt x="45" y="8"/>
                        <a:pt x="42" y="7"/>
                      </a:cubicBezTo>
                      <a:cubicBezTo>
                        <a:pt x="41" y="7"/>
                        <a:pt x="39" y="7"/>
                        <a:pt x="37" y="6"/>
                      </a:cubicBezTo>
                      <a:cubicBezTo>
                        <a:pt x="38" y="6"/>
                        <a:pt x="39" y="7"/>
                        <a:pt x="40" y="7"/>
                      </a:cubicBezTo>
                      <a:cubicBezTo>
                        <a:pt x="38" y="6"/>
                        <a:pt x="43" y="7"/>
                        <a:pt x="40" y="6"/>
                      </a:cubicBezTo>
                      <a:cubicBezTo>
                        <a:pt x="41" y="7"/>
                        <a:pt x="44" y="7"/>
                        <a:pt x="47" y="8"/>
                      </a:cubicBezTo>
                      <a:cubicBezTo>
                        <a:pt x="46" y="7"/>
                        <a:pt x="49" y="9"/>
                        <a:pt x="49" y="8"/>
                      </a:cubicBezTo>
                      <a:cubicBezTo>
                        <a:pt x="48" y="8"/>
                        <a:pt x="47" y="7"/>
                        <a:pt x="46" y="6"/>
                      </a:cubicBezTo>
                      <a:cubicBezTo>
                        <a:pt x="49" y="6"/>
                        <a:pt x="47" y="4"/>
                        <a:pt x="47" y="4"/>
                      </a:cubicBezTo>
                      <a:cubicBezTo>
                        <a:pt x="48" y="4"/>
                        <a:pt x="51" y="5"/>
                        <a:pt x="52" y="5"/>
                      </a:cubicBezTo>
                      <a:cubicBezTo>
                        <a:pt x="52" y="4"/>
                        <a:pt x="48" y="4"/>
                        <a:pt x="50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53" y="4"/>
                        <a:pt x="49" y="2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1" y="3"/>
                      </a:cubicBezTo>
                      <a:cubicBezTo>
                        <a:pt x="52" y="3"/>
                        <a:pt x="53" y="3"/>
                        <a:pt x="54" y="4"/>
                      </a:cubicBezTo>
                      <a:cubicBezTo>
                        <a:pt x="57" y="4"/>
                        <a:pt x="54" y="3"/>
                        <a:pt x="54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1"/>
                        <a:pt x="53" y="1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5" y="1"/>
                        <a:pt x="56" y="1"/>
                        <a:pt x="55" y="0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8" y="2"/>
                        <a:pt x="57" y="1"/>
                        <a:pt x="55" y="1"/>
                      </a:cubicBezTo>
                      <a:cubicBezTo>
                        <a:pt x="53" y="1"/>
                        <a:pt x="54" y="1"/>
                        <a:pt x="55" y="2"/>
                      </a:cubicBezTo>
                      <a:cubicBezTo>
                        <a:pt x="56" y="2"/>
                        <a:pt x="55" y="2"/>
                        <a:pt x="55" y="1"/>
                      </a:cubicBezTo>
                      <a:cubicBezTo>
                        <a:pt x="57" y="2"/>
                        <a:pt x="57" y="2"/>
                        <a:pt x="59" y="3"/>
                      </a:cubicBezTo>
                      <a:cubicBezTo>
                        <a:pt x="59" y="3"/>
                        <a:pt x="60" y="3"/>
                        <a:pt x="59" y="3"/>
                      </a:cubicBezTo>
                      <a:cubicBezTo>
                        <a:pt x="60" y="3"/>
                        <a:pt x="60" y="3"/>
                        <a:pt x="60" y="4"/>
                      </a:cubicBezTo>
                      <a:cubicBezTo>
                        <a:pt x="59" y="3"/>
                        <a:pt x="59" y="4"/>
                        <a:pt x="58" y="3"/>
                      </a:cubicBezTo>
                      <a:cubicBezTo>
                        <a:pt x="60" y="4"/>
                        <a:pt x="61" y="5"/>
                        <a:pt x="60" y="5"/>
                      </a:cubicBezTo>
                      <a:cubicBezTo>
                        <a:pt x="57" y="4"/>
                        <a:pt x="62" y="6"/>
                        <a:pt x="61" y="7"/>
                      </a:cubicBezTo>
                      <a:cubicBezTo>
                        <a:pt x="58" y="6"/>
                        <a:pt x="56" y="5"/>
                        <a:pt x="56" y="4"/>
                      </a:cubicBezTo>
                      <a:cubicBezTo>
                        <a:pt x="54" y="4"/>
                        <a:pt x="55" y="5"/>
                        <a:pt x="54" y="5"/>
                      </a:cubicBezTo>
                      <a:cubicBezTo>
                        <a:pt x="56" y="5"/>
                        <a:pt x="59" y="6"/>
                        <a:pt x="60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61" y="8"/>
                        <a:pt x="61" y="8"/>
                      </a:cubicBezTo>
                      <a:cubicBezTo>
                        <a:pt x="60" y="9"/>
                        <a:pt x="59" y="10"/>
                        <a:pt x="59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61" y="12"/>
                        <a:pt x="58" y="12"/>
                        <a:pt x="60" y="13"/>
                      </a:cubicBezTo>
                      <a:cubicBezTo>
                        <a:pt x="58" y="13"/>
                        <a:pt x="61" y="15"/>
                        <a:pt x="58" y="15"/>
                      </a:cubicBezTo>
                      <a:cubicBezTo>
                        <a:pt x="59" y="17"/>
                        <a:pt x="60" y="19"/>
                        <a:pt x="59" y="20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20"/>
                        <a:pt x="54" y="19"/>
                        <a:pt x="55" y="19"/>
                      </a:cubicBezTo>
                      <a:cubicBezTo>
                        <a:pt x="57" y="20"/>
                        <a:pt x="57" y="20"/>
                        <a:pt x="59" y="21"/>
                      </a:cubicBezTo>
                      <a:cubicBezTo>
                        <a:pt x="57" y="21"/>
                        <a:pt x="59" y="23"/>
                        <a:pt x="60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62" y="25"/>
                        <a:pt x="58" y="25"/>
                        <a:pt x="57" y="26"/>
                      </a:cubicBezTo>
                      <a:cubicBezTo>
                        <a:pt x="57" y="26"/>
                        <a:pt x="55" y="25"/>
                        <a:pt x="55" y="25"/>
                      </a:cubicBezTo>
                      <a:cubicBezTo>
                        <a:pt x="58" y="27"/>
                        <a:pt x="58" y="27"/>
                        <a:pt x="59" y="28"/>
                      </a:cubicBezTo>
                      <a:cubicBezTo>
                        <a:pt x="59" y="29"/>
                        <a:pt x="58" y="29"/>
                        <a:pt x="57" y="29"/>
                      </a:cubicBezTo>
                      <a:cubicBezTo>
                        <a:pt x="60" y="33"/>
                        <a:pt x="57" y="33"/>
                        <a:pt x="59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1" y="39"/>
                        <a:pt x="56" y="40"/>
                        <a:pt x="57" y="42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3" y="41"/>
                        <a:pt x="55" y="42"/>
                        <a:pt x="57" y="43"/>
                      </a:cubicBezTo>
                      <a:cubicBezTo>
                        <a:pt x="56" y="43"/>
                        <a:pt x="58" y="45"/>
                        <a:pt x="55" y="44"/>
                      </a:cubicBezTo>
                      <a:cubicBezTo>
                        <a:pt x="54" y="44"/>
                        <a:pt x="57" y="45"/>
                        <a:pt x="57" y="46"/>
                      </a:cubicBezTo>
                      <a:cubicBezTo>
                        <a:pt x="55" y="46"/>
                        <a:pt x="56" y="47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2" y="48"/>
                        <a:pt x="57" y="49"/>
                      </a:cubicBezTo>
                      <a:cubicBezTo>
                        <a:pt x="54" y="49"/>
                        <a:pt x="58" y="52"/>
                        <a:pt x="54" y="52"/>
                      </a:cubicBezTo>
                      <a:cubicBezTo>
                        <a:pt x="55" y="52"/>
                        <a:pt x="55" y="52"/>
                        <a:pt x="56" y="53"/>
                      </a:cubicBezTo>
                      <a:cubicBezTo>
                        <a:pt x="56" y="54"/>
                        <a:pt x="53" y="54"/>
                        <a:pt x="55" y="55"/>
                      </a:cubicBezTo>
                      <a:cubicBezTo>
                        <a:pt x="54" y="55"/>
                        <a:pt x="53" y="54"/>
                        <a:pt x="53" y="54"/>
                      </a:cubicBezTo>
                      <a:cubicBezTo>
                        <a:pt x="53" y="55"/>
                        <a:pt x="54" y="55"/>
                        <a:pt x="55" y="55"/>
                      </a:cubicBezTo>
                      <a:cubicBezTo>
                        <a:pt x="56" y="58"/>
                        <a:pt x="51" y="57"/>
                        <a:pt x="51" y="59"/>
                      </a:cubicBezTo>
                      <a:cubicBezTo>
                        <a:pt x="53" y="62"/>
                        <a:pt x="51" y="64"/>
                        <a:pt x="50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52" y="68"/>
                        <a:pt x="45" y="66"/>
                        <a:pt x="50" y="69"/>
                      </a:cubicBezTo>
                      <a:cubicBezTo>
                        <a:pt x="49" y="68"/>
                        <a:pt x="49" y="69"/>
                        <a:pt x="48" y="68"/>
                      </a:cubicBezTo>
                      <a:cubicBezTo>
                        <a:pt x="50" y="70"/>
                        <a:pt x="45" y="69"/>
                        <a:pt x="47" y="71"/>
                      </a:cubicBezTo>
                      <a:cubicBezTo>
                        <a:pt x="48" y="71"/>
                        <a:pt x="47" y="71"/>
                        <a:pt x="47" y="70"/>
                      </a:cubicBezTo>
                      <a:cubicBezTo>
                        <a:pt x="45" y="71"/>
                        <a:pt x="47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2" y="71"/>
                        <a:pt x="47" y="74"/>
                        <a:pt x="43" y="72"/>
                      </a:cubicBezTo>
                      <a:cubicBezTo>
                        <a:pt x="43" y="73"/>
                        <a:pt x="45" y="73"/>
                        <a:pt x="45" y="73"/>
                      </a:cubicBezTo>
                      <a:cubicBezTo>
                        <a:pt x="42" y="74"/>
                        <a:pt x="44" y="77"/>
                        <a:pt x="44" y="80"/>
                      </a:cubicBezTo>
                      <a:cubicBezTo>
                        <a:pt x="41" y="80"/>
                        <a:pt x="37" y="77"/>
                        <a:pt x="40" y="79"/>
                      </a:cubicBezTo>
                      <a:cubicBezTo>
                        <a:pt x="39" y="79"/>
                        <a:pt x="41" y="80"/>
                        <a:pt x="41" y="80"/>
                      </a:cubicBezTo>
                      <a:cubicBezTo>
                        <a:pt x="41" y="81"/>
                        <a:pt x="36" y="78"/>
                        <a:pt x="38" y="80"/>
                      </a:cubicBezTo>
                      <a:cubicBezTo>
                        <a:pt x="40" y="81"/>
                        <a:pt x="39" y="80"/>
                        <a:pt x="41" y="81"/>
                      </a:cubicBezTo>
                      <a:cubicBezTo>
                        <a:pt x="39" y="81"/>
                        <a:pt x="36" y="80"/>
                        <a:pt x="38" y="82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ubicBezTo>
                        <a:pt x="40" y="84"/>
                        <a:pt x="38" y="84"/>
                        <a:pt x="41" y="86"/>
                      </a:cubicBezTo>
                      <a:cubicBezTo>
                        <a:pt x="40" y="91"/>
                        <a:pt x="41" y="96"/>
                        <a:pt x="39" y="101"/>
                      </a:cubicBezTo>
                      <a:cubicBezTo>
                        <a:pt x="37" y="104"/>
                        <a:pt x="37" y="109"/>
                        <a:pt x="33" y="112"/>
                      </a:cubicBezTo>
                      <a:cubicBezTo>
                        <a:pt x="29" y="112"/>
                        <a:pt x="29" y="112"/>
                        <a:pt x="30" y="114"/>
                      </a:cubicBezTo>
                      <a:cubicBezTo>
                        <a:pt x="29" y="113"/>
                        <a:pt x="29" y="113"/>
                        <a:pt x="29" y="113"/>
                      </a:cubicBezTo>
                      <a:cubicBezTo>
                        <a:pt x="31" y="114"/>
                        <a:pt x="29" y="114"/>
                        <a:pt x="31" y="115"/>
                      </a:cubicBezTo>
                      <a:cubicBezTo>
                        <a:pt x="30" y="116"/>
                        <a:pt x="30" y="118"/>
                        <a:pt x="29" y="120"/>
                      </a:cubicBezTo>
                      <a:cubicBezTo>
                        <a:pt x="29" y="119"/>
                        <a:pt x="27" y="118"/>
                        <a:pt x="27" y="119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19"/>
                        <a:pt x="28" y="119"/>
                        <a:pt x="28" y="119"/>
                      </a:cubicBezTo>
                      <a:cubicBezTo>
                        <a:pt x="28" y="120"/>
                        <a:pt x="29" y="121"/>
                        <a:pt x="30" y="121"/>
                      </a:cubicBezTo>
                      <a:cubicBezTo>
                        <a:pt x="31" y="126"/>
                        <a:pt x="24" y="127"/>
                        <a:pt x="23" y="131"/>
                      </a:cubicBezTo>
                      <a:cubicBezTo>
                        <a:pt x="21" y="132"/>
                        <a:pt x="22" y="134"/>
                        <a:pt x="22" y="135"/>
                      </a:cubicBezTo>
                      <a:cubicBezTo>
                        <a:pt x="17" y="136"/>
                        <a:pt x="13" y="138"/>
                        <a:pt x="14" y="142"/>
                      </a:cubicBezTo>
                      <a:cubicBezTo>
                        <a:pt x="14" y="142"/>
                        <a:pt x="7" y="138"/>
                        <a:pt x="6" y="1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129">
                  <a:extLst>
                    <a:ext uri="{FF2B5EF4-FFF2-40B4-BE49-F238E27FC236}">
                      <a16:creationId xmlns:a16="http://schemas.microsoft.com/office/drawing/2014/main" id="{55B5A4D0-0828-4490-80D5-6364C9DDA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5" y="1233"/>
                  <a:ext cx="1" cy="0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1"/>
                        <a:pt x="2" y="1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130">
                  <a:extLst>
                    <a:ext uri="{FF2B5EF4-FFF2-40B4-BE49-F238E27FC236}">
                      <a16:creationId xmlns:a16="http://schemas.microsoft.com/office/drawing/2014/main" id="{346C013F-531B-47B2-A26A-EA53231A5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4"/>
                  <a:ext cx="1" cy="1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131">
                  <a:extLst>
                    <a:ext uri="{FF2B5EF4-FFF2-40B4-BE49-F238E27FC236}">
                      <a16:creationId xmlns:a16="http://schemas.microsoft.com/office/drawing/2014/main" id="{C15754AE-B3B0-4A18-9F28-0C4D5D49EA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1"/>
                        <a:pt x="0" y="0"/>
                        <a:pt x="0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132">
                  <a:extLst>
                    <a:ext uri="{FF2B5EF4-FFF2-40B4-BE49-F238E27FC236}">
                      <a16:creationId xmlns:a16="http://schemas.microsoft.com/office/drawing/2014/main" id="{E2CA164D-F9C7-4E4C-83C6-CB4E6690A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133">
                  <a:extLst>
                    <a:ext uri="{FF2B5EF4-FFF2-40B4-BE49-F238E27FC236}">
                      <a16:creationId xmlns:a16="http://schemas.microsoft.com/office/drawing/2014/main" id="{A890C3CB-971F-46FB-A62D-7D0A67184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5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134">
                  <a:extLst>
                    <a:ext uri="{FF2B5EF4-FFF2-40B4-BE49-F238E27FC236}">
                      <a16:creationId xmlns:a16="http://schemas.microsoft.com/office/drawing/2014/main" id="{99E9AB7C-8B4A-4AF5-9152-911F2C7D5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9" y="1236"/>
                  <a:ext cx="1" cy="0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1 h 1"/>
                    <a:gd name="T4" fmla="*/ 1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135">
                  <a:extLst>
                    <a:ext uri="{FF2B5EF4-FFF2-40B4-BE49-F238E27FC236}">
                      <a16:creationId xmlns:a16="http://schemas.microsoft.com/office/drawing/2014/main" id="{E89230E6-F8ED-48D0-81E0-2B31642B0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237"/>
                  <a:ext cx="0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136">
                  <a:extLst>
                    <a:ext uri="{FF2B5EF4-FFF2-40B4-BE49-F238E27FC236}">
                      <a16:creationId xmlns:a16="http://schemas.microsoft.com/office/drawing/2014/main" id="{0408CB6B-FB48-4225-A3FF-01BBDB96B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12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137">
                  <a:extLst>
                    <a:ext uri="{FF2B5EF4-FFF2-40B4-BE49-F238E27FC236}">
                      <a16:creationId xmlns:a16="http://schemas.microsoft.com/office/drawing/2014/main" id="{C66DBCC2-A3C7-436C-B133-369195EAF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1"/>
                  <a:ext cx="0" cy="0"/>
                </a:xfrm>
                <a:custGeom>
                  <a:avLst/>
                  <a:gdLst>
                    <a:gd name="T0" fmla="*/ 2 w 3"/>
                    <a:gd name="T1" fmla="*/ 0 h 1"/>
                    <a:gd name="T2" fmla="*/ 1 w 3"/>
                    <a:gd name="T3" fmla="*/ 0 h 1"/>
                    <a:gd name="T4" fmla="*/ 2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cubicBezTo>
                        <a:pt x="3" y="1"/>
                        <a:pt x="1" y="0"/>
                        <a:pt x="1" y="0"/>
                      </a:cubicBezTo>
                      <a:cubicBezTo>
                        <a:pt x="0" y="0"/>
                        <a:pt x="2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138">
                  <a:extLst>
                    <a:ext uri="{FF2B5EF4-FFF2-40B4-BE49-F238E27FC236}">
                      <a16:creationId xmlns:a16="http://schemas.microsoft.com/office/drawing/2014/main" id="{0AA78EAB-B55E-4117-8A89-C3A666E0C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6" y="125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139">
                  <a:extLst>
                    <a:ext uri="{FF2B5EF4-FFF2-40B4-BE49-F238E27FC236}">
                      <a16:creationId xmlns:a16="http://schemas.microsoft.com/office/drawing/2014/main" id="{24E28337-A7ED-4380-B664-19FB4C1C0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3" y="1478"/>
                  <a:ext cx="1" cy="1"/>
                </a:xfrm>
                <a:custGeom>
                  <a:avLst/>
                  <a:gdLst>
                    <a:gd name="T0" fmla="*/ 3 w 4"/>
                    <a:gd name="T1" fmla="*/ 3 h 4"/>
                    <a:gd name="T2" fmla="*/ 3 w 4"/>
                    <a:gd name="T3" fmla="*/ 1 h 4"/>
                    <a:gd name="T4" fmla="*/ 3 w 4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0"/>
                        <a:pt x="0" y="4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140">
                  <a:extLst>
                    <a:ext uri="{FF2B5EF4-FFF2-40B4-BE49-F238E27FC236}">
                      <a16:creationId xmlns:a16="http://schemas.microsoft.com/office/drawing/2014/main" id="{ACE267D2-7BFD-4150-BBE6-D4C0E5C14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" y="1480"/>
                  <a:ext cx="87" cy="170"/>
                </a:xfrm>
                <a:custGeom>
                  <a:avLst/>
                  <a:gdLst>
                    <a:gd name="T0" fmla="*/ 46 w 394"/>
                    <a:gd name="T1" fmla="*/ 654 h 740"/>
                    <a:gd name="T2" fmla="*/ 57 w 394"/>
                    <a:gd name="T3" fmla="*/ 632 h 740"/>
                    <a:gd name="T4" fmla="*/ 73 w 394"/>
                    <a:gd name="T5" fmla="*/ 584 h 740"/>
                    <a:gd name="T6" fmla="*/ 81 w 394"/>
                    <a:gd name="T7" fmla="*/ 569 h 740"/>
                    <a:gd name="T8" fmla="*/ 106 w 394"/>
                    <a:gd name="T9" fmla="*/ 521 h 740"/>
                    <a:gd name="T10" fmla="*/ 113 w 394"/>
                    <a:gd name="T11" fmla="*/ 505 h 740"/>
                    <a:gd name="T12" fmla="*/ 123 w 394"/>
                    <a:gd name="T13" fmla="*/ 476 h 740"/>
                    <a:gd name="T14" fmla="*/ 135 w 394"/>
                    <a:gd name="T15" fmla="*/ 454 h 740"/>
                    <a:gd name="T16" fmla="*/ 143 w 394"/>
                    <a:gd name="T17" fmla="*/ 441 h 740"/>
                    <a:gd name="T18" fmla="*/ 145 w 394"/>
                    <a:gd name="T19" fmla="*/ 428 h 740"/>
                    <a:gd name="T20" fmla="*/ 156 w 394"/>
                    <a:gd name="T21" fmla="*/ 401 h 740"/>
                    <a:gd name="T22" fmla="*/ 165 w 394"/>
                    <a:gd name="T23" fmla="*/ 386 h 740"/>
                    <a:gd name="T24" fmla="*/ 171 w 394"/>
                    <a:gd name="T25" fmla="*/ 370 h 740"/>
                    <a:gd name="T26" fmla="*/ 184 w 394"/>
                    <a:gd name="T27" fmla="*/ 352 h 740"/>
                    <a:gd name="T28" fmla="*/ 197 w 394"/>
                    <a:gd name="T29" fmla="*/ 330 h 740"/>
                    <a:gd name="T30" fmla="*/ 214 w 394"/>
                    <a:gd name="T31" fmla="*/ 305 h 740"/>
                    <a:gd name="T32" fmla="*/ 219 w 394"/>
                    <a:gd name="T33" fmla="*/ 293 h 740"/>
                    <a:gd name="T34" fmla="*/ 228 w 394"/>
                    <a:gd name="T35" fmla="*/ 284 h 740"/>
                    <a:gd name="T36" fmla="*/ 231 w 394"/>
                    <a:gd name="T37" fmla="*/ 274 h 740"/>
                    <a:gd name="T38" fmla="*/ 234 w 394"/>
                    <a:gd name="T39" fmla="*/ 269 h 740"/>
                    <a:gd name="T40" fmla="*/ 240 w 394"/>
                    <a:gd name="T41" fmla="*/ 257 h 740"/>
                    <a:gd name="T42" fmla="*/ 262 w 394"/>
                    <a:gd name="T43" fmla="*/ 221 h 740"/>
                    <a:gd name="T44" fmla="*/ 270 w 394"/>
                    <a:gd name="T45" fmla="*/ 206 h 740"/>
                    <a:gd name="T46" fmla="*/ 278 w 394"/>
                    <a:gd name="T47" fmla="*/ 194 h 740"/>
                    <a:gd name="T48" fmla="*/ 296 w 394"/>
                    <a:gd name="T49" fmla="*/ 165 h 740"/>
                    <a:gd name="T50" fmla="*/ 306 w 394"/>
                    <a:gd name="T51" fmla="*/ 161 h 740"/>
                    <a:gd name="T52" fmla="*/ 306 w 394"/>
                    <a:gd name="T53" fmla="*/ 147 h 740"/>
                    <a:gd name="T54" fmla="*/ 305 w 394"/>
                    <a:gd name="T55" fmla="*/ 135 h 740"/>
                    <a:gd name="T56" fmla="*/ 315 w 394"/>
                    <a:gd name="T57" fmla="*/ 122 h 740"/>
                    <a:gd name="T58" fmla="*/ 315 w 394"/>
                    <a:gd name="T59" fmla="*/ 116 h 740"/>
                    <a:gd name="T60" fmla="*/ 320 w 394"/>
                    <a:gd name="T61" fmla="*/ 111 h 740"/>
                    <a:gd name="T62" fmla="*/ 332 w 394"/>
                    <a:gd name="T63" fmla="*/ 104 h 740"/>
                    <a:gd name="T64" fmla="*/ 333 w 394"/>
                    <a:gd name="T65" fmla="*/ 89 h 740"/>
                    <a:gd name="T66" fmla="*/ 338 w 394"/>
                    <a:gd name="T67" fmla="*/ 85 h 740"/>
                    <a:gd name="T68" fmla="*/ 340 w 394"/>
                    <a:gd name="T69" fmla="*/ 73 h 740"/>
                    <a:gd name="T70" fmla="*/ 346 w 394"/>
                    <a:gd name="T71" fmla="*/ 62 h 740"/>
                    <a:gd name="T72" fmla="*/ 351 w 394"/>
                    <a:gd name="T73" fmla="*/ 71 h 740"/>
                    <a:gd name="T74" fmla="*/ 355 w 394"/>
                    <a:gd name="T75" fmla="*/ 49 h 740"/>
                    <a:gd name="T76" fmla="*/ 378 w 394"/>
                    <a:gd name="T77" fmla="*/ 26 h 740"/>
                    <a:gd name="T78" fmla="*/ 384 w 394"/>
                    <a:gd name="T79" fmla="*/ 19 h 740"/>
                    <a:gd name="T80" fmla="*/ 391 w 394"/>
                    <a:gd name="T81" fmla="*/ 0 h 740"/>
                    <a:gd name="T82" fmla="*/ 393 w 394"/>
                    <a:gd name="T83" fmla="*/ 9 h 740"/>
                    <a:gd name="T84" fmla="*/ 381 w 394"/>
                    <a:gd name="T85" fmla="*/ 25 h 740"/>
                    <a:gd name="T86" fmla="*/ 373 w 394"/>
                    <a:gd name="T87" fmla="*/ 61 h 740"/>
                    <a:gd name="T88" fmla="*/ 349 w 394"/>
                    <a:gd name="T89" fmla="*/ 115 h 740"/>
                    <a:gd name="T90" fmla="*/ 319 w 394"/>
                    <a:gd name="T91" fmla="*/ 174 h 740"/>
                    <a:gd name="T92" fmla="*/ 293 w 394"/>
                    <a:gd name="T93" fmla="*/ 220 h 740"/>
                    <a:gd name="T94" fmla="*/ 274 w 394"/>
                    <a:gd name="T95" fmla="*/ 253 h 740"/>
                    <a:gd name="T96" fmla="*/ 231 w 394"/>
                    <a:gd name="T97" fmla="*/ 321 h 740"/>
                    <a:gd name="T98" fmla="*/ 207 w 394"/>
                    <a:gd name="T99" fmla="*/ 356 h 740"/>
                    <a:gd name="T100" fmla="*/ 182 w 394"/>
                    <a:gd name="T101" fmla="*/ 398 h 740"/>
                    <a:gd name="T102" fmla="*/ 162 w 394"/>
                    <a:gd name="T103" fmla="*/ 445 h 740"/>
                    <a:gd name="T104" fmla="*/ 99 w 394"/>
                    <a:gd name="T105" fmla="*/ 584 h 740"/>
                    <a:gd name="T106" fmla="*/ 79 w 394"/>
                    <a:gd name="T107" fmla="*/ 631 h 740"/>
                    <a:gd name="T108" fmla="*/ 5 w 394"/>
                    <a:gd name="T109" fmla="*/ 740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94" h="740">
                      <a:moveTo>
                        <a:pt x="3" y="726"/>
                      </a:moveTo>
                      <a:cubicBezTo>
                        <a:pt x="2" y="714"/>
                        <a:pt x="16" y="707"/>
                        <a:pt x="18" y="695"/>
                      </a:cubicBezTo>
                      <a:cubicBezTo>
                        <a:pt x="18" y="694"/>
                        <a:pt x="21" y="697"/>
                        <a:pt x="22" y="694"/>
                      </a:cubicBezTo>
                      <a:cubicBezTo>
                        <a:pt x="22" y="682"/>
                        <a:pt x="34" y="670"/>
                        <a:pt x="44" y="661"/>
                      </a:cubicBezTo>
                      <a:cubicBezTo>
                        <a:pt x="44" y="662"/>
                        <a:pt x="44" y="662"/>
                        <a:pt x="44" y="662"/>
                      </a:cubicBezTo>
                      <a:cubicBezTo>
                        <a:pt x="46" y="660"/>
                        <a:pt x="45" y="656"/>
                        <a:pt x="46" y="654"/>
                      </a:cubicBezTo>
                      <a:cubicBezTo>
                        <a:pt x="47" y="654"/>
                        <a:pt x="47" y="655"/>
                        <a:pt x="48" y="655"/>
                      </a:cubicBezTo>
                      <a:cubicBezTo>
                        <a:pt x="46" y="653"/>
                        <a:pt x="49" y="650"/>
                        <a:pt x="48" y="649"/>
                      </a:cubicBezTo>
                      <a:cubicBezTo>
                        <a:pt x="50" y="648"/>
                        <a:pt x="51" y="649"/>
                        <a:pt x="52" y="648"/>
                      </a:cubicBezTo>
                      <a:cubicBezTo>
                        <a:pt x="51" y="646"/>
                        <a:pt x="51" y="646"/>
                        <a:pt x="51" y="646"/>
                      </a:cubicBezTo>
                      <a:cubicBezTo>
                        <a:pt x="48" y="639"/>
                        <a:pt x="56" y="637"/>
                        <a:pt x="56" y="631"/>
                      </a:cubicBezTo>
                      <a:cubicBezTo>
                        <a:pt x="56" y="631"/>
                        <a:pt x="57" y="632"/>
                        <a:pt x="57" y="632"/>
                      </a:cubicBezTo>
                      <a:cubicBezTo>
                        <a:pt x="58" y="622"/>
                        <a:pt x="64" y="612"/>
                        <a:pt x="67" y="603"/>
                      </a:cubicBezTo>
                      <a:cubicBezTo>
                        <a:pt x="68" y="603"/>
                        <a:pt x="69" y="604"/>
                        <a:pt x="70" y="604"/>
                      </a:cubicBezTo>
                      <a:cubicBezTo>
                        <a:pt x="68" y="603"/>
                        <a:pt x="69" y="600"/>
                        <a:pt x="70" y="597"/>
                      </a:cubicBezTo>
                      <a:cubicBezTo>
                        <a:pt x="73" y="597"/>
                        <a:pt x="70" y="592"/>
                        <a:pt x="72" y="589"/>
                      </a:cubicBezTo>
                      <a:cubicBezTo>
                        <a:pt x="73" y="590"/>
                        <a:pt x="73" y="590"/>
                        <a:pt x="73" y="590"/>
                      </a:cubicBezTo>
                      <a:cubicBezTo>
                        <a:pt x="71" y="587"/>
                        <a:pt x="76" y="588"/>
                        <a:pt x="73" y="584"/>
                      </a:cubicBezTo>
                      <a:cubicBezTo>
                        <a:pt x="76" y="584"/>
                        <a:pt x="76" y="584"/>
                        <a:pt x="76" y="584"/>
                      </a:cubicBezTo>
                      <a:cubicBezTo>
                        <a:pt x="73" y="581"/>
                        <a:pt x="79" y="582"/>
                        <a:pt x="78" y="579"/>
                      </a:cubicBezTo>
                      <a:cubicBezTo>
                        <a:pt x="78" y="579"/>
                        <a:pt x="78" y="579"/>
                        <a:pt x="78" y="579"/>
                      </a:cubicBezTo>
                      <a:cubicBezTo>
                        <a:pt x="78" y="577"/>
                        <a:pt x="80" y="577"/>
                        <a:pt x="80" y="575"/>
                      </a:cubicBezTo>
                      <a:cubicBezTo>
                        <a:pt x="80" y="575"/>
                        <a:pt x="80" y="575"/>
                        <a:pt x="80" y="575"/>
                      </a:cubicBezTo>
                      <a:cubicBezTo>
                        <a:pt x="81" y="571"/>
                        <a:pt x="84" y="570"/>
                        <a:pt x="81" y="569"/>
                      </a:cubicBezTo>
                      <a:cubicBezTo>
                        <a:pt x="84" y="568"/>
                        <a:pt x="81" y="573"/>
                        <a:pt x="85" y="572"/>
                      </a:cubicBezTo>
                      <a:cubicBezTo>
                        <a:pt x="87" y="559"/>
                        <a:pt x="94" y="547"/>
                        <a:pt x="99" y="535"/>
                      </a:cubicBezTo>
                      <a:cubicBezTo>
                        <a:pt x="101" y="534"/>
                        <a:pt x="102" y="533"/>
                        <a:pt x="103" y="533"/>
                      </a:cubicBezTo>
                      <a:cubicBezTo>
                        <a:pt x="103" y="532"/>
                        <a:pt x="104" y="529"/>
                        <a:pt x="104" y="527"/>
                      </a:cubicBezTo>
                      <a:cubicBezTo>
                        <a:pt x="103" y="527"/>
                        <a:pt x="105" y="527"/>
                        <a:pt x="106" y="526"/>
                      </a:cubicBezTo>
                      <a:cubicBezTo>
                        <a:pt x="108" y="525"/>
                        <a:pt x="104" y="522"/>
                        <a:pt x="106" y="521"/>
                      </a:cubicBezTo>
                      <a:cubicBezTo>
                        <a:pt x="106" y="522"/>
                        <a:pt x="107" y="523"/>
                        <a:pt x="108" y="523"/>
                      </a:cubicBezTo>
                      <a:cubicBezTo>
                        <a:pt x="107" y="520"/>
                        <a:pt x="109" y="517"/>
                        <a:pt x="109" y="514"/>
                      </a:cubicBezTo>
                      <a:cubicBezTo>
                        <a:pt x="109" y="515"/>
                        <a:pt x="109" y="516"/>
                        <a:pt x="110" y="516"/>
                      </a:cubicBezTo>
                      <a:cubicBezTo>
                        <a:pt x="109" y="512"/>
                        <a:pt x="113" y="511"/>
                        <a:pt x="112" y="508"/>
                      </a:cubicBezTo>
                      <a:cubicBezTo>
                        <a:pt x="114" y="510"/>
                        <a:pt x="114" y="510"/>
                        <a:pt x="114" y="510"/>
                      </a:cubicBezTo>
                      <a:cubicBezTo>
                        <a:pt x="117" y="507"/>
                        <a:pt x="111" y="507"/>
                        <a:pt x="113" y="505"/>
                      </a:cubicBezTo>
                      <a:cubicBezTo>
                        <a:pt x="114" y="506"/>
                        <a:pt x="114" y="506"/>
                        <a:pt x="115" y="506"/>
                      </a:cubicBezTo>
                      <a:cubicBezTo>
                        <a:pt x="113" y="502"/>
                        <a:pt x="117" y="497"/>
                        <a:pt x="117" y="494"/>
                      </a:cubicBezTo>
                      <a:cubicBezTo>
                        <a:pt x="117" y="494"/>
                        <a:pt x="118" y="494"/>
                        <a:pt x="118" y="494"/>
                      </a:cubicBezTo>
                      <a:cubicBezTo>
                        <a:pt x="119" y="491"/>
                        <a:pt x="121" y="488"/>
                        <a:pt x="122" y="484"/>
                      </a:cubicBezTo>
                      <a:cubicBezTo>
                        <a:pt x="123" y="483"/>
                        <a:pt x="125" y="486"/>
                        <a:pt x="126" y="482"/>
                      </a:cubicBezTo>
                      <a:cubicBezTo>
                        <a:pt x="123" y="481"/>
                        <a:pt x="128" y="476"/>
                        <a:pt x="123" y="476"/>
                      </a:cubicBezTo>
                      <a:cubicBezTo>
                        <a:pt x="125" y="473"/>
                        <a:pt x="128" y="469"/>
                        <a:pt x="128" y="467"/>
                      </a:cubicBezTo>
                      <a:cubicBezTo>
                        <a:pt x="129" y="469"/>
                        <a:pt x="133" y="467"/>
                        <a:pt x="132" y="470"/>
                      </a:cubicBezTo>
                      <a:cubicBezTo>
                        <a:pt x="135" y="469"/>
                        <a:pt x="135" y="469"/>
                        <a:pt x="135" y="469"/>
                      </a:cubicBezTo>
                      <a:cubicBezTo>
                        <a:pt x="136" y="470"/>
                        <a:pt x="133" y="470"/>
                        <a:pt x="135" y="471"/>
                      </a:cubicBezTo>
                      <a:cubicBezTo>
                        <a:pt x="136" y="469"/>
                        <a:pt x="136" y="465"/>
                        <a:pt x="137" y="464"/>
                      </a:cubicBezTo>
                      <a:cubicBezTo>
                        <a:pt x="136" y="461"/>
                        <a:pt x="133" y="457"/>
                        <a:pt x="135" y="454"/>
                      </a:cubicBezTo>
                      <a:cubicBezTo>
                        <a:pt x="135" y="456"/>
                        <a:pt x="139" y="454"/>
                        <a:pt x="139" y="456"/>
                      </a:cubicBezTo>
                      <a:cubicBezTo>
                        <a:pt x="135" y="448"/>
                        <a:pt x="135" y="448"/>
                        <a:pt x="135" y="448"/>
                      </a:cubicBezTo>
                      <a:cubicBezTo>
                        <a:pt x="136" y="446"/>
                        <a:pt x="138" y="449"/>
                        <a:pt x="138" y="446"/>
                      </a:cubicBezTo>
                      <a:cubicBezTo>
                        <a:pt x="137" y="446"/>
                        <a:pt x="137" y="445"/>
                        <a:pt x="136" y="444"/>
                      </a:cubicBezTo>
                      <a:cubicBezTo>
                        <a:pt x="137" y="444"/>
                        <a:pt x="138" y="439"/>
                        <a:pt x="141" y="440"/>
                      </a:cubicBezTo>
                      <a:cubicBezTo>
                        <a:pt x="143" y="440"/>
                        <a:pt x="141" y="442"/>
                        <a:pt x="143" y="441"/>
                      </a:cubicBezTo>
                      <a:cubicBezTo>
                        <a:pt x="144" y="439"/>
                        <a:pt x="143" y="438"/>
                        <a:pt x="144" y="436"/>
                      </a:cubicBezTo>
                      <a:cubicBezTo>
                        <a:pt x="144" y="436"/>
                        <a:pt x="144" y="436"/>
                        <a:pt x="144" y="436"/>
                      </a:cubicBezTo>
                      <a:cubicBezTo>
                        <a:pt x="145" y="435"/>
                        <a:pt x="145" y="431"/>
                        <a:pt x="143" y="432"/>
                      </a:cubicBezTo>
                      <a:cubicBezTo>
                        <a:pt x="142" y="433"/>
                        <a:pt x="145" y="432"/>
                        <a:pt x="143" y="433"/>
                      </a:cubicBezTo>
                      <a:cubicBezTo>
                        <a:pt x="142" y="432"/>
                        <a:pt x="142" y="429"/>
                        <a:pt x="143" y="426"/>
                      </a:cubicBezTo>
                      <a:cubicBezTo>
                        <a:pt x="144" y="427"/>
                        <a:pt x="144" y="428"/>
                        <a:pt x="145" y="428"/>
                      </a:cubicBezTo>
                      <a:cubicBezTo>
                        <a:pt x="144" y="424"/>
                        <a:pt x="145" y="420"/>
                        <a:pt x="146" y="417"/>
                      </a:cubicBezTo>
                      <a:cubicBezTo>
                        <a:pt x="145" y="416"/>
                        <a:pt x="148" y="419"/>
                        <a:pt x="147" y="419"/>
                      </a:cubicBezTo>
                      <a:cubicBezTo>
                        <a:pt x="151" y="416"/>
                        <a:pt x="149" y="409"/>
                        <a:pt x="154" y="407"/>
                      </a:cubicBezTo>
                      <a:cubicBezTo>
                        <a:pt x="154" y="408"/>
                        <a:pt x="152" y="407"/>
                        <a:pt x="152" y="407"/>
                      </a:cubicBezTo>
                      <a:cubicBezTo>
                        <a:pt x="153" y="405"/>
                        <a:pt x="155" y="406"/>
                        <a:pt x="155" y="404"/>
                      </a:cubicBezTo>
                      <a:cubicBezTo>
                        <a:pt x="157" y="405"/>
                        <a:pt x="156" y="402"/>
                        <a:pt x="156" y="401"/>
                      </a:cubicBezTo>
                      <a:cubicBezTo>
                        <a:pt x="156" y="400"/>
                        <a:pt x="157" y="401"/>
                        <a:pt x="157" y="402"/>
                      </a:cubicBezTo>
                      <a:cubicBezTo>
                        <a:pt x="157" y="400"/>
                        <a:pt x="159" y="391"/>
                        <a:pt x="163" y="388"/>
                      </a:cubicBezTo>
                      <a:cubicBezTo>
                        <a:pt x="163" y="387"/>
                        <a:pt x="162" y="383"/>
                        <a:pt x="163" y="382"/>
                      </a:cubicBezTo>
                      <a:cubicBezTo>
                        <a:pt x="164" y="384"/>
                        <a:pt x="164" y="384"/>
                        <a:pt x="164" y="384"/>
                      </a:cubicBezTo>
                      <a:cubicBezTo>
                        <a:pt x="166" y="383"/>
                        <a:pt x="166" y="380"/>
                        <a:pt x="168" y="381"/>
                      </a:cubicBezTo>
                      <a:cubicBezTo>
                        <a:pt x="167" y="378"/>
                        <a:pt x="165" y="390"/>
                        <a:pt x="165" y="386"/>
                      </a:cubicBezTo>
                      <a:cubicBezTo>
                        <a:pt x="167" y="387"/>
                        <a:pt x="164" y="381"/>
                        <a:pt x="166" y="383"/>
                      </a:cubicBezTo>
                      <a:cubicBezTo>
                        <a:pt x="167" y="381"/>
                        <a:pt x="166" y="378"/>
                        <a:pt x="169" y="377"/>
                      </a:cubicBezTo>
                      <a:cubicBezTo>
                        <a:pt x="169" y="377"/>
                        <a:pt x="171" y="380"/>
                        <a:pt x="172" y="378"/>
                      </a:cubicBezTo>
                      <a:cubicBezTo>
                        <a:pt x="173" y="375"/>
                        <a:pt x="171" y="377"/>
                        <a:pt x="172" y="374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0" y="371"/>
                        <a:pt x="174" y="370"/>
                        <a:pt x="171" y="370"/>
                      </a:cubicBezTo>
                      <a:cubicBezTo>
                        <a:pt x="173" y="370"/>
                        <a:pt x="173" y="365"/>
                        <a:pt x="176" y="367"/>
                      </a:cubicBezTo>
                      <a:cubicBezTo>
                        <a:pt x="178" y="369"/>
                        <a:pt x="178" y="369"/>
                        <a:pt x="178" y="369"/>
                      </a:cubicBezTo>
                      <a:cubicBezTo>
                        <a:pt x="178" y="367"/>
                        <a:pt x="176" y="365"/>
                        <a:pt x="176" y="364"/>
                      </a:cubicBezTo>
                      <a:cubicBezTo>
                        <a:pt x="176" y="364"/>
                        <a:pt x="177" y="364"/>
                        <a:pt x="177" y="364"/>
                      </a:cubicBezTo>
                      <a:cubicBezTo>
                        <a:pt x="174" y="362"/>
                        <a:pt x="179" y="361"/>
                        <a:pt x="177" y="358"/>
                      </a:cubicBezTo>
                      <a:cubicBezTo>
                        <a:pt x="180" y="356"/>
                        <a:pt x="181" y="352"/>
                        <a:pt x="184" y="352"/>
                      </a:cubicBezTo>
                      <a:cubicBezTo>
                        <a:pt x="184" y="349"/>
                        <a:pt x="184" y="347"/>
                        <a:pt x="186" y="345"/>
                      </a:cubicBezTo>
                      <a:cubicBezTo>
                        <a:pt x="186" y="346"/>
                        <a:pt x="186" y="346"/>
                        <a:pt x="187" y="347"/>
                      </a:cubicBezTo>
                      <a:cubicBezTo>
                        <a:pt x="189" y="346"/>
                        <a:pt x="188" y="345"/>
                        <a:pt x="188" y="343"/>
                      </a:cubicBezTo>
                      <a:cubicBezTo>
                        <a:pt x="189" y="344"/>
                        <a:pt x="192" y="342"/>
                        <a:pt x="194" y="341"/>
                      </a:cubicBezTo>
                      <a:cubicBezTo>
                        <a:pt x="194" y="339"/>
                        <a:pt x="192" y="338"/>
                        <a:pt x="191" y="337"/>
                      </a:cubicBezTo>
                      <a:cubicBezTo>
                        <a:pt x="196" y="337"/>
                        <a:pt x="192" y="330"/>
                        <a:pt x="197" y="330"/>
                      </a:cubicBezTo>
                      <a:cubicBezTo>
                        <a:pt x="197" y="331"/>
                        <a:pt x="197" y="334"/>
                        <a:pt x="198" y="333"/>
                      </a:cubicBezTo>
                      <a:cubicBezTo>
                        <a:pt x="203" y="333"/>
                        <a:pt x="198" y="328"/>
                        <a:pt x="201" y="326"/>
                      </a:cubicBezTo>
                      <a:cubicBezTo>
                        <a:pt x="198" y="325"/>
                        <a:pt x="198" y="325"/>
                        <a:pt x="198" y="325"/>
                      </a:cubicBezTo>
                      <a:cubicBezTo>
                        <a:pt x="201" y="324"/>
                        <a:pt x="199" y="319"/>
                        <a:pt x="202" y="322"/>
                      </a:cubicBezTo>
                      <a:cubicBezTo>
                        <a:pt x="201" y="320"/>
                        <a:pt x="205" y="319"/>
                        <a:pt x="202" y="317"/>
                      </a:cubicBezTo>
                      <a:cubicBezTo>
                        <a:pt x="207" y="314"/>
                        <a:pt x="207" y="305"/>
                        <a:pt x="214" y="305"/>
                      </a:cubicBezTo>
                      <a:cubicBezTo>
                        <a:pt x="214" y="304"/>
                        <a:pt x="216" y="303"/>
                        <a:pt x="214" y="302"/>
                      </a:cubicBezTo>
                      <a:cubicBezTo>
                        <a:pt x="212" y="302"/>
                        <a:pt x="214" y="305"/>
                        <a:pt x="213" y="304"/>
                      </a:cubicBezTo>
                      <a:cubicBezTo>
                        <a:pt x="213" y="304"/>
                        <a:pt x="212" y="303"/>
                        <a:pt x="212" y="303"/>
                      </a:cubicBezTo>
                      <a:cubicBezTo>
                        <a:pt x="213" y="302"/>
                        <a:pt x="214" y="301"/>
                        <a:pt x="216" y="303"/>
                      </a:cubicBezTo>
                      <a:cubicBezTo>
                        <a:pt x="220" y="301"/>
                        <a:pt x="213" y="297"/>
                        <a:pt x="217" y="294"/>
                      </a:cubicBezTo>
                      <a:cubicBezTo>
                        <a:pt x="218" y="295"/>
                        <a:pt x="218" y="295"/>
                        <a:pt x="219" y="293"/>
                      </a:cubicBezTo>
                      <a:cubicBezTo>
                        <a:pt x="218" y="290"/>
                        <a:pt x="218" y="290"/>
                        <a:pt x="218" y="290"/>
                      </a:cubicBezTo>
                      <a:cubicBezTo>
                        <a:pt x="221" y="287"/>
                        <a:pt x="222" y="290"/>
                        <a:pt x="224" y="291"/>
                      </a:cubicBezTo>
                      <a:cubicBezTo>
                        <a:pt x="225" y="289"/>
                        <a:pt x="226" y="288"/>
                        <a:pt x="225" y="286"/>
                      </a:cubicBezTo>
                      <a:cubicBezTo>
                        <a:pt x="228" y="286"/>
                        <a:pt x="228" y="286"/>
                        <a:pt x="228" y="286"/>
                      </a:cubicBezTo>
                      <a:cubicBezTo>
                        <a:pt x="226" y="286"/>
                        <a:pt x="228" y="284"/>
                        <a:pt x="228" y="283"/>
                      </a:cubicBezTo>
                      <a:cubicBezTo>
                        <a:pt x="228" y="284"/>
                        <a:pt x="228" y="284"/>
                        <a:pt x="228" y="284"/>
                      </a:cubicBezTo>
                      <a:cubicBezTo>
                        <a:pt x="229" y="284"/>
                        <a:pt x="229" y="282"/>
                        <a:pt x="230" y="281"/>
                      </a:cubicBezTo>
                      <a:cubicBezTo>
                        <a:pt x="228" y="281"/>
                        <a:pt x="227" y="282"/>
                        <a:pt x="226" y="283"/>
                      </a:cubicBezTo>
                      <a:cubicBezTo>
                        <a:pt x="225" y="282"/>
                        <a:pt x="226" y="281"/>
                        <a:pt x="226" y="279"/>
                      </a:cubicBezTo>
                      <a:cubicBezTo>
                        <a:pt x="228" y="281"/>
                        <a:pt x="229" y="278"/>
                        <a:pt x="230" y="277"/>
                      </a:cubicBezTo>
                      <a:cubicBezTo>
                        <a:pt x="231" y="276"/>
                        <a:pt x="229" y="274"/>
                        <a:pt x="229" y="274"/>
                      </a:cubicBezTo>
                      <a:cubicBezTo>
                        <a:pt x="230" y="274"/>
                        <a:pt x="230" y="272"/>
                        <a:pt x="231" y="274"/>
                      </a:cubicBezTo>
                      <a:cubicBezTo>
                        <a:pt x="231" y="274"/>
                        <a:pt x="230" y="274"/>
                        <a:pt x="230" y="275"/>
                      </a:cubicBezTo>
                      <a:cubicBezTo>
                        <a:pt x="231" y="275"/>
                        <a:pt x="233" y="276"/>
                        <a:pt x="233" y="273"/>
                      </a:cubicBezTo>
                      <a:cubicBezTo>
                        <a:pt x="233" y="272"/>
                        <a:pt x="229" y="271"/>
                        <a:pt x="232" y="270"/>
                      </a:cubicBezTo>
                      <a:cubicBezTo>
                        <a:pt x="232" y="271"/>
                        <a:pt x="232" y="271"/>
                        <a:pt x="233" y="272"/>
                      </a:cubicBezTo>
                      <a:cubicBezTo>
                        <a:pt x="235" y="270"/>
                        <a:pt x="235" y="270"/>
                        <a:pt x="235" y="270"/>
                      </a:cubicBezTo>
                      <a:cubicBezTo>
                        <a:pt x="234" y="269"/>
                        <a:pt x="234" y="269"/>
                        <a:pt x="234" y="269"/>
                      </a:cubicBezTo>
                      <a:cubicBezTo>
                        <a:pt x="234" y="269"/>
                        <a:pt x="234" y="270"/>
                        <a:pt x="235" y="270"/>
                      </a:cubicBezTo>
                      <a:cubicBezTo>
                        <a:pt x="233" y="268"/>
                        <a:pt x="236" y="266"/>
                        <a:pt x="234" y="264"/>
                      </a:cubicBezTo>
                      <a:cubicBezTo>
                        <a:pt x="235" y="262"/>
                        <a:pt x="237" y="262"/>
                        <a:pt x="238" y="261"/>
                      </a:cubicBezTo>
                      <a:cubicBezTo>
                        <a:pt x="238" y="261"/>
                        <a:pt x="238" y="261"/>
                        <a:pt x="238" y="261"/>
                      </a:cubicBezTo>
                      <a:cubicBezTo>
                        <a:pt x="240" y="260"/>
                        <a:pt x="241" y="258"/>
                        <a:pt x="240" y="256"/>
                      </a:cubicBezTo>
                      <a:cubicBezTo>
                        <a:pt x="240" y="257"/>
                        <a:pt x="240" y="257"/>
                        <a:pt x="240" y="257"/>
                      </a:cubicBezTo>
                      <a:cubicBezTo>
                        <a:pt x="241" y="256"/>
                        <a:pt x="242" y="254"/>
                        <a:pt x="241" y="252"/>
                      </a:cubicBezTo>
                      <a:cubicBezTo>
                        <a:pt x="244" y="251"/>
                        <a:pt x="248" y="256"/>
                        <a:pt x="248" y="252"/>
                      </a:cubicBezTo>
                      <a:cubicBezTo>
                        <a:pt x="249" y="250"/>
                        <a:pt x="246" y="247"/>
                        <a:pt x="245" y="247"/>
                      </a:cubicBezTo>
                      <a:cubicBezTo>
                        <a:pt x="248" y="245"/>
                        <a:pt x="248" y="239"/>
                        <a:pt x="252" y="237"/>
                      </a:cubicBezTo>
                      <a:cubicBezTo>
                        <a:pt x="252" y="236"/>
                        <a:pt x="251" y="236"/>
                        <a:pt x="251" y="235"/>
                      </a:cubicBezTo>
                      <a:cubicBezTo>
                        <a:pt x="255" y="230"/>
                        <a:pt x="256" y="223"/>
                        <a:pt x="262" y="221"/>
                      </a:cubicBezTo>
                      <a:cubicBezTo>
                        <a:pt x="262" y="223"/>
                        <a:pt x="264" y="222"/>
                        <a:pt x="265" y="223"/>
                      </a:cubicBezTo>
                      <a:cubicBezTo>
                        <a:pt x="264" y="220"/>
                        <a:pt x="267" y="222"/>
                        <a:pt x="265" y="220"/>
                      </a:cubicBezTo>
                      <a:cubicBezTo>
                        <a:pt x="263" y="219"/>
                        <a:pt x="263" y="219"/>
                        <a:pt x="261" y="220"/>
                      </a:cubicBezTo>
                      <a:cubicBezTo>
                        <a:pt x="262" y="216"/>
                        <a:pt x="265" y="211"/>
                        <a:pt x="267" y="211"/>
                      </a:cubicBezTo>
                      <a:cubicBezTo>
                        <a:pt x="266" y="211"/>
                        <a:pt x="266" y="210"/>
                        <a:pt x="266" y="209"/>
                      </a:cubicBezTo>
                      <a:cubicBezTo>
                        <a:pt x="268" y="211"/>
                        <a:pt x="270" y="209"/>
                        <a:pt x="270" y="206"/>
                      </a:cubicBezTo>
                      <a:cubicBezTo>
                        <a:pt x="269" y="205"/>
                        <a:pt x="269" y="205"/>
                        <a:pt x="269" y="205"/>
                      </a:cubicBezTo>
                      <a:cubicBezTo>
                        <a:pt x="271" y="205"/>
                        <a:pt x="271" y="205"/>
                        <a:pt x="271" y="205"/>
                      </a:cubicBezTo>
                      <a:cubicBezTo>
                        <a:pt x="271" y="204"/>
                        <a:pt x="268" y="202"/>
                        <a:pt x="271" y="202"/>
                      </a:cubicBezTo>
                      <a:cubicBezTo>
                        <a:pt x="272" y="202"/>
                        <a:pt x="272" y="202"/>
                        <a:pt x="273" y="202"/>
                      </a:cubicBezTo>
                      <a:cubicBezTo>
                        <a:pt x="273" y="200"/>
                        <a:pt x="272" y="196"/>
                        <a:pt x="275" y="195"/>
                      </a:cubicBezTo>
                      <a:cubicBezTo>
                        <a:pt x="278" y="194"/>
                        <a:pt x="278" y="194"/>
                        <a:pt x="278" y="194"/>
                      </a:cubicBezTo>
                      <a:cubicBezTo>
                        <a:pt x="278" y="193"/>
                        <a:pt x="278" y="191"/>
                        <a:pt x="276" y="192"/>
                      </a:cubicBezTo>
                      <a:cubicBezTo>
                        <a:pt x="279" y="190"/>
                        <a:pt x="281" y="188"/>
                        <a:pt x="283" y="188"/>
                      </a:cubicBezTo>
                      <a:cubicBezTo>
                        <a:pt x="282" y="179"/>
                        <a:pt x="287" y="171"/>
                        <a:pt x="291" y="164"/>
                      </a:cubicBezTo>
                      <a:cubicBezTo>
                        <a:pt x="292" y="165"/>
                        <a:pt x="292" y="165"/>
                        <a:pt x="292" y="165"/>
                      </a:cubicBezTo>
                      <a:cubicBezTo>
                        <a:pt x="294" y="164"/>
                        <a:pt x="291" y="163"/>
                        <a:pt x="292" y="162"/>
                      </a:cubicBezTo>
                      <a:cubicBezTo>
                        <a:pt x="293" y="164"/>
                        <a:pt x="295" y="163"/>
                        <a:pt x="296" y="165"/>
                      </a:cubicBezTo>
                      <a:cubicBezTo>
                        <a:pt x="299" y="163"/>
                        <a:pt x="296" y="160"/>
                        <a:pt x="296" y="158"/>
                      </a:cubicBezTo>
                      <a:cubicBezTo>
                        <a:pt x="295" y="157"/>
                        <a:pt x="296" y="160"/>
                        <a:pt x="295" y="159"/>
                      </a:cubicBezTo>
                      <a:cubicBezTo>
                        <a:pt x="294" y="158"/>
                        <a:pt x="298" y="156"/>
                        <a:pt x="296" y="154"/>
                      </a:cubicBezTo>
                      <a:cubicBezTo>
                        <a:pt x="297" y="154"/>
                        <a:pt x="299" y="156"/>
                        <a:pt x="299" y="156"/>
                      </a:cubicBezTo>
                      <a:cubicBezTo>
                        <a:pt x="299" y="154"/>
                        <a:pt x="299" y="154"/>
                        <a:pt x="299" y="154"/>
                      </a:cubicBezTo>
                      <a:cubicBezTo>
                        <a:pt x="303" y="154"/>
                        <a:pt x="301" y="161"/>
                        <a:pt x="306" y="161"/>
                      </a:cubicBezTo>
                      <a:cubicBezTo>
                        <a:pt x="307" y="160"/>
                        <a:pt x="307" y="160"/>
                        <a:pt x="307" y="160"/>
                      </a:cubicBezTo>
                      <a:cubicBezTo>
                        <a:pt x="310" y="160"/>
                        <a:pt x="307" y="165"/>
                        <a:pt x="310" y="162"/>
                      </a:cubicBezTo>
                      <a:cubicBezTo>
                        <a:pt x="310" y="160"/>
                        <a:pt x="307" y="156"/>
                        <a:pt x="305" y="157"/>
                      </a:cubicBezTo>
                      <a:cubicBezTo>
                        <a:pt x="307" y="154"/>
                        <a:pt x="301" y="153"/>
                        <a:pt x="303" y="149"/>
                      </a:cubicBezTo>
                      <a:cubicBezTo>
                        <a:pt x="305" y="149"/>
                        <a:pt x="302" y="152"/>
                        <a:pt x="304" y="153"/>
                      </a:cubicBezTo>
                      <a:cubicBezTo>
                        <a:pt x="307" y="152"/>
                        <a:pt x="305" y="149"/>
                        <a:pt x="306" y="147"/>
                      </a:cubicBezTo>
                      <a:cubicBezTo>
                        <a:pt x="304" y="149"/>
                        <a:pt x="303" y="146"/>
                        <a:pt x="303" y="145"/>
                      </a:cubicBezTo>
                      <a:cubicBezTo>
                        <a:pt x="305" y="143"/>
                        <a:pt x="305" y="147"/>
                        <a:pt x="306" y="145"/>
                      </a:cubicBezTo>
                      <a:cubicBezTo>
                        <a:pt x="305" y="143"/>
                        <a:pt x="305" y="140"/>
                        <a:pt x="303" y="142"/>
                      </a:cubicBezTo>
                      <a:cubicBezTo>
                        <a:pt x="301" y="139"/>
                        <a:pt x="306" y="140"/>
                        <a:pt x="304" y="137"/>
                      </a:cubicBezTo>
                      <a:cubicBezTo>
                        <a:pt x="307" y="137"/>
                        <a:pt x="308" y="143"/>
                        <a:pt x="310" y="140"/>
                      </a:cubicBezTo>
                      <a:cubicBezTo>
                        <a:pt x="308" y="140"/>
                        <a:pt x="309" y="135"/>
                        <a:pt x="305" y="135"/>
                      </a:cubicBezTo>
                      <a:cubicBezTo>
                        <a:pt x="307" y="134"/>
                        <a:pt x="308" y="135"/>
                        <a:pt x="309" y="137"/>
                      </a:cubicBezTo>
                      <a:cubicBezTo>
                        <a:pt x="311" y="136"/>
                        <a:pt x="307" y="131"/>
                        <a:pt x="312" y="132"/>
                      </a:cubicBezTo>
                      <a:cubicBezTo>
                        <a:pt x="310" y="131"/>
                        <a:pt x="310" y="131"/>
                        <a:pt x="310" y="131"/>
                      </a:cubicBezTo>
                      <a:cubicBezTo>
                        <a:pt x="311" y="131"/>
                        <a:pt x="312" y="130"/>
                        <a:pt x="314" y="130"/>
                      </a:cubicBezTo>
                      <a:cubicBezTo>
                        <a:pt x="314" y="129"/>
                        <a:pt x="313" y="124"/>
                        <a:pt x="316" y="126"/>
                      </a:cubicBezTo>
                      <a:cubicBezTo>
                        <a:pt x="316" y="125"/>
                        <a:pt x="318" y="122"/>
                        <a:pt x="315" y="122"/>
                      </a:cubicBezTo>
                      <a:cubicBezTo>
                        <a:pt x="313" y="123"/>
                        <a:pt x="316" y="125"/>
                        <a:pt x="312" y="125"/>
                      </a:cubicBezTo>
                      <a:cubicBezTo>
                        <a:pt x="315" y="125"/>
                        <a:pt x="313" y="122"/>
                        <a:pt x="313" y="120"/>
                      </a:cubicBezTo>
                      <a:cubicBezTo>
                        <a:pt x="314" y="121"/>
                        <a:pt x="314" y="121"/>
                        <a:pt x="314" y="121"/>
                      </a:cubicBezTo>
                      <a:cubicBezTo>
                        <a:pt x="314" y="120"/>
                        <a:pt x="315" y="118"/>
                        <a:pt x="314" y="117"/>
                      </a:cubicBezTo>
                      <a:cubicBezTo>
                        <a:pt x="315" y="118"/>
                        <a:pt x="316" y="118"/>
                        <a:pt x="316" y="118"/>
                      </a:cubicBezTo>
                      <a:cubicBezTo>
                        <a:pt x="315" y="116"/>
                        <a:pt x="315" y="116"/>
                        <a:pt x="315" y="116"/>
                      </a:cubicBezTo>
                      <a:cubicBezTo>
                        <a:pt x="315" y="113"/>
                        <a:pt x="319" y="117"/>
                        <a:pt x="320" y="114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20" y="117"/>
                        <a:pt x="322" y="117"/>
                        <a:pt x="322" y="115"/>
                      </a:cubicBezTo>
                      <a:cubicBezTo>
                        <a:pt x="321" y="114"/>
                        <a:pt x="319" y="111"/>
                        <a:pt x="318" y="110"/>
                      </a:cubicBezTo>
                      <a:cubicBezTo>
                        <a:pt x="318" y="108"/>
                        <a:pt x="320" y="111"/>
                        <a:pt x="319" y="108"/>
                      </a:cubicBezTo>
                      <a:cubicBezTo>
                        <a:pt x="320" y="111"/>
                        <a:pt x="320" y="111"/>
                        <a:pt x="320" y="111"/>
                      </a:cubicBezTo>
                      <a:cubicBezTo>
                        <a:pt x="321" y="112"/>
                        <a:pt x="324" y="112"/>
                        <a:pt x="325" y="110"/>
                      </a:cubicBezTo>
                      <a:cubicBezTo>
                        <a:pt x="325" y="108"/>
                        <a:pt x="324" y="105"/>
                        <a:pt x="322" y="106"/>
                      </a:cubicBezTo>
                      <a:cubicBezTo>
                        <a:pt x="322" y="105"/>
                        <a:pt x="324" y="104"/>
                        <a:pt x="325" y="106"/>
                      </a:cubicBezTo>
                      <a:cubicBezTo>
                        <a:pt x="326" y="103"/>
                        <a:pt x="323" y="105"/>
                        <a:pt x="323" y="102"/>
                      </a:cubicBezTo>
                      <a:cubicBezTo>
                        <a:pt x="325" y="102"/>
                        <a:pt x="328" y="101"/>
                        <a:pt x="330" y="100"/>
                      </a:cubicBezTo>
                      <a:cubicBezTo>
                        <a:pt x="332" y="104"/>
                        <a:pt x="332" y="104"/>
                        <a:pt x="332" y="104"/>
                      </a:cubicBezTo>
                      <a:cubicBezTo>
                        <a:pt x="333" y="102"/>
                        <a:pt x="333" y="102"/>
                        <a:pt x="333" y="102"/>
                      </a:cubicBezTo>
                      <a:cubicBezTo>
                        <a:pt x="334" y="105"/>
                        <a:pt x="335" y="102"/>
                        <a:pt x="337" y="105"/>
                      </a:cubicBezTo>
                      <a:cubicBezTo>
                        <a:pt x="338" y="104"/>
                        <a:pt x="338" y="102"/>
                        <a:pt x="338" y="101"/>
                      </a:cubicBezTo>
                      <a:cubicBezTo>
                        <a:pt x="332" y="102"/>
                        <a:pt x="334" y="95"/>
                        <a:pt x="330" y="94"/>
                      </a:cubicBezTo>
                      <a:cubicBezTo>
                        <a:pt x="331" y="90"/>
                        <a:pt x="340" y="96"/>
                        <a:pt x="336" y="89"/>
                      </a:cubicBezTo>
                      <a:cubicBezTo>
                        <a:pt x="335" y="89"/>
                        <a:pt x="333" y="86"/>
                        <a:pt x="333" y="89"/>
                      </a:cubicBezTo>
                      <a:cubicBezTo>
                        <a:pt x="334" y="87"/>
                        <a:pt x="330" y="86"/>
                        <a:pt x="333" y="84"/>
                      </a:cubicBezTo>
                      <a:cubicBezTo>
                        <a:pt x="333" y="86"/>
                        <a:pt x="338" y="83"/>
                        <a:pt x="338" y="87"/>
                      </a:cubicBezTo>
                      <a:cubicBezTo>
                        <a:pt x="337" y="87"/>
                        <a:pt x="337" y="89"/>
                        <a:pt x="337" y="89"/>
                      </a:cubicBezTo>
                      <a:cubicBezTo>
                        <a:pt x="339" y="89"/>
                        <a:pt x="340" y="91"/>
                        <a:pt x="342" y="89"/>
                      </a:cubicBezTo>
                      <a:cubicBezTo>
                        <a:pt x="342" y="87"/>
                        <a:pt x="343" y="85"/>
                        <a:pt x="341" y="84"/>
                      </a:cubicBezTo>
                      <a:cubicBezTo>
                        <a:pt x="339" y="83"/>
                        <a:pt x="340" y="87"/>
                        <a:pt x="338" y="85"/>
                      </a:cubicBezTo>
                      <a:cubicBezTo>
                        <a:pt x="339" y="81"/>
                        <a:pt x="342" y="83"/>
                        <a:pt x="339" y="80"/>
                      </a:cubicBezTo>
                      <a:cubicBezTo>
                        <a:pt x="339" y="82"/>
                        <a:pt x="336" y="81"/>
                        <a:pt x="335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6" y="79"/>
                        <a:pt x="336" y="79"/>
                        <a:pt x="336" y="79"/>
                      </a:cubicBezTo>
                      <a:cubicBezTo>
                        <a:pt x="339" y="76"/>
                        <a:pt x="334" y="76"/>
                        <a:pt x="336" y="73"/>
                      </a:cubicBezTo>
                      <a:cubicBezTo>
                        <a:pt x="340" y="73"/>
                        <a:pt x="340" y="73"/>
                        <a:pt x="340" y="73"/>
                      </a:cubicBezTo>
                      <a:cubicBezTo>
                        <a:pt x="342" y="75"/>
                        <a:pt x="336" y="77"/>
                        <a:pt x="341" y="79"/>
                      </a:cubicBezTo>
                      <a:cubicBezTo>
                        <a:pt x="342" y="77"/>
                        <a:pt x="340" y="75"/>
                        <a:pt x="342" y="73"/>
                      </a:cubicBezTo>
                      <a:cubicBezTo>
                        <a:pt x="342" y="74"/>
                        <a:pt x="342" y="75"/>
                        <a:pt x="342" y="75"/>
                      </a:cubicBezTo>
                      <a:cubicBezTo>
                        <a:pt x="343" y="75"/>
                        <a:pt x="348" y="76"/>
                        <a:pt x="347" y="72"/>
                      </a:cubicBezTo>
                      <a:cubicBezTo>
                        <a:pt x="347" y="69"/>
                        <a:pt x="346" y="71"/>
                        <a:pt x="344" y="70"/>
                      </a:cubicBezTo>
                      <a:cubicBezTo>
                        <a:pt x="346" y="66"/>
                        <a:pt x="345" y="64"/>
                        <a:pt x="346" y="62"/>
                      </a:cubicBezTo>
                      <a:cubicBezTo>
                        <a:pt x="348" y="64"/>
                        <a:pt x="348" y="58"/>
                        <a:pt x="350" y="62"/>
                      </a:cubicBezTo>
                      <a:cubicBezTo>
                        <a:pt x="347" y="62"/>
                        <a:pt x="345" y="67"/>
                        <a:pt x="347" y="70"/>
                      </a:cubicBezTo>
                      <a:cubicBezTo>
                        <a:pt x="351" y="70"/>
                        <a:pt x="345" y="73"/>
                        <a:pt x="348" y="75"/>
                      </a:cubicBezTo>
                      <a:cubicBezTo>
                        <a:pt x="350" y="72"/>
                        <a:pt x="353" y="74"/>
                        <a:pt x="355" y="75"/>
                      </a:cubicBezTo>
                      <a:cubicBezTo>
                        <a:pt x="356" y="74"/>
                        <a:pt x="355" y="73"/>
                        <a:pt x="355" y="72"/>
                      </a:cubicBezTo>
                      <a:cubicBezTo>
                        <a:pt x="353" y="71"/>
                        <a:pt x="353" y="72"/>
                        <a:pt x="351" y="71"/>
                      </a:cubicBezTo>
                      <a:cubicBezTo>
                        <a:pt x="353" y="68"/>
                        <a:pt x="353" y="64"/>
                        <a:pt x="352" y="62"/>
                      </a:cubicBezTo>
                      <a:cubicBezTo>
                        <a:pt x="354" y="61"/>
                        <a:pt x="356" y="62"/>
                        <a:pt x="355" y="64"/>
                      </a:cubicBezTo>
                      <a:cubicBezTo>
                        <a:pt x="356" y="60"/>
                        <a:pt x="359" y="56"/>
                        <a:pt x="361" y="53"/>
                      </a:cubicBezTo>
                      <a:cubicBezTo>
                        <a:pt x="357" y="53"/>
                        <a:pt x="362" y="48"/>
                        <a:pt x="359" y="48"/>
                      </a:cubicBezTo>
                      <a:cubicBezTo>
                        <a:pt x="357" y="50"/>
                        <a:pt x="354" y="50"/>
                        <a:pt x="353" y="49"/>
                      </a:cubicBezTo>
                      <a:cubicBezTo>
                        <a:pt x="354" y="48"/>
                        <a:pt x="354" y="49"/>
                        <a:pt x="355" y="49"/>
                      </a:cubicBezTo>
                      <a:cubicBezTo>
                        <a:pt x="354" y="47"/>
                        <a:pt x="360" y="48"/>
                        <a:pt x="357" y="45"/>
                      </a:cubicBezTo>
                      <a:cubicBezTo>
                        <a:pt x="357" y="49"/>
                        <a:pt x="361" y="48"/>
                        <a:pt x="363" y="50"/>
                      </a:cubicBezTo>
                      <a:cubicBezTo>
                        <a:pt x="363" y="47"/>
                        <a:pt x="365" y="51"/>
                        <a:pt x="367" y="48"/>
                      </a:cubicBezTo>
                      <a:cubicBezTo>
                        <a:pt x="366" y="45"/>
                        <a:pt x="366" y="42"/>
                        <a:pt x="367" y="39"/>
                      </a:cubicBezTo>
                      <a:cubicBezTo>
                        <a:pt x="371" y="36"/>
                        <a:pt x="371" y="30"/>
                        <a:pt x="372" y="26"/>
                      </a:cubicBezTo>
                      <a:cubicBezTo>
                        <a:pt x="375" y="25"/>
                        <a:pt x="377" y="28"/>
                        <a:pt x="378" y="26"/>
                      </a:cubicBezTo>
                      <a:cubicBezTo>
                        <a:pt x="379" y="24"/>
                        <a:pt x="374" y="26"/>
                        <a:pt x="377" y="24"/>
                      </a:cubicBezTo>
                      <a:cubicBezTo>
                        <a:pt x="378" y="24"/>
                        <a:pt x="378" y="24"/>
                        <a:pt x="378" y="24"/>
                      </a:cubicBezTo>
                      <a:cubicBezTo>
                        <a:pt x="377" y="23"/>
                        <a:pt x="382" y="20"/>
                        <a:pt x="378" y="17"/>
                      </a:cubicBezTo>
                      <a:cubicBezTo>
                        <a:pt x="381" y="19"/>
                        <a:pt x="381" y="19"/>
                        <a:pt x="381" y="19"/>
                      </a:cubicBezTo>
                      <a:cubicBezTo>
                        <a:pt x="382" y="19"/>
                        <a:pt x="381" y="18"/>
                        <a:pt x="381" y="17"/>
                      </a:cubicBezTo>
                      <a:cubicBezTo>
                        <a:pt x="382" y="18"/>
                        <a:pt x="383" y="17"/>
                        <a:pt x="384" y="19"/>
                      </a:cubicBezTo>
                      <a:cubicBezTo>
                        <a:pt x="387" y="18"/>
                        <a:pt x="385" y="14"/>
                        <a:pt x="386" y="12"/>
                      </a:cubicBezTo>
                      <a:cubicBezTo>
                        <a:pt x="383" y="13"/>
                        <a:pt x="383" y="13"/>
                        <a:pt x="383" y="13"/>
                      </a:cubicBezTo>
                      <a:cubicBezTo>
                        <a:pt x="383" y="9"/>
                        <a:pt x="386" y="7"/>
                        <a:pt x="387" y="3"/>
                      </a:cubicBezTo>
                      <a:cubicBezTo>
                        <a:pt x="389" y="4"/>
                        <a:pt x="389" y="4"/>
                        <a:pt x="389" y="4"/>
                      </a:cubicBezTo>
                      <a:cubicBezTo>
                        <a:pt x="389" y="2"/>
                        <a:pt x="389" y="2"/>
                        <a:pt x="389" y="2"/>
                      </a:cubicBezTo>
                      <a:cubicBezTo>
                        <a:pt x="391" y="3"/>
                        <a:pt x="393" y="1"/>
                        <a:pt x="391" y="0"/>
                      </a:cubicBezTo>
                      <a:cubicBezTo>
                        <a:pt x="394" y="7"/>
                        <a:pt x="394" y="7"/>
                        <a:pt x="394" y="7"/>
                      </a:cubicBezTo>
                      <a:cubicBezTo>
                        <a:pt x="392" y="8"/>
                        <a:pt x="392" y="4"/>
                        <a:pt x="390" y="5"/>
                      </a:cubicBezTo>
                      <a:cubicBezTo>
                        <a:pt x="388" y="5"/>
                        <a:pt x="387" y="8"/>
                        <a:pt x="389" y="9"/>
                      </a:cubicBezTo>
                      <a:cubicBezTo>
                        <a:pt x="389" y="8"/>
                        <a:pt x="389" y="8"/>
                        <a:pt x="389" y="7"/>
                      </a:cubicBezTo>
                      <a:cubicBezTo>
                        <a:pt x="392" y="8"/>
                        <a:pt x="391" y="9"/>
                        <a:pt x="392" y="11"/>
                      </a:cubicBezTo>
                      <a:cubicBezTo>
                        <a:pt x="392" y="10"/>
                        <a:pt x="393" y="10"/>
                        <a:pt x="393" y="9"/>
                      </a:cubicBezTo>
                      <a:cubicBezTo>
                        <a:pt x="393" y="11"/>
                        <a:pt x="393" y="13"/>
                        <a:pt x="392" y="15"/>
                      </a:cubicBezTo>
                      <a:cubicBezTo>
                        <a:pt x="392" y="13"/>
                        <a:pt x="390" y="15"/>
                        <a:pt x="390" y="14"/>
                      </a:cubicBezTo>
                      <a:cubicBezTo>
                        <a:pt x="392" y="15"/>
                        <a:pt x="392" y="17"/>
                        <a:pt x="390" y="20"/>
                      </a:cubicBezTo>
                      <a:cubicBezTo>
                        <a:pt x="386" y="20"/>
                        <a:pt x="389" y="25"/>
                        <a:pt x="387" y="28"/>
                      </a:cubicBezTo>
                      <a:cubicBezTo>
                        <a:pt x="386" y="26"/>
                        <a:pt x="384" y="23"/>
                        <a:pt x="384" y="21"/>
                      </a:cubicBezTo>
                      <a:cubicBezTo>
                        <a:pt x="382" y="23"/>
                        <a:pt x="383" y="23"/>
                        <a:pt x="381" y="25"/>
                      </a:cubicBezTo>
                      <a:cubicBezTo>
                        <a:pt x="383" y="26"/>
                        <a:pt x="385" y="28"/>
                        <a:pt x="385" y="31"/>
                      </a:cubicBezTo>
                      <a:cubicBezTo>
                        <a:pt x="383" y="31"/>
                        <a:pt x="383" y="31"/>
                        <a:pt x="383" y="31"/>
                      </a:cubicBezTo>
                      <a:cubicBezTo>
                        <a:pt x="383" y="33"/>
                        <a:pt x="386" y="34"/>
                        <a:pt x="384" y="37"/>
                      </a:cubicBezTo>
                      <a:cubicBezTo>
                        <a:pt x="381" y="42"/>
                        <a:pt x="379" y="47"/>
                        <a:pt x="377" y="50"/>
                      </a:cubicBezTo>
                      <a:cubicBezTo>
                        <a:pt x="375" y="50"/>
                        <a:pt x="375" y="50"/>
                        <a:pt x="375" y="50"/>
                      </a:cubicBezTo>
                      <a:cubicBezTo>
                        <a:pt x="378" y="54"/>
                        <a:pt x="373" y="57"/>
                        <a:pt x="373" y="61"/>
                      </a:cubicBezTo>
                      <a:cubicBezTo>
                        <a:pt x="369" y="65"/>
                        <a:pt x="370" y="72"/>
                        <a:pt x="365" y="73"/>
                      </a:cubicBezTo>
                      <a:cubicBezTo>
                        <a:pt x="363" y="82"/>
                        <a:pt x="360" y="89"/>
                        <a:pt x="355" y="98"/>
                      </a:cubicBezTo>
                      <a:cubicBezTo>
                        <a:pt x="354" y="95"/>
                        <a:pt x="354" y="95"/>
                        <a:pt x="354" y="95"/>
                      </a:cubicBezTo>
                      <a:cubicBezTo>
                        <a:pt x="355" y="97"/>
                        <a:pt x="352" y="95"/>
                        <a:pt x="351" y="97"/>
                      </a:cubicBezTo>
                      <a:cubicBezTo>
                        <a:pt x="354" y="96"/>
                        <a:pt x="353" y="100"/>
                        <a:pt x="354" y="102"/>
                      </a:cubicBezTo>
                      <a:cubicBezTo>
                        <a:pt x="350" y="105"/>
                        <a:pt x="349" y="111"/>
                        <a:pt x="349" y="115"/>
                      </a:cubicBezTo>
                      <a:cubicBezTo>
                        <a:pt x="347" y="114"/>
                        <a:pt x="347" y="114"/>
                        <a:pt x="347" y="114"/>
                      </a:cubicBezTo>
                      <a:cubicBezTo>
                        <a:pt x="349" y="119"/>
                        <a:pt x="344" y="122"/>
                        <a:pt x="341" y="126"/>
                      </a:cubicBezTo>
                      <a:cubicBezTo>
                        <a:pt x="340" y="126"/>
                        <a:pt x="338" y="126"/>
                        <a:pt x="337" y="127"/>
                      </a:cubicBezTo>
                      <a:cubicBezTo>
                        <a:pt x="339" y="131"/>
                        <a:pt x="338" y="132"/>
                        <a:pt x="338" y="136"/>
                      </a:cubicBezTo>
                      <a:cubicBezTo>
                        <a:pt x="336" y="138"/>
                        <a:pt x="334" y="142"/>
                        <a:pt x="331" y="144"/>
                      </a:cubicBezTo>
                      <a:cubicBezTo>
                        <a:pt x="330" y="155"/>
                        <a:pt x="322" y="163"/>
                        <a:pt x="319" y="174"/>
                      </a:cubicBezTo>
                      <a:cubicBezTo>
                        <a:pt x="317" y="173"/>
                        <a:pt x="317" y="173"/>
                        <a:pt x="317" y="173"/>
                      </a:cubicBezTo>
                      <a:cubicBezTo>
                        <a:pt x="315" y="185"/>
                        <a:pt x="305" y="193"/>
                        <a:pt x="303" y="202"/>
                      </a:cubicBezTo>
                      <a:cubicBezTo>
                        <a:pt x="300" y="200"/>
                        <a:pt x="300" y="200"/>
                        <a:pt x="300" y="200"/>
                      </a:cubicBezTo>
                      <a:cubicBezTo>
                        <a:pt x="297" y="201"/>
                        <a:pt x="297" y="206"/>
                        <a:pt x="300" y="206"/>
                      </a:cubicBezTo>
                      <a:cubicBezTo>
                        <a:pt x="298" y="208"/>
                        <a:pt x="298" y="213"/>
                        <a:pt x="294" y="213"/>
                      </a:cubicBezTo>
                      <a:cubicBezTo>
                        <a:pt x="292" y="215"/>
                        <a:pt x="294" y="217"/>
                        <a:pt x="293" y="220"/>
                      </a:cubicBezTo>
                      <a:cubicBezTo>
                        <a:pt x="289" y="224"/>
                        <a:pt x="288" y="226"/>
                        <a:pt x="286" y="231"/>
                      </a:cubicBezTo>
                      <a:cubicBezTo>
                        <a:pt x="287" y="230"/>
                        <a:pt x="287" y="230"/>
                        <a:pt x="287" y="230"/>
                      </a:cubicBezTo>
                      <a:cubicBezTo>
                        <a:pt x="286" y="229"/>
                        <a:pt x="285" y="228"/>
                        <a:pt x="284" y="229"/>
                      </a:cubicBezTo>
                      <a:cubicBezTo>
                        <a:pt x="284" y="231"/>
                        <a:pt x="279" y="235"/>
                        <a:pt x="284" y="235"/>
                      </a:cubicBezTo>
                      <a:cubicBezTo>
                        <a:pt x="279" y="239"/>
                        <a:pt x="279" y="248"/>
                        <a:pt x="273" y="251"/>
                      </a:cubicBezTo>
                      <a:cubicBezTo>
                        <a:pt x="274" y="251"/>
                        <a:pt x="274" y="252"/>
                        <a:pt x="274" y="253"/>
                      </a:cubicBezTo>
                      <a:cubicBezTo>
                        <a:pt x="272" y="258"/>
                        <a:pt x="267" y="261"/>
                        <a:pt x="266" y="265"/>
                      </a:cubicBezTo>
                      <a:cubicBezTo>
                        <a:pt x="265" y="266"/>
                        <a:pt x="265" y="263"/>
                        <a:pt x="264" y="265"/>
                      </a:cubicBezTo>
                      <a:cubicBezTo>
                        <a:pt x="264" y="266"/>
                        <a:pt x="265" y="266"/>
                        <a:pt x="265" y="267"/>
                      </a:cubicBezTo>
                      <a:cubicBezTo>
                        <a:pt x="263" y="276"/>
                        <a:pt x="255" y="280"/>
                        <a:pt x="251" y="287"/>
                      </a:cubicBezTo>
                      <a:cubicBezTo>
                        <a:pt x="246" y="299"/>
                        <a:pt x="238" y="311"/>
                        <a:pt x="232" y="322"/>
                      </a:cubicBezTo>
                      <a:cubicBezTo>
                        <a:pt x="231" y="321"/>
                        <a:pt x="231" y="321"/>
                        <a:pt x="231" y="321"/>
                      </a:cubicBezTo>
                      <a:cubicBezTo>
                        <a:pt x="232" y="326"/>
                        <a:pt x="223" y="328"/>
                        <a:pt x="225" y="333"/>
                      </a:cubicBezTo>
                      <a:cubicBezTo>
                        <a:pt x="224" y="334"/>
                        <a:pt x="223" y="336"/>
                        <a:pt x="222" y="335"/>
                      </a:cubicBezTo>
                      <a:cubicBezTo>
                        <a:pt x="222" y="339"/>
                        <a:pt x="215" y="342"/>
                        <a:pt x="215" y="347"/>
                      </a:cubicBezTo>
                      <a:cubicBezTo>
                        <a:pt x="216" y="347"/>
                        <a:pt x="215" y="347"/>
                        <a:pt x="215" y="346"/>
                      </a:cubicBezTo>
                      <a:cubicBezTo>
                        <a:pt x="211" y="349"/>
                        <a:pt x="211" y="354"/>
                        <a:pt x="207" y="358"/>
                      </a:cubicBezTo>
                      <a:cubicBezTo>
                        <a:pt x="207" y="357"/>
                        <a:pt x="207" y="356"/>
                        <a:pt x="207" y="356"/>
                      </a:cubicBezTo>
                      <a:cubicBezTo>
                        <a:pt x="204" y="357"/>
                        <a:pt x="207" y="362"/>
                        <a:pt x="203" y="360"/>
                      </a:cubicBezTo>
                      <a:cubicBezTo>
                        <a:pt x="202" y="361"/>
                        <a:pt x="204" y="362"/>
                        <a:pt x="205" y="362"/>
                      </a:cubicBezTo>
                      <a:cubicBezTo>
                        <a:pt x="201" y="366"/>
                        <a:pt x="198" y="371"/>
                        <a:pt x="196" y="377"/>
                      </a:cubicBezTo>
                      <a:cubicBezTo>
                        <a:pt x="193" y="382"/>
                        <a:pt x="191" y="388"/>
                        <a:pt x="189" y="393"/>
                      </a:cubicBezTo>
                      <a:cubicBezTo>
                        <a:pt x="182" y="399"/>
                        <a:pt x="182" y="390"/>
                        <a:pt x="182" y="397"/>
                      </a:cubicBezTo>
                      <a:cubicBezTo>
                        <a:pt x="181" y="397"/>
                        <a:pt x="183" y="398"/>
                        <a:pt x="182" y="398"/>
                      </a:cubicBezTo>
                      <a:cubicBezTo>
                        <a:pt x="182" y="401"/>
                        <a:pt x="176" y="399"/>
                        <a:pt x="177" y="402"/>
                      </a:cubicBezTo>
                      <a:cubicBezTo>
                        <a:pt x="180" y="402"/>
                        <a:pt x="178" y="404"/>
                        <a:pt x="179" y="404"/>
                      </a:cubicBezTo>
                      <a:cubicBezTo>
                        <a:pt x="175" y="408"/>
                        <a:pt x="172" y="408"/>
                        <a:pt x="172" y="412"/>
                      </a:cubicBezTo>
                      <a:cubicBezTo>
                        <a:pt x="171" y="411"/>
                        <a:pt x="171" y="411"/>
                        <a:pt x="171" y="411"/>
                      </a:cubicBezTo>
                      <a:cubicBezTo>
                        <a:pt x="172" y="417"/>
                        <a:pt x="167" y="421"/>
                        <a:pt x="170" y="427"/>
                      </a:cubicBezTo>
                      <a:cubicBezTo>
                        <a:pt x="166" y="432"/>
                        <a:pt x="164" y="439"/>
                        <a:pt x="162" y="445"/>
                      </a:cubicBezTo>
                      <a:cubicBezTo>
                        <a:pt x="159" y="451"/>
                        <a:pt x="157" y="456"/>
                        <a:pt x="155" y="462"/>
                      </a:cubicBezTo>
                      <a:cubicBezTo>
                        <a:pt x="150" y="474"/>
                        <a:pt x="145" y="486"/>
                        <a:pt x="140" y="498"/>
                      </a:cubicBezTo>
                      <a:cubicBezTo>
                        <a:pt x="129" y="521"/>
                        <a:pt x="120" y="545"/>
                        <a:pt x="107" y="567"/>
                      </a:cubicBezTo>
                      <a:cubicBezTo>
                        <a:pt x="101" y="571"/>
                        <a:pt x="101" y="572"/>
                        <a:pt x="99" y="579"/>
                      </a:cubicBezTo>
                      <a:cubicBezTo>
                        <a:pt x="99" y="578"/>
                        <a:pt x="99" y="578"/>
                        <a:pt x="98" y="578"/>
                      </a:cubicBezTo>
                      <a:cubicBezTo>
                        <a:pt x="101" y="579"/>
                        <a:pt x="97" y="582"/>
                        <a:pt x="99" y="584"/>
                      </a:cubicBezTo>
                      <a:cubicBezTo>
                        <a:pt x="94" y="593"/>
                        <a:pt x="91" y="601"/>
                        <a:pt x="87" y="610"/>
                      </a:cubicBezTo>
                      <a:cubicBezTo>
                        <a:pt x="87" y="608"/>
                        <a:pt x="85" y="607"/>
                        <a:pt x="85" y="608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5" y="611"/>
                        <a:pt x="85" y="611"/>
                        <a:pt x="85" y="611"/>
                      </a:cubicBezTo>
                      <a:cubicBezTo>
                        <a:pt x="84" y="612"/>
                        <a:pt x="85" y="614"/>
                        <a:pt x="87" y="613"/>
                      </a:cubicBezTo>
                      <a:cubicBezTo>
                        <a:pt x="84" y="619"/>
                        <a:pt x="82" y="625"/>
                        <a:pt x="79" y="631"/>
                      </a:cubicBezTo>
                      <a:cubicBezTo>
                        <a:pt x="76" y="636"/>
                        <a:pt x="72" y="641"/>
                        <a:pt x="69" y="647"/>
                      </a:cubicBezTo>
                      <a:cubicBezTo>
                        <a:pt x="62" y="657"/>
                        <a:pt x="55" y="667"/>
                        <a:pt x="49" y="678"/>
                      </a:cubicBezTo>
                      <a:cubicBezTo>
                        <a:pt x="45" y="683"/>
                        <a:pt x="42" y="690"/>
                        <a:pt x="39" y="696"/>
                      </a:cubicBezTo>
                      <a:cubicBezTo>
                        <a:pt x="36" y="700"/>
                        <a:pt x="33" y="703"/>
                        <a:pt x="29" y="707"/>
                      </a:cubicBezTo>
                      <a:cubicBezTo>
                        <a:pt x="26" y="710"/>
                        <a:pt x="23" y="713"/>
                        <a:pt x="20" y="717"/>
                      </a:cubicBezTo>
                      <a:cubicBezTo>
                        <a:pt x="14" y="724"/>
                        <a:pt x="9" y="731"/>
                        <a:pt x="5" y="740"/>
                      </a:cubicBezTo>
                      <a:cubicBezTo>
                        <a:pt x="5" y="740"/>
                        <a:pt x="0" y="733"/>
                        <a:pt x="3" y="7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141">
                  <a:extLst>
                    <a:ext uri="{FF2B5EF4-FFF2-40B4-BE49-F238E27FC236}">
                      <a16:creationId xmlns:a16="http://schemas.microsoft.com/office/drawing/2014/main" id="{3FB3BFCE-C251-43D7-A43A-EA0D7EB6A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2" y="1480"/>
                  <a:ext cx="1" cy="0"/>
                </a:xfrm>
                <a:custGeom>
                  <a:avLst/>
                  <a:gdLst>
                    <a:gd name="T0" fmla="*/ 5 w 5"/>
                    <a:gd name="T1" fmla="*/ 1 h 3"/>
                    <a:gd name="T2" fmla="*/ 0 w 5"/>
                    <a:gd name="T3" fmla="*/ 0 h 3"/>
                    <a:gd name="T4" fmla="*/ 5 w 5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3" y="1"/>
                        <a:pt x="1" y="3"/>
                        <a:pt x="0" y="0"/>
                      </a:cubicBezTo>
                      <a:cubicBezTo>
                        <a:pt x="1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142">
                  <a:extLst>
                    <a:ext uri="{FF2B5EF4-FFF2-40B4-BE49-F238E27FC236}">
                      <a16:creationId xmlns:a16="http://schemas.microsoft.com/office/drawing/2014/main" id="{8733F724-296C-4AF5-9E77-1186BC000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" y="149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143">
                  <a:extLst>
                    <a:ext uri="{FF2B5EF4-FFF2-40B4-BE49-F238E27FC236}">
                      <a16:creationId xmlns:a16="http://schemas.microsoft.com/office/drawing/2014/main" id="{D07A1503-91ED-4309-839A-DDDAE5E11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3" y="1492"/>
                  <a:ext cx="0" cy="1"/>
                </a:xfrm>
                <a:custGeom>
                  <a:avLst/>
                  <a:gdLst>
                    <a:gd name="T0" fmla="*/ 1 w 1"/>
                    <a:gd name="T1" fmla="*/ 6 h 6"/>
                    <a:gd name="T2" fmla="*/ 1 w 1"/>
                    <a:gd name="T3" fmla="*/ 0 h 6"/>
                    <a:gd name="T4" fmla="*/ 1 w 1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6">
                      <a:moveTo>
                        <a:pt x="1" y="6"/>
                      </a:moveTo>
                      <a:cubicBezTo>
                        <a:pt x="0" y="5"/>
                        <a:pt x="1" y="2"/>
                        <a:pt x="1" y="0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144">
                  <a:extLst>
                    <a:ext uri="{FF2B5EF4-FFF2-40B4-BE49-F238E27FC236}">
                      <a16:creationId xmlns:a16="http://schemas.microsoft.com/office/drawing/2014/main" id="{0B48C066-9595-43AE-907D-B5B88B1D1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0" y="1495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145">
                  <a:extLst>
                    <a:ext uri="{FF2B5EF4-FFF2-40B4-BE49-F238E27FC236}">
                      <a16:creationId xmlns:a16="http://schemas.microsoft.com/office/drawing/2014/main" id="{3B868C81-B765-47D0-90C3-619AB8292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1" y="1496"/>
                  <a:ext cx="0" cy="1"/>
                </a:xfrm>
                <a:custGeom>
                  <a:avLst/>
                  <a:gdLst>
                    <a:gd name="T0" fmla="*/ 3 w 3"/>
                    <a:gd name="T1" fmla="*/ 2 h 4"/>
                    <a:gd name="T2" fmla="*/ 0 w 3"/>
                    <a:gd name="T3" fmla="*/ 3 h 4"/>
                    <a:gd name="T4" fmla="*/ 3 w 3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1" y="4"/>
                        <a:pt x="1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146">
                  <a:extLst>
                    <a:ext uri="{FF2B5EF4-FFF2-40B4-BE49-F238E27FC236}">
                      <a16:creationId xmlns:a16="http://schemas.microsoft.com/office/drawing/2014/main" id="{ACDB196E-221E-4F11-AA3B-F64951025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1502"/>
                  <a:ext cx="0" cy="0"/>
                </a:xfrm>
                <a:custGeom>
                  <a:avLst/>
                  <a:gdLst>
                    <a:gd name="T0" fmla="*/ 2 w 2"/>
                    <a:gd name="T1" fmla="*/ 1 h 4"/>
                    <a:gd name="T2" fmla="*/ 0 w 2"/>
                    <a:gd name="T3" fmla="*/ 4 h 4"/>
                    <a:gd name="T4" fmla="*/ 2 w 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cubicBezTo>
                        <a:pt x="1" y="2"/>
                        <a:pt x="2" y="4"/>
                        <a:pt x="0" y="4"/>
                      </a:cubicBezTo>
                      <a:cubicBezTo>
                        <a:pt x="1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147">
                  <a:extLst>
                    <a:ext uri="{FF2B5EF4-FFF2-40B4-BE49-F238E27FC236}">
                      <a16:creationId xmlns:a16="http://schemas.microsoft.com/office/drawing/2014/main" id="{07EAEB9F-82D4-44B6-AFA4-D8B8C5489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6" y="1505"/>
                  <a:ext cx="0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Rectangle 148">
                  <a:extLst>
                    <a:ext uri="{FF2B5EF4-FFF2-40B4-BE49-F238E27FC236}">
                      <a16:creationId xmlns:a16="http://schemas.microsoft.com/office/drawing/2014/main" id="{0E7799AA-55F5-4A8F-9FC4-9241DF723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9" y="1555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149">
                  <a:extLst>
                    <a:ext uri="{FF2B5EF4-FFF2-40B4-BE49-F238E27FC236}">
                      <a16:creationId xmlns:a16="http://schemas.microsoft.com/office/drawing/2014/main" id="{3F4EFDF2-C62D-453A-845E-07C12FC56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577"/>
                  <a:ext cx="0" cy="1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1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Rectangle 150">
                  <a:extLst>
                    <a:ext uri="{FF2B5EF4-FFF2-40B4-BE49-F238E27FC236}">
                      <a16:creationId xmlns:a16="http://schemas.microsoft.com/office/drawing/2014/main" id="{8DA47746-7C21-4E24-91DA-31C32D446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2" y="1591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151">
                  <a:extLst>
                    <a:ext uri="{FF2B5EF4-FFF2-40B4-BE49-F238E27FC236}">
                      <a16:creationId xmlns:a16="http://schemas.microsoft.com/office/drawing/2014/main" id="{8FD89498-84FC-4BB7-83B8-A822C7303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8"/>
                  <a:ext cx="1" cy="1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0 h 2"/>
                    <a:gd name="T4" fmla="*/ 3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cubicBezTo>
                        <a:pt x="3" y="0"/>
                        <a:pt x="0" y="2"/>
                        <a:pt x="3" y="0"/>
                      </a:cubicBezTo>
                      <a:cubicBezTo>
                        <a:pt x="4" y="1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152">
                  <a:extLst>
                    <a:ext uri="{FF2B5EF4-FFF2-40B4-BE49-F238E27FC236}">
                      <a16:creationId xmlns:a16="http://schemas.microsoft.com/office/drawing/2014/main" id="{8238677D-CD30-4DF2-BDA7-CE8679E01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589"/>
                  <a:ext cx="49" cy="131"/>
                </a:xfrm>
                <a:custGeom>
                  <a:avLst/>
                  <a:gdLst>
                    <a:gd name="T0" fmla="*/ 31 w 218"/>
                    <a:gd name="T1" fmla="*/ 506 h 571"/>
                    <a:gd name="T2" fmla="*/ 40 w 218"/>
                    <a:gd name="T3" fmla="*/ 490 h 571"/>
                    <a:gd name="T4" fmla="*/ 52 w 218"/>
                    <a:gd name="T5" fmla="*/ 455 h 571"/>
                    <a:gd name="T6" fmla="*/ 58 w 218"/>
                    <a:gd name="T7" fmla="*/ 444 h 571"/>
                    <a:gd name="T8" fmla="*/ 79 w 218"/>
                    <a:gd name="T9" fmla="*/ 410 h 571"/>
                    <a:gd name="T10" fmla="*/ 85 w 218"/>
                    <a:gd name="T11" fmla="*/ 399 h 571"/>
                    <a:gd name="T12" fmla="*/ 92 w 218"/>
                    <a:gd name="T13" fmla="*/ 378 h 571"/>
                    <a:gd name="T14" fmla="*/ 100 w 218"/>
                    <a:gd name="T15" fmla="*/ 362 h 571"/>
                    <a:gd name="T16" fmla="*/ 106 w 218"/>
                    <a:gd name="T17" fmla="*/ 353 h 571"/>
                    <a:gd name="T18" fmla="*/ 107 w 218"/>
                    <a:gd name="T19" fmla="*/ 343 h 571"/>
                    <a:gd name="T20" fmla="*/ 111 w 218"/>
                    <a:gd name="T21" fmla="*/ 322 h 571"/>
                    <a:gd name="T22" fmla="*/ 116 w 218"/>
                    <a:gd name="T23" fmla="*/ 311 h 571"/>
                    <a:gd name="T24" fmla="*/ 117 w 218"/>
                    <a:gd name="T25" fmla="*/ 298 h 571"/>
                    <a:gd name="T26" fmla="*/ 124 w 218"/>
                    <a:gd name="T27" fmla="*/ 284 h 571"/>
                    <a:gd name="T28" fmla="*/ 128 w 218"/>
                    <a:gd name="T29" fmla="*/ 266 h 571"/>
                    <a:gd name="T30" fmla="*/ 136 w 218"/>
                    <a:gd name="T31" fmla="*/ 246 h 571"/>
                    <a:gd name="T32" fmla="*/ 136 w 218"/>
                    <a:gd name="T33" fmla="*/ 236 h 571"/>
                    <a:gd name="T34" fmla="*/ 141 w 218"/>
                    <a:gd name="T35" fmla="*/ 228 h 571"/>
                    <a:gd name="T36" fmla="*/ 140 w 218"/>
                    <a:gd name="T37" fmla="*/ 220 h 571"/>
                    <a:gd name="T38" fmla="*/ 141 w 218"/>
                    <a:gd name="T39" fmla="*/ 216 h 571"/>
                    <a:gd name="T40" fmla="*/ 142 w 218"/>
                    <a:gd name="T41" fmla="*/ 206 h 571"/>
                    <a:gd name="T42" fmla="*/ 149 w 218"/>
                    <a:gd name="T43" fmla="*/ 176 h 571"/>
                    <a:gd name="T44" fmla="*/ 151 w 218"/>
                    <a:gd name="T45" fmla="*/ 164 h 571"/>
                    <a:gd name="T46" fmla="*/ 154 w 218"/>
                    <a:gd name="T47" fmla="*/ 154 h 571"/>
                    <a:gd name="T48" fmla="*/ 160 w 218"/>
                    <a:gd name="T49" fmla="*/ 129 h 571"/>
                    <a:gd name="T50" fmla="*/ 168 w 218"/>
                    <a:gd name="T51" fmla="*/ 125 h 571"/>
                    <a:gd name="T52" fmla="*/ 164 w 218"/>
                    <a:gd name="T53" fmla="*/ 115 h 571"/>
                    <a:gd name="T54" fmla="*/ 159 w 218"/>
                    <a:gd name="T55" fmla="*/ 106 h 571"/>
                    <a:gd name="T56" fmla="*/ 165 w 218"/>
                    <a:gd name="T57" fmla="*/ 95 h 571"/>
                    <a:gd name="T58" fmla="*/ 163 w 218"/>
                    <a:gd name="T59" fmla="*/ 90 h 571"/>
                    <a:gd name="T60" fmla="*/ 166 w 218"/>
                    <a:gd name="T61" fmla="*/ 86 h 571"/>
                    <a:gd name="T62" fmla="*/ 175 w 218"/>
                    <a:gd name="T63" fmla="*/ 79 h 571"/>
                    <a:gd name="T64" fmla="*/ 172 w 218"/>
                    <a:gd name="T65" fmla="*/ 68 h 571"/>
                    <a:gd name="T66" fmla="*/ 176 w 218"/>
                    <a:gd name="T67" fmla="*/ 64 h 571"/>
                    <a:gd name="T68" fmla="*/ 175 w 218"/>
                    <a:gd name="T69" fmla="*/ 55 h 571"/>
                    <a:gd name="T70" fmla="*/ 179 w 218"/>
                    <a:gd name="T71" fmla="*/ 46 h 571"/>
                    <a:gd name="T72" fmla="*/ 185 w 218"/>
                    <a:gd name="T73" fmla="*/ 53 h 571"/>
                    <a:gd name="T74" fmla="*/ 186 w 218"/>
                    <a:gd name="T75" fmla="*/ 36 h 571"/>
                    <a:gd name="T76" fmla="*/ 205 w 218"/>
                    <a:gd name="T77" fmla="*/ 19 h 571"/>
                    <a:gd name="T78" fmla="*/ 209 w 218"/>
                    <a:gd name="T79" fmla="*/ 14 h 571"/>
                    <a:gd name="T80" fmla="*/ 215 w 218"/>
                    <a:gd name="T81" fmla="*/ 0 h 571"/>
                    <a:gd name="T82" fmla="*/ 217 w 218"/>
                    <a:gd name="T83" fmla="*/ 8 h 571"/>
                    <a:gd name="T84" fmla="*/ 207 w 218"/>
                    <a:gd name="T85" fmla="*/ 18 h 571"/>
                    <a:gd name="T86" fmla="*/ 204 w 218"/>
                    <a:gd name="T87" fmla="*/ 45 h 571"/>
                    <a:gd name="T88" fmla="*/ 194 w 218"/>
                    <a:gd name="T89" fmla="*/ 86 h 571"/>
                    <a:gd name="T90" fmla="*/ 184 w 218"/>
                    <a:gd name="T91" fmla="*/ 132 h 571"/>
                    <a:gd name="T92" fmla="*/ 177 w 218"/>
                    <a:gd name="T93" fmla="*/ 170 h 571"/>
                    <a:gd name="T94" fmla="*/ 172 w 218"/>
                    <a:gd name="T95" fmla="*/ 198 h 571"/>
                    <a:gd name="T96" fmla="*/ 157 w 218"/>
                    <a:gd name="T97" fmla="*/ 255 h 571"/>
                    <a:gd name="T98" fmla="*/ 146 w 218"/>
                    <a:gd name="T99" fmla="*/ 284 h 571"/>
                    <a:gd name="T100" fmla="*/ 131 w 218"/>
                    <a:gd name="T101" fmla="*/ 322 h 571"/>
                    <a:gd name="T102" fmla="*/ 110 w 218"/>
                    <a:gd name="T103" fmla="*/ 397 h 571"/>
                    <a:gd name="T104" fmla="*/ 66 w 218"/>
                    <a:gd name="T105" fmla="*/ 477 h 571"/>
                    <a:gd name="T106" fmla="*/ 30 w 218"/>
                    <a:gd name="T107" fmla="*/ 53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8" h="571">
                      <a:moveTo>
                        <a:pt x="3" y="560"/>
                      </a:moveTo>
                      <a:cubicBezTo>
                        <a:pt x="0" y="550"/>
                        <a:pt x="11" y="545"/>
                        <a:pt x="10" y="536"/>
                      </a:cubicBezTo>
                      <a:cubicBezTo>
                        <a:pt x="11" y="535"/>
                        <a:pt x="14" y="538"/>
                        <a:pt x="14" y="535"/>
                      </a:cubicBezTo>
                      <a:cubicBezTo>
                        <a:pt x="13" y="526"/>
                        <a:pt x="22" y="517"/>
                        <a:pt x="30" y="511"/>
                      </a:cubicBezTo>
                      <a:cubicBezTo>
                        <a:pt x="31" y="512"/>
                        <a:pt x="31" y="512"/>
                        <a:pt x="31" y="512"/>
                      </a:cubicBezTo>
                      <a:cubicBezTo>
                        <a:pt x="32" y="511"/>
                        <a:pt x="30" y="507"/>
                        <a:pt x="31" y="506"/>
                      </a:cubicBezTo>
                      <a:cubicBezTo>
                        <a:pt x="32" y="506"/>
                        <a:pt x="32" y="507"/>
                        <a:pt x="33" y="507"/>
                      </a:cubicBezTo>
                      <a:cubicBezTo>
                        <a:pt x="31" y="505"/>
                        <a:pt x="34" y="503"/>
                        <a:pt x="33" y="502"/>
                      </a:cubicBezTo>
                      <a:cubicBezTo>
                        <a:pt x="34" y="502"/>
                        <a:pt x="36" y="503"/>
                        <a:pt x="37" y="502"/>
                      </a:cubicBezTo>
                      <a:cubicBezTo>
                        <a:pt x="35" y="500"/>
                        <a:pt x="35" y="500"/>
                        <a:pt x="35" y="500"/>
                      </a:cubicBezTo>
                      <a:cubicBezTo>
                        <a:pt x="31" y="494"/>
                        <a:pt x="39" y="494"/>
                        <a:pt x="39" y="489"/>
                      </a:cubicBezTo>
                      <a:cubicBezTo>
                        <a:pt x="39" y="489"/>
                        <a:pt x="39" y="490"/>
                        <a:pt x="40" y="490"/>
                      </a:cubicBezTo>
                      <a:cubicBezTo>
                        <a:pt x="40" y="482"/>
                        <a:pt x="45" y="475"/>
                        <a:pt x="47" y="468"/>
                      </a:cubicBezTo>
                      <a:cubicBezTo>
                        <a:pt x="48" y="469"/>
                        <a:pt x="49" y="470"/>
                        <a:pt x="50" y="470"/>
                      </a:cubicBezTo>
                      <a:cubicBezTo>
                        <a:pt x="48" y="469"/>
                        <a:pt x="48" y="466"/>
                        <a:pt x="49" y="464"/>
                      </a:cubicBezTo>
                      <a:cubicBezTo>
                        <a:pt x="52" y="465"/>
                        <a:pt x="48" y="460"/>
                        <a:pt x="51" y="459"/>
                      </a:cubicBezTo>
                      <a:cubicBezTo>
                        <a:pt x="51" y="459"/>
                        <a:pt x="51" y="459"/>
                        <a:pt x="51" y="459"/>
                      </a:cubicBezTo>
                      <a:cubicBezTo>
                        <a:pt x="50" y="456"/>
                        <a:pt x="54" y="458"/>
                        <a:pt x="52" y="455"/>
                      </a:cubicBezTo>
                      <a:cubicBezTo>
                        <a:pt x="54" y="455"/>
                        <a:pt x="54" y="455"/>
                        <a:pt x="54" y="455"/>
                      </a:cubicBezTo>
                      <a:cubicBezTo>
                        <a:pt x="51" y="452"/>
                        <a:pt x="57" y="454"/>
                        <a:pt x="56" y="452"/>
                      </a:cubicBezTo>
                      <a:cubicBezTo>
                        <a:pt x="55" y="451"/>
                        <a:pt x="55" y="451"/>
                        <a:pt x="55" y="451"/>
                      </a:cubicBezTo>
                      <a:cubicBezTo>
                        <a:pt x="55" y="450"/>
                        <a:pt x="57" y="450"/>
                        <a:pt x="57" y="449"/>
                      </a:cubicBezTo>
                      <a:cubicBezTo>
                        <a:pt x="58" y="449"/>
                        <a:pt x="58" y="449"/>
                        <a:pt x="58" y="449"/>
                      </a:cubicBezTo>
                      <a:cubicBezTo>
                        <a:pt x="58" y="446"/>
                        <a:pt x="61" y="445"/>
                        <a:pt x="58" y="444"/>
                      </a:cubicBezTo>
                      <a:cubicBezTo>
                        <a:pt x="61" y="444"/>
                        <a:pt x="58" y="447"/>
                        <a:pt x="62" y="447"/>
                      </a:cubicBezTo>
                      <a:cubicBezTo>
                        <a:pt x="64" y="437"/>
                        <a:pt x="69" y="429"/>
                        <a:pt x="73" y="420"/>
                      </a:cubicBezTo>
                      <a:cubicBezTo>
                        <a:pt x="75" y="420"/>
                        <a:pt x="75" y="419"/>
                        <a:pt x="77" y="420"/>
                      </a:cubicBezTo>
                      <a:cubicBezTo>
                        <a:pt x="77" y="419"/>
                        <a:pt x="78" y="416"/>
                        <a:pt x="77" y="415"/>
                      </a:cubicBezTo>
                      <a:cubicBezTo>
                        <a:pt x="77" y="415"/>
                        <a:pt x="79" y="415"/>
                        <a:pt x="79" y="415"/>
                      </a:cubicBezTo>
                      <a:cubicBezTo>
                        <a:pt x="81" y="414"/>
                        <a:pt x="77" y="411"/>
                        <a:pt x="79" y="410"/>
                      </a:cubicBezTo>
                      <a:cubicBezTo>
                        <a:pt x="79" y="411"/>
                        <a:pt x="80" y="412"/>
                        <a:pt x="81" y="412"/>
                      </a:cubicBezTo>
                      <a:cubicBezTo>
                        <a:pt x="80" y="410"/>
                        <a:pt x="81" y="408"/>
                        <a:pt x="81" y="406"/>
                      </a:cubicBezTo>
                      <a:cubicBezTo>
                        <a:pt x="82" y="406"/>
                        <a:pt x="82" y="407"/>
                        <a:pt x="83" y="407"/>
                      </a:cubicBezTo>
                      <a:cubicBezTo>
                        <a:pt x="81" y="404"/>
                        <a:pt x="85" y="404"/>
                        <a:pt x="84" y="402"/>
                      </a:cubicBezTo>
                      <a:cubicBezTo>
                        <a:pt x="85" y="403"/>
                        <a:pt x="85" y="403"/>
                        <a:pt x="85" y="403"/>
                      </a:cubicBezTo>
                      <a:cubicBezTo>
                        <a:pt x="89" y="401"/>
                        <a:pt x="83" y="401"/>
                        <a:pt x="85" y="399"/>
                      </a:cubicBezTo>
                      <a:cubicBezTo>
                        <a:pt x="85" y="400"/>
                        <a:pt x="86" y="400"/>
                        <a:pt x="86" y="400"/>
                      </a:cubicBezTo>
                      <a:cubicBezTo>
                        <a:pt x="85" y="397"/>
                        <a:pt x="87" y="394"/>
                        <a:pt x="87" y="391"/>
                      </a:cubicBezTo>
                      <a:cubicBezTo>
                        <a:pt x="88" y="391"/>
                        <a:pt x="88" y="392"/>
                        <a:pt x="88" y="392"/>
                      </a:cubicBezTo>
                      <a:cubicBezTo>
                        <a:pt x="89" y="389"/>
                        <a:pt x="91" y="387"/>
                        <a:pt x="91" y="384"/>
                      </a:cubicBezTo>
                      <a:cubicBezTo>
                        <a:pt x="92" y="383"/>
                        <a:pt x="95" y="386"/>
                        <a:pt x="95" y="383"/>
                      </a:cubicBezTo>
                      <a:cubicBezTo>
                        <a:pt x="92" y="382"/>
                        <a:pt x="96" y="378"/>
                        <a:pt x="92" y="378"/>
                      </a:cubicBezTo>
                      <a:cubicBezTo>
                        <a:pt x="93" y="376"/>
                        <a:pt x="96" y="373"/>
                        <a:pt x="96" y="371"/>
                      </a:cubicBezTo>
                      <a:cubicBezTo>
                        <a:pt x="96" y="373"/>
                        <a:pt x="100" y="372"/>
                        <a:pt x="99" y="374"/>
                      </a:cubicBezTo>
                      <a:cubicBezTo>
                        <a:pt x="102" y="374"/>
                        <a:pt x="102" y="374"/>
                        <a:pt x="102" y="374"/>
                      </a:cubicBezTo>
                      <a:cubicBezTo>
                        <a:pt x="103" y="374"/>
                        <a:pt x="101" y="375"/>
                        <a:pt x="103" y="375"/>
                      </a:cubicBezTo>
                      <a:cubicBezTo>
                        <a:pt x="103" y="374"/>
                        <a:pt x="103" y="371"/>
                        <a:pt x="104" y="370"/>
                      </a:cubicBezTo>
                      <a:cubicBezTo>
                        <a:pt x="102" y="368"/>
                        <a:pt x="100" y="365"/>
                        <a:pt x="100" y="362"/>
                      </a:cubicBezTo>
                      <a:cubicBezTo>
                        <a:pt x="101" y="364"/>
                        <a:pt x="104" y="363"/>
                        <a:pt x="104" y="364"/>
                      </a:cubicBezTo>
                      <a:cubicBezTo>
                        <a:pt x="100" y="357"/>
                        <a:pt x="100" y="357"/>
                        <a:pt x="100" y="357"/>
                      </a:cubicBezTo>
                      <a:cubicBezTo>
                        <a:pt x="100" y="356"/>
                        <a:pt x="103" y="358"/>
                        <a:pt x="102" y="357"/>
                      </a:cubicBezTo>
                      <a:cubicBezTo>
                        <a:pt x="101" y="356"/>
                        <a:pt x="101" y="355"/>
                        <a:pt x="101" y="355"/>
                      </a:cubicBezTo>
                      <a:cubicBezTo>
                        <a:pt x="101" y="355"/>
                        <a:pt x="101" y="351"/>
                        <a:pt x="105" y="352"/>
                      </a:cubicBezTo>
                      <a:cubicBezTo>
                        <a:pt x="106" y="352"/>
                        <a:pt x="105" y="353"/>
                        <a:pt x="106" y="353"/>
                      </a:cubicBezTo>
                      <a:cubicBezTo>
                        <a:pt x="107" y="351"/>
                        <a:pt x="106" y="351"/>
                        <a:pt x="107" y="349"/>
                      </a:cubicBezTo>
                      <a:cubicBezTo>
                        <a:pt x="107" y="349"/>
                        <a:pt x="107" y="349"/>
                        <a:pt x="107" y="349"/>
                      </a:cubicBezTo>
                      <a:cubicBezTo>
                        <a:pt x="108" y="348"/>
                        <a:pt x="107" y="345"/>
                        <a:pt x="105" y="346"/>
                      </a:cubicBezTo>
                      <a:cubicBezTo>
                        <a:pt x="105" y="347"/>
                        <a:pt x="107" y="346"/>
                        <a:pt x="106" y="347"/>
                      </a:cubicBezTo>
                      <a:cubicBezTo>
                        <a:pt x="104" y="345"/>
                        <a:pt x="104" y="343"/>
                        <a:pt x="105" y="342"/>
                      </a:cubicBezTo>
                      <a:cubicBezTo>
                        <a:pt x="105" y="342"/>
                        <a:pt x="106" y="343"/>
                        <a:pt x="107" y="343"/>
                      </a:cubicBezTo>
                      <a:cubicBezTo>
                        <a:pt x="105" y="340"/>
                        <a:pt x="105" y="337"/>
                        <a:pt x="105" y="334"/>
                      </a:cubicBezTo>
                      <a:cubicBezTo>
                        <a:pt x="104" y="334"/>
                        <a:pt x="108" y="336"/>
                        <a:pt x="107" y="336"/>
                      </a:cubicBezTo>
                      <a:cubicBezTo>
                        <a:pt x="110" y="334"/>
                        <a:pt x="106" y="329"/>
                        <a:pt x="111" y="327"/>
                      </a:cubicBezTo>
                      <a:cubicBezTo>
                        <a:pt x="111" y="328"/>
                        <a:pt x="108" y="327"/>
                        <a:pt x="109" y="327"/>
                      </a:cubicBezTo>
                      <a:cubicBezTo>
                        <a:pt x="109" y="325"/>
                        <a:pt x="112" y="326"/>
                        <a:pt x="111" y="325"/>
                      </a:cubicBezTo>
                      <a:cubicBezTo>
                        <a:pt x="113" y="325"/>
                        <a:pt x="111" y="323"/>
                        <a:pt x="111" y="322"/>
                      </a:cubicBezTo>
                      <a:cubicBezTo>
                        <a:pt x="111" y="321"/>
                        <a:pt x="112" y="322"/>
                        <a:pt x="112" y="323"/>
                      </a:cubicBezTo>
                      <a:cubicBezTo>
                        <a:pt x="111" y="321"/>
                        <a:pt x="112" y="315"/>
                        <a:pt x="115" y="312"/>
                      </a:cubicBezTo>
                      <a:cubicBezTo>
                        <a:pt x="114" y="312"/>
                        <a:pt x="112" y="309"/>
                        <a:pt x="113" y="308"/>
                      </a:cubicBezTo>
                      <a:cubicBezTo>
                        <a:pt x="115" y="309"/>
                        <a:pt x="115" y="309"/>
                        <a:pt x="115" y="309"/>
                      </a:cubicBezTo>
                      <a:cubicBezTo>
                        <a:pt x="116" y="309"/>
                        <a:pt x="115" y="306"/>
                        <a:pt x="117" y="307"/>
                      </a:cubicBezTo>
                      <a:cubicBezTo>
                        <a:pt x="115" y="304"/>
                        <a:pt x="117" y="314"/>
                        <a:pt x="116" y="311"/>
                      </a:cubicBezTo>
                      <a:cubicBezTo>
                        <a:pt x="118" y="311"/>
                        <a:pt x="114" y="307"/>
                        <a:pt x="116" y="308"/>
                      </a:cubicBezTo>
                      <a:cubicBezTo>
                        <a:pt x="117" y="307"/>
                        <a:pt x="115" y="304"/>
                        <a:pt x="117" y="304"/>
                      </a:cubicBezTo>
                      <a:cubicBezTo>
                        <a:pt x="117" y="304"/>
                        <a:pt x="120" y="306"/>
                        <a:pt x="120" y="304"/>
                      </a:cubicBezTo>
                      <a:cubicBezTo>
                        <a:pt x="120" y="302"/>
                        <a:pt x="119" y="303"/>
                        <a:pt x="119" y="301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17" y="299"/>
                        <a:pt x="120" y="298"/>
                        <a:pt x="117" y="298"/>
                      </a:cubicBezTo>
                      <a:cubicBezTo>
                        <a:pt x="119" y="298"/>
                        <a:pt x="117" y="295"/>
                        <a:pt x="121" y="296"/>
                      </a:cubicBezTo>
                      <a:cubicBezTo>
                        <a:pt x="123" y="297"/>
                        <a:pt x="123" y="297"/>
                        <a:pt x="123" y="297"/>
                      </a:cubicBezTo>
                      <a:cubicBezTo>
                        <a:pt x="123" y="296"/>
                        <a:pt x="121" y="295"/>
                        <a:pt x="120" y="293"/>
                      </a:cubicBezTo>
                      <a:cubicBezTo>
                        <a:pt x="120" y="293"/>
                        <a:pt x="121" y="293"/>
                        <a:pt x="121" y="294"/>
                      </a:cubicBezTo>
                      <a:cubicBezTo>
                        <a:pt x="117" y="292"/>
                        <a:pt x="122" y="291"/>
                        <a:pt x="120" y="289"/>
                      </a:cubicBezTo>
                      <a:cubicBezTo>
                        <a:pt x="122" y="288"/>
                        <a:pt x="121" y="284"/>
                        <a:pt x="124" y="284"/>
                      </a:cubicBezTo>
                      <a:cubicBezTo>
                        <a:pt x="123" y="282"/>
                        <a:pt x="122" y="280"/>
                        <a:pt x="124" y="278"/>
                      </a:cubicBezTo>
                      <a:cubicBezTo>
                        <a:pt x="124" y="279"/>
                        <a:pt x="124" y="279"/>
                        <a:pt x="125" y="280"/>
                      </a:cubicBezTo>
                      <a:cubicBezTo>
                        <a:pt x="126" y="279"/>
                        <a:pt x="125" y="278"/>
                        <a:pt x="125" y="277"/>
                      </a:cubicBezTo>
                      <a:cubicBezTo>
                        <a:pt x="126" y="278"/>
                        <a:pt x="128" y="276"/>
                        <a:pt x="130" y="275"/>
                      </a:cubicBezTo>
                      <a:cubicBezTo>
                        <a:pt x="129" y="273"/>
                        <a:pt x="127" y="273"/>
                        <a:pt x="126" y="272"/>
                      </a:cubicBezTo>
                      <a:cubicBezTo>
                        <a:pt x="130" y="272"/>
                        <a:pt x="124" y="267"/>
                        <a:pt x="128" y="266"/>
                      </a:cubicBezTo>
                      <a:cubicBezTo>
                        <a:pt x="129" y="267"/>
                        <a:pt x="130" y="269"/>
                        <a:pt x="131" y="268"/>
                      </a:cubicBezTo>
                      <a:cubicBezTo>
                        <a:pt x="135" y="268"/>
                        <a:pt x="129" y="264"/>
                        <a:pt x="131" y="263"/>
                      </a:cubicBezTo>
                      <a:cubicBezTo>
                        <a:pt x="128" y="262"/>
                        <a:pt x="128" y="262"/>
                        <a:pt x="128" y="262"/>
                      </a:cubicBezTo>
                      <a:cubicBezTo>
                        <a:pt x="130" y="262"/>
                        <a:pt x="127" y="258"/>
                        <a:pt x="130" y="259"/>
                      </a:cubicBezTo>
                      <a:cubicBezTo>
                        <a:pt x="129" y="258"/>
                        <a:pt x="132" y="257"/>
                        <a:pt x="129" y="256"/>
                      </a:cubicBezTo>
                      <a:cubicBezTo>
                        <a:pt x="133" y="253"/>
                        <a:pt x="130" y="247"/>
                        <a:pt x="136" y="246"/>
                      </a:cubicBezTo>
                      <a:cubicBezTo>
                        <a:pt x="136" y="245"/>
                        <a:pt x="137" y="244"/>
                        <a:pt x="135" y="244"/>
                      </a:cubicBezTo>
                      <a:cubicBezTo>
                        <a:pt x="133" y="244"/>
                        <a:pt x="136" y="245"/>
                        <a:pt x="134" y="245"/>
                      </a:cubicBezTo>
                      <a:cubicBezTo>
                        <a:pt x="134" y="245"/>
                        <a:pt x="134" y="244"/>
                        <a:pt x="133" y="244"/>
                      </a:cubicBezTo>
                      <a:cubicBezTo>
                        <a:pt x="134" y="243"/>
                        <a:pt x="135" y="242"/>
                        <a:pt x="137" y="244"/>
                      </a:cubicBezTo>
                      <a:cubicBezTo>
                        <a:pt x="140" y="242"/>
                        <a:pt x="132" y="240"/>
                        <a:pt x="134" y="237"/>
                      </a:cubicBezTo>
                      <a:cubicBezTo>
                        <a:pt x="136" y="238"/>
                        <a:pt x="136" y="237"/>
                        <a:pt x="136" y="236"/>
                      </a:cubicBezTo>
                      <a:cubicBezTo>
                        <a:pt x="135" y="234"/>
                        <a:pt x="135" y="234"/>
                        <a:pt x="135" y="234"/>
                      </a:cubicBezTo>
                      <a:cubicBezTo>
                        <a:pt x="136" y="232"/>
                        <a:pt x="138" y="233"/>
                        <a:pt x="140" y="234"/>
                      </a:cubicBezTo>
                      <a:cubicBezTo>
                        <a:pt x="140" y="233"/>
                        <a:pt x="141" y="231"/>
                        <a:pt x="139" y="230"/>
                      </a:cubicBezTo>
                      <a:cubicBezTo>
                        <a:pt x="142" y="230"/>
                        <a:pt x="142" y="230"/>
                        <a:pt x="142" y="230"/>
                      </a:cubicBezTo>
                      <a:cubicBezTo>
                        <a:pt x="140" y="230"/>
                        <a:pt x="141" y="228"/>
                        <a:pt x="141" y="228"/>
                      </a:cubicBezTo>
                      <a:cubicBezTo>
                        <a:pt x="141" y="228"/>
                        <a:pt x="141" y="228"/>
                        <a:pt x="141" y="228"/>
                      </a:cubicBezTo>
                      <a:cubicBezTo>
                        <a:pt x="142" y="228"/>
                        <a:pt x="142" y="227"/>
                        <a:pt x="142" y="226"/>
                      </a:cubicBezTo>
                      <a:cubicBezTo>
                        <a:pt x="140" y="226"/>
                        <a:pt x="139" y="227"/>
                        <a:pt x="139" y="228"/>
                      </a:cubicBezTo>
                      <a:cubicBezTo>
                        <a:pt x="138" y="227"/>
                        <a:pt x="138" y="226"/>
                        <a:pt x="137" y="225"/>
                      </a:cubicBezTo>
                      <a:cubicBezTo>
                        <a:pt x="140" y="226"/>
                        <a:pt x="139" y="223"/>
                        <a:pt x="140" y="222"/>
                      </a:cubicBezTo>
                      <a:cubicBezTo>
                        <a:pt x="141" y="221"/>
                        <a:pt x="138" y="221"/>
                        <a:pt x="138" y="220"/>
                      </a:cubicBezTo>
                      <a:cubicBezTo>
                        <a:pt x="140" y="221"/>
                        <a:pt x="139" y="219"/>
                        <a:pt x="140" y="220"/>
                      </a:cubicBezTo>
                      <a:cubicBezTo>
                        <a:pt x="141" y="220"/>
                        <a:pt x="139" y="221"/>
                        <a:pt x="140" y="221"/>
                      </a:cubicBezTo>
                      <a:cubicBezTo>
                        <a:pt x="141" y="221"/>
                        <a:pt x="143" y="221"/>
                        <a:pt x="142" y="220"/>
                      </a:cubicBezTo>
                      <a:cubicBezTo>
                        <a:pt x="141" y="218"/>
                        <a:pt x="137" y="219"/>
                        <a:pt x="139" y="217"/>
                      </a:cubicBezTo>
                      <a:cubicBezTo>
                        <a:pt x="140" y="218"/>
                        <a:pt x="141" y="218"/>
                        <a:pt x="141" y="219"/>
                      </a:cubicBezTo>
                      <a:cubicBezTo>
                        <a:pt x="143" y="217"/>
                        <a:pt x="143" y="217"/>
                        <a:pt x="143" y="217"/>
                      </a:cubicBezTo>
                      <a:cubicBezTo>
                        <a:pt x="141" y="216"/>
                        <a:pt x="141" y="216"/>
                        <a:pt x="141" y="216"/>
                      </a:cubicBezTo>
                      <a:cubicBezTo>
                        <a:pt x="141" y="216"/>
                        <a:pt x="142" y="217"/>
                        <a:pt x="142" y="216"/>
                      </a:cubicBezTo>
                      <a:cubicBezTo>
                        <a:pt x="140" y="215"/>
                        <a:pt x="142" y="213"/>
                        <a:pt x="140" y="212"/>
                      </a:cubicBezTo>
                      <a:cubicBezTo>
                        <a:pt x="140" y="211"/>
                        <a:pt x="142" y="211"/>
                        <a:pt x="142" y="210"/>
                      </a:cubicBezTo>
                      <a:cubicBezTo>
                        <a:pt x="142" y="210"/>
                        <a:pt x="142" y="210"/>
                        <a:pt x="142" y="210"/>
                      </a:cubicBezTo>
                      <a:cubicBezTo>
                        <a:pt x="144" y="209"/>
                        <a:pt x="143" y="207"/>
                        <a:pt x="142" y="206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43" y="205"/>
                        <a:pt x="143" y="204"/>
                        <a:pt x="142" y="203"/>
                      </a:cubicBezTo>
                      <a:cubicBezTo>
                        <a:pt x="144" y="202"/>
                        <a:pt x="150" y="204"/>
                        <a:pt x="147" y="202"/>
                      </a:cubicBezTo>
                      <a:cubicBezTo>
                        <a:pt x="148" y="200"/>
                        <a:pt x="144" y="198"/>
                        <a:pt x="143" y="199"/>
                      </a:cubicBezTo>
                      <a:cubicBezTo>
                        <a:pt x="145" y="196"/>
                        <a:pt x="142" y="192"/>
                        <a:pt x="146" y="190"/>
                      </a:cubicBezTo>
                      <a:cubicBezTo>
                        <a:pt x="145" y="189"/>
                        <a:pt x="145" y="189"/>
                        <a:pt x="145" y="188"/>
                      </a:cubicBezTo>
                      <a:cubicBezTo>
                        <a:pt x="146" y="184"/>
                        <a:pt x="144" y="179"/>
                        <a:pt x="149" y="176"/>
                      </a:cubicBezTo>
                      <a:cubicBezTo>
                        <a:pt x="150" y="178"/>
                        <a:pt x="151" y="177"/>
                        <a:pt x="152" y="177"/>
                      </a:cubicBezTo>
                      <a:cubicBezTo>
                        <a:pt x="151" y="176"/>
                        <a:pt x="154" y="176"/>
                        <a:pt x="151" y="175"/>
                      </a:cubicBezTo>
                      <a:cubicBezTo>
                        <a:pt x="150" y="175"/>
                        <a:pt x="149" y="175"/>
                        <a:pt x="148" y="176"/>
                      </a:cubicBezTo>
                      <a:cubicBezTo>
                        <a:pt x="147" y="173"/>
                        <a:pt x="148" y="169"/>
                        <a:pt x="150" y="168"/>
                      </a:cubicBezTo>
                      <a:cubicBezTo>
                        <a:pt x="149" y="168"/>
                        <a:pt x="149" y="168"/>
                        <a:pt x="148" y="167"/>
                      </a:cubicBezTo>
                      <a:cubicBezTo>
                        <a:pt x="151" y="168"/>
                        <a:pt x="152" y="166"/>
                        <a:pt x="151" y="164"/>
                      </a:cubicBezTo>
                      <a:cubicBezTo>
                        <a:pt x="150" y="164"/>
                        <a:pt x="150" y="164"/>
                        <a:pt x="150" y="164"/>
                      </a:cubicBezTo>
                      <a:cubicBezTo>
                        <a:pt x="152" y="163"/>
                        <a:pt x="152" y="163"/>
                        <a:pt x="152" y="163"/>
                      </a:cubicBezTo>
                      <a:cubicBezTo>
                        <a:pt x="151" y="163"/>
                        <a:pt x="148" y="162"/>
                        <a:pt x="150" y="161"/>
                      </a:cubicBezTo>
                      <a:cubicBezTo>
                        <a:pt x="151" y="161"/>
                        <a:pt x="152" y="161"/>
                        <a:pt x="152" y="161"/>
                      </a:cubicBezTo>
                      <a:cubicBezTo>
                        <a:pt x="151" y="159"/>
                        <a:pt x="149" y="156"/>
                        <a:pt x="151" y="155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4"/>
                        <a:pt x="152" y="152"/>
                        <a:pt x="151" y="153"/>
                      </a:cubicBezTo>
                      <a:cubicBezTo>
                        <a:pt x="154" y="151"/>
                        <a:pt x="154" y="149"/>
                        <a:pt x="157" y="149"/>
                      </a:cubicBezTo>
                      <a:cubicBezTo>
                        <a:pt x="152" y="142"/>
                        <a:pt x="154" y="136"/>
                        <a:pt x="156" y="130"/>
                      </a:cubicBezTo>
                      <a:cubicBezTo>
                        <a:pt x="157" y="131"/>
                        <a:pt x="157" y="131"/>
                        <a:pt x="157" y="131"/>
                      </a:cubicBezTo>
                      <a:cubicBezTo>
                        <a:pt x="158" y="129"/>
                        <a:pt x="155" y="129"/>
                        <a:pt x="156" y="128"/>
                      </a:cubicBezTo>
                      <a:cubicBezTo>
                        <a:pt x="157" y="129"/>
                        <a:pt x="159" y="128"/>
                        <a:pt x="160" y="129"/>
                      </a:cubicBezTo>
                      <a:cubicBezTo>
                        <a:pt x="162" y="128"/>
                        <a:pt x="159" y="126"/>
                        <a:pt x="158" y="125"/>
                      </a:cubicBezTo>
                      <a:cubicBezTo>
                        <a:pt x="157" y="124"/>
                        <a:pt x="159" y="126"/>
                        <a:pt x="157" y="125"/>
                      </a:cubicBezTo>
                      <a:cubicBezTo>
                        <a:pt x="156" y="125"/>
                        <a:pt x="159" y="123"/>
                        <a:pt x="157" y="122"/>
                      </a:cubicBezTo>
                      <a:cubicBezTo>
                        <a:pt x="158" y="121"/>
                        <a:pt x="160" y="122"/>
                        <a:pt x="161" y="123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3" y="120"/>
                        <a:pt x="164" y="126"/>
                        <a:pt x="168" y="125"/>
                      </a:cubicBezTo>
                      <a:cubicBezTo>
                        <a:pt x="168" y="124"/>
                        <a:pt x="168" y="124"/>
                        <a:pt x="168" y="124"/>
                      </a:cubicBezTo>
                      <a:cubicBezTo>
                        <a:pt x="171" y="124"/>
                        <a:pt x="171" y="128"/>
                        <a:pt x="172" y="125"/>
                      </a:cubicBezTo>
                      <a:cubicBezTo>
                        <a:pt x="171" y="124"/>
                        <a:pt x="168" y="122"/>
                        <a:pt x="166" y="123"/>
                      </a:cubicBezTo>
                      <a:cubicBezTo>
                        <a:pt x="166" y="120"/>
                        <a:pt x="160" y="120"/>
                        <a:pt x="161" y="117"/>
                      </a:cubicBezTo>
                      <a:cubicBezTo>
                        <a:pt x="163" y="116"/>
                        <a:pt x="161" y="119"/>
                        <a:pt x="163" y="119"/>
                      </a:cubicBezTo>
                      <a:cubicBezTo>
                        <a:pt x="166" y="118"/>
                        <a:pt x="163" y="116"/>
                        <a:pt x="164" y="115"/>
                      </a:cubicBezTo>
                      <a:cubicBezTo>
                        <a:pt x="163" y="116"/>
                        <a:pt x="160" y="114"/>
                        <a:pt x="160" y="113"/>
                      </a:cubicBezTo>
                      <a:cubicBezTo>
                        <a:pt x="162" y="112"/>
                        <a:pt x="162" y="115"/>
                        <a:pt x="163" y="113"/>
                      </a:cubicBezTo>
                      <a:cubicBezTo>
                        <a:pt x="162" y="112"/>
                        <a:pt x="161" y="110"/>
                        <a:pt x="160" y="111"/>
                      </a:cubicBezTo>
                      <a:cubicBezTo>
                        <a:pt x="156" y="110"/>
                        <a:pt x="161" y="109"/>
                        <a:pt x="159" y="108"/>
                      </a:cubicBezTo>
                      <a:cubicBezTo>
                        <a:pt x="161" y="108"/>
                        <a:pt x="164" y="111"/>
                        <a:pt x="166" y="109"/>
                      </a:cubicBezTo>
                      <a:cubicBezTo>
                        <a:pt x="163" y="109"/>
                        <a:pt x="163" y="106"/>
                        <a:pt x="159" y="106"/>
                      </a:cubicBezTo>
                      <a:cubicBezTo>
                        <a:pt x="160" y="105"/>
                        <a:pt x="162" y="106"/>
                        <a:pt x="163" y="107"/>
                      </a:cubicBezTo>
                      <a:cubicBezTo>
                        <a:pt x="165" y="106"/>
                        <a:pt x="160" y="102"/>
                        <a:pt x="165" y="103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3" y="102"/>
                        <a:pt x="164" y="101"/>
                        <a:pt x="166" y="101"/>
                      </a:cubicBezTo>
                      <a:cubicBezTo>
                        <a:pt x="166" y="100"/>
                        <a:pt x="163" y="97"/>
                        <a:pt x="167" y="98"/>
                      </a:cubicBezTo>
                      <a:cubicBezTo>
                        <a:pt x="167" y="97"/>
                        <a:pt x="168" y="95"/>
                        <a:pt x="165" y="95"/>
                      </a:cubicBezTo>
                      <a:cubicBezTo>
                        <a:pt x="163" y="96"/>
                        <a:pt x="166" y="97"/>
                        <a:pt x="162" y="97"/>
                      </a:cubicBezTo>
                      <a:cubicBezTo>
                        <a:pt x="166" y="97"/>
                        <a:pt x="163" y="95"/>
                        <a:pt x="162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3" y="93"/>
                        <a:pt x="164" y="92"/>
                        <a:pt x="162" y="91"/>
                      </a:cubicBezTo>
                      <a:cubicBezTo>
                        <a:pt x="163" y="92"/>
                        <a:pt x="164" y="92"/>
                        <a:pt x="165" y="92"/>
                      </a:cubicBezTo>
                      <a:cubicBezTo>
                        <a:pt x="163" y="90"/>
                        <a:pt x="163" y="90"/>
                        <a:pt x="163" y="90"/>
                      </a:cubicBezTo>
                      <a:cubicBezTo>
                        <a:pt x="162" y="88"/>
                        <a:pt x="166" y="91"/>
                        <a:pt x="166" y="88"/>
                      </a:cubicBezTo>
                      <a:cubicBezTo>
                        <a:pt x="168" y="91"/>
                        <a:pt x="168" y="91"/>
                        <a:pt x="168" y="91"/>
                      </a:cubicBezTo>
                      <a:cubicBezTo>
                        <a:pt x="167" y="90"/>
                        <a:pt x="170" y="90"/>
                        <a:pt x="169" y="89"/>
                      </a:cubicBezTo>
                      <a:cubicBezTo>
                        <a:pt x="167" y="88"/>
                        <a:pt x="165" y="86"/>
                        <a:pt x="164" y="86"/>
                      </a:cubicBezTo>
                      <a:cubicBezTo>
                        <a:pt x="163" y="84"/>
                        <a:pt x="166" y="86"/>
                        <a:pt x="165" y="84"/>
                      </a:cubicBezTo>
                      <a:cubicBezTo>
                        <a:pt x="166" y="86"/>
                        <a:pt x="166" y="86"/>
                        <a:pt x="166" y="86"/>
                      </a:cubicBezTo>
                      <a:cubicBezTo>
                        <a:pt x="167" y="87"/>
                        <a:pt x="170" y="86"/>
                        <a:pt x="170" y="84"/>
                      </a:cubicBezTo>
                      <a:cubicBezTo>
                        <a:pt x="170" y="83"/>
                        <a:pt x="168" y="81"/>
                        <a:pt x="166" y="82"/>
                      </a:cubicBezTo>
                      <a:cubicBezTo>
                        <a:pt x="166" y="81"/>
                        <a:pt x="168" y="80"/>
                        <a:pt x="169" y="81"/>
                      </a:cubicBezTo>
                      <a:cubicBezTo>
                        <a:pt x="169" y="79"/>
                        <a:pt x="167" y="81"/>
                        <a:pt x="166" y="79"/>
                      </a:cubicBezTo>
                      <a:cubicBezTo>
                        <a:pt x="168" y="79"/>
                        <a:pt x="170" y="77"/>
                        <a:pt x="172" y="76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8"/>
                        <a:pt x="175" y="78"/>
                        <a:pt x="175" y="78"/>
                      </a:cubicBezTo>
                      <a:cubicBezTo>
                        <a:pt x="178" y="80"/>
                        <a:pt x="178" y="78"/>
                        <a:pt x="180" y="79"/>
                      </a:cubicBezTo>
                      <a:cubicBezTo>
                        <a:pt x="181" y="79"/>
                        <a:pt x="180" y="78"/>
                        <a:pt x="180" y="77"/>
                      </a:cubicBezTo>
                      <a:cubicBezTo>
                        <a:pt x="175" y="78"/>
                        <a:pt x="174" y="72"/>
                        <a:pt x="170" y="72"/>
                      </a:cubicBezTo>
                      <a:cubicBezTo>
                        <a:pt x="170" y="68"/>
                        <a:pt x="181" y="73"/>
                        <a:pt x="175" y="68"/>
                      </a:cubicBezTo>
                      <a:cubicBezTo>
                        <a:pt x="174" y="68"/>
                        <a:pt x="172" y="66"/>
                        <a:pt x="172" y="68"/>
                      </a:cubicBezTo>
                      <a:cubicBezTo>
                        <a:pt x="173" y="66"/>
                        <a:pt x="169" y="65"/>
                        <a:pt x="171" y="63"/>
                      </a:cubicBezTo>
                      <a:cubicBezTo>
                        <a:pt x="172" y="66"/>
                        <a:pt x="175" y="63"/>
                        <a:pt x="177" y="66"/>
                      </a:cubicBezTo>
                      <a:cubicBezTo>
                        <a:pt x="176" y="66"/>
                        <a:pt x="176" y="67"/>
                        <a:pt x="176" y="68"/>
                      </a:cubicBezTo>
                      <a:cubicBezTo>
                        <a:pt x="178" y="67"/>
                        <a:pt x="180" y="69"/>
                        <a:pt x="180" y="67"/>
                      </a:cubicBezTo>
                      <a:cubicBezTo>
                        <a:pt x="180" y="66"/>
                        <a:pt x="181" y="64"/>
                        <a:pt x="179" y="64"/>
                      </a:cubicBezTo>
                      <a:cubicBezTo>
                        <a:pt x="176" y="63"/>
                        <a:pt x="178" y="66"/>
                        <a:pt x="176" y="64"/>
                      </a:cubicBezTo>
                      <a:cubicBezTo>
                        <a:pt x="176" y="62"/>
                        <a:pt x="180" y="62"/>
                        <a:pt x="176" y="60"/>
                      </a:cubicBezTo>
                      <a:cubicBezTo>
                        <a:pt x="176" y="62"/>
                        <a:pt x="174" y="61"/>
                        <a:pt x="172" y="61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3" y="59"/>
                        <a:pt x="173" y="59"/>
                        <a:pt x="173" y="59"/>
                      </a:cubicBezTo>
                      <a:cubicBezTo>
                        <a:pt x="175" y="57"/>
                        <a:pt x="171" y="58"/>
                        <a:pt x="172" y="55"/>
                      </a:cubicBezTo>
                      <a:cubicBezTo>
                        <a:pt x="175" y="55"/>
                        <a:pt x="175" y="55"/>
                        <a:pt x="175" y="55"/>
                      </a:cubicBezTo>
                      <a:cubicBezTo>
                        <a:pt x="178" y="56"/>
                        <a:pt x="173" y="58"/>
                        <a:pt x="177" y="59"/>
                      </a:cubicBezTo>
                      <a:cubicBezTo>
                        <a:pt x="178" y="58"/>
                        <a:pt x="176" y="56"/>
                        <a:pt x="178" y="55"/>
                      </a:cubicBezTo>
                      <a:cubicBezTo>
                        <a:pt x="178" y="55"/>
                        <a:pt x="178" y="56"/>
                        <a:pt x="178" y="56"/>
                      </a:cubicBezTo>
                      <a:cubicBezTo>
                        <a:pt x="179" y="56"/>
                        <a:pt x="184" y="57"/>
                        <a:pt x="182" y="54"/>
                      </a:cubicBezTo>
                      <a:cubicBezTo>
                        <a:pt x="181" y="52"/>
                        <a:pt x="180" y="53"/>
                        <a:pt x="179" y="52"/>
                      </a:cubicBezTo>
                      <a:cubicBezTo>
                        <a:pt x="179" y="49"/>
                        <a:pt x="178" y="48"/>
                        <a:pt x="179" y="46"/>
                      </a:cubicBezTo>
                      <a:cubicBezTo>
                        <a:pt x="181" y="47"/>
                        <a:pt x="180" y="43"/>
                        <a:pt x="182" y="46"/>
                      </a:cubicBezTo>
                      <a:cubicBezTo>
                        <a:pt x="180" y="46"/>
                        <a:pt x="179" y="50"/>
                        <a:pt x="182" y="52"/>
                      </a:cubicBezTo>
                      <a:cubicBezTo>
                        <a:pt x="185" y="52"/>
                        <a:pt x="180" y="54"/>
                        <a:pt x="184" y="56"/>
                      </a:cubicBezTo>
                      <a:cubicBezTo>
                        <a:pt x="185" y="54"/>
                        <a:pt x="188" y="55"/>
                        <a:pt x="190" y="56"/>
                      </a:cubicBezTo>
                      <a:cubicBezTo>
                        <a:pt x="191" y="55"/>
                        <a:pt x="190" y="54"/>
                        <a:pt x="190" y="54"/>
                      </a:cubicBezTo>
                      <a:cubicBezTo>
                        <a:pt x="188" y="53"/>
                        <a:pt x="188" y="54"/>
                        <a:pt x="185" y="53"/>
                      </a:cubicBezTo>
                      <a:cubicBezTo>
                        <a:pt x="187" y="50"/>
                        <a:pt x="186" y="48"/>
                        <a:pt x="185" y="46"/>
                      </a:cubicBezTo>
                      <a:cubicBezTo>
                        <a:pt x="186" y="45"/>
                        <a:pt x="188" y="46"/>
                        <a:pt x="188" y="47"/>
                      </a:cubicBezTo>
                      <a:cubicBezTo>
                        <a:pt x="188" y="44"/>
                        <a:pt x="190" y="41"/>
                        <a:pt x="192" y="38"/>
                      </a:cubicBezTo>
                      <a:cubicBezTo>
                        <a:pt x="187" y="39"/>
                        <a:pt x="192" y="35"/>
                        <a:pt x="189" y="35"/>
                      </a:cubicBezTo>
                      <a:cubicBezTo>
                        <a:pt x="187" y="36"/>
                        <a:pt x="184" y="37"/>
                        <a:pt x="183" y="35"/>
                      </a:cubicBezTo>
                      <a:cubicBezTo>
                        <a:pt x="184" y="34"/>
                        <a:pt x="185" y="36"/>
                        <a:pt x="186" y="36"/>
                      </a:cubicBezTo>
                      <a:cubicBezTo>
                        <a:pt x="184" y="34"/>
                        <a:pt x="189" y="35"/>
                        <a:pt x="187" y="33"/>
                      </a:cubicBezTo>
                      <a:cubicBezTo>
                        <a:pt x="187" y="36"/>
                        <a:pt x="191" y="35"/>
                        <a:pt x="193" y="36"/>
                      </a:cubicBezTo>
                      <a:cubicBezTo>
                        <a:pt x="193" y="34"/>
                        <a:pt x="195" y="37"/>
                        <a:pt x="196" y="35"/>
                      </a:cubicBezTo>
                      <a:cubicBezTo>
                        <a:pt x="195" y="33"/>
                        <a:pt x="195" y="30"/>
                        <a:pt x="195" y="28"/>
                      </a:cubicBezTo>
                      <a:cubicBezTo>
                        <a:pt x="199" y="26"/>
                        <a:pt x="198" y="21"/>
                        <a:pt x="199" y="18"/>
                      </a:cubicBezTo>
                      <a:cubicBezTo>
                        <a:pt x="201" y="18"/>
                        <a:pt x="204" y="20"/>
                        <a:pt x="205" y="19"/>
                      </a:cubicBezTo>
                      <a:cubicBezTo>
                        <a:pt x="205" y="17"/>
                        <a:pt x="201" y="19"/>
                        <a:pt x="203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6"/>
                        <a:pt x="208" y="14"/>
                        <a:pt x="204" y="11"/>
                      </a:cubicBezTo>
                      <a:cubicBezTo>
                        <a:pt x="207" y="14"/>
                        <a:pt x="207" y="14"/>
                        <a:pt x="207" y="14"/>
                      </a:cubicBezTo>
                      <a:cubicBezTo>
                        <a:pt x="207" y="13"/>
                        <a:pt x="207" y="13"/>
                        <a:pt x="206" y="12"/>
                      </a:cubicBezTo>
                      <a:cubicBezTo>
                        <a:pt x="208" y="13"/>
                        <a:pt x="209" y="13"/>
                        <a:pt x="209" y="14"/>
                      </a:cubicBezTo>
                      <a:cubicBezTo>
                        <a:pt x="212" y="13"/>
                        <a:pt x="210" y="10"/>
                        <a:pt x="211" y="9"/>
                      </a:cubicBezTo>
                      <a:cubicBezTo>
                        <a:pt x="208" y="9"/>
                        <a:pt x="208" y="9"/>
                        <a:pt x="208" y="9"/>
                      </a:cubicBezTo>
                      <a:cubicBezTo>
                        <a:pt x="208" y="6"/>
                        <a:pt x="211" y="5"/>
                        <a:pt x="212" y="2"/>
                      </a:cubicBezTo>
                      <a:cubicBezTo>
                        <a:pt x="213" y="3"/>
                        <a:pt x="213" y="3"/>
                        <a:pt x="213" y="3"/>
                      </a:cubicBezTo>
                      <a:cubicBezTo>
                        <a:pt x="213" y="1"/>
                        <a:pt x="213" y="1"/>
                        <a:pt x="213" y="1"/>
                      </a:cubicBezTo>
                      <a:cubicBezTo>
                        <a:pt x="215" y="2"/>
                        <a:pt x="217" y="2"/>
                        <a:pt x="215" y="0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6" y="7"/>
                        <a:pt x="216" y="4"/>
                        <a:pt x="214" y="4"/>
                      </a:cubicBezTo>
                      <a:cubicBezTo>
                        <a:pt x="212" y="3"/>
                        <a:pt x="212" y="6"/>
                        <a:pt x="213" y="7"/>
                      </a:cubicBezTo>
                      <a:cubicBezTo>
                        <a:pt x="214" y="6"/>
                        <a:pt x="213" y="6"/>
                        <a:pt x="213" y="5"/>
                      </a:cubicBezTo>
                      <a:cubicBezTo>
                        <a:pt x="216" y="6"/>
                        <a:pt x="215" y="7"/>
                        <a:pt x="216" y="9"/>
                      </a:cubicBezTo>
                      <a:cubicBezTo>
                        <a:pt x="217" y="8"/>
                        <a:pt x="218" y="8"/>
                        <a:pt x="217" y="8"/>
                      </a:cubicBezTo>
                      <a:cubicBezTo>
                        <a:pt x="218" y="9"/>
                        <a:pt x="218" y="10"/>
                        <a:pt x="217" y="12"/>
                      </a:cubicBezTo>
                      <a:cubicBezTo>
                        <a:pt x="216" y="10"/>
                        <a:pt x="215" y="11"/>
                        <a:pt x="214" y="11"/>
                      </a:cubicBezTo>
                      <a:cubicBezTo>
                        <a:pt x="217" y="12"/>
                        <a:pt x="217" y="14"/>
                        <a:pt x="215" y="15"/>
                      </a:cubicBezTo>
                      <a:cubicBezTo>
                        <a:pt x="212" y="15"/>
                        <a:pt x="215" y="19"/>
                        <a:pt x="214" y="21"/>
                      </a:cubicBezTo>
                      <a:cubicBezTo>
                        <a:pt x="212" y="19"/>
                        <a:pt x="210" y="17"/>
                        <a:pt x="210" y="16"/>
                      </a:cubicBezTo>
                      <a:cubicBezTo>
                        <a:pt x="208" y="16"/>
                        <a:pt x="209" y="17"/>
                        <a:pt x="207" y="18"/>
                      </a:cubicBezTo>
                      <a:cubicBezTo>
                        <a:pt x="209" y="19"/>
                        <a:pt x="211" y="21"/>
                        <a:pt x="212" y="23"/>
                      </a:cubicBezTo>
                      <a:cubicBezTo>
                        <a:pt x="210" y="23"/>
                        <a:pt x="210" y="23"/>
                        <a:pt x="210" y="23"/>
                      </a:cubicBezTo>
                      <a:cubicBezTo>
                        <a:pt x="210" y="25"/>
                        <a:pt x="213" y="26"/>
                        <a:pt x="211" y="28"/>
                      </a:cubicBezTo>
                      <a:cubicBezTo>
                        <a:pt x="209" y="31"/>
                        <a:pt x="207" y="35"/>
                        <a:pt x="206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7" y="40"/>
                        <a:pt x="204" y="42"/>
                        <a:pt x="204" y="45"/>
                      </a:cubicBezTo>
                      <a:cubicBezTo>
                        <a:pt x="201" y="48"/>
                        <a:pt x="203" y="53"/>
                        <a:pt x="200" y="54"/>
                      </a:cubicBezTo>
                      <a:cubicBezTo>
                        <a:pt x="199" y="61"/>
                        <a:pt x="198" y="67"/>
                        <a:pt x="196" y="73"/>
                      </a:cubicBezTo>
                      <a:cubicBezTo>
                        <a:pt x="193" y="71"/>
                        <a:pt x="193" y="71"/>
                        <a:pt x="193" y="71"/>
                      </a:cubicBezTo>
                      <a:cubicBezTo>
                        <a:pt x="195" y="73"/>
                        <a:pt x="192" y="71"/>
                        <a:pt x="192" y="73"/>
                      </a:cubicBezTo>
                      <a:cubicBezTo>
                        <a:pt x="194" y="72"/>
                        <a:pt x="194" y="75"/>
                        <a:pt x="195" y="76"/>
                      </a:cubicBezTo>
                      <a:cubicBezTo>
                        <a:pt x="192" y="79"/>
                        <a:pt x="193" y="83"/>
                        <a:pt x="194" y="86"/>
                      </a:cubicBezTo>
                      <a:cubicBezTo>
                        <a:pt x="192" y="86"/>
                        <a:pt x="192" y="86"/>
                        <a:pt x="192" y="86"/>
                      </a:cubicBezTo>
                      <a:cubicBezTo>
                        <a:pt x="195" y="89"/>
                        <a:pt x="191" y="92"/>
                        <a:pt x="190" y="95"/>
                      </a:cubicBezTo>
                      <a:cubicBezTo>
                        <a:pt x="189" y="95"/>
                        <a:pt x="187" y="95"/>
                        <a:pt x="187" y="96"/>
                      </a:cubicBezTo>
                      <a:cubicBezTo>
                        <a:pt x="189" y="99"/>
                        <a:pt x="189" y="100"/>
                        <a:pt x="190" y="103"/>
                      </a:cubicBezTo>
                      <a:cubicBezTo>
                        <a:pt x="189" y="105"/>
                        <a:pt x="188" y="108"/>
                        <a:pt x="186" y="109"/>
                      </a:cubicBezTo>
                      <a:cubicBezTo>
                        <a:pt x="188" y="118"/>
                        <a:pt x="184" y="124"/>
                        <a:pt x="184" y="132"/>
                      </a:cubicBezTo>
                      <a:cubicBezTo>
                        <a:pt x="182" y="132"/>
                        <a:pt x="182" y="132"/>
                        <a:pt x="182" y="132"/>
                      </a:cubicBezTo>
                      <a:cubicBezTo>
                        <a:pt x="185" y="141"/>
                        <a:pt x="179" y="149"/>
                        <a:pt x="180" y="156"/>
                      </a:cubicBezTo>
                      <a:cubicBezTo>
                        <a:pt x="176" y="154"/>
                        <a:pt x="176" y="154"/>
                        <a:pt x="176" y="154"/>
                      </a:cubicBezTo>
                      <a:cubicBezTo>
                        <a:pt x="174" y="156"/>
                        <a:pt x="176" y="159"/>
                        <a:pt x="179" y="159"/>
                      </a:cubicBezTo>
                      <a:cubicBezTo>
                        <a:pt x="177" y="161"/>
                        <a:pt x="179" y="165"/>
                        <a:pt x="176" y="165"/>
                      </a:cubicBezTo>
                      <a:cubicBezTo>
                        <a:pt x="175" y="167"/>
                        <a:pt x="177" y="168"/>
                        <a:pt x="177" y="170"/>
                      </a:cubicBezTo>
                      <a:cubicBezTo>
                        <a:pt x="175" y="174"/>
                        <a:pt x="175" y="175"/>
                        <a:pt x="175" y="179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4" y="178"/>
                        <a:pt x="173" y="177"/>
                        <a:pt x="172" y="178"/>
                      </a:cubicBezTo>
                      <a:cubicBezTo>
                        <a:pt x="173" y="180"/>
                        <a:pt x="170" y="183"/>
                        <a:pt x="175" y="183"/>
                      </a:cubicBezTo>
                      <a:cubicBezTo>
                        <a:pt x="171" y="186"/>
                        <a:pt x="175" y="193"/>
                        <a:pt x="170" y="196"/>
                      </a:cubicBezTo>
                      <a:cubicBezTo>
                        <a:pt x="172" y="196"/>
                        <a:pt x="172" y="197"/>
                        <a:pt x="172" y="198"/>
                      </a:cubicBezTo>
                      <a:cubicBezTo>
                        <a:pt x="172" y="201"/>
                        <a:pt x="168" y="204"/>
                        <a:pt x="170" y="208"/>
                      </a:cubicBezTo>
                      <a:cubicBezTo>
                        <a:pt x="169" y="208"/>
                        <a:pt x="168" y="206"/>
                        <a:pt x="167" y="208"/>
                      </a:cubicBezTo>
                      <a:cubicBezTo>
                        <a:pt x="168" y="209"/>
                        <a:pt x="169" y="208"/>
                        <a:pt x="169" y="210"/>
                      </a:cubicBezTo>
                      <a:cubicBezTo>
                        <a:pt x="170" y="216"/>
                        <a:pt x="164" y="221"/>
                        <a:pt x="163" y="226"/>
                      </a:cubicBezTo>
                      <a:cubicBezTo>
                        <a:pt x="164" y="236"/>
                        <a:pt x="160" y="246"/>
                        <a:pt x="158" y="255"/>
                      </a:cubicBezTo>
                      <a:cubicBezTo>
                        <a:pt x="157" y="255"/>
                        <a:pt x="157" y="255"/>
                        <a:pt x="157" y="255"/>
                      </a:cubicBezTo>
                      <a:cubicBezTo>
                        <a:pt x="160" y="259"/>
                        <a:pt x="152" y="261"/>
                        <a:pt x="156" y="265"/>
                      </a:cubicBezTo>
                      <a:cubicBezTo>
                        <a:pt x="155" y="265"/>
                        <a:pt x="155" y="267"/>
                        <a:pt x="153" y="266"/>
                      </a:cubicBezTo>
                      <a:cubicBezTo>
                        <a:pt x="155" y="269"/>
                        <a:pt x="149" y="273"/>
                        <a:pt x="151" y="277"/>
                      </a:cubicBezTo>
                      <a:cubicBezTo>
                        <a:pt x="152" y="277"/>
                        <a:pt x="151" y="276"/>
                        <a:pt x="151" y="276"/>
                      </a:cubicBezTo>
                      <a:cubicBezTo>
                        <a:pt x="148" y="279"/>
                        <a:pt x="150" y="283"/>
                        <a:pt x="147" y="286"/>
                      </a:cubicBezTo>
                      <a:cubicBezTo>
                        <a:pt x="147" y="285"/>
                        <a:pt x="147" y="285"/>
                        <a:pt x="146" y="284"/>
                      </a:cubicBezTo>
                      <a:cubicBezTo>
                        <a:pt x="144" y="285"/>
                        <a:pt x="149" y="289"/>
                        <a:pt x="144" y="288"/>
                      </a:cubicBezTo>
                      <a:cubicBezTo>
                        <a:pt x="144" y="289"/>
                        <a:pt x="146" y="290"/>
                        <a:pt x="146" y="289"/>
                      </a:cubicBezTo>
                      <a:cubicBezTo>
                        <a:pt x="142" y="297"/>
                        <a:pt x="142" y="306"/>
                        <a:pt x="140" y="315"/>
                      </a:cubicBezTo>
                      <a:cubicBezTo>
                        <a:pt x="135" y="320"/>
                        <a:pt x="133" y="313"/>
                        <a:pt x="134" y="319"/>
                      </a:cubicBezTo>
                      <a:cubicBezTo>
                        <a:pt x="133" y="319"/>
                        <a:pt x="136" y="319"/>
                        <a:pt x="135" y="319"/>
                      </a:cubicBezTo>
                      <a:cubicBezTo>
                        <a:pt x="135" y="321"/>
                        <a:pt x="129" y="320"/>
                        <a:pt x="131" y="322"/>
                      </a:cubicBezTo>
                      <a:cubicBezTo>
                        <a:pt x="134" y="323"/>
                        <a:pt x="132" y="324"/>
                        <a:pt x="133" y="324"/>
                      </a:cubicBezTo>
                      <a:cubicBezTo>
                        <a:pt x="130" y="327"/>
                        <a:pt x="128" y="327"/>
                        <a:pt x="129" y="331"/>
                      </a:cubicBezTo>
                      <a:cubicBezTo>
                        <a:pt x="127" y="330"/>
                        <a:pt x="127" y="330"/>
                        <a:pt x="127" y="330"/>
                      </a:cubicBezTo>
                      <a:cubicBezTo>
                        <a:pt x="130" y="335"/>
                        <a:pt x="126" y="338"/>
                        <a:pt x="130" y="342"/>
                      </a:cubicBezTo>
                      <a:cubicBezTo>
                        <a:pt x="127" y="352"/>
                        <a:pt x="123" y="361"/>
                        <a:pt x="120" y="370"/>
                      </a:cubicBezTo>
                      <a:cubicBezTo>
                        <a:pt x="117" y="379"/>
                        <a:pt x="114" y="389"/>
                        <a:pt x="110" y="397"/>
                      </a:cubicBezTo>
                      <a:cubicBezTo>
                        <a:pt x="105" y="406"/>
                        <a:pt x="101" y="414"/>
                        <a:pt x="97" y="423"/>
                      </a:cubicBezTo>
                      <a:cubicBezTo>
                        <a:pt x="93" y="431"/>
                        <a:pt x="88" y="439"/>
                        <a:pt x="82" y="447"/>
                      </a:cubicBezTo>
                      <a:cubicBezTo>
                        <a:pt x="77" y="449"/>
                        <a:pt x="77" y="450"/>
                        <a:pt x="76" y="455"/>
                      </a:cubicBezTo>
                      <a:cubicBezTo>
                        <a:pt x="75" y="454"/>
                        <a:pt x="75" y="454"/>
                        <a:pt x="75" y="454"/>
                      </a:cubicBezTo>
                      <a:cubicBezTo>
                        <a:pt x="77" y="456"/>
                        <a:pt x="73" y="457"/>
                        <a:pt x="76" y="459"/>
                      </a:cubicBezTo>
                      <a:cubicBezTo>
                        <a:pt x="72" y="465"/>
                        <a:pt x="69" y="471"/>
                        <a:pt x="66" y="477"/>
                      </a:cubicBezTo>
                      <a:cubicBezTo>
                        <a:pt x="66" y="476"/>
                        <a:pt x="64" y="474"/>
                        <a:pt x="64" y="476"/>
                      </a:cubicBezTo>
                      <a:cubicBezTo>
                        <a:pt x="65" y="478"/>
                        <a:pt x="65" y="478"/>
                        <a:pt x="65" y="478"/>
                      </a:cubicBezTo>
                      <a:cubicBezTo>
                        <a:pt x="64" y="478"/>
                        <a:pt x="64" y="478"/>
                        <a:pt x="64" y="478"/>
                      </a:cubicBezTo>
                      <a:cubicBezTo>
                        <a:pt x="64" y="479"/>
                        <a:pt x="65" y="480"/>
                        <a:pt x="66" y="480"/>
                      </a:cubicBezTo>
                      <a:cubicBezTo>
                        <a:pt x="59" y="497"/>
                        <a:pt x="45" y="510"/>
                        <a:pt x="37" y="525"/>
                      </a:cubicBezTo>
                      <a:cubicBezTo>
                        <a:pt x="34" y="528"/>
                        <a:pt x="32" y="534"/>
                        <a:pt x="30" y="538"/>
                      </a:cubicBezTo>
                      <a:cubicBezTo>
                        <a:pt x="20" y="548"/>
                        <a:pt x="12" y="557"/>
                        <a:pt x="8" y="571"/>
                      </a:cubicBezTo>
                      <a:cubicBezTo>
                        <a:pt x="8" y="571"/>
                        <a:pt x="1" y="566"/>
                        <a:pt x="3" y="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153">
                  <a:extLst>
                    <a:ext uri="{FF2B5EF4-FFF2-40B4-BE49-F238E27FC236}">
                      <a16:creationId xmlns:a16="http://schemas.microsoft.com/office/drawing/2014/main" id="{22515EC9-54EA-4F6E-8CEA-9518C9655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589"/>
                  <a:ext cx="1" cy="0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2" y="1"/>
                        <a:pt x="1" y="2"/>
                        <a:pt x="0" y="0"/>
                      </a:cubicBezTo>
                      <a:cubicBezTo>
                        <a:pt x="1" y="1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154">
                  <a:extLst>
                    <a:ext uri="{FF2B5EF4-FFF2-40B4-BE49-F238E27FC236}">
                      <a16:creationId xmlns:a16="http://schemas.microsoft.com/office/drawing/2014/main" id="{7290D965-CACD-4A47-B608-2419B1BAB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596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1 w 3"/>
                    <a:gd name="T5" fmla="*/ 0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155">
                  <a:extLst>
                    <a:ext uri="{FF2B5EF4-FFF2-40B4-BE49-F238E27FC236}">
                      <a16:creationId xmlns:a16="http://schemas.microsoft.com/office/drawing/2014/main" id="{6997F595-3528-44C3-9E07-EDE9D38C8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3" y="1598"/>
                  <a:ext cx="0" cy="1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0 h 4"/>
                    <a:gd name="T4" fmla="*/ 1 w 1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4"/>
                        <a:pt x="0" y="1"/>
                        <a:pt x="0" y="0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156">
                  <a:extLst>
                    <a:ext uri="{FF2B5EF4-FFF2-40B4-BE49-F238E27FC236}">
                      <a16:creationId xmlns:a16="http://schemas.microsoft.com/office/drawing/2014/main" id="{6897BE3B-A1D9-4269-A02E-41391C6B7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1" y="1600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157">
                  <a:extLst>
                    <a:ext uri="{FF2B5EF4-FFF2-40B4-BE49-F238E27FC236}">
                      <a16:creationId xmlns:a16="http://schemas.microsoft.com/office/drawing/2014/main" id="{CC65EF8F-64E7-4E53-9B1A-30EDA15A1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2" y="1601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2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158">
                  <a:extLst>
                    <a:ext uri="{FF2B5EF4-FFF2-40B4-BE49-F238E27FC236}">
                      <a16:creationId xmlns:a16="http://schemas.microsoft.com/office/drawing/2014/main" id="{CAF6E0BB-4A5E-488E-BDD6-C81851484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5"/>
                  <a:ext cx="1" cy="1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3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3"/>
                        <a:pt x="1" y="3"/>
                      </a:cubicBezTo>
                      <a:cubicBezTo>
                        <a:pt x="2" y="3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159">
                  <a:extLst>
                    <a:ext uri="{FF2B5EF4-FFF2-40B4-BE49-F238E27FC236}">
                      <a16:creationId xmlns:a16="http://schemas.microsoft.com/office/drawing/2014/main" id="{DD23F9EA-F830-49FE-85CF-EC3E345A5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9" y="1608"/>
                  <a:ext cx="1" cy="0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160">
                  <a:extLst>
                    <a:ext uri="{FF2B5EF4-FFF2-40B4-BE49-F238E27FC236}">
                      <a16:creationId xmlns:a16="http://schemas.microsoft.com/office/drawing/2014/main" id="{6AFEDB37-A934-453A-8A36-AB6FCFD4E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1" y="164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161">
                  <a:extLst>
                    <a:ext uri="{FF2B5EF4-FFF2-40B4-BE49-F238E27FC236}">
                      <a16:creationId xmlns:a16="http://schemas.microsoft.com/office/drawing/2014/main" id="{7D5B2ED0-3F0E-42DE-B820-2690A63CC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67"/>
                  <a:ext cx="0" cy="0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Rectangle 162">
                  <a:extLst>
                    <a:ext uri="{FF2B5EF4-FFF2-40B4-BE49-F238E27FC236}">
                      <a16:creationId xmlns:a16="http://schemas.microsoft.com/office/drawing/2014/main" id="{E8DF7D15-1DF0-4D5D-A794-51969D82E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3" y="1677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163">
                  <a:extLst>
                    <a:ext uri="{FF2B5EF4-FFF2-40B4-BE49-F238E27FC236}">
                      <a16:creationId xmlns:a16="http://schemas.microsoft.com/office/drawing/2014/main" id="{773ED4EA-0A88-484A-A8A3-4E2F07664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16"/>
                  <a:ext cx="1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3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164">
                  <a:extLst>
                    <a:ext uri="{FF2B5EF4-FFF2-40B4-BE49-F238E27FC236}">
                      <a16:creationId xmlns:a16="http://schemas.microsoft.com/office/drawing/2014/main" id="{242D506B-03AE-4DB5-B4B6-5B8E3C5F4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716"/>
                  <a:ext cx="22" cy="64"/>
                </a:xfrm>
                <a:custGeom>
                  <a:avLst/>
                  <a:gdLst>
                    <a:gd name="T0" fmla="*/ 15 w 98"/>
                    <a:gd name="T1" fmla="*/ 244 h 279"/>
                    <a:gd name="T2" fmla="*/ 18 w 98"/>
                    <a:gd name="T3" fmla="*/ 236 h 279"/>
                    <a:gd name="T4" fmla="*/ 17 w 98"/>
                    <a:gd name="T5" fmla="*/ 217 h 279"/>
                    <a:gd name="T6" fmla="*/ 19 w 98"/>
                    <a:gd name="T7" fmla="*/ 211 h 279"/>
                    <a:gd name="T8" fmla="*/ 26 w 98"/>
                    <a:gd name="T9" fmla="*/ 194 h 279"/>
                    <a:gd name="T10" fmla="*/ 28 w 98"/>
                    <a:gd name="T11" fmla="*/ 188 h 279"/>
                    <a:gd name="T12" fmla="*/ 28 w 98"/>
                    <a:gd name="T13" fmla="*/ 178 h 279"/>
                    <a:gd name="T14" fmla="*/ 31 w 98"/>
                    <a:gd name="T15" fmla="*/ 169 h 279"/>
                    <a:gd name="T16" fmla="*/ 34 w 98"/>
                    <a:gd name="T17" fmla="*/ 165 h 279"/>
                    <a:gd name="T18" fmla="*/ 32 w 98"/>
                    <a:gd name="T19" fmla="*/ 160 h 279"/>
                    <a:gd name="T20" fmla="*/ 31 w 98"/>
                    <a:gd name="T21" fmla="*/ 149 h 279"/>
                    <a:gd name="T22" fmla="*/ 33 w 98"/>
                    <a:gd name="T23" fmla="*/ 144 h 279"/>
                    <a:gd name="T24" fmla="*/ 32 w 98"/>
                    <a:gd name="T25" fmla="*/ 137 h 279"/>
                    <a:gd name="T26" fmla="*/ 36 w 98"/>
                    <a:gd name="T27" fmla="*/ 130 h 279"/>
                    <a:gd name="T28" fmla="*/ 37 w 98"/>
                    <a:gd name="T29" fmla="*/ 122 h 279"/>
                    <a:gd name="T30" fmla="*/ 42 w 98"/>
                    <a:gd name="T31" fmla="*/ 112 h 279"/>
                    <a:gd name="T32" fmla="*/ 41 w 98"/>
                    <a:gd name="T33" fmla="*/ 107 h 279"/>
                    <a:gd name="T34" fmla="*/ 45 w 98"/>
                    <a:gd name="T35" fmla="*/ 104 h 279"/>
                    <a:gd name="T36" fmla="*/ 43 w 98"/>
                    <a:gd name="T37" fmla="*/ 99 h 279"/>
                    <a:gd name="T38" fmla="*/ 43 w 98"/>
                    <a:gd name="T39" fmla="*/ 97 h 279"/>
                    <a:gd name="T40" fmla="*/ 44 w 98"/>
                    <a:gd name="T41" fmla="*/ 92 h 279"/>
                    <a:gd name="T42" fmla="*/ 48 w 98"/>
                    <a:gd name="T43" fmla="*/ 78 h 279"/>
                    <a:gd name="T44" fmla="*/ 50 w 98"/>
                    <a:gd name="T45" fmla="*/ 72 h 279"/>
                    <a:gd name="T46" fmla="*/ 51 w 98"/>
                    <a:gd name="T47" fmla="*/ 68 h 279"/>
                    <a:gd name="T48" fmla="*/ 56 w 98"/>
                    <a:gd name="T49" fmla="*/ 56 h 279"/>
                    <a:gd name="T50" fmla="*/ 63 w 98"/>
                    <a:gd name="T51" fmla="*/ 56 h 279"/>
                    <a:gd name="T52" fmla="*/ 59 w 98"/>
                    <a:gd name="T53" fmla="*/ 50 h 279"/>
                    <a:gd name="T54" fmla="*/ 54 w 98"/>
                    <a:gd name="T55" fmla="*/ 43 h 279"/>
                    <a:gd name="T56" fmla="*/ 58 w 98"/>
                    <a:gd name="T57" fmla="*/ 39 h 279"/>
                    <a:gd name="T58" fmla="*/ 56 w 98"/>
                    <a:gd name="T59" fmla="*/ 36 h 279"/>
                    <a:gd name="T60" fmla="*/ 59 w 98"/>
                    <a:gd name="T61" fmla="*/ 35 h 279"/>
                    <a:gd name="T62" fmla="*/ 67 w 98"/>
                    <a:gd name="T63" fmla="*/ 33 h 279"/>
                    <a:gd name="T64" fmla="*/ 63 w 98"/>
                    <a:gd name="T65" fmla="*/ 26 h 279"/>
                    <a:gd name="T66" fmla="*/ 67 w 98"/>
                    <a:gd name="T67" fmla="*/ 25 h 279"/>
                    <a:gd name="T68" fmla="*/ 65 w 98"/>
                    <a:gd name="T69" fmla="*/ 20 h 279"/>
                    <a:gd name="T70" fmla="*/ 67 w 98"/>
                    <a:gd name="T71" fmla="*/ 16 h 279"/>
                    <a:gd name="T72" fmla="*/ 74 w 98"/>
                    <a:gd name="T73" fmla="*/ 22 h 279"/>
                    <a:gd name="T74" fmla="*/ 72 w 98"/>
                    <a:gd name="T75" fmla="*/ 12 h 279"/>
                    <a:gd name="T76" fmla="*/ 87 w 98"/>
                    <a:gd name="T77" fmla="*/ 8 h 279"/>
                    <a:gd name="T78" fmla="*/ 91 w 98"/>
                    <a:gd name="T79" fmla="*/ 6 h 279"/>
                    <a:gd name="T80" fmla="*/ 94 w 98"/>
                    <a:gd name="T81" fmla="*/ 0 h 279"/>
                    <a:gd name="T82" fmla="*/ 97 w 98"/>
                    <a:gd name="T83" fmla="*/ 5 h 279"/>
                    <a:gd name="T84" fmla="*/ 90 w 98"/>
                    <a:gd name="T85" fmla="*/ 8 h 279"/>
                    <a:gd name="T86" fmla="*/ 91 w 98"/>
                    <a:gd name="T87" fmla="*/ 23 h 279"/>
                    <a:gd name="T88" fmla="*/ 85 w 98"/>
                    <a:gd name="T89" fmla="*/ 42 h 279"/>
                    <a:gd name="T90" fmla="*/ 79 w 98"/>
                    <a:gd name="T91" fmla="*/ 63 h 279"/>
                    <a:gd name="T92" fmla="*/ 75 w 98"/>
                    <a:gd name="T93" fmla="*/ 81 h 279"/>
                    <a:gd name="T94" fmla="*/ 72 w 98"/>
                    <a:gd name="T95" fmla="*/ 93 h 279"/>
                    <a:gd name="T96" fmla="*/ 63 w 98"/>
                    <a:gd name="T97" fmla="*/ 119 h 279"/>
                    <a:gd name="T98" fmla="*/ 57 w 98"/>
                    <a:gd name="T99" fmla="*/ 133 h 279"/>
                    <a:gd name="T100" fmla="*/ 50 w 98"/>
                    <a:gd name="T101" fmla="*/ 151 h 279"/>
                    <a:gd name="T102" fmla="*/ 42 w 98"/>
                    <a:gd name="T103" fmla="*/ 214 h 279"/>
                    <a:gd name="T104" fmla="*/ 36 w 98"/>
                    <a:gd name="T105" fmla="*/ 230 h 279"/>
                    <a:gd name="T106" fmla="*/ 12 w 98"/>
                    <a:gd name="T107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8" h="279">
                      <a:moveTo>
                        <a:pt x="5" y="271"/>
                      </a:moveTo>
                      <a:cubicBezTo>
                        <a:pt x="0" y="265"/>
                        <a:pt x="8" y="264"/>
                        <a:pt x="6" y="259"/>
                      </a:cubicBezTo>
                      <a:cubicBezTo>
                        <a:pt x="5" y="258"/>
                        <a:pt x="9" y="260"/>
                        <a:pt x="9" y="259"/>
                      </a:cubicBezTo>
                      <a:cubicBezTo>
                        <a:pt x="5" y="254"/>
                        <a:pt x="10" y="249"/>
                        <a:pt x="16" y="247"/>
                      </a:cubicBezTo>
                      <a:cubicBezTo>
                        <a:pt x="17" y="247"/>
                        <a:pt x="17" y="247"/>
                        <a:pt x="17" y="247"/>
                      </a:cubicBezTo>
                      <a:cubicBezTo>
                        <a:pt x="18" y="247"/>
                        <a:pt x="15" y="245"/>
                        <a:pt x="15" y="244"/>
                      </a:cubicBezTo>
                      <a:cubicBezTo>
                        <a:pt x="16" y="244"/>
                        <a:pt x="16" y="245"/>
                        <a:pt x="17" y="245"/>
                      </a:cubicBezTo>
                      <a:cubicBezTo>
                        <a:pt x="15" y="244"/>
                        <a:pt x="17" y="243"/>
                        <a:pt x="16" y="242"/>
                      </a:cubicBezTo>
                      <a:cubicBezTo>
                        <a:pt x="17" y="242"/>
                        <a:pt x="18" y="243"/>
                        <a:pt x="19" y="242"/>
                      </a:cubicBezTo>
                      <a:cubicBezTo>
                        <a:pt x="17" y="241"/>
                        <a:pt x="17" y="241"/>
                        <a:pt x="17" y="241"/>
                      </a:cubicBezTo>
                      <a:cubicBezTo>
                        <a:pt x="12" y="238"/>
                        <a:pt x="19" y="238"/>
                        <a:pt x="16" y="235"/>
                      </a:cubicBezTo>
                      <a:cubicBezTo>
                        <a:pt x="17" y="235"/>
                        <a:pt x="17" y="236"/>
                        <a:pt x="18" y="236"/>
                      </a:cubicBezTo>
                      <a:cubicBezTo>
                        <a:pt x="15" y="231"/>
                        <a:pt x="17" y="228"/>
                        <a:pt x="17" y="224"/>
                      </a:cubicBezTo>
                      <a:cubicBezTo>
                        <a:pt x="18" y="225"/>
                        <a:pt x="20" y="225"/>
                        <a:pt x="21" y="225"/>
                      </a:cubicBezTo>
                      <a:cubicBezTo>
                        <a:pt x="18" y="224"/>
                        <a:pt x="18" y="223"/>
                        <a:pt x="18" y="222"/>
                      </a:cubicBezTo>
                      <a:cubicBezTo>
                        <a:pt x="20" y="223"/>
                        <a:pt x="16" y="220"/>
                        <a:pt x="17" y="219"/>
                      </a:cubicBezTo>
                      <a:cubicBezTo>
                        <a:pt x="18" y="220"/>
                        <a:pt x="18" y="220"/>
                        <a:pt x="18" y="220"/>
                      </a:cubicBezTo>
                      <a:cubicBezTo>
                        <a:pt x="16" y="218"/>
                        <a:pt x="20" y="219"/>
                        <a:pt x="17" y="217"/>
                      </a:cubicBezTo>
                      <a:cubicBezTo>
                        <a:pt x="19" y="217"/>
                        <a:pt x="19" y="217"/>
                        <a:pt x="19" y="217"/>
                      </a:cubicBezTo>
                      <a:cubicBezTo>
                        <a:pt x="16" y="216"/>
                        <a:pt x="21" y="217"/>
                        <a:pt x="20" y="216"/>
                      </a:cubicBezTo>
                      <a:cubicBezTo>
                        <a:pt x="19" y="215"/>
                        <a:pt x="19" y="215"/>
                        <a:pt x="19" y="215"/>
                      </a:cubicBezTo>
                      <a:cubicBezTo>
                        <a:pt x="18" y="215"/>
                        <a:pt x="20" y="215"/>
                        <a:pt x="20" y="214"/>
                      </a:cubicBezTo>
                      <a:cubicBezTo>
                        <a:pt x="20" y="214"/>
                        <a:pt x="20" y="214"/>
                        <a:pt x="20" y="214"/>
                      </a:cubicBezTo>
                      <a:cubicBezTo>
                        <a:pt x="20" y="212"/>
                        <a:pt x="22" y="212"/>
                        <a:pt x="19" y="211"/>
                      </a:cubicBezTo>
                      <a:cubicBezTo>
                        <a:pt x="21" y="212"/>
                        <a:pt x="20" y="213"/>
                        <a:pt x="23" y="213"/>
                      </a:cubicBezTo>
                      <a:cubicBezTo>
                        <a:pt x="22" y="208"/>
                        <a:pt x="24" y="204"/>
                        <a:pt x="25" y="199"/>
                      </a:cubicBezTo>
                      <a:cubicBezTo>
                        <a:pt x="26" y="199"/>
                        <a:pt x="26" y="199"/>
                        <a:pt x="28" y="199"/>
                      </a:cubicBezTo>
                      <a:cubicBezTo>
                        <a:pt x="27" y="199"/>
                        <a:pt x="27" y="197"/>
                        <a:pt x="26" y="197"/>
                      </a:cubicBezTo>
                      <a:cubicBezTo>
                        <a:pt x="26" y="197"/>
                        <a:pt x="28" y="197"/>
                        <a:pt x="28" y="197"/>
                      </a:cubicBezTo>
                      <a:cubicBezTo>
                        <a:pt x="29" y="196"/>
                        <a:pt x="25" y="195"/>
                        <a:pt x="26" y="194"/>
                      </a:cubicBezTo>
                      <a:cubicBezTo>
                        <a:pt x="27" y="195"/>
                        <a:pt x="28" y="195"/>
                        <a:pt x="29" y="195"/>
                      </a:cubicBezTo>
                      <a:cubicBezTo>
                        <a:pt x="27" y="194"/>
                        <a:pt x="28" y="193"/>
                        <a:pt x="27" y="192"/>
                      </a:cubicBezTo>
                      <a:cubicBezTo>
                        <a:pt x="28" y="192"/>
                        <a:pt x="28" y="193"/>
                        <a:pt x="29" y="193"/>
                      </a:cubicBezTo>
                      <a:cubicBezTo>
                        <a:pt x="27" y="191"/>
                        <a:pt x="30" y="191"/>
                        <a:pt x="29" y="190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2" y="190"/>
                        <a:pt x="27" y="189"/>
                        <a:pt x="28" y="188"/>
                      </a:cubicBezTo>
                      <a:cubicBezTo>
                        <a:pt x="29" y="189"/>
                        <a:pt x="29" y="189"/>
                        <a:pt x="30" y="189"/>
                      </a:cubicBezTo>
                      <a:cubicBezTo>
                        <a:pt x="27" y="187"/>
                        <a:pt x="29" y="186"/>
                        <a:pt x="28" y="184"/>
                      </a:cubicBezTo>
                      <a:cubicBezTo>
                        <a:pt x="28" y="184"/>
                        <a:pt x="29" y="185"/>
                        <a:pt x="29" y="185"/>
                      </a:cubicBezTo>
                      <a:cubicBezTo>
                        <a:pt x="29" y="183"/>
                        <a:pt x="30" y="182"/>
                        <a:pt x="29" y="181"/>
                      </a:cubicBezTo>
                      <a:cubicBezTo>
                        <a:pt x="30" y="180"/>
                        <a:pt x="33" y="182"/>
                        <a:pt x="33" y="180"/>
                      </a:cubicBezTo>
                      <a:cubicBezTo>
                        <a:pt x="29" y="180"/>
                        <a:pt x="32" y="178"/>
                        <a:pt x="28" y="178"/>
                      </a:cubicBezTo>
                      <a:cubicBezTo>
                        <a:pt x="29" y="177"/>
                        <a:pt x="30" y="175"/>
                        <a:pt x="29" y="174"/>
                      </a:cubicBezTo>
                      <a:cubicBezTo>
                        <a:pt x="31" y="175"/>
                        <a:pt x="34" y="175"/>
                        <a:pt x="34" y="176"/>
                      </a:cubicBezTo>
                      <a:cubicBezTo>
                        <a:pt x="36" y="176"/>
                        <a:pt x="36" y="176"/>
                        <a:pt x="36" y="176"/>
                      </a:cubicBezTo>
                      <a:cubicBezTo>
                        <a:pt x="37" y="176"/>
                        <a:pt x="35" y="176"/>
                        <a:pt x="37" y="176"/>
                      </a:cubicBezTo>
                      <a:cubicBezTo>
                        <a:pt x="37" y="176"/>
                        <a:pt x="36" y="174"/>
                        <a:pt x="37" y="174"/>
                      </a:cubicBezTo>
                      <a:cubicBezTo>
                        <a:pt x="35" y="173"/>
                        <a:pt x="31" y="171"/>
                        <a:pt x="31" y="169"/>
                      </a:cubicBezTo>
                      <a:cubicBezTo>
                        <a:pt x="32" y="170"/>
                        <a:pt x="35" y="170"/>
                        <a:pt x="35" y="171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9" y="167"/>
                        <a:pt x="32" y="168"/>
                        <a:pt x="31" y="167"/>
                      </a:cubicBezTo>
                      <a:cubicBezTo>
                        <a:pt x="31" y="167"/>
                        <a:pt x="30" y="166"/>
                        <a:pt x="29" y="166"/>
                      </a:cubicBezTo>
                      <a:cubicBezTo>
                        <a:pt x="30" y="166"/>
                        <a:pt x="29" y="164"/>
                        <a:pt x="32" y="164"/>
                      </a:cubicBezTo>
                      <a:cubicBezTo>
                        <a:pt x="34" y="164"/>
                        <a:pt x="33" y="165"/>
                        <a:pt x="34" y="165"/>
                      </a:cubicBezTo>
                      <a:cubicBezTo>
                        <a:pt x="34" y="164"/>
                        <a:pt x="33" y="164"/>
                        <a:pt x="33" y="163"/>
                      </a:cubicBezTo>
                      <a:cubicBezTo>
                        <a:pt x="34" y="163"/>
                        <a:pt x="34" y="163"/>
                        <a:pt x="34" y="163"/>
                      </a:cubicBezTo>
                      <a:cubicBezTo>
                        <a:pt x="35" y="163"/>
                        <a:pt x="33" y="161"/>
                        <a:pt x="31" y="161"/>
                      </a:cubicBezTo>
                      <a:cubicBezTo>
                        <a:pt x="31" y="162"/>
                        <a:pt x="33" y="162"/>
                        <a:pt x="32" y="162"/>
                      </a:cubicBezTo>
                      <a:cubicBezTo>
                        <a:pt x="30" y="161"/>
                        <a:pt x="30" y="160"/>
                        <a:pt x="30" y="159"/>
                      </a:cubicBezTo>
                      <a:cubicBezTo>
                        <a:pt x="30" y="159"/>
                        <a:pt x="31" y="160"/>
                        <a:pt x="32" y="160"/>
                      </a:cubicBezTo>
                      <a:cubicBezTo>
                        <a:pt x="30" y="158"/>
                        <a:pt x="29" y="157"/>
                        <a:pt x="29" y="155"/>
                      </a:cubicBezTo>
                      <a:cubicBezTo>
                        <a:pt x="27" y="155"/>
                        <a:pt x="31" y="156"/>
                        <a:pt x="30" y="156"/>
                      </a:cubicBezTo>
                      <a:cubicBezTo>
                        <a:pt x="33" y="155"/>
                        <a:pt x="28" y="152"/>
                        <a:pt x="32" y="152"/>
                      </a:cubicBezTo>
                      <a:cubicBezTo>
                        <a:pt x="32" y="152"/>
                        <a:pt x="29" y="151"/>
                        <a:pt x="30" y="151"/>
                      </a:cubicBezTo>
                      <a:cubicBezTo>
                        <a:pt x="30" y="151"/>
                        <a:pt x="33" y="151"/>
                        <a:pt x="32" y="151"/>
                      </a:cubicBezTo>
                      <a:cubicBezTo>
                        <a:pt x="33" y="151"/>
                        <a:pt x="32" y="150"/>
                        <a:pt x="31" y="149"/>
                      </a:cubicBezTo>
                      <a:cubicBezTo>
                        <a:pt x="30" y="149"/>
                        <a:pt x="32" y="149"/>
                        <a:pt x="32" y="150"/>
                      </a:cubicBezTo>
                      <a:cubicBezTo>
                        <a:pt x="31" y="149"/>
                        <a:pt x="30" y="145"/>
                        <a:pt x="32" y="144"/>
                      </a:cubicBezTo>
                      <a:cubicBezTo>
                        <a:pt x="31" y="144"/>
                        <a:pt x="29" y="142"/>
                        <a:pt x="29" y="142"/>
                      </a:cubicBezTo>
                      <a:cubicBezTo>
                        <a:pt x="31" y="143"/>
                        <a:pt x="31" y="143"/>
                        <a:pt x="31" y="143"/>
                      </a:cubicBezTo>
                      <a:cubicBezTo>
                        <a:pt x="33" y="143"/>
                        <a:pt x="31" y="141"/>
                        <a:pt x="33" y="142"/>
                      </a:cubicBezTo>
                      <a:cubicBezTo>
                        <a:pt x="31" y="140"/>
                        <a:pt x="35" y="145"/>
                        <a:pt x="33" y="144"/>
                      </a:cubicBezTo>
                      <a:cubicBezTo>
                        <a:pt x="35" y="144"/>
                        <a:pt x="30" y="141"/>
                        <a:pt x="33" y="142"/>
                      </a:cubicBezTo>
                      <a:cubicBezTo>
                        <a:pt x="33" y="141"/>
                        <a:pt x="31" y="140"/>
                        <a:pt x="33" y="140"/>
                      </a:cubicBezTo>
                      <a:cubicBezTo>
                        <a:pt x="33" y="140"/>
                        <a:pt x="36" y="141"/>
                        <a:pt x="36" y="141"/>
                      </a:cubicBezTo>
                      <a:cubicBezTo>
                        <a:pt x="36" y="139"/>
                        <a:pt x="35" y="140"/>
                        <a:pt x="34" y="139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2" y="138"/>
                        <a:pt x="34" y="137"/>
                        <a:pt x="32" y="137"/>
                      </a:cubicBezTo>
                      <a:cubicBezTo>
                        <a:pt x="33" y="137"/>
                        <a:pt x="31" y="135"/>
                        <a:pt x="34" y="136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6"/>
                        <a:pt x="34" y="136"/>
                        <a:pt x="33" y="135"/>
                      </a:cubicBezTo>
                      <a:cubicBezTo>
                        <a:pt x="34" y="135"/>
                        <a:pt x="34" y="135"/>
                        <a:pt x="35" y="135"/>
                      </a:cubicBezTo>
                      <a:cubicBezTo>
                        <a:pt x="31" y="134"/>
                        <a:pt x="35" y="134"/>
                        <a:pt x="32" y="133"/>
                      </a:cubicBezTo>
                      <a:cubicBezTo>
                        <a:pt x="34" y="132"/>
                        <a:pt x="33" y="130"/>
                        <a:pt x="36" y="130"/>
                      </a:cubicBezTo>
                      <a:cubicBezTo>
                        <a:pt x="35" y="129"/>
                        <a:pt x="33" y="128"/>
                        <a:pt x="34" y="127"/>
                      </a:cubicBezTo>
                      <a:cubicBezTo>
                        <a:pt x="35" y="128"/>
                        <a:pt x="35" y="128"/>
                        <a:pt x="36" y="128"/>
                      </a:cubicBezTo>
                      <a:cubicBezTo>
                        <a:pt x="37" y="128"/>
                        <a:pt x="36" y="128"/>
                        <a:pt x="35" y="127"/>
                      </a:cubicBezTo>
                      <a:cubicBezTo>
                        <a:pt x="36" y="127"/>
                        <a:pt x="38" y="126"/>
                        <a:pt x="40" y="126"/>
                      </a:cubicBezTo>
                      <a:cubicBezTo>
                        <a:pt x="39" y="125"/>
                        <a:pt x="36" y="125"/>
                        <a:pt x="35" y="124"/>
                      </a:cubicBezTo>
                      <a:cubicBezTo>
                        <a:pt x="39" y="125"/>
                        <a:pt x="33" y="122"/>
                        <a:pt x="37" y="122"/>
                      </a:cubicBezTo>
                      <a:cubicBezTo>
                        <a:pt x="37" y="122"/>
                        <a:pt x="39" y="123"/>
                        <a:pt x="40" y="123"/>
                      </a:cubicBezTo>
                      <a:cubicBezTo>
                        <a:pt x="44" y="123"/>
                        <a:pt x="37" y="121"/>
                        <a:pt x="39" y="120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8" y="119"/>
                        <a:pt x="35" y="117"/>
                        <a:pt x="38" y="118"/>
                      </a:cubicBezTo>
                      <a:cubicBezTo>
                        <a:pt x="37" y="118"/>
                        <a:pt x="39" y="117"/>
                        <a:pt x="36" y="116"/>
                      </a:cubicBezTo>
                      <a:cubicBezTo>
                        <a:pt x="39" y="115"/>
                        <a:pt x="36" y="112"/>
                        <a:pt x="42" y="112"/>
                      </a:cubicBezTo>
                      <a:cubicBezTo>
                        <a:pt x="41" y="112"/>
                        <a:pt x="42" y="111"/>
                        <a:pt x="40" y="111"/>
                      </a:cubicBezTo>
                      <a:cubicBezTo>
                        <a:pt x="38" y="111"/>
                        <a:pt x="41" y="112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ubicBezTo>
                        <a:pt x="40" y="110"/>
                        <a:pt x="40" y="110"/>
                        <a:pt x="43" y="111"/>
                      </a:cubicBezTo>
                      <a:cubicBezTo>
                        <a:pt x="45" y="111"/>
                        <a:pt x="38" y="108"/>
                        <a:pt x="39" y="107"/>
                      </a:cubicBezTo>
                      <a:cubicBezTo>
                        <a:pt x="41" y="108"/>
                        <a:pt x="41" y="108"/>
                        <a:pt x="41" y="107"/>
                      </a:cubicBezTo>
                      <a:cubicBezTo>
                        <a:pt x="39" y="106"/>
                        <a:pt x="39" y="106"/>
                        <a:pt x="39" y="106"/>
                      </a:cubicBezTo>
                      <a:cubicBezTo>
                        <a:pt x="40" y="105"/>
                        <a:pt x="42" y="106"/>
                        <a:pt x="44" y="106"/>
                      </a:cubicBezTo>
                      <a:cubicBezTo>
                        <a:pt x="44" y="106"/>
                        <a:pt x="44" y="105"/>
                        <a:pt x="43" y="104"/>
                      </a:cubicBezTo>
                      <a:cubicBezTo>
                        <a:pt x="46" y="104"/>
                        <a:pt x="46" y="104"/>
                        <a:pt x="46" y="104"/>
                      </a:cubicBezTo>
                      <a:cubicBezTo>
                        <a:pt x="44" y="104"/>
                        <a:pt x="45" y="104"/>
                        <a:pt x="44" y="103"/>
                      </a:cubicBezTo>
                      <a:cubicBezTo>
                        <a:pt x="45" y="104"/>
                        <a:pt x="45" y="104"/>
                        <a:pt x="45" y="104"/>
                      </a:cubicBezTo>
                      <a:cubicBezTo>
                        <a:pt x="46" y="104"/>
                        <a:pt x="45" y="103"/>
                        <a:pt x="45" y="103"/>
                      </a:cubicBezTo>
                      <a:cubicBezTo>
                        <a:pt x="44" y="102"/>
                        <a:pt x="43" y="103"/>
                        <a:pt x="42" y="103"/>
                      </a:cubicBezTo>
                      <a:cubicBezTo>
                        <a:pt x="41" y="102"/>
                        <a:pt x="42" y="102"/>
                        <a:pt x="41" y="101"/>
                      </a:cubicBezTo>
                      <a:cubicBezTo>
                        <a:pt x="43" y="102"/>
                        <a:pt x="43" y="101"/>
                        <a:pt x="43" y="100"/>
                      </a:cubicBezTo>
                      <a:cubicBezTo>
                        <a:pt x="44" y="100"/>
                        <a:pt x="41" y="99"/>
                        <a:pt x="41" y="99"/>
                      </a:cubicBezTo>
                      <a:cubicBezTo>
                        <a:pt x="42" y="99"/>
                        <a:pt x="42" y="98"/>
                        <a:pt x="43" y="99"/>
                      </a:cubicBezTo>
                      <a:cubicBezTo>
                        <a:pt x="43" y="100"/>
                        <a:pt x="42" y="99"/>
                        <a:pt x="43" y="100"/>
                      </a:cubicBezTo>
                      <a:cubicBezTo>
                        <a:pt x="44" y="100"/>
                        <a:pt x="46" y="100"/>
                        <a:pt x="45" y="99"/>
                      </a:cubicBezTo>
                      <a:cubicBezTo>
                        <a:pt x="44" y="98"/>
                        <a:pt x="40" y="98"/>
                        <a:pt x="42" y="98"/>
                      </a:cubicBezTo>
                      <a:cubicBezTo>
                        <a:pt x="42" y="98"/>
                        <a:pt x="43" y="98"/>
                        <a:pt x="44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3" y="97"/>
                        <a:pt x="43" y="97"/>
                        <a:pt x="43" y="97"/>
                      </a:cubicBezTo>
                      <a:cubicBezTo>
                        <a:pt x="44" y="98"/>
                        <a:pt x="44" y="98"/>
                        <a:pt x="44" y="98"/>
                      </a:cubicBezTo>
                      <a:cubicBezTo>
                        <a:pt x="42" y="97"/>
                        <a:pt x="44" y="96"/>
                        <a:pt x="42" y="95"/>
                      </a:cubicBezTo>
                      <a:cubicBezTo>
                        <a:pt x="42" y="95"/>
                        <a:pt x="43" y="95"/>
                        <a:pt x="44" y="94"/>
                      </a:cubicBez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5" y="94"/>
                        <a:pt x="45" y="93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1"/>
                        <a:pt x="43" y="91"/>
                      </a:cubicBezTo>
                      <a:cubicBezTo>
                        <a:pt x="45" y="90"/>
                        <a:pt x="51" y="93"/>
                        <a:pt x="48" y="91"/>
                      </a:cubicBezTo>
                      <a:cubicBezTo>
                        <a:pt x="49" y="90"/>
                        <a:pt x="45" y="89"/>
                        <a:pt x="44" y="89"/>
                      </a:cubicBezTo>
                      <a:cubicBezTo>
                        <a:pt x="46" y="88"/>
                        <a:pt x="43" y="85"/>
                        <a:pt x="46" y="85"/>
                      </a:cubicBezTo>
                      <a:cubicBezTo>
                        <a:pt x="46" y="84"/>
                        <a:pt x="45" y="84"/>
                        <a:pt x="45" y="84"/>
                      </a:cubicBezTo>
                      <a:cubicBezTo>
                        <a:pt x="46" y="82"/>
                        <a:pt x="44" y="79"/>
                        <a:pt x="48" y="78"/>
                      </a:cubicBezTo>
                      <a:cubicBezTo>
                        <a:pt x="49" y="79"/>
                        <a:pt x="50" y="79"/>
                        <a:pt x="51" y="79"/>
                      </a:cubicBezTo>
                      <a:cubicBezTo>
                        <a:pt x="50" y="78"/>
                        <a:pt x="53" y="79"/>
                        <a:pt x="50" y="78"/>
                      </a:cubicBezTo>
                      <a:cubicBezTo>
                        <a:pt x="48" y="78"/>
                        <a:pt x="48" y="77"/>
                        <a:pt x="47" y="78"/>
                      </a:cubicBezTo>
                      <a:cubicBezTo>
                        <a:pt x="46" y="76"/>
                        <a:pt x="47" y="74"/>
                        <a:pt x="49" y="74"/>
                      </a:cubicBezTo>
                      <a:cubicBezTo>
                        <a:pt x="48" y="74"/>
                        <a:pt x="47" y="74"/>
                        <a:pt x="47" y="73"/>
                      </a:cubicBezTo>
                      <a:cubicBezTo>
                        <a:pt x="50" y="74"/>
                        <a:pt x="50" y="73"/>
                        <a:pt x="50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49" y="72"/>
                        <a:pt x="46" y="70"/>
                        <a:pt x="48" y="70"/>
                      </a:cubicBezTo>
                      <a:cubicBezTo>
                        <a:pt x="49" y="71"/>
                        <a:pt x="50" y="71"/>
                        <a:pt x="50" y="71"/>
                      </a:cubicBezTo>
                      <a:cubicBezTo>
                        <a:pt x="49" y="70"/>
                        <a:pt x="47" y="68"/>
                        <a:pt x="49" y="67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0" y="66"/>
                        <a:pt x="49" y="67"/>
                      </a:cubicBezTo>
                      <a:cubicBezTo>
                        <a:pt x="51" y="66"/>
                        <a:pt x="51" y="65"/>
                        <a:pt x="54" y="65"/>
                      </a:cubicBezTo>
                      <a:cubicBezTo>
                        <a:pt x="49" y="61"/>
                        <a:pt x="50" y="58"/>
                        <a:pt x="51" y="55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4" y="56"/>
                        <a:pt x="51" y="55"/>
                        <a:pt x="52" y="55"/>
                      </a:cubicBezTo>
                      <a:cubicBezTo>
                        <a:pt x="53" y="55"/>
                        <a:pt x="54" y="55"/>
                        <a:pt x="56" y="56"/>
                      </a:cubicBezTo>
                      <a:cubicBezTo>
                        <a:pt x="58" y="56"/>
                        <a:pt x="54" y="54"/>
                        <a:pt x="54" y="53"/>
                      </a:cubicBezTo>
                      <a:cubicBezTo>
                        <a:pt x="52" y="52"/>
                        <a:pt x="55" y="54"/>
                        <a:pt x="53" y="53"/>
                      </a:cubicBezTo>
                      <a:cubicBezTo>
                        <a:pt x="52" y="53"/>
                        <a:pt x="54" y="52"/>
                        <a:pt x="52" y="51"/>
                      </a:cubicBezTo>
                      <a:cubicBezTo>
                        <a:pt x="53" y="51"/>
                        <a:pt x="55" y="52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8" y="52"/>
                        <a:pt x="59" y="55"/>
                        <a:pt x="63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6" y="56"/>
                        <a:pt x="66" y="58"/>
                        <a:pt x="67" y="57"/>
                      </a:cubicBezTo>
                      <a:cubicBezTo>
                        <a:pt x="66" y="56"/>
                        <a:pt x="63" y="54"/>
                        <a:pt x="61" y="54"/>
                      </a:cubicBezTo>
                      <a:cubicBezTo>
                        <a:pt x="61" y="52"/>
                        <a:pt x="55" y="51"/>
                        <a:pt x="56" y="50"/>
                      </a:cubicBezTo>
                      <a:cubicBezTo>
                        <a:pt x="58" y="50"/>
                        <a:pt x="56" y="51"/>
                        <a:pt x="58" y="52"/>
                      </a:cubicBezTo>
                      <a:cubicBezTo>
                        <a:pt x="61" y="52"/>
                        <a:pt x="58" y="50"/>
                        <a:pt x="59" y="50"/>
                      </a:cubicBezTo>
                      <a:cubicBezTo>
                        <a:pt x="57" y="50"/>
                        <a:pt x="55" y="48"/>
                        <a:pt x="55" y="48"/>
                      </a:cubicBezTo>
                      <a:cubicBezTo>
                        <a:pt x="56" y="47"/>
                        <a:pt x="57" y="49"/>
                        <a:pt x="58" y="48"/>
                      </a:cubicBezTo>
                      <a:cubicBezTo>
                        <a:pt x="56" y="47"/>
                        <a:pt x="55" y="46"/>
                        <a:pt x="54" y="46"/>
                      </a:cubicBezTo>
                      <a:cubicBezTo>
                        <a:pt x="51" y="45"/>
                        <a:pt x="55" y="46"/>
                        <a:pt x="53" y="44"/>
                      </a:cubicBezTo>
                      <a:cubicBezTo>
                        <a:pt x="55" y="45"/>
                        <a:pt x="58" y="47"/>
                        <a:pt x="60" y="47"/>
                      </a:cubicBezTo>
                      <a:cubicBezTo>
                        <a:pt x="57" y="46"/>
                        <a:pt x="57" y="44"/>
                        <a:pt x="54" y="43"/>
                      </a:cubicBezTo>
                      <a:cubicBezTo>
                        <a:pt x="54" y="43"/>
                        <a:pt x="56" y="44"/>
                        <a:pt x="57" y="45"/>
                      </a:cubicBezTo>
                      <a:cubicBezTo>
                        <a:pt x="59" y="45"/>
                        <a:pt x="54" y="42"/>
                        <a:pt x="58" y="43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2"/>
                        <a:pt x="58" y="42"/>
                        <a:pt x="59" y="42"/>
                      </a:cubicBezTo>
                      <a:cubicBezTo>
                        <a:pt x="59" y="42"/>
                        <a:pt x="57" y="39"/>
                        <a:pt x="60" y="41"/>
                      </a:cubicBezTo>
                      <a:cubicBezTo>
                        <a:pt x="60" y="41"/>
                        <a:pt x="61" y="40"/>
                        <a:pt x="58" y="39"/>
                      </a:cubicBezTo>
                      <a:cubicBezTo>
                        <a:pt x="56" y="39"/>
                        <a:pt x="59" y="41"/>
                        <a:pt x="56" y="40"/>
                      </a:cubicBezTo>
                      <a:cubicBezTo>
                        <a:pt x="59" y="40"/>
                        <a:pt x="56" y="38"/>
                        <a:pt x="55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6" y="38"/>
                        <a:pt x="57" y="37"/>
                        <a:pt x="55" y="36"/>
                      </a:cubicBezTo>
                      <a:cubicBezTo>
                        <a:pt x="56" y="37"/>
                        <a:pt x="57" y="37"/>
                        <a:pt x="58" y="37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5" y="34"/>
                        <a:pt x="59" y="37"/>
                        <a:pt x="59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2" y="38"/>
                        <a:pt x="62" y="37"/>
                      </a:cubicBezTo>
                      <a:cubicBezTo>
                        <a:pt x="60" y="36"/>
                        <a:pt x="58" y="35"/>
                        <a:pt x="57" y="34"/>
                      </a:cubicBezTo>
                      <a:cubicBezTo>
                        <a:pt x="56" y="33"/>
                        <a:pt x="59" y="34"/>
                        <a:pt x="57" y="33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60" y="35"/>
                        <a:pt x="62" y="35"/>
                        <a:pt x="63" y="35"/>
                      </a:cubicBezTo>
                      <a:cubicBezTo>
                        <a:pt x="62" y="34"/>
                        <a:pt x="60" y="32"/>
                        <a:pt x="58" y="32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2"/>
                        <a:pt x="59" y="32"/>
                        <a:pt x="58" y="31"/>
                      </a:cubicBezTo>
                      <a:cubicBezTo>
                        <a:pt x="60" y="31"/>
                        <a:pt x="62" y="31"/>
                        <a:pt x="64" y="31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9" y="34"/>
                        <a:pt x="69" y="33"/>
                        <a:pt x="71" y="35"/>
                      </a:cubicBezTo>
                      <a:cubicBezTo>
                        <a:pt x="72" y="35"/>
                        <a:pt x="71" y="34"/>
                        <a:pt x="71" y="33"/>
                      </a:cubicBezTo>
                      <a:cubicBezTo>
                        <a:pt x="66" y="32"/>
                        <a:pt x="65" y="29"/>
                        <a:pt x="62" y="28"/>
                      </a:cubicBezTo>
                      <a:cubicBezTo>
                        <a:pt x="61" y="26"/>
                        <a:pt x="71" y="31"/>
                        <a:pt x="66" y="27"/>
                      </a:cubicBezTo>
                      <a:cubicBezTo>
                        <a:pt x="65" y="27"/>
                        <a:pt x="62" y="25"/>
                        <a:pt x="63" y="26"/>
                      </a:cubicBezTo>
                      <a:cubicBezTo>
                        <a:pt x="64" y="26"/>
                        <a:pt x="59" y="24"/>
                        <a:pt x="61" y="24"/>
                      </a:cubicBezTo>
                      <a:cubicBezTo>
                        <a:pt x="63" y="25"/>
                        <a:pt x="66" y="24"/>
                        <a:pt x="67" y="27"/>
                      </a:cubicBezTo>
                      <a:cubicBezTo>
                        <a:pt x="66" y="26"/>
                        <a:pt x="66" y="27"/>
                        <a:pt x="66" y="27"/>
                      </a:cubicBezTo>
                      <a:cubicBezTo>
                        <a:pt x="68" y="27"/>
                        <a:pt x="70" y="29"/>
                        <a:pt x="71" y="28"/>
                      </a:cubicBezTo>
                      <a:cubicBezTo>
                        <a:pt x="70" y="27"/>
                        <a:pt x="71" y="27"/>
                        <a:pt x="69" y="26"/>
                      </a:cubicBezTo>
                      <a:cubicBezTo>
                        <a:pt x="67" y="25"/>
                        <a:pt x="69" y="27"/>
                        <a:pt x="67" y="25"/>
                      </a:cubicBezTo>
                      <a:cubicBezTo>
                        <a:pt x="66" y="24"/>
                        <a:pt x="70" y="25"/>
                        <a:pt x="66" y="23"/>
                      </a:cubicBezTo>
                      <a:cubicBezTo>
                        <a:pt x="66" y="24"/>
                        <a:pt x="64" y="23"/>
                        <a:pt x="62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5" y="21"/>
                        <a:pt x="61" y="20"/>
                        <a:pt x="62" y="19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7" y="21"/>
                        <a:pt x="63" y="21"/>
                        <a:pt x="67" y="23"/>
                      </a:cubicBezTo>
                      <a:cubicBezTo>
                        <a:pt x="68" y="22"/>
                        <a:pt x="66" y="21"/>
                        <a:pt x="67" y="21"/>
                      </a:cubicBezTo>
                      <a:cubicBezTo>
                        <a:pt x="67" y="21"/>
                        <a:pt x="67" y="21"/>
                        <a:pt x="68" y="22"/>
                      </a:cubicBezTo>
                      <a:cubicBezTo>
                        <a:pt x="68" y="21"/>
                        <a:pt x="73" y="24"/>
                        <a:pt x="71" y="21"/>
                      </a:cubicBezTo>
                      <a:cubicBezTo>
                        <a:pt x="70" y="20"/>
                        <a:pt x="69" y="20"/>
                        <a:pt x="68" y="20"/>
                      </a:cubicBezTo>
                      <a:cubicBezTo>
                        <a:pt x="68" y="18"/>
                        <a:pt x="67" y="17"/>
                        <a:pt x="67" y="16"/>
                      </a:cubicBezTo>
                      <a:cubicBezTo>
                        <a:pt x="70" y="18"/>
                        <a:pt x="68" y="15"/>
                        <a:pt x="71" y="17"/>
                      </a:cubicBezTo>
                      <a:cubicBezTo>
                        <a:pt x="69" y="17"/>
                        <a:pt x="68" y="19"/>
                        <a:pt x="70" y="20"/>
                      </a:cubicBezTo>
                      <a:cubicBezTo>
                        <a:pt x="74" y="21"/>
                        <a:pt x="69" y="21"/>
                        <a:pt x="73" y="23"/>
                      </a:cubicBezTo>
                      <a:cubicBezTo>
                        <a:pt x="73" y="22"/>
                        <a:pt x="77" y="24"/>
                        <a:pt x="79" y="25"/>
                      </a:cubicBezTo>
                      <a:cubicBezTo>
                        <a:pt x="79" y="24"/>
                        <a:pt x="78" y="24"/>
                        <a:pt x="78" y="23"/>
                      </a:cubicBezTo>
                      <a:cubicBezTo>
                        <a:pt x="76" y="22"/>
                        <a:pt x="76" y="23"/>
                        <a:pt x="74" y="22"/>
                      </a:cubicBezTo>
                      <a:cubicBezTo>
                        <a:pt x="75" y="21"/>
                        <a:pt x="74" y="19"/>
                        <a:pt x="73" y="17"/>
                      </a:cubicBezTo>
                      <a:cubicBezTo>
                        <a:pt x="74" y="18"/>
                        <a:pt x="76" y="19"/>
                        <a:pt x="76" y="19"/>
                      </a:cubicBezTo>
                      <a:cubicBezTo>
                        <a:pt x="76" y="18"/>
                        <a:pt x="77" y="16"/>
                        <a:pt x="78" y="15"/>
                      </a:cubicBezTo>
                      <a:cubicBezTo>
                        <a:pt x="74" y="14"/>
                        <a:pt x="78" y="14"/>
                        <a:pt x="75" y="13"/>
                      </a:cubicBezTo>
                      <a:cubicBezTo>
                        <a:pt x="74" y="13"/>
                        <a:pt x="71" y="12"/>
                        <a:pt x="70" y="11"/>
                      </a:cubicBezTo>
                      <a:cubicBezTo>
                        <a:pt x="70" y="11"/>
                        <a:pt x="71" y="12"/>
                        <a:pt x="72" y="12"/>
                      </a:cubicBezTo>
                      <a:cubicBezTo>
                        <a:pt x="71" y="11"/>
                        <a:pt x="76" y="13"/>
                        <a:pt x="73" y="11"/>
                      </a:cubicBezTo>
                      <a:cubicBezTo>
                        <a:pt x="73" y="13"/>
                        <a:pt x="77" y="13"/>
                        <a:pt x="79" y="15"/>
                      </a:cubicBezTo>
                      <a:cubicBezTo>
                        <a:pt x="78" y="13"/>
                        <a:pt x="81" y="16"/>
                        <a:pt x="82" y="15"/>
                      </a:cubicBezTo>
                      <a:cubicBezTo>
                        <a:pt x="81" y="13"/>
                        <a:pt x="80" y="12"/>
                        <a:pt x="80" y="10"/>
                      </a:cubicBezTo>
                      <a:cubicBezTo>
                        <a:pt x="83" y="10"/>
                        <a:pt x="82" y="7"/>
                        <a:pt x="82" y="6"/>
                      </a:cubicBezTo>
                      <a:cubicBezTo>
                        <a:pt x="84" y="6"/>
                        <a:pt x="87" y="8"/>
                        <a:pt x="87" y="8"/>
                      </a:cubicBezTo>
                      <a:cubicBezTo>
                        <a:pt x="88" y="7"/>
                        <a:pt x="84" y="7"/>
                        <a:pt x="86" y="6"/>
                      </a:cubicBezTo>
                      <a:cubicBezTo>
                        <a:pt x="87" y="7"/>
                        <a:pt x="87" y="7"/>
                        <a:pt x="87" y="7"/>
                      </a:cubicBezTo>
                      <a:cubicBezTo>
                        <a:pt x="86" y="6"/>
                        <a:pt x="90" y="6"/>
                        <a:pt x="86" y="3"/>
                      </a:cubicBezTo>
                      <a:cubicBezTo>
                        <a:pt x="89" y="6"/>
                        <a:pt x="89" y="6"/>
                        <a:pt x="89" y="6"/>
                      </a:cubicBezTo>
                      <a:cubicBezTo>
                        <a:pt x="89" y="5"/>
                        <a:pt x="88" y="5"/>
                        <a:pt x="88" y="5"/>
                      </a:cubicBezTo>
                      <a:cubicBezTo>
                        <a:pt x="89" y="5"/>
                        <a:pt x="90" y="5"/>
                        <a:pt x="91" y="6"/>
                      </a:cubicBezTo>
                      <a:cubicBezTo>
                        <a:pt x="93" y="7"/>
                        <a:pt x="91" y="5"/>
                        <a:pt x="91" y="4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89" y="1"/>
                        <a:pt x="91" y="1"/>
                        <a:pt x="91" y="0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1"/>
                        <a:pt x="95" y="1"/>
                        <a:pt x="94" y="0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5" y="2"/>
                        <a:pt x="93" y="2"/>
                      </a:cubicBezTo>
                      <a:cubicBezTo>
                        <a:pt x="92" y="1"/>
                        <a:pt x="92" y="2"/>
                        <a:pt x="93" y="3"/>
                      </a:cubicBezTo>
                      <a:cubicBezTo>
                        <a:pt x="94" y="3"/>
                        <a:pt x="93" y="3"/>
                        <a:pt x="93" y="2"/>
                      </a:cubicBezTo>
                      <a:cubicBezTo>
                        <a:pt x="95" y="4"/>
                        <a:pt x="95" y="4"/>
                        <a:pt x="96" y="5"/>
                      </a:cubicBezTo>
                      <a:cubicBezTo>
                        <a:pt x="96" y="5"/>
                        <a:pt x="97" y="5"/>
                        <a:pt x="97" y="5"/>
                      </a:cubicBezTo>
                      <a:cubicBezTo>
                        <a:pt x="98" y="6"/>
                        <a:pt x="97" y="6"/>
                        <a:pt x="97" y="7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7" y="7"/>
                        <a:pt x="97" y="8"/>
                        <a:pt x="96" y="9"/>
                      </a:cubicBezTo>
                      <a:cubicBezTo>
                        <a:pt x="93" y="8"/>
                        <a:pt x="97" y="11"/>
                        <a:pt x="96" y="12"/>
                      </a:cubicBezTo>
                      <a:cubicBezTo>
                        <a:pt x="94" y="10"/>
                        <a:pt x="92" y="9"/>
                        <a:pt x="92" y="8"/>
                      </a:cubicBezTo>
                      <a:cubicBezTo>
                        <a:pt x="90" y="7"/>
                        <a:pt x="91" y="8"/>
                        <a:pt x="90" y="8"/>
                      </a:cubicBezTo>
                      <a:cubicBezTo>
                        <a:pt x="91" y="9"/>
                        <a:pt x="94" y="11"/>
                        <a:pt x="94" y="13"/>
                      </a:cubicBezTo>
                      <a:cubicBezTo>
                        <a:pt x="93" y="12"/>
                        <a:pt x="93" y="12"/>
                        <a:pt x="93" y="12"/>
                      </a:cubicBezTo>
                      <a:cubicBezTo>
                        <a:pt x="93" y="13"/>
                        <a:pt x="95" y="14"/>
                        <a:pt x="94" y="15"/>
                      </a:cubicBezTo>
                      <a:cubicBezTo>
                        <a:pt x="93" y="16"/>
                        <a:pt x="92" y="18"/>
                        <a:pt x="91" y="19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92" y="20"/>
                        <a:pt x="89" y="21"/>
                        <a:pt x="91" y="23"/>
                      </a:cubicBezTo>
                      <a:cubicBezTo>
                        <a:pt x="88" y="23"/>
                        <a:pt x="90" y="27"/>
                        <a:pt x="87" y="26"/>
                      </a:cubicBezTo>
                      <a:cubicBezTo>
                        <a:pt x="87" y="30"/>
                        <a:pt x="87" y="33"/>
                        <a:pt x="85" y="35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4" y="35"/>
                        <a:pt x="81" y="33"/>
                        <a:pt x="81" y="34"/>
                      </a:cubicBezTo>
                      <a:cubicBezTo>
                        <a:pt x="84" y="34"/>
                        <a:pt x="84" y="36"/>
                        <a:pt x="85" y="37"/>
                      </a:cubicBezTo>
                      <a:cubicBezTo>
                        <a:pt x="82" y="37"/>
                        <a:pt x="84" y="40"/>
                        <a:pt x="85" y="42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6" y="44"/>
                        <a:pt x="83" y="44"/>
                        <a:pt x="81" y="45"/>
                      </a:cubicBezTo>
                      <a:cubicBezTo>
                        <a:pt x="81" y="45"/>
                        <a:pt x="79" y="45"/>
                        <a:pt x="79" y="45"/>
                      </a:cubicBezTo>
                      <a:cubicBezTo>
                        <a:pt x="81" y="47"/>
                        <a:pt x="81" y="48"/>
                        <a:pt x="82" y="50"/>
                      </a:cubicBezTo>
                      <a:cubicBezTo>
                        <a:pt x="82" y="50"/>
                        <a:pt x="80" y="52"/>
                        <a:pt x="79" y="52"/>
                      </a:cubicBezTo>
                      <a:cubicBezTo>
                        <a:pt x="82" y="57"/>
                        <a:pt x="78" y="59"/>
                        <a:pt x="79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80" y="68"/>
                        <a:pt x="74" y="70"/>
                        <a:pt x="76" y="74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1" y="73"/>
                        <a:pt x="73" y="75"/>
                        <a:pt x="75" y="76"/>
                      </a:cubicBezTo>
                      <a:cubicBezTo>
                        <a:pt x="74" y="76"/>
                        <a:pt x="76" y="78"/>
                        <a:pt x="73" y="78"/>
                      </a:cubicBezTo>
                      <a:cubicBezTo>
                        <a:pt x="72" y="79"/>
                        <a:pt x="74" y="80"/>
                        <a:pt x="75" y="81"/>
                      </a:cubicBezTo>
                      <a:cubicBezTo>
                        <a:pt x="73" y="82"/>
                        <a:pt x="73" y="83"/>
                        <a:pt x="73" y="85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4"/>
                        <a:pt x="71" y="83"/>
                        <a:pt x="70" y="84"/>
                      </a:cubicBezTo>
                      <a:cubicBezTo>
                        <a:pt x="71" y="85"/>
                        <a:pt x="69" y="86"/>
                        <a:pt x="73" y="87"/>
                      </a:cubicBezTo>
                      <a:cubicBezTo>
                        <a:pt x="70" y="88"/>
                        <a:pt x="74" y="92"/>
                        <a:pt x="70" y="92"/>
                      </a:cubicBezTo>
                      <a:cubicBezTo>
                        <a:pt x="71" y="93"/>
                        <a:pt x="71" y="93"/>
                        <a:pt x="72" y="93"/>
                      </a:cubicBezTo>
                      <a:cubicBezTo>
                        <a:pt x="72" y="95"/>
                        <a:pt x="69" y="96"/>
                        <a:pt x="70" y="98"/>
                      </a:cubicBezTo>
                      <a:cubicBezTo>
                        <a:pt x="70" y="98"/>
                        <a:pt x="68" y="97"/>
                        <a:pt x="68" y="98"/>
                      </a:cubicBezTo>
                      <a:cubicBezTo>
                        <a:pt x="68" y="98"/>
                        <a:pt x="70" y="98"/>
                        <a:pt x="70" y="99"/>
                      </a:cubicBezTo>
                      <a:cubicBezTo>
                        <a:pt x="72" y="102"/>
                        <a:pt x="66" y="103"/>
                        <a:pt x="66" y="106"/>
                      </a:cubicBezTo>
                      <a:cubicBezTo>
                        <a:pt x="67" y="111"/>
                        <a:pt x="65" y="115"/>
                        <a:pt x="64" y="120"/>
                      </a:cubicBezTo>
                      <a:cubicBezTo>
                        <a:pt x="63" y="119"/>
                        <a:pt x="63" y="119"/>
                        <a:pt x="63" y="119"/>
                      </a:cubicBezTo>
                      <a:cubicBezTo>
                        <a:pt x="66" y="122"/>
                        <a:pt x="59" y="122"/>
                        <a:pt x="64" y="124"/>
                      </a:cubicBezTo>
                      <a:cubicBezTo>
                        <a:pt x="63" y="124"/>
                        <a:pt x="63" y="125"/>
                        <a:pt x="61" y="125"/>
                      </a:cubicBezTo>
                      <a:cubicBezTo>
                        <a:pt x="63" y="126"/>
                        <a:pt x="58" y="127"/>
                        <a:pt x="61" y="130"/>
                      </a:cubicBezTo>
                      <a:cubicBezTo>
                        <a:pt x="61" y="130"/>
                        <a:pt x="61" y="129"/>
                        <a:pt x="60" y="129"/>
                      </a:cubicBezTo>
                      <a:cubicBezTo>
                        <a:pt x="58" y="130"/>
                        <a:pt x="60" y="132"/>
                        <a:pt x="58" y="134"/>
                      </a:cubicBezTo>
                      <a:cubicBezTo>
                        <a:pt x="58" y="133"/>
                        <a:pt x="58" y="133"/>
                        <a:pt x="57" y="133"/>
                      </a:cubicBezTo>
                      <a:cubicBezTo>
                        <a:pt x="55" y="133"/>
                        <a:pt x="60" y="135"/>
                        <a:pt x="56" y="135"/>
                      </a:cubicBezTo>
                      <a:cubicBezTo>
                        <a:pt x="56" y="135"/>
                        <a:pt x="58" y="135"/>
                        <a:pt x="58" y="135"/>
                      </a:cubicBezTo>
                      <a:cubicBezTo>
                        <a:pt x="55" y="138"/>
                        <a:pt x="57" y="143"/>
                        <a:pt x="57" y="148"/>
                      </a:cubicBezTo>
                      <a:cubicBezTo>
                        <a:pt x="53" y="150"/>
                        <a:pt x="49" y="146"/>
                        <a:pt x="52" y="149"/>
                      </a:cubicBezTo>
                      <a:cubicBezTo>
                        <a:pt x="51" y="149"/>
                        <a:pt x="54" y="149"/>
                        <a:pt x="53" y="149"/>
                      </a:cubicBezTo>
                      <a:cubicBezTo>
                        <a:pt x="54" y="150"/>
                        <a:pt x="48" y="149"/>
                        <a:pt x="50" y="151"/>
                      </a:cubicBezTo>
                      <a:cubicBezTo>
                        <a:pt x="52" y="151"/>
                        <a:pt x="51" y="151"/>
                        <a:pt x="53" y="152"/>
                      </a:cubicBezTo>
                      <a:cubicBezTo>
                        <a:pt x="51" y="153"/>
                        <a:pt x="48" y="153"/>
                        <a:pt x="50" y="155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52" y="157"/>
                        <a:pt x="49" y="158"/>
                        <a:pt x="53" y="161"/>
                      </a:cubicBezTo>
                      <a:cubicBezTo>
                        <a:pt x="52" y="170"/>
                        <a:pt x="52" y="179"/>
                        <a:pt x="51" y="188"/>
                      </a:cubicBezTo>
                      <a:cubicBezTo>
                        <a:pt x="47" y="197"/>
                        <a:pt x="47" y="206"/>
                        <a:pt x="42" y="214"/>
                      </a:cubicBezTo>
                      <a:cubicBezTo>
                        <a:pt x="38" y="215"/>
                        <a:pt x="38" y="215"/>
                        <a:pt x="39" y="218"/>
                      </a:cubicBezTo>
                      <a:cubicBezTo>
                        <a:pt x="38" y="218"/>
                        <a:pt x="38" y="218"/>
                        <a:pt x="37" y="218"/>
                      </a:cubicBezTo>
                      <a:cubicBezTo>
                        <a:pt x="40" y="219"/>
                        <a:pt x="37" y="219"/>
                        <a:pt x="40" y="220"/>
                      </a:cubicBezTo>
                      <a:cubicBezTo>
                        <a:pt x="38" y="223"/>
                        <a:pt x="38" y="227"/>
                        <a:pt x="37" y="230"/>
                      </a:cubicBezTo>
                      <a:cubicBezTo>
                        <a:pt x="37" y="229"/>
                        <a:pt x="35" y="228"/>
                        <a:pt x="35" y="229"/>
                      </a:cubicBezTo>
                      <a:cubicBezTo>
                        <a:pt x="36" y="230"/>
                        <a:pt x="36" y="230"/>
                        <a:pt x="36" y="230"/>
                      </a:cubicBezTo>
                      <a:cubicBezTo>
                        <a:pt x="35" y="230"/>
                        <a:pt x="35" y="230"/>
                        <a:pt x="35" y="230"/>
                      </a:cubicBezTo>
                      <a:cubicBezTo>
                        <a:pt x="36" y="231"/>
                        <a:pt x="37" y="232"/>
                        <a:pt x="38" y="232"/>
                      </a:cubicBezTo>
                      <a:cubicBezTo>
                        <a:pt x="38" y="236"/>
                        <a:pt x="36" y="240"/>
                        <a:pt x="33" y="244"/>
                      </a:cubicBezTo>
                      <a:cubicBezTo>
                        <a:pt x="31" y="248"/>
                        <a:pt x="28" y="251"/>
                        <a:pt x="26" y="256"/>
                      </a:cubicBezTo>
                      <a:cubicBezTo>
                        <a:pt x="24" y="257"/>
                        <a:pt x="24" y="260"/>
                        <a:pt x="24" y="263"/>
                      </a:cubicBezTo>
                      <a:cubicBezTo>
                        <a:pt x="18" y="267"/>
                        <a:pt x="12" y="271"/>
                        <a:pt x="12" y="279"/>
                      </a:cubicBezTo>
                      <a:cubicBezTo>
                        <a:pt x="12" y="279"/>
                        <a:pt x="5" y="275"/>
                        <a:pt x="5" y="2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165">
                  <a:extLst>
                    <a:ext uri="{FF2B5EF4-FFF2-40B4-BE49-F238E27FC236}">
                      <a16:creationId xmlns:a16="http://schemas.microsoft.com/office/drawing/2014/main" id="{0174CC95-27AB-4D21-96FC-19F0FE191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716"/>
                  <a:ext cx="1" cy="0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cubicBezTo>
                        <a:pt x="2" y="2"/>
                        <a:pt x="1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166">
                  <a:extLst>
                    <a:ext uri="{FF2B5EF4-FFF2-40B4-BE49-F238E27FC236}">
                      <a16:creationId xmlns:a16="http://schemas.microsoft.com/office/drawing/2014/main" id="{70AD96AD-285C-4512-AC13-2684EE9BD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1719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1 h 1"/>
                    <a:gd name="T4" fmla="*/ 1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167">
                  <a:extLst>
                    <a:ext uri="{FF2B5EF4-FFF2-40B4-BE49-F238E27FC236}">
                      <a16:creationId xmlns:a16="http://schemas.microsoft.com/office/drawing/2014/main" id="{0C874279-C346-4F83-A06C-26DCC033D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719"/>
                  <a:ext cx="0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0" y="0"/>
                        <a:pt x="1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168">
                  <a:extLst>
                    <a:ext uri="{FF2B5EF4-FFF2-40B4-BE49-F238E27FC236}">
                      <a16:creationId xmlns:a16="http://schemas.microsoft.com/office/drawing/2014/main" id="{AE6CD00F-A1FB-4C8E-BA34-5EACD7821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20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69">
                  <a:extLst>
                    <a:ext uri="{FF2B5EF4-FFF2-40B4-BE49-F238E27FC236}">
                      <a16:creationId xmlns:a16="http://schemas.microsoft.com/office/drawing/2014/main" id="{FEDF10E7-DB49-4525-B5A5-B7D947A5F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1720"/>
                  <a:ext cx="0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70">
                  <a:extLst>
                    <a:ext uri="{FF2B5EF4-FFF2-40B4-BE49-F238E27FC236}">
                      <a16:creationId xmlns:a16="http://schemas.microsoft.com/office/drawing/2014/main" id="{E881C00B-8201-4264-A53E-6D854A342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2"/>
                  <a:ext cx="1" cy="1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1" y="2"/>
                      </a:cubicBezTo>
                      <a:cubicBezTo>
                        <a:pt x="2" y="2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71">
                  <a:extLst>
                    <a:ext uri="{FF2B5EF4-FFF2-40B4-BE49-F238E27FC236}">
                      <a16:creationId xmlns:a16="http://schemas.microsoft.com/office/drawing/2014/main" id="{DF56E206-EAB7-4097-91A0-7A888EE4F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1724"/>
                  <a:ext cx="0" cy="0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72">
                  <a:extLst>
                    <a:ext uri="{FF2B5EF4-FFF2-40B4-BE49-F238E27FC236}">
                      <a16:creationId xmlns:a16="http://schemas.microsoft.com/office/drawing/2014/main" id="{46B1F443-5824-426F-85AF-48BE93635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744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173">
                  <a:extLst>
                    <a:ext uri="{FF2B5EF4-FFF2-40B4-BE49-F238E27FC236}">
                      <a16:creationId xmlns:a16="http://schemas.microsoft.com/office/drawing/2014/main" id="{9C477DCB-E891-4C81-9359-9D1C79CF3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" y="1752"/>
                  <a:ext cx="0" cy="1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174">
                  <a:extLst>
                    <a:ext uri="{FF2B5EF4-FFF2-40B4-BE49-F238E27FC236}">
                      <a16:creationId xmlns:a16="http://schemas.microsoft.com/office/drawing/2014/main" id="{341F2AEA-FDBE-41D5-A1A0-CEAF95BB6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175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175">
                  <a:extLst>
                    <a:ext uri="{FF2B5EF4-FFF2-40B4-BE49-F238E27FC236}">
                      <a16:creationId xmlns:a16="http://schemas.microsoft.com/office/drawing/2014/main" id="{59A83593-B8FD-4193-98D0-C789A259C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176">
                  <a:extLst>
                    <a:ext uri="{FF2B5EF4-FFF2-40B4-BE49-F238E27FC236}">
                      <a16:creationId xmlns:a16="http://schemas.microsoft.com/office/drawing/2014/main" id="{E7EB247F-ABE1-49E1-B76C-BBD6FBE9B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2" y="1785"/>
                  <a:ext cx="8" cy="14"/>
                </a:xfrm>
                <a:custGeom>
                  <a:avLst/>
                  <a:gdLst>
                    <a:gd name="T0" fmla="*/ 9 w 36"/>
                    <a:gd name="T1" fmla="*/ 47 h 59"/>
                    <a:gd name="T2" fmla="*/ 9 w 36"/>
                    <a:gd name="T3" fmla="*/ 45 h 59"/>
                    <a:gd name="T4" fmla="*/ 5 w 36"/>
                    <a:gd name="T5" fmla="*/ 38 h 59"/>
                    <a:gd name="T6" fmla="*/ 6 w 36"/>
                    <a:gd name="T7" fmla="*/ 38 h 59"/>
                    <a:gd name="T8" fmla="*/ 10 w 36"/>
                    <a:gd name="T9" fmla="*/ 36 h 59"/>
                    <a:gd name="T10" fmla="*/ 11 w 36"/>
                    <a:gd name="T11" fmla="*/ 35 h 59"/>
                    <a:gd name="T12" fmla="*/ 9 w 36"/>
                    <a:gd name="T13" fmla="*/ 32 h 59"/>
                    <a:gd name="T14" fmla="*/ 10 w 36"/>
                    <a:gd name="T15" fmla="*/ 31 h 59"/>
                    <a:gd name="T16" fmla="*/ 12 w 36"/>
                    <a:gd name="T17" fmla="*/ 31 h 59"/>
                    <a:gd name="T18" fmla="*/ 10 w 36"/>
                    <a:gd name="T19" fmla="*/ 29 h 59"/>
                    <a:gd name="T20" fmla="*/ 7 w 36"/>
                    <a:gd name="T21" fmla="*/ 26 h 59"/>
                    <a:gd name="T22" fmla="*/ 8 w 36"/>
                    <a:gd name="T23" fmla="*/ 25 h 59"/>
                    <a:gd name="T24" fmla="*/ 6 w 36"/>
                    <a:gd name="T25" fmla="*/ 24 h 59"/>
                    <a:gd name="T26" fmla="*/ 8 w 36"/>
                    <a:gd name="T27" fmla="*/ 23 h 59"/>
                    <a:gd name="T28" fmla="*/ 8 w 36"/>
                    <a:gd name="T29" fmla="*/ 21 h 59"/>
                    <a:gd name="T30" fmla="*/ 10 w 36"/>
                    <a:gd name="T31" fmla="*/ 20 h 59"/>
                    <a:gd name="T32" fmla="*/ 8 w 36"/>
                    <a:gd name="T33" fmla="*/ 19 h 59"/>
                    <a:gd name="T34" fmla="*/ 11 w 36"/>
                    <a:gd name="T35" fmla="*/ 19 h 59"/>
                    <a:gd name="T36" fmla="*/ 9 w 36"/>
                    <a:gd name="T37" fmla="*/ 18 h 59"/>
                    <a:gd name="T38" fmla="*/ 8 w 36"/>
                    <a:gd name="T39" fmla="*/ 18 h 59"/>
                    <a:gd name="T40" fmla="*/ 8 w 36"/>
                    <a:gd name="T41" fmla="*/ 17 h 59"/>
                    <a:gd name="T42" fmla="*/ 8 w 36"/>
                    <a:gd name="T43" fmla="*/ 14 h 59"/>
                    <a:gd name="T44" fmla="*/ 8 w 36"/>
                    <a:gd name="T45" fmla="*/ 13 h 59"/>
                    <a:gd name="T46" fmla="*/ 8 w 36"/>
                    <a:gd name="T47" fmla="*/ 13 h 59"/>
                    <a:gd name="T48" fmla="*/ 9 w 36"/>
                    <a:gd name="T49" fmla="*/ 11 h 59"/>
                    <a:gd name="T50" fmla="*/ 16 w 36"/>
                    <a:gd name="T51" fmla="*/ 11 h 59"/>
                    <a:gd name="T52" fmla="*/ 9 w 36"/>
                    <a:gd name="T53" fmla="*/ 10 h 59"/>
                    <a:gd name="T54" fmla="*/ 2 w 36"/>
                    <a:gd name="T55" fmla="*/ 8 h 59"/>
                    <a:gd name="T56" fmla="*/ 5 w 36"/>
                    <a:gd name="T57" fmla="*/ 8 h 59"/>
                    <a:gd name="T58" fmla="*/ 1 w 36"/>
                    <a:gd name="T59" fmla="*/ 7 h 59"/>
                    <a:gd name="T60" fmla="*/ 4 w 36"/>
                    <a:gd name="T61" fmla="*/ 7 h 59"/>
                    <a:gd name="T62" fmla="*/ 10 w 36"/>
                    <a:gd name="T63" fmla="*/ 7 h 59"/>
                    <a:gd name="T64" fmla="*/ 4 w 36"/>
                    <a:gd name="T65" fmla="*/ 6 h 59"/>
                    <a:gd name="T66" fmla="*/ 7 w 36"/>
                    <a:gd name="T67" fmla="*/ 5 h 59"/>
                    <a:gd name="T68" fmla="*/ 4 w 36"/>
                    <a:gd name="T69" fmla="*/ 5 h 59"/>
                    <a:gd name="T70" fmla="*/ 4 w 36"/>
                    <a:gd name="T71" fmla="*/ 4 h 59"/>
                    <a:gd name="T72" fmla="*/ 12 w 36"/>
                    <a:gd name="T73" fmla="*/ 5 h 59"/>
                    <a:gd name="T74" fmla="*/ 7 w 36"/>
                    <a:gd name="T75" fmla="*/ 3 h 59"/>
                    <a:gd name="T76" fmla="*/ 18 w 36"/>
                    <a:gd name="T77" fmla="*/ 2 h 59"/>
                    <a:gd name="T78" fmla="*/ 20 w 36"/>
                    <a:gd name="T79" fmla="*/ 1 h 59"/>
                    <a:gd name="T80" fmla="*/ 19 w 36"/>
                    <a:gd name="T81" fmla="*/ 0 h 59"/>
                    <a:gd name="T82" fmla="*/ 24 w 36"/>
                    <a:gd name="T83" fmla="*/ 0 h 59"/>
                    <a:gd name="T84" fmla="*/ 20 w 36"/>
                    <a:gd name="T85" fmla="*/ 2 h 59"/>
                    <a:gd name="T86" fmla="*/ 28 w 36"/>
                    <a:gd name="T87" fmla="*/ 4 h 59"/>
                    <a:gd name="T88" fmla="*/ 31 w 36"/>
                    <a:gd name="T89" fmla="*/ 9 h 59"/>
                    <a:gd name="T90" fmla="*/ 33 w 36"/>
                    <a:gd name="T91" fmla="*/ 14 h 59"/>
                    <a:gd name="T92" fmla="*/ 34 w 36"/>
                    <a:gd name="T93" fmla="*/ 18 h 59"/>
                    <a:gd name="T94" fmla="*/ 35 w 36"/>
                    <a:gd name="T95" fmla="*/ 21 h 59"/>
                    <a:gd name="T96" fmla="*/ 32 w 36"/>
                    <a:gd name="T97" fmla="*/ 27 h 59"/>
                    <a:gd name="T98" fmla="*/ 28 w 36"/>
                    <a:gd name="T99" fmla="*/ 29 h 59"/>
                    <a:gd name="T100" fmla="*/ 24 w 36"/>
                    <a:gd name="T101" fmla="*/ 32 h 59"/>
                    <a:gd name="T102" fmla="*/ 26 w 36"/>
                    <a:gd name="T103" fmla="*/ 49 h 59"/>
                    <a:gd name="T104" fmla="*/ 23 w 36"/>
                    <a:gd name="T105" fmla="*/ 52 h 59"/>
                    <a:gd name="T106" fmla="*/ 5 w 36"/>
                    <a:gd name="T107" fmla="*/ 5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59">
                      <a:moveTo>
                        <a:pt x="5" y="51"/>
                      </a:moveTo>
                      <a:cubicBezTo>
                        <a:pt x="1" y="46"/>
                        <a:pt x="7" y="50"/>
                        <a:pt x="4" y="47"/>
                      </a:cubicBezTo>
                      <a:cubicBezTo>
                        <a:pt x="3" y="46"/>
                        <a:pt x="7" y="49"/>
                        <a:pt x="6" y="48"/>
                      </a:cubicBezTo>
                      <a:cubicBezTo>
                        <a:pt x="2" y="44"/>
                        <a:pt x="5" y="46"/>
                        <a:pt x="9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1" y="49"/>
                        <a:pt x="8" y="46"/>
                        <a:pt x="9" y="47"/>
                      </a:cubicBezTo>
                      <a:cubicBezTo>
                        <a:pt x="9" y="47"/>
                        <a:pt x="9" y="47"/>
                        <a:pt x="10" y="48"/>
                      </a:cubicBezTo>
                      <a:cubicBezTo>
                        <a:pt x="9" y="46"/>
                        <a:pt x="10" y="47"/>
                        <a:pt x="8" y="46"/>
                      </a:cubicBezTo>
                      <a:cubicBezTo>
                        <a:pt x="9" y="46"/>
                        <a:pt x="11" y="47"/>
                        <a:pt x="11" y="48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5" y="42"/>
                        <a:pt x="10" y="46"/>
                        <a:pt x="8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7" y="42"/>
                        <a:pt x="8" y="42"/>
                        <a:pt x="7" y="41"/>
                      </a:cubicBezTo>
                      <a:cubicBezTo>
                        <a:pt x="8" y="41"/>
                        <a:pt x="9" y="42"/>
                        <a:pt x="10" y="43"/>
                      </a:cubicBezTo>
                      <a:cubicBezTo>
                        <a:pt x="8" y="41"/>
                        <a:pt x="7" y="41"/>
                        <a:pt x="7" y="40"/>
                      </a:cubicBezTo>
                      <a:cubicBezTo>
                        <a:pt x="9" y="42"/>
                        <a:pt x="5" y="39"/>
                        <a:pt x="6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38"/>
                        <a:pt x="8" y="40"/>
                        <a:pt x="5" y="38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4" y="37"/>
                        <a:pt x="9" y="40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6" y="38"/>
                        <a:pt x="8" y="39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38"/>
                        <a:pt x="9" y="39"/>
                        <a:pt x="6" y="38"/>
                      </a:cubicBezTo>
                      <a:cubicBezTo>
                        <a:pt x="8" y="39"/>
                        <a:pt x="7" y="38"/>
                        <a:pt x="10" y="40"/>
                      </a:cubicBezTo>
                      <a:cubicBezTo>
                        <a:pt x="8" y="38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2" y="38"/>
                      </a:cubicBezTo>
                      <a:cubicBezTo>
                        <a:pt x="11" y="38"/>
                        <a:pt x="11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3" y="38"/>
                        <a:pt x="9" y="35"/>
                        <a:pt x="10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10" y="36"/>
                        <a:pt x="11" y="36"/>
                        <a:pt x="10" y="36"/>
                      </a:cubicBezTo>
                      <a:cubicBezTo>
                        <a:pt x="11" y="36"/>
                        <a:pt x="11" y="36"/>
                        <a:pt x="12" y="37"/>
                      </a:cubicBezTo>
                      <a:cubicBezTo>
                        <a:pt x="10" y="35"/>
                        <a:pt x="12" y="37"/>
                        <a:pt x="11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5" y="37"/>
                        <a:pt x="9" y="35"/>
                        <a:pt x="11" y="35"/>
                      </a:cubicBezTo>
                      <a:cubicBezTo>
                        <a:pt x="11" y="35"/>
                        <a:pt x="12" y="36"/>
                        <a:pt x="12" y="36"/>
                      </a:cubicBezTo>
                      <a:cubicBezTo>
                        <a:pt x="10" y="34"/>
                        <a:pt x="11" y="35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1" y="34"/>
                        <a:pt x="10" y="33"/>
                      </a:cubicBezTo>
                      <a:cubicBezTo>
                        <a:pt x="11" y="34"/>
                        <a:pt x="14" y="35"/>
                        <a:pt x="13" y="35"/>
                      </a:cubicBezTo>
                      <a:cubicBezTo>
                        <a:pt x="10" y="33"/>
                        <a:pt x="12" y="34"/>
                        <a:pt x="9" y="32"/>
                      </a:cubicBezTo>
                      <a:cubicBezTo>
                        <a:pt x="9" y="32"/>
                        <a:pt x="11" y="32"/>
                        <a:pt x="10" y="32"/>
                      </a:cubicBezTo>
                      <a:cubicBezTo>
                        <a:pt x="11" y="32"/>
                        <a:pt x="13" y="34"/>
                        <a:pt x="14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7" y="35"/>
                        <a:pt x="15" y="35"/>
                        <a:pt x="17" y="35"/>
                      </a:cubicBezTo>
                      <a:cubicBezTo>
                        <a:pt x="17" y="35"/>
                        <a:pt x="16" y="34"/>
                        <a:pt x="16" y="34"/>
                      </a:cubicBezTo>
                      <a:cubicBezTo>
                        <a:pt x="14" y="33"/>
                        <a:pt x="11" y="32"/>
                        <a:pt x="10" y="31"/>
                      </a:cubicBezTo>
                      <a:cubicBezTo>
                        <a:pt x="12" y="32"/>
                        <a:pt x="14" y="33"/>
                        <a:pt x="14" y="33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11" y="31"/>
                        <a:pt x="10" y="31"/>
                      </a:cubicBezTo>
                      <a:cubicBezTo>
                        <a:pt x="9" y="30"/>
                        <a:pt x="9" y="30"/>
                        <a:pt x="8" y="30"/>
                      </a:cubicBezTo>
                      <a:cubicBezTo>
                        <a:pt x="9" y="30"/>
                        <a:pt x="8" y="29"/>
                        <a:pt x="11" y="30"/>
                      </a:cubicBezTo>
                      <a:cubicBezTo>
                        <a:pt x="12" y="31"/>
                        <a:pt x="11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0"/>
                        <a:pt x="9" y="29"/>
                      </a:cubicBezTo>
                      <a:cubicBezTo>
                        <a:pt x="9" y="29"/>
                        <a:pt x="11" y="30"/>
                        <a:pt x="10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9" y="29"/>
                        <a:pt x="10" y="29"/>
                      </a:cubicBezTo>
                      <a:cubicBezTo>
                        <a:pt x="7" y="28"/>
                        <a:pt x="7" y="27"/>
                        <a:pt x="6" y="27"/>
                      </a:cubicBezTo>
                      <a:cubicBezTo>
                        <a:pt x="4" y="26"/>
                        <a:pt x="8" y="28"/>
                        <a:pt x="8" y="28"/>
                      </a:cubicBezTo>
                      <a:cubicBezTo>
                        <a:pt x="10" y="28"/>
                        <a:pt x="5" y="26"/>
                        <a:pt x="8" y="27"/>
                      </a:cubicBezTo>
                      <a:cubicBezTo>
                        <a:pt x="8" y="27"/>
                        <a:pt x="6" y="26"/>
                        <a:pt x="6" y="26"/>
                      </a:cubicBezTo>
                      <a:cubicBezTo>
                        <a:pt x="7" y="26"/>
                        <a:pt x="9" y="27"/>
                        <a:pt x="8" y="27"/>
                      </a:cubicBezTo>
                      <a:cubicBezTo>
                        <a:pt x="9" y="27"/>
                        <a:pt x="8" y="26"/>
                        <a:pt x="7" y="26"/>
                      </a:cubicBezTo>
                      <a:cubicBezTo>
                        <a:pt x="6" y="26"/>
                        <a:pt x="8" y="26"/>
                        <a:pt x="8" y="27"/>
                      </a:cubicBezTo>
                      <a:cubicBezTo>
                        <a:pt x="7" y="26"/>
                        <a:pt x="5" y="25"/>
                        <a:pt x="7" y="25"/>
                      </a:cubicBezTo>
                      <a:cubicBezTo>
                        <a:pt x="6" y="25"/>
                        <a:pt x="4" y="24"/>
                        <a:pt x="4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6" y="24"/>
                        <a:pt x="8" y="25"/>
                      </a:cubicBezTo>
                      <a:cubicBezTo>
                        <a:pt x="5" y="24"/>
                        <a:pt x="10" y="26"/>
                        <a:pt x="8" y="25"/>
                      </a:cubicBezTo>
                      <a:cubicBezTo>
                        <a:pt x="10" y="26"/>
                        <a:pt x="5" y="24"/>
                        <a:pt x="7" y="25"/>
                      </a:cubicBezTo>
                      <a:cubicBezTo>
                        <a:pt x="7" y="25"/>
                        <a:pt x="5" y="24"/>
                        <a:pt x="7" y="25"/>
                      </a:cubicBezTo>
                      <a:cubicBezTo>
                        <a:pt x="7" y="24"/>
                        <a:pt x="10" y="26"/>
                        <a:pt x="10" y="26"/>
                      </a:cubicBezTo>
                      <a:cubicBezTo>
                        <a:pt x="10" y="25"/>
                        <a:pt x="9" y="25"/>
                        <a:pt x="8" y="25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4"/>
                        <a:pt x="8" y="24"/>
                        <a:pt x="6" y="24"/>
                      </a:cubicBezTo>
                      <a:cubicBezTo>
                        <a:pt x="7" y="24"/>
                        <a:pt x="5" y="23"/>
                        <a:pt x="8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8" y="24"/>
                        <a:pt x="7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4" y="23"/>
                        <a:pt x="8" y="24"/>
                        <a:pt x="5" y="23"/>
                      </a:cubicBezTo>
                      <a:cubicBezTo>
                        <a:pt x="7" y="23"/>
                        <a:pt x="5" y="22"/>
                        <a:pt x="8" y="23"/>
                      </a:cubicBezTo>
                      <a:cubicBezTo>
                        <a:pt x="7" y="23"/>
                        <a:pt x="5" y="22"/>
                        <a:pt x="6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23"/>
                        <a:pt x="8" y="23"/>
                        <a:pt x="7" y="22"/>
                      </a:cubicBezTo>
                      <a:cubicBezTo>
                        <a:pt x="8" y="22"/>
                        <a:pt x="10" y="23"/>
                        <a:pt x="11" y="23"/>
                      </a:cubicBezTo>
                      <a:cubicBezTo>
                        <a:pt x="10" y="23"/>
                        <a:pt x="8" y="22"/>
                        <a:pt x="6" y="22"/>
                      </a:cubicBezTo>
                      <a:cubicBezTo>
                        <a:pt x="10" y="23"/>
                        <a:pt x="4" y="20"/>
                        <a:pt x="8" y="21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4" y="24"/>
                        <a:pt x="8" y="21"/>
                        <a:pt x="10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8" y="21"/>
                        <a:pt x="4" y="20"/>
                        <a:pt x="8" y="21"/>
                      </a:cubicBezTo>
                      <a:cubicBezTo>
                        <a:pt x="7" y="21"/>
                        <a:pt x="9" y="21"/>
                        <a:pt x="6" y="20"/>
                      </a:cubicBezTo>
                      <a:cubicBezTo>
                        <a:pt x="9" y="21"/>
                        <a:pt x="4" y="19"/>
                        <a:pt x="10" y="20"/>
                      </a:cubicBezTo>
                      <a:cubicBezTo>
                        <a:pt x="10" y="20"/>
                        <a:pt x="10" y="20"/>
                        <a:pt x="8" y="20"/>
                      </a:cubicBezTo>
                      <a:cubicBezTo>
                        <a:pt x="7" y="19"/>
                        <a:pt x="10" y="20"/>
                        <a:pt x="9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8" y="20"/>
                        <a:pt x="8" y="20"/>
                        <a:pt x="11" y="20"/>
                      </a:cubicBezTo>
                      <a:cubicBezTo>
                        <a:pt x="1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8" y="19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9" y="19"/>
                        <a:pt x="11" y="20"/>
                      </a:cubicBezTo>
                      <a:cubicBezTo>
                        <a:pt x="11" y="20"/>
                        <a:pt x="11" y="19"/>
                        <a:pt x="10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0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0" y="19"/>
                        <a:pt x="9" y="19"/>
                        <a:pt x="9" y="19"/>
                      </a:cubicBezTo>
                      <a:cubicBezTo>
                        <a:pt x="8" y="18"/>
                        <a:pt x="8" y="18"/>
                        <a:pt x="7" y="18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9" y="18"/>
                        <a:pt x="7" y="18"/>
                        <a:pt x="7" y="18"/>
                      </a:cubicBezTo>
                      <a:cubicBezTo>
                        <a:pt x="8" y="18"/>
                        <a:pt x="7" y="17"/>
                        <a:pt x="9" y="18"/>
                      </a:cubicBezTo>
                      <a:cubicBezTo>
                        <a:pt x="9" y="18"/>
                        <a:pt x="8" y="18"/>
                        <a:pt x="9" y="18"/>
                      </a:cubicBezTo>
                      <a:cubicBezTo>
                        <a:pt x="9" y="18"/>
                        <a:pt x="11" y="19"/>
                        <a:pt x="10" y="18"/>
                      </a:cubicBezTo>
                      <a:cubicBezTo>
                        <a:pt x="9" y="18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9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7" y="17"/>
                        <a:pt x="9" y="17"/>
                        <a:pt x="6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9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6"/>
                        <a:pt x="7" y="16"/>
                      </a:cubicBezTo>
                      <a:cubicBezTo>
                        <a:pt x="8" y="16"/>
                        <a:pt x="14" y="18"/>
                        <a:pt x="12" y="17"/>
                      </a:cubicBezTo>
                      <a:cubicBezTo>
                        <a:pt x="12" y="17"/>
                        <a:pt x="8" y="16"/>
                        <a:pt x="7" y="16"/>
                      </a:cubicBezTo>
                      <a:cubicBezTo>
                        <a:pt x="8" y="16"/>
                        <a:pt x="5" y="15"/>
                        <a:pt x="8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7" y="15"/>
                        <a:pt x="4" y="14"/>
                        <a:pt x="8" y="14"/>
                      </a:cubicBezTo>
                      <a:cubicBezTo>
                        <a:pt x="9" y="15"/>
                        <a:pt x="10" y="15"/>
                        <a:pt x="11" y="15"/>
                      </a:cubicBezTo>
                      <a:cubicBezTo>
                        <a:pt x="9" y="14"/>
                        <a:pt x="13" y="15"/>
                        <a:pt x="10" y="15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6" y="14"/>
                        <a:pt x="6" y="13"/>
                        <a:pt x="7" y="13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8" y="14"/>
                        <a:pt x="9" y="14"/>
                        <a:pt x="8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4" y="12"/>
                        <a:pt x="6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6" y="13"/>
                        <a:pt x="4" y="12"/>
                        <a:pt x="5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2"/>
                        <a:pt x="6" y="12"/>
                        <a:pt x="5" y="12"/>
                      </a:cubicBezTo>
                      <a:cubicBezTo>
                        <a:pt x="7" y="12"/>
                        <a:pt x="7" y="12"/>
                        <a:pt x="10" y="12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3" y="10"/>
                        <a:pt x="4" y="10"/>
                      </a:cubicBezTo>
                      <a:cubicBezTo>
                        <a:pt x="6" y="10"/>
                        <a:pt x="7" y="10"/>
                        <a:pt x="9" y="11"/>
                      </a:cubicBezTo>
                      <a:cubicBezTo>
                        <a:pt x="10" y="11"/>
                        <a:pt x="6" y="10"/>
                        <a:pt x="6" y="10"/>
                      </a:cubicBezTo>
                      <a:cubicBezTo>
                        <a:pt x="4" y="10"/>
                        <a:pt x="7" y="10"/>
                        <a:pt x="5" y="10"/>
                      </a:cubicBezTo>
                      <a:cubicBezTo>
                        <a:pt x="4" y="10"/>
                        <a:pt x="6" y="10"/>
                        <a:pt x="3" y="9"/>
                      </a:cubicBezTo>
                      <a:cubicBezTo>
                        <a:pt x="4" y="10"/>
                        <a:pt x="6" y="10"/>
                        <a:pt x="8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9" y="10"/>
                        <a:pt x="12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8" y="11"/>
                        <a:pt x="14" y="11"/>
                        <a:pt x="13" y="11"/>
                      </a:cubicBezTo>
                      <a:cubicBezTo>
                        <a:pt x="12" y="10"/>
                        <a:pt x="7" y="10"/>
                        <a:pt x="7" y="9"/>
                      </a:cubicBezTo>
                      <a:cubicBezTo>
                        <a:pt x="8" y="10"/>
                        <a:pt x="7" y="10"/>
                        <a:pt x="9" y="10"/>
                      </a:cubicBezTo>
                      <a:cubicBezTo>
                        <a:pt x="12" y="10"/>
                        <a:pt x="8" y="10"/>
                        <a:pt x="9" y="10"/>
                      </a:cubicBezTo>
                      <a:cubicBezTo>
                        <a:pt x="8" y="10"/>
                        <a:pt x="5" y="9"/>
                        <a:pt x="5" y="9"/>
                      </a:cubicBezTo>
                      <a:cubicBezTo>
                        <a:pt x="6" y="9"/>
                        <a:pt x="7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ubicBezTo>
                        <a:pt x="0" y="8"/>
                        <a:pt x="5" y="9"/>
                        <a:pt x="2" y="8"/>
                      </a:cubicBezTo>
                      <a:cubicBezTo>
                        <a:pt x="5" y="9"/>
                        <a:pt x="8" y="9"/>
                        <a:pt x="9" y="9"/>
                      </a:cubicBezTo>
                      <a:cubicBezTo>
                        <a:pt x="7" y="9"/>
                        <a:pt x="6" y="9"/>
                        <a:pt x="2" y="8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8" y="9"/>
                        <a:pt x="2" y="8"/>
                        <a:pt x="7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5" y="8"/>
                      </a:cubicBezTo>
                      <a:cubicBezTo>
                        <a:pt x="3" y="8"/>
                        <a:pt x="7" y="8"/>
                        <a:pt x="3" y="8"/>
                      </a:cubicBezTo>
                      <a:cubicBezTo>
                        <a:pt x="6" y="8"/>
                        <a:pt x="3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8" y="8"/>
                        <a:pt x="7" y="7"/>
                      </a:cubicBezTo>
                      <a:cubicBezTo>
                        <a:pt x="5" y="7"/>
                        <a:pt x="3" y="7"/>
                        <a:pt x="1" y="7"/>
                      </a:cubicBezTo>
                      <a:cubicBezTo>
                        <a:pt x="1" y="7"/>
                        <a:pt x="4" y="7"/>
                        <a:pt x="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7" y="7"/>
                        <a:pt x="7" y="7"/>
                      </a:cubicBezTo>
                      <a:cubicBezTo>
                        <a:pt x="7" y="7"/>
                        <a:pt x="4" y="6"/>
                        <a:pt x="3" y="7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5" y="6"/>
                        <a:pt x="3" y="6"/>
                        <a:pt x="2" y="6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3" y="7"/>
                        <a:pt x="13" y="7"/>
                        <a:pt x="15" y="7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0" y="7"/>
                        <a:pt x="8" y="6"/>
                        <a:pt x="4" y="6"/>
                      </a:cubicBezTo>
                      <a:cubicBezTo>
                        <a:pt x="3" y="6"/>
                        <a:pt x="14" y="7"/>
                        <a:pt x="7" y="6"/>
                      </a:cubicBezTo>
                      <a:cubicBezTo>
                        <a:pt x="6" y="6"/>
                        <a:pt x="3" y="5"/>
                        <a:pt x="4" y="6"/>
                      </a:cubicBezTo>
                      <a:cubicBezTo>
                        <a:pt x="5" y="6"/>
                        <a:pt x="0" y="5"/>
                        <a:pt x="2" y="5"/>
                      </a:cubicBezTo>
                      <a:cubicBezTo>
                        <a:pt x="4" y="5"/>
                        <a:pt x="6" y="5"/>
                        <a:pt x="9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0" y="6"/>
                      </a:cubicBezTo>
                      <a:cubicBezTo>
                        <a:pt x="7" y="5"/>
                        <a:pt x="10" y="6"/>
                        <a:pt x="7" y="5"/>
                      </a:cubicBezTo>
                      <a:cubicBezTo>
                        <a:pt x="7" y="5"/>
                        <a:pt x="10" y="5"/>
                        <a:pt x="6" y="5"/>
                      </a:cubicBezTo>
                      <a:cubicBezTo>
                        <a:pt x="6" y="5"/>
                        <a:pt x="4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0" y="5"/>
                        <a:pt x="0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5"/>
                        <a:pt x="2" y="5"/>
                        <a:pt x="7" y="5"/>
                      </a:cubicBezTo>
                      <a:cubicBezTo>
                        <a:pt x="7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5"/>
                        <a:pt x="13" y="5"/>
                        <a:pt x="9" y="5"/>
                      </a:cubicBezTo>
                      <a:cubicBezTo>
                        <a:pt x="8" y="5"/>
                        <a:pt x="8" y="5"/>
                        <a:pt x="6" y="5"/>
                      </a:cubicBezTo>
                      <a:cubicBezTo>
                        <a:pt x="6" y="4"/>
                        <a:pt x="4" y="4"/>
                        <a:pt x="4" y="4"/>
                      </a:cubicBezTo>
                      <a:cubicBezTo>
                        <a:pt x="7" y="4"/>
                        <a:pt x="4" y="4"/>
                        <a:pt x="7" y="4"/>
                      </a:cubicBezTo>
                      <a:cubicBezTo>
                        <a:pt x="5" y="4"/>
                        <a:pt x="5" y="4"/>
                        <a:pt x="9" y="5"/>
                      </a:cubicBezTo>
                      <a:cubicBezTo>
                        <a:pt x="12" y="5"/>
                        <a:pt x="8" y="5"/>
                        <a:pt x="12" y="5"/>
                      </a:cubicBezTo>
                      <a:cubicBezTo>
                        <a:pt x="12" y="5"/>
                        <a:pt x="16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4" y="5"/>
                        <a:pt x="15" y="5"/>
                        <a:pt x="12" y="5"/>
                      </a:cubicBezTo>
                      <a:cubicBezTo>
                        <a:pt x="13" y="5"/>
                        <a:pt x="12" y="4"/>
                        <a:pt x="9" y="4"/>
                      </a:cubicBezTo>
                      <a:cubicBezTo>
                        <a:pt x="10" y="4"/>
                        <a:pt x="13" y="4"/>
                        <a:pt x="13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0" y="4"/>
                        <a:pt x="12" y="3"/>
                        <a:pt x="9" y="3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4" y="3"/>
                        <a:pt x="6" y="3"/>
                        <a:pt x="7" y="3"/>
                      </a:cubicBezTo>
                      <a:cubicBezTo>
                        <a:pt x="5" y="3"/>
                        <a:pt x="10" y="3"/>
                        <a:pt x="7" y="3"/>
                      </a:cubicBezTo>
                      <a:cubicBezTo>
                        <a:pt x="8" y="3"/>
                        <a:pt x="11" y="3"/>
                        <a:pt x="14" y="3"/>
                      </a:cubicBezTo>
                      <a:cubicBezTo>
                        <a:pt x="12" y="3"/>
                        <a:pt x="16" y="3"/>
                        <a:pt x="16" y="3"/>
                      </a:cubicBezTo>
                      <a:cubicBezTo>
                        <a:pt x="15" y="3"/>
                        <a:pt x="13" y="3"/>
                        <a:pt x="13" y="3"/>
                      </a:cubicBezTo>
                      <a:cubicBezTo>
                        <a:pt x="15" y="2"/>
                        <a:pt x="13" y="2"/>
                        <a:pt x="13" y="2"/>
                      </a:cubicBezTo>
                      <a:cubicBezTo>
                        <a:pt x="14" y="2"/>
                        <a:pt x="17" y="2"/>
                        <a:pt x="18" y="2"/>
                      </a:cubicBezTo>
                      <a:cubicBezTo>
                        <a:pt x="18" y="2"/>
                        <a:pt x="14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9" y="1"/>
                        <a:pt x="14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8" y="1"/>
                        <a:pt x="19" y="1"/>
                        <a:pt x="20" y="1"/>
                      </a:cubicBezTo>
                      <a:cubicBezTo>
                        <a:pt x="22" y="1"/>
                        <a:pt x="19" y="1"/>
                        <a:pt x="19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8" y="0"/>
                        <a:pt x="17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0" y="0"/>
                        <a:pt x="21" y="0"/>
                        <a:pt x="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3" y="0"/>
                        <a:pt x="22" y="1"/>
                        <a:pt x="24" y="1"/>
                      </a:cubicBezTo>
                      <a:cubicBezTo>
                        <a:pt x="24" y="1"/>
                        <a:pt x="25" y="0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6" y="1"/>
                        <a:pt x="27" y="1"/>
                        <a:pt x="26" y="1"/>
                      </a:cubicBezTo>
                      <a:cubicBezTo>
                        <a:pt x="23" y="1"/>
                        <a:pt x="28" y="2"/>
                        <a:pt x="27" y="2"/>
                      </a:cubicBezTo>
                      <a:cubicBezTo>
                        <a:pt x="24" y="2"/>
                        <a:pt x="22" y="2"/>
                        <a:pt x="21" y="1"/>
                      </a:cubicBezTo>
                      <a:cubicBezTo>
                        <a:pt x="20" y="2"/>
                        <a:pt x="21" y="2"/>
                        <a:pt x="20" y="2"/>
                      </a:cubicBezTo>
                      <a:cubicBezTo>
                        <a:pt x="22" y="2"/>
                        <a:pt x="25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8" y="2"/>
                        <a:pt x="27" y="2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8" y="4"/>
                        <a:pt x="26" y="4"/>
                        <a:pt x="28" y="4"/>
                      </a:cubicBezTo>
                      <a:cubicBezTo>
                        <a:pt x="26" y="5"/>
                        <a:pt x="29" y="5"/>
                        <a:pt x="26" y="5"/>
                      </a:cubicBezTo>
                      <a:cubicBezTo>
                        <a:pt x="28" y="6"/>
                        <a:pt x="29" y="7"/>
                        <a:pt x="28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7" y="7"/>
                        <a:pt x="24" y="7"/>
                        <a:pt x="24" y="7"/>
                      </a:cubicBezTo>
                      <a:cubicBezTo>
                        <a:pt x="26" y="7"/>
                        <a:pt x="27" y="7"/>
                        <a:pt x="29" y="8"/>
                      </a:cubicBezTo>
                      <a:cubicBezTo>
                        <a:pt x="27" y="8"/>
                        <a:pt x="29" y="8"/>
                        <a:pt x="31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2" y="9"/>
                        <a:pt x="29" y="9"/>
                        <a:pt x="29" y="10"/>
                      </a:cubicBezTo>
                      <a:cubicBezTo>
                        <a:pt x="28" y="9"/>
                        <a:pt x="26" y="9"/>
                        <a:pt x="26" y="9"/>
                      </a:cubicBezTo>
                      <a:cubicBezTo>
                        <a:pt x="29" y="10"/>
                        <a:pt x="29" y="10"/>
                        <a:pt x="31" y="11"/>
                      </a:cubicBezTo>
                      <a:cubicBezTo>
                        <a:pt x="31" y="11"/>
                        <a:pt x="30" y="11"/>
                        <a:pt x="29" y="11"/>
                      </a:cubicBezTo>
                      <a:cubicBezTo>
                        <a:pt x="33" y="12"/>
                        <a:pt x="30" y="13"/>
                        <a:pt x="33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5" y="15"/>
                        <a:pt x="31" y="15"/>
                        <a:pt x="33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30" y="16"/>
                        <a:pt x="33" y="17"/>
                      </a:cubicBezTo>
                      <a:cubicBezTo>
                        <a:pt x="32" y="17"/>
                        <a:pt x="35" y="18"/>
                        <a:pt x="32" y="17"/>
                      </a:cubicBezTo>
                      <a:cubicBezTo>
                        <a:pt x="31" y="17"/>
                        <a:pt x="33" y="18"/>
                        <a:pt x="34" y="18"/>
                      </a:cubicBezTo>
                      <a:cubicBezTo>
                        <a:pt x="32" y="18"/>
                        <a:pt x="32" y="18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2" y="19"/>
                        <a:pt x="30" y="19"/>
                        <a:pt x="34" y="20"/>
                      </a:cubicBezTo>
                      <a:cubicBezTo>
                        <a:pt x="31" y="19"/>
                        <a:pt x="36" y="21"/>
                        <a:pt x="32" y="21"/>
                      </a:cubicBezTo>
                      <a:cubicBezTo>
                        <a:pt x="34" y="21"/>
                        <a:pt x="34" y="21"/>
                        <a:pt x="35" y="21"/>
                      </a:cubicBezTo>
                      <a:cubicBezTo>
                        <a:pt x="35" y="22"/>
                        <a:pt x="32" y="22"/>
                        <a:pt x="34" y="22"/>
                      </a:cubicBezTo>
                      <a:cubicBezTo>
                        <a:pt x="33" y="22"/>
                        <a:pt x="32" y="22"/>
                        <a:pt x="32" y="22"/>
                      </a:cubicBezTo>
                      <a:cubicBezTo>
                        <a:pt x="32" y="22"/>
                        <a:pt x="33" y="22"/>
                        <a:pt x="34" y="22"/>
                      </a:cubicBezTo>
                      <a:cubicBezTo>
                        <a:pt x="36" y="24"/>
                        <a:pt x="31" y="23"/>
                        <a:pt x="32" y="24"/>
                      </a:cubicBezTo>
                      <a:cubicBezTo>
                        <a:pt x="34" y="25"/>
                        <a:pt x="32" y="26"/>
                        <a:pt x="33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5" y="28"/>
                        <a:pt x="28" y="27"/>
                        <a:pt x="33" y="28"/>
                      </a:cubicBezTo>
                      <a:cubicBezTo>
                        <a:pt x="32" y="28"/>
                        <a:pt x="33" y="29"/>
                        <a:pt x="31" y="28"/>
                      </a:cubicBezTo>
                      <a:cubicBezTo>
                        <a:pt x="33" y="29"/>
                        <a:pt x="28" y="28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31" y="30"/>
                        <a:pt x="30" y="30"/>
                      </a:cubicBezTo>
                      <a:cubicBezTo>
                        <a:pt x="29" y="30"/>
                        <a:pt x="29" y="30"/>
                        <a:pt x="28" y="29"/>
                      </a:cubicBezTo>
                      <a:cubicBezTo>
                        <a:pt x="26" y="29"/>
                        <a:pt x="32" y="31"/>
                        <a:pt x="27" y="29"/>
                      </a:cubicBezTo>
                      <a:cubicBezTo>
                        <a:pt x="27" y="30"/>
                        <a:pt x="29" y="30"/>
                        <a:pt x="29" y="30"/>
                      </a:cubicBezTo>
                      <a:cubicBezTo>
                        <a:pt x="28" y="30"/>
                        <a:pt x="30" y="32"/>
                        <a:pt x="30" y="33"/>
                      </a:cubicBezTo>
                      <a:cubicBezTo>
                        <a:pt x="28" y="33"/>
                        <a:pt x="23" y="31"/>
                        <a:pt x="26" y="33"/>
                      </a:cubicBezTo>
                      <a:cubicBezTo>
                        <a:pt x="26" y="32"/>
                        <a:pt x="28" y="33"/>
                        <a:pt x="27" y="33"/>
                      </a:cubicBezTo>
                      <a:cubicBezTo>
                        <a:pt x="28" y="33"/>
                        <a:pt x="22" y="31"/>
                        <a:pt x="24" y="32"/>
                      </a:cubicBezTo>
                      <a:cubicBezTo>
                        <a:pt x="27" y="33"/>
                        <a:pt x="26" y="33"/>
                        <a:pt x="27" y="34"/>
                      </a:cubicBezTo>
                      <a:cubicBezTo>
                        <a:pt x="26" y="33"/>
                        <a:pt x="23" y="32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7" y="35"/>
                        <a:pt x="25" y="34"/>
                        <a:pt x="29" y="36"/>
                      </a:cubicBezTo>
                      <a:cubicBezTo>
                        <a:pt x="29" y="39"/>
                        <a:pt x="31" y="42"/>
                        <a:pt x="30" y="44"/>
                      </a:cubicBezTo>
                      <a:cubicBezTo>
                        <a:pt x="28" y="45"/>
                        <a:pt x="29" y="48"/>
                        <a:pt x="26" y="49"/>
                      </a:cubicBezTo>
                      <a:cubicBezTo>
                        <a:pt x="23" y="47"/>
                        <a:pt x="23" y="47"/>
                        <a:pt x="24" y="49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5" y="50"/>
                        <a:pt x="23" y="48"/>
                        <a:pt x="25" y="50"/>
                      </a:cubicBezTo>
                      <a:cubicBezTo>
                        <a:pt x="24" y="50"/>
                        <a:pt x="24" y="52"/>
                        <a:pt x="24" y="52"/>
                      </a:cubicBezTo>
                      <a:cubicBezTo>
                        <a:pt x="24" y="52"/>
                        <a:pt x="22" y="51"/>
                        <a:pt x="22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4" y="53"/>
                        <a:pt x="25" y="53"/>
                      </a:cubicBezTo>
                      <a:cubicBezTo>
                        <a:pt x="26" y="57"/>
                        <a:pt x="20" y="55"/>
                        <a:pt x="19" y="57"/>
                      </a:cubicBezTo>
                      <a:cubicBezTo>
                        <a:pt x="18" y="56"/>
                        <a:pt x="18" y="58"/>
                        <a:pt x="18" y="58"/>
                      </a:cubicBezTo>
                      <a:cubicBezTo>
                        <a:pt x="14" y="57"/>
                        <a:pt x="11" y="56"/>
                        <a:pt x="12" y="59"/>
                      </a:cubicBezTo>
                      <a:cubicBezTo>
                        <a:pt x="12" y="59"/>
                        <a:pt x="6" y="53"/>
                        <a:pt x="5" y="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177">
                  <a:extLst>
                    <a:ext uri="{FF2B5EF4-FFF2-40B4-BE49-F238E27FC236}">
                      <a16:creationId xmlns:a16="http://schemas.microsoft.com/office/drawing/2014/main" id="{280DEF50-4D62-42BC-8405-D7C4EA3C8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7" y="1785"/>
                  <a:ext cx="1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cubicBezTo>
                        <a:pt x="3" y="0"/>
                        <a:pt x="3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178">
                  <a:extLst>
                    <a:ext uri="{FF2B5EF4-FFF2-40B4-BE49-F238E27FC236}">
                      <a16:creationId xmlns:a16="http://schemas.microsoft.com/office/drawing/2014/main" id="{B1ADA1EC-BD00-424F-82F6-55B3142D7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1" cy="0"/>
                </a:xfrm>
                <a:custGeom>
                  <a:avLst/>
                  <a:gdLst>
                    <a:gd name="T0" fmla="*/ 2 w 3"/>
                    <a:gd name="T1" fmla="*/ 1 w 3"/>
                    <a:gd name="T2" fmla="*/ 1 w 3"/>
                    <a:gd name="T3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3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179">
                  <a:extLst>
                    <a:ext uri="{FF2B5EF4-FFF2-40B4-BE49-F238E27FC236}">
                      <a16:creationId xmlns:a16="http://schemas.microsoft.com/office/drawing/2014/main" id="{7BBDC02F-0966-44F9-A2E3-21AFFD541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86"/>
                  <a:ext cx="0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180">
                  <a:extLst>
                    <a:ext uri="{FF2B5EF4-FFF2-40B4-BE49-F238E27FC236}">
                      <a16:creationId xmlns:a16="http://schemas.microsoft.com/office/drawing/2014/main" id="{7C2BBAAB-46A4-48EE-AA10-E14E5169D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181">
                  <a:extLst>
                    <a:ext uri="{FF2B5EF4-FFF2-40B4-BE49-F238E27FC236}">
                      <a16:creationId xmlns:a16="http://schemas.microsoft.com/office/drawing/2014/main" id="{22758917-27A6-4F52-845C-E11BC61E3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6"/>
                  <a:ext cx="1" cy="0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2" y="1"/>
                        <a:pt x="0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182">
                  <a:extLst>
                    <a:ext uri="{FF2B5EF4-FFF2-40B4-BE49-F238E27FC236}">
                      <a16:creationId xmlns:a16="http://schemas.microsoft.com/office/drawing/2014/main" id="{AD3DA148-5D1A-46A8-A3E2-F5745D1BB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2 w 3"/>
                    <a:gd name="T1" fmla="*/ 1 w 3"/>
                    <a:gd name="T2" fmla="*/ 2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2" y="0"/>
                      </a:moveTo>
                      <a:cubicBezTo>
                        <a:pt x="2" y="0"/>
                        <a:pt x="3" y="0"/>
                        <a:pt x="1" y="0"/>
                      </a:cubicBezTo>
                      <a:cubicBezTo>
                        <a:pt x="2" y="0"/>
                        <a:pt x="0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183">
                  <a:extLst>
                    <a:ext uri="{FF2B5EF4-FFF2-40B4-BE49-F238E27FC236}">
                      <a16:creationId xmlns:a16="http://schemas.microsoft.com/office/drawing/2014/main" id="{C165D47A-6D8B-4C64-998A-B92EC3930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87"/>
                  <a:ext cx="0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Rectangle 184">
                  <a:extLst>
                    <a:ext uri="{FF2B5EF4-FFF2-40B4-BE49-F238E27FC236}">
                      <a16:creationId xmlns:a16="http://schemas.microsoft.com/office/drawing/2014/main" id="{7287D753-B88D-44C0-9F0E-4AAB29DE0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185">
                  <a:extLst>
                    <a:ext uri="{FF2B5EF4-FFF2-40B4-BE49-F238E27FC236}">
                      <a16:creationId xmlns:a16="http://schemas.microsoft.com/office/drawing/2014/main" id="{BF27D5C2-CC2D-4BCF-9337-96A94793B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791"/>
                  <a:ext cx="1" cy="0"/>
                </a:xfrm>
                <a:custGeom>
                  <a:avLst/>
                  <a:gdLst>
                    <a:gd name="T0" fmla="*/ 1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186">
                  <a:extLst>
                    <a:ext uri="{FF2B5EF4-FFF2-40B4-BE49-F238E27FC236}">
                      <a16:creationId xmlns:a16="http://schemas.microsoft.com/office/drawing/2014/main" id="{5952D80B-235F-4F1B-BF74-8AD0753E8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4" y="1793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187">
                  <a:extLst>
                    <a:ext uri="{FF2B5EF4-FFF2-40B4-BE49-F238E27FC236}">
                      <a16:creationId xmlns:a16="http://schemas.microsoft.com/office/drawing/2014/main" id="{07686359-7A97-45EC-8115-10D73919F2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1783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2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0" y="0"/>
                        <a:pt x="2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188">
                  <a:extLst>
                    <a:ext uri="{FF2B5EF4-FFF2-40B4-BE49-F238E27FC236}">
                      <a16:creationId xmlns:a16="http://schemas.microsoft.com/office/drawing/2014/main" id="{223BD578-C60F-4B96-9AA2-FF457DAB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782"/>
                  <a:ext cx="15" cy="22"/>
                </a:xfrm>
                <a:custGeom>
                  <a:avLst/>
                  <a:gdLst>
                    <a:gd name="T0" fmla="*/ 11 w 66"/>
                    <a:gd name="T1" fmla="*/ 76 h 92"/>
                    <a:gd name="T2" fmla="*/ 12 w 66"/>
                    <a:gd name="T3" fmla="*/ 74 h 92"/>
                    <a:gd name="T4" fmla="*/ 11 w 66"/>
                    <a:gd name="T5" fmla="*/ 65 h 92"/>
                    <a:gd name="T6" fmla="*/ 13 w 66"/>
                    <a:gd name="T7" fmla="*/ 63 h 92"/>
                    <a:gd name="T8" fmla="*/ 19 w 66"/>
                    <a:gd name="T9" fmla="*/ 60 h 92"/>
                    <a:gd name="T10" fmla="*/ 20 w 66"/>
                    <a:gd name="T11" fmla="*/ 58 h 92"/>
                    <a:gd name="T12" fmla="*/ 20 w 66"/>
                    <a:gd name="T13" fmla="*/ 54 h 92"/>
                    <a:gd name="T14" fmla="*/ 23 w 66"/>
                    <a:gd name="T15" fmla="*/ 52 h 92"/>
                    <a:gd name="T16" fmla="*/ 26 w 66"/>
                    <a:gd name="T17" fmla="*/ 52 h 92"/>
                    <a:gd name="T18" fmla="*/ 24 w 66"/>
                    <a:gd name="T19" fmla="*/ 49 h 92"/>
                    <a:gd name="T20" fmla="*/ 23 w 66"/>
                    <a:gd name="T21" fmla="*/ 44 h 92"/>
                    <a:gd name="T22" fmla="*/ 25 w 66"/>
                    <a:gd name="T23" fmla="*/ 42 h 92"/>
                    <a:gd name="T24" fmla="*/ 24 w 66"/>
                    <a:gd name="T25" fmla="*/ 39 h 92"/>
                    <a:gd name="T26" fmla="*/ 27 w 66"/>
                    <a:gd name="T27" fmla="*/ 38 h 92"/>
                    <a:gd name="T28" fmla="*/ 28 w 66"/>
                    <a:gd name="T29" fmla="*/ 35 h 92"/>
                    <a:gd name="T30" fmla="*/ 32 w 66"/>
                    <a:gd name="T31" fmla="*/ 34 h 92"/>
                    <a:gd name="T32" fmla="*/ 31 w 66"/>
                    <a:gd name="T33" fmla="*/ 31 h 92"/>
                    <a:gd name="T34" fmla="*/ 34 w 66"/>
                    <a:gd name="T35" fmla="*/ 32 h 92"/>
                    <a:gd name="T36" fmla="*/ 33 w 66"/>
                    <a:gd name="T37" fmla="*/ 29 h 92"/>
                    <a:gd name="T38" fmla="*/ 33 w 66"/>
                    <a:gd name="T39" fmla="*/ 28 h 92"/>
                    <a:gd name="T40" fmla="*/ 33 w 66"/>
                    <a:gd name="T41" fmla="*/ 26 h 92"/>
                    <a:gd name="T42" fmla="*/ 36 w 66"/>
                    <a:gd name="T43" fmla="*/ 22 h 92"/>
                    <a:gd name="T44" fmla="*/ 36 w 66"/>
                    <a:gd name="T45" fmla="*/ 20 h 92"/>
                    <a:gd name="T46" fmla="*/ 37 w 66"/>
                    <a:gd name="T47" fmla="*/ 19 h 92"/>
                    <a:gd name="T48" fmla="*/ 40 w 66"/>
                    <a:gd name="T49" fmla="*/ 16 h 92"/>
                    <a:gd name="T50" fmla="*/ 46 w 66"/>
                    <a:gd name="T51" fmla="*/ 19 h 92"/>
                    <a:gd name="T52" fmla="*/ 41 w 66"/>
                    <a:gd name="T53" fmla="*/ 14 h 92"/>
                    <a:gd name="T54" fmla="*/ 36 w 66"/>
                    <a:gd name="T55" fmla="*/ 9 h 92"/>
                    <a:gd name="T56" fmla="*/ 39 w 66"/>
                    <a:gd name="T57" fmla="*/ 9 h 92"/>
                    <a:gd name="T58" fmla="*/ 37 w 66"/>
                    <a:gd name="T59" fmla="*/ 6 h 92"/>
                    <a:gd name="T60" fmla="*/ 39 w 66"/>
                    <a:gd name="T61" fmla="*/ 7 h 92"/>
                    <a:gd name="T62" fmla="*/ 46 w 66"/>
                    <a:gd name="T63" fmla="*/ 9 h 92"/>
                    <a:gd name="T64" fmla="*/ 41 w 66"/>
                    <a:gd name="T65" fmla="*/ 5 h 92"/>
                    <a:gd name="T66" fmla="*/ 44 w 66"/>
                    <a:gd name="T67" fmla="*/ 6 h 92"/>
                    <a:gd name="T68" fmla="*/ 41 w 66"/>
                    <a:gd name="T69" fmla="*/ 2 h 92"/>
                    <a:gd name="T70" fmla="*/ 42 w 66"/>
                    <a:gd name="T71" fmla="*/ 1 h 92"/>
                    <a:gd name="T72" fmla="*/ 49 w 66"/>
                    <a:gd name="T73" fmla="*/ 6 h 92"/>
                    <a:gd name="T74" fmla="*/ 46 w 66"/>
                    <a:gd name="T75" fmla="*/ 1 h 92"/>
                    <a:gd name="T76" fmla="*/ 57 w 66"/>
                    <a:gd name="T77" fmla="*/ 4 h 92"/>
                    <a:gd name="T78" fmla="*/ 60 w 66"/>
                    <a:gd name="T79" fmla="*/ 4 h 92"/>
                    <a:gd name="T80" fmla="*/ 61 w 66"/>
                    <a:gd name="T81" fmla="*/ 1 h 92"/>
                    <a:gd name="T82" fmla="*/ 64 w 66"/>
                    <a:gd name="T83" fmla="*/ 5 h 92"/>
                    <a:gd name="T84" fmla="*/ 59 w 66"/>
                    <a:gd name="T85" fmla="*/ 5 h 92"/>
                    <a:gd name="T86" fmla="*/ 64 w 66"/>
                    <a:gd name="T87" fmla="*/ 12 h 92"/>
                    <a:gd name="T88" fmla="*/ 63 w 66"/>
                    <a:gd name="T89" fmla="*/ 20 h 92"/>
                    <a:gd name="T90" fmla="*/ 61 w 66"/>
                    <a:gd name="T91" fmla="*/ 29 h 92"/>
                    <a:gd name="T92" fmla="*/ 58 w 66"/>
                    <a:gd name="T93" fmla="*/ 35 h 92"/>
                    <a:gd name="T94" fmla="*/ 57 w 66"/>
                    <a:gd name="T95" fmla="*/ 40 h 92"/>
                    <a:gd name="T96" fmla="*/ 50 w 66"/>
                    <a:gd name="T97" fmla="*/ 47 h 92"/>
                    <a:gd name="T98" fmla="*/ 45 w 66"/>
                    <a:gd name="T99" fmla="*/ 50 h 92"/>
                    <a:gd name="T100" fmla="*/ 39 w 66"/>
                    <a:gd name="T101" fmla="*/ 54 h 92"/>
                    <a:gd name="T102" fmla="*/ 31 w 66"/>
                    <a:gd name="T103" fmla="*/ 77 h 92"/>
                    <a:gd name="T104" fmla="*/ 26 w 66"/>
                    <a:gd name="T105" fmla="*/ 81 h 92"/>
                    <a:gd name="T106" fmla="*/ 4 w 66"/>
                    <a:gd name="T10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6" h="92">
                      <a:moveTo>
                        <a:pt x="4" y="84"/>
                      </a:moveTo>
                      <a:cubicBezTo>
                        <a:pt x="0" y="79"/>
                        <a:pt x="6" y="82"/>
                        <a:pt x="4" y="78"/>
                      </a:cubicBezTo>
                      <a:cubicBezTo>
                        <a:pt x="4" y="78"/>
                        <a:pt x="7" y="81"/>
                        <a:pt x="6" y="80"/>
                      </a:cubicBezTo>
                      <a:cubicBezTo>
                        <a:pt x="3" y="75"/>
                        <a:pt x="7" y="76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0" y="76"/>
                        <a:pt x="11" y="76"/>
                      </a:cubicBezTo>
                      <a:cubicBezTo>
                        <a:pt x="11" y="77"/>
                        <a:pt x="11" y="77"/>
                        <a:pt x="12" y="78"/>
                      </a:cubicBezTo>
                      <a:cubicBezTo>
                        <a:pt x="10" y="76"/>
                        <a:pt x="12" y="77"/>
                        <a:pt x="11" y="75"/>
                      </a:cubicBezTo>
                      <a:cubicBezTo>
                        <a:pt x="11" y="76"/>
                        <a:pt x="13" y="77"/>
                        <a:pt x="13" y="78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8" y="71"/>
                        <a:pt x="13" y="75"/>
                        <a:pt x="11" y="73"/>
                      </a:cubicBezTo>
                      <a:cubicBezTo>
                        <a:pt x="11" y="73"/>
                        <a:pt x="12" y="73"/>
                        <a:pt x="12" y="74"/>
                      </a:cubicBezTo>
                      <a:cubicBezTo>
                        <a:pt x="10" y="70"/>
                        <a:pt x="12" y="70"/>
                        <a:pt x="11" y="68"/>
                      </a:cubicBezTo>
                      <a:cubicBezTo>
                        <a:pt x="12" y="69"/>
                        <a:pt x="13" y="70"/>
                        <a:pt x="14" y="70"/>
                      </a:cubicBezTo>
                      <a:cubicBezTo>
                        <a:pt x="12" y="69"/>
                        <a:pt x="12" y="68"/>
                        <a:pt x="12" y="67"/>
                      </a:cubicBezTo>
                      <a:cubicBezTo>
                        <a:pt x="14" y="69"/>
                        <a:pt x="10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0" y="64"/>
                        <a:pt x="14" y="67"/>
                        <a:pt x="11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0" y="63"/>
                        <a:pt x="15" y="67"/>
                        <a:pt x="13" y="66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2" y="64"/>
                        <a:pt x="14" y="66"/>
                        <a:pt x="13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4"/>
                        <a:pt x="15" y="65"/>
                        <a:pt x="13" y="63"/>
                      </a:cubicBezTo>
                      <a:cubicBezTo>
                        <a:pt x="15" y="65"/>
                        <a:pt x="13" y="65"/>
                        <a:pt x="16" y="67"/>
                      </a:cubicBezTo>
                      <a:cubicBezTo>
                        <a:pt x="15" y="63"/>
                        <a:pt x="16" y="63"/>
                        <a:pt x="17" y="61"/>
                      </a:cubicBezTo>
                      <a:cubicBezTo>
                        <a:pt x="18" y="62"/>
                        <a:pt x="19" y="62"/>
                        <a:pt x="20" y="63"/>
                      </a:cubicBezTo>
                      <a:cubicBezTo>
                        <a:pt x="19" y="62"/>
                        <a:pt x="20" y="62"/>
                        <a:pt x="19" y="61"/>
                      </a:cubicBezTo>
                      <a:cubicBezTo>
                        <a:pt x="19" y="61"/>
                        <a:pt x="20" y="62"/>
                        <a:pt x="20" y="62"/>
                      </a:cubicBezTo>
                      <a:cubicBezTo>
                        <a:pt x="21" y="62"/>
                        <a:pt x="18" y="59"/>
                        <a:pt x="19" y="60"/>
                      </a:cubicBezTo>
                      <a:cubicBezTo>
                        <a:pt x="19" y="61"/>
                        <a:pt x="20" y="61"/>
                        <a:pt x="21" y="62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20" y="60"/>
                        <a:pt x="20" y="60"/>
                        <a:pt x="21" y="61"/>
                      </a:cubicBezTo>
                      <a:cubicBezTo>
                        <a:pt x="19" y="59"/>
                        <a:pt x="22" y="61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4" y="61"/>
                        <a:pt x="19" y="58"/>
                        <a:pt x="20" y="58"/>
                      </a:cubicBezTo>
                      <a:cubicBezTo>
                        <a:pt x="21" y="59"/>
                        <a:pt x="21" y="59"/>
                        <a:pt x="22" y="60"/>
                      </a:cubicBezTo>
                      <a:cubicBezTo>
                        <a:pt x="20" y="57"/>
                        <a:pt x="21" y="58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2" y="57"/>
                        <a:pt x="21" y="56"/>
                      </a:cubicBezTo>
                      <a:cubicBezTo>
                        <a:pt x="22" y="56"/>
                        <a:pt x="24" y="58"/>
                        <a:pt x="24" y="57"/>
                      </a:cubicBezTo>
                      <a:cubicBezTo>
                        <a:pt x="21" y="55"/>
                        <a:pt x="23" y="56"/>
                        <a:pt x="20" y="54"/>
                      </a:cubicBezTo>
                      <a:cubicBezTo>
                        <a:pt x="21" y="54"/>
                        <a:pt x="22" y="54"/>
                        <a:pt x="21" y="53"/>
                      </a:cubicBezTo>
                      <a:cubicBezTo>
                        <a:pt x="22" y="54"/>
                        <a:pt x="25" y="56"/>
                        <a:pt x="25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8"/>
                        <a:pt x="26" y="57"/>
                        <a:pt x="28" y="58"/>
                      </a:cubicBezTo>
                      <a:cubicBezTo>
                        <a:pt x="28" y="58"/>
                        <a:pt x="27" y="57"/>
                        <a:pt x="27" y="57"/>
                      </a:cubicBezTo>
                      <a:cubicBezTo>
                        <a:pt x="26" y="55"/>
                        <a:pt x="23" y="53"/>
                        <a:pt x="23" y="52"/>
                      </a:cubicBezTo>
                      <a:cubicBezTo>
                        <a:pt x="24" y="53"/>
                        <a:pt x="26" y="54"/>
                        <a:pt x="26" y="55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4" y="52"/>
                        <a:pt x="23" y="51"/>
                      </a:cubicBezTo>
                      <a:cubicBezTo>
                        <a:pt x="23" y="51"/>
                        <a:pt x="22" y="50"/>
                        <a:pt x="22" y="50"/>
                      </a:cubicBezTo>
                      <a:cubicBezTo>
                        <a:pt x="22" y="50"/>
                        <a:pt x="21" y="49"/>
                        <a:pt x="24" y="51"/>
                      </a:cubicBezTo>
                      <a:cubicBezTo>
                        <a:pt x="25" y="51"/>
                        <a:pt x="24" y="51"/>
                        <a:pt x="26" y="52"/>
                      </a:cubicBezTo>
                      <a:cubicBezTo>
                        <a:pt x="26" y="52"/>
                        <a:pt x="25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4" y="49"/>
                        <a:pt x="23" y="48"/>
                      </a:cubicBezTo>
                      <a:cubicBezTo>
                        <a:pt x="23" y="49"/>
                        <a:pt x="25" y="50"/>
                        <a:pt x="24" y="49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2" y="47"/>
                        <a:pt x="23" y="48"/>
                        <a:pt x="24" y="49"/>
                      </a:cubicBez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3" y="47"/>
                        <a:pt x="23" y="46"/>
                      </a:cubicBezTo>
                      <a:cubicBezTo>
                        <a:pt x="25" y="47"/>
                        <a:pt x="21" y="43"/>
                        <a:pt x="24" y="45"/>
                      </a:cubicBezTo>
                      <a:cubicBezTo>
                        <a:pt x="24" y="45"/>
                        <a:pt x="22" y="44"/>
                        <a:pt x="22" y="44"/>
                      </a:cubicBezTo>
                      <a:cubicBezTo>
                        <a:pt x="23" y="44"/>
                        <a:pt x="24" y="45"/>
                        <a:pt x="24" y="45"/>
                      </a:cubicBezTo>
                      <a:cubicBezTo>
                        <a:pt x="25" y="45"/>
                        <a:pt x="24" y="44"/>
                        <a:pt x="23" y="44"/>
                      </a:cubicBezTo>
                      <a:cubicBezTo>
                        <a:pt x="23" y="43"/>
                        <a:pt x="24" y="44"/>
                        <a:pt x="24" y="44"/>
                      </a:cubicBezTo>
                      <a:cubicBezTo>
                        <a:pt x="23" y="43"/>
                        <a:pt x="22" y="41"/>
                        <a:pt x="24" y="42"/>
                      </a:cubicBezTo>
                      <a:cubicBezTo>
                        <a:pt x="23" y="42"/>
                        <a:pt x="22" y="40"/>
                        <a:pt x="22" y="40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5" y="42"/>
                        <a:pt x="24" y="41"/>
                        <a:pt x="25" y="42"/>
                      </a:cubicBezTo>
                      <a:cubicBezTo>
                        <a:pt x="23" y="40"/>
                        <a:pt x="26" y="44"/>
                        <a:pt x="25" y="42"/>
                      </a:cubicBezTo>
                      <a:cubicBezTo>
                        <a:pt x="26" y="43"/>
                        <a:pt x="22" y="40"/>
                        <a:pt x="25" y="42"/>
                      </a:cubicBezTo>
                      <a:cubicBezTo>
                        <a:pt x="25" y="41"/>
                        <a:pt x="23" y="40"/>
                        <a:pt x="25" y="41"/>
                      </a:cubicBezTo>
                      <a:cubicBezTo>
                        <a:pt x="24" y="41"/>
                        <a:pt x="27" y="43"/>
                        <a:pt x="27" y="43"/>
                      </a:cubicBezTo>
                      <a:cubicBezTo>
                        <a:pt x="27" y="42"/>
                        <a:pt x="26" y="42"/>
                        <a:pt x="26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4" y="39"/>
                        <a:pt x="26" y="40"/>
                        <a:pt x="24" y="39"/>
                      </a:cubicBezTo>
                      <a:cubicBezTo>
                        <a:pt x="25" y="40"/>
                        <a:pt x="23" y="38"/>
                        <a:pt x="26" y="40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6" y="40"/>
                        <a:pt x="25" y="39"/>
                      </a:cubicBezTo>
                      <a:cubicBezTo>
                        <a:pt x="25" y="39"/>
                        <a:pt x="26" y="39"/>
                        <a:pt x="26" y="40"/>
                      </a:cubicBezTo>
                      <a:cubicBezTo>
                        <a:pt x="23" y="37"/>
                        <a:pt x="27" y="40"/>
                        <a:pt x="24" y="38"/>
                      </a:cubicBezTo>
                      <a:cubicBezTo>
                        <a:pt x="26" y="38"/>
                        <a:pt x="25" y="37"/>
                        <a:pt x="27" y="38"/>
                      </a:cubicBezTo>
                      <a:cubicBezTo>
                        <a:pt x="26" y="37"/>
                        <a:pt x="25" y="36"/>
                        <a:pt x="26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9" y="38"/>
                        <a:pt x="30" y="39"/>
                      </a:cubicBezTo>
                      <a:cubicBezTo>
                        <a:pt x="30" y="38"/>
                        <a:pt x="28" y="36"/>
                        <a:pt x="27" y="36"/>
                      </a:cubicBezTo>
                      <a:cubicBezTo>
                        <a:pt x="30" y="38"/>
                        <a:pt x="25" y="33"/>
                        <a:pt x="28" y="35"/>
                      </a:cubicBezTo>
                      <a:cubicBezTo>
                        <a:pt x="29" y="36"/>
                        <a:pt x="30" y="37"/>
                        <a:pt x="30" y="37"/>
                      </a:cubicBezTo>
                      <a:cubicBezTo>
                        <a:pt x="34" y="39"/>
                        <a:pt x="28" y="35"/>
                        <a:pt x="30" y="36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9" y="35"/>
                        <a:pt x="26" y="32"/>
                        <a:pt x="29" y="34"/>
                      </a:cubicBezTo>
                      <a:cubicBezTo>
                        <a:pt x="28" y="34"/>
                        <a:pt x="30" y="35"/>
                        <a:pt x="27" y="33"/>
                      </a:cubicBezTo>
                      <a:cubicBezTo>
                        <a:pt x="30" y="34"/>
                        <a:pt x="27" y="31"/>
                        <a:pt x="32" y="34"/>
                      </a:cubicBezTo>
                      <a:cubicBezTo>
                        <a:pt x="32" y="33"/>
                        <a:pt x="32" y="33"/>
                        <a:pt x="31" y="32"/>
                      </a:cubicBezTo>
                      <a:cubicBezTo>
                        <a:pt x="29" y="31"/>
                        <a:pt x="32" y="33"/>
                        <a:pt x="31" y="33"/>
                      </a:cubicBezTo>
                      <a:cubicBezTo>
                        <a:pt x="31" y="33"/>
                        <a:pt x="30" y="32"/>
                        <a:pt x="29" y="32"/>
                      </a:cubicBezTo>
                      <a:cubicBezTo>
                        <a:pt x="30" y="32"/>
                        <a:pt x="30" y="32"/>
                        <a:pt x="33" y="34"/>
                      </a:cubicBezTo>
                      <a:cubicBezTo>
                        <a:pt x="35" y="35"/>
                        <a:pt x="28" y="30"/>
                        <a:pt x="30" y="30"/>
                      </a:cubicBez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0" y="30"/>
                        <a:pt x="32" y="31"/>
                        <a:pt x="34" y="33"/>
                      </a:cubicBezTo>
                      <a:cubicBezTo>
                        <a:pt x="34" y="32"/>
                        <a:pt x="34" y="32"/>
                        <a:pt x="33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3" y="31"/>
                        <a:pt x="34" y="32"/>
                        <a:pt x="34" y="31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5" y="32"/>
                        <a:pt x="35" y="32"/>
                        <a:pt x="34" y="31"/>
                      </a:cubicBezTo>
                      <a:cubicBezTo>
                        <a:pt x="33" y="30"/>
                        <a:pt x="33" y="30"/>
                        <a:pt x="32" y="30"/>
                      </a:cubicBezTo>
                      <a:cubicBezTo>
                        <a:pt x="31" y="30"/>
                        <a:pt x="32" y="30"/>
                        <a:pt x="31" y="29"/>
                      </a:cubicBezTo>
                      <a:cubicBezTo>
                        <a:pt x="33" y="30"/>
                        <a:pt x="32" y="29"/>
                        <a:pt x="33" y="29"/>
                      </a:cubicBezTo>
                      <a:cubicBezTo>
                        <a:pt x="33" y="30"/>
                        <a:pt x="31" y="28"/>
                        <a:pt x="31" y="28"/>
                      </a:cubicBezTo>
                      <a:cubicBezTo>
                        <a:pt x="32" y="29"/>
                        <a:pt x="31" y="28"/>
                        <a:pt x="33" y="29"/>
                      </a:cubicBezTo>
                      <a:cubicBezTo>
                        <a:pt x="33" y="29"/>
                        <a:pt x="32" y="28"/>
                        <a:pt x="32" y="29"/>
                      </a:cubicBezTo>
                      <a:cubicBezTo>
                        <a:pt x="33" y="30"/>
                        <a:pt x="35" y="31"/>
                        <a:pt x="34" y="30"/>
                      </a:cubicBezTo>
                      <a:cubicBezTo>
                        <a:pt x="33" y="29"/>
                        <a:pt x="30" y="27"/>
                        <a:pt x="32" y="28"/>
                      </a:cubicBezTo>
                      <a:cubicBezTo>
                        <a:pt x="32" y="28"/>
                        <a:pt x="33" y="29"/>
                        <a:pt x="33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2" y="28"/>
                        <a:pt x="33" y="28"/>
                        <a:pt x="31" y="27"/>
                      </a:cubicBezTo>
                      <a:cubicBezTo>
                        <a:pt x="31" y="26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4" y="28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2" y="25"/>
                      </a:cubicBezTo>
                      <a:cubicBezTo>
                        <a:pt x="34" y="26"/>
                        <a:pt x="39" y="30"/>
                        <a:pt x="37" y="28"/>
                      </a:cubicBezTo>
                      <a:cubicBezTo>
                        <a:pt x="37" y="28"/>
                        <a:pt x="34" y="25"/>
                        <a:pt x="33" y="25"/>
                      </a:cubicBezTo>
                      <a:cubicBezTo>
                        <a:pt x="34" y="25"/>
                        <a:pt x="32" y="23"/>
                        <a:pt x="35" y="24"/>
                      </a:cubicBezTo>
                      <a:cubicBezTo>
                        <a:pt x="34" y="24"/>
                        <a:pt x="33" y="23"/>
                        <a:pt x="33" y="23"/>
                      </a:cubicBezTo>
                      <a:cubicBezTo>
                        <a:pt x="34" y="23"/>
                        <a:pt x="32" y="20"/>
                        <a:pt x="36" y="22"/>
                      </a:cubicBezTo>
                      <a:cubicBezTo>
                        <a:pt x="36" y="23"/>
                        <a:pt x="37" y="23"/>
                        <a:pt x="38" y="24"/>
                      </a:cubicBezTo>
                      <a:cubicBezTo>
                        <a:pt x="37" y="23"/>
                        <a:pt x="40" y="25"/>
                        <a:pt x="37" y="23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6" y="21"/>
                      </a:cubicBezTo>
                      <a:cubicBezTo>
                        <a:pt x="35" y="20"/>
                        <a:pt x="35" y="20"/>
                        <a:pt x="34" y="19"/>
                      </a:cubicBezTo>
                      <a:cubicBezTo>
                        <a:pt x="37" y="21"/>
                        <a:pt x="37" y="21"/>
                        <a:pt x="36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0"/>
                        <a:pt x="33" y="18"/>
                        <a:pt x="35" y="19"/>
                      </a:cubicBezTo>
                      <a:cubicBezTo>
                        <a:pt x="36" y="19"/>
                        <a:pt x="36" y="20"/>
                        <a:pt x="37" y="20"/>
                      </a:cubicBezTo>
                      <a:cubicBezTo>
                        <a:pt x="36" y="19"/>
                        <a:pt x="34" y="17"/>
                        <a:pt x="35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8"/>
                        <a:pt x="35" y="18"/>
                      </a:cubicBezTo>
                      <a:cubicBezTo>
                        <a:pt x="37" y="18"/>
                        <a:pt x="37" y="18"/>
                        <a:pt x="39" y="19"/>
                      </a:cubicBezTo>
                      <a:cubicBezTo>
                        <a:pt x="35" y="15"/>
                        <a:pt x="35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9" y="15"/>
                        <a:pt x="35" y="13"/>
                        <a:pt x="36" y="13"/>
                      </a:cubicBezTo>
                      <a:cubicBezTo>
                        <a:pt x="37" y="14"/>
                        <a:pt x="39" y="15"/>
                        <a:pt x="40" y="16"/>
                      </a:cubicBezTo>
                      <a:cubicBezTo>
                        <a:pt x="41" y="16"/>
                        <a:pt x="38" y="14"/>
                        <a:pt x="38" y="14"/>
                      </a:cubicBezTo>
                      <a:cubicBezTo>
                        <a:pt x="36" y="13"/>
                        <a:pt x="39" y="14"/>
                        <a:pt x="37" y="13"/>
                      </a:cubicBezTo>
                      <a:cubicBezTo>
                        <a:pt x="36" y="13"/>
                        <a:pt x="38" y="13"/>
                        <a:pt x="36" y="12"/>
                      </a:cubicBezTo>
                      <a:cubicBezTo>
                        <a:pt x="37" y="12"/>
                        <a:pt x="39" y="14"/>
                        <a:pt x="40" y="14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1" y="15"/>
                        <a:pt x="43" y="17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9" y="20"/>
                        <a:pt x="49" y="21"/>
                        <a:pt x="50" y="21"/>
                      </a:cubicBezTo>
                      <a:cubicBezTo>
                        <a:pt x="49" y="20"/>
                        <a:pt x="45" y="17"/>
                        <a:pt x="44" y="17"/>
                      </a:cubicBezTo>
                      <a:cubicBezTo>
                        <a:pt x="44" y="16"/>
                        <a:pt x="39" y="13"/>
                        <a:pt x="39" y="13"/>
                      </a:cubicBezTo>
                      <a:cubicBezTo>
                        <a:pt x="41" y="14"/>
                        <a:pt x="40" y="14"/>
                        <a:pt x="42" y="15"/>
                      </a:cubicBezTo>
                      <a:cubicBezTo>
                        <a:pt x="43" y="16"/>
                        <a:pt x="41" y="14"/>
                        <a:pt x="41" y="14"/>
                      </a:cubicBezTo>
                      <a:cubicBezTo>
                        <a:pt x="40" y="14"/>
                        <a:pt x="38" y="12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39" y="12"/>
                        <a:pt x="38" y="11"/>
                        <a:pt x="37" y="11"/>
                      </a:cubicBezTo>
                      <a:cubicBezTo>
                        <a:pt x="34" y="9"/>
                        <a:pt x="38" y="11"/>
                        <a:pt x="36" y="9"/>
                      </a:cubicBezTo>
                      <a:cubicBezTo>
                        <a:pt x="38" y="11"/>
                        <a:pt x="41" y="13"/>
                        <a:pt x="42" y="13"/>
                      </a:cubicBezTo>
                      <a:cubicBezTo>
                        <a:pt x="40" y="12"/>
                        <a:pt x="39" y="11"/>
                        <a:pt x="36" y="9"/>
                      </a:cubicBezTo>
                      <a:cubicBezTo>
                        <a:pt x="37" y="9"/>
                        <a:pt x="39" y="10"/>
                        <a:pt x="40" y="11"/>
                      </a:cubicBezTo>
                      <a:cubicBezTo>
                        <a:pt x="41" y="12"/>
                        <a:pt x="36" y="8"/>
                        <a:pt x="40" y="11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10"/>
                        <a:pt x="40" y="10"/>
                        <a:pt x="41" y="11"/>
                      </a:cubicBezTo>
                      <a:cubicBezTo>
                        <a:pt x="41" y="11"/>
                        <a:pt x="38" y="9"/>
                        <a:pt x="41" y="11"/>
                      </a:cubicBezTo>
                      <a:cubicBezTo>
                        <a:pt x="41" y="10"/>
                        <a:pt x="42" y="10"/>
                        <a:pt x="39" y="9"/>
                      </a:cubicBezTo>
                      <a:cubicBezTo>
                        <a:pt x="38" y="8"/>
                        <a:pt x="41" y="10"/>
                        <a:pt x="38" y="8"/>
                      </a:cubicBezTo>
                      <a:cubicBezTo>
                        <a:pt x="40" y="10"/>
                        <a:pt x="38" y="8"/>
                        <a:pt x="37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7"/>
                        <a:pt x="37" y="7"/>
                      </a:cubicBezTo>
                      <a:cubicBezTo>
                        <a:pt x="37" y="7"/>
                        <a:pt x="38" y="8"/>
                        <a:pt x="39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40" y="8"/>
                        <a:pt x="40" y="8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3" y="10"/>
                        <a:pt x="42" y="9"/>
                      </a:cubicBezTo>
                      <a:cubicBezTo>
                        <a:pt x="40" y="8"/>
                        <a:pt x="38" y="7"/>
                        <a:pt x="37" y="6"/>
                      </a:cubicBezTo>
                      <a:cubicBezTo>
                        <a:pt x="37" y="5"/>
                        <a:pt x="39" y="7"/>
                        <a:pt x="38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2" y="8"/>
                      </a:cubicBezTo>
                      <a:cubicBezTo>
                        <a:pt x="42" y="8"/>
                        <a:pt x="40" y="6"/>
                        <a:pt x="39" y="6"/>
                      </a:cubicBezTo>
                      <a:cubicBezTo>
                        <a:pt x="39" y="6"/>
                        <a:pt x="40" y="6"/>
                        <a:pt x="41" y="7"/>
                      </a:cubicBezTo>
                      <a:cubicBezTo>
                        <a:pt x="40" y="6"/>
                        <a:pt x="39" y="6"/>
                        <a:pt x="38" y="5"/>
                      </a:cubicBezTo>
                      <a:cubicBezTo>
                        <a:pt x="39" y="6"/>
                        <a:pt x="41" y="6"/>
                        <a:pt x="43" y="7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8" y="11"/>
                        <a:pt x="47" y="10"/>
                        <a:pt x="50" y="12"/>
                      </a:cubicBezTo>
                      <a:cubicBezTo>
                        <a:pt x="50" y="12"/>
                        <a:pt x="50" y="11"/>
                        <a:pt x="49" y="11"/>
                      </a:cubicBezTo>
                      <a:cubicBezTo>
                        <a:pt x="45" y="9"/>
                        <a:pt x="44" y="7"/>
                        <a:pt x="40" y="5"/>
                      </a:cubicBezTo>
                      <a:cubicBezTo>
                        <a:pt x="40" y="4"/>
                        <a:pt x="49" y="10"/>
                        <a:pt x="44" y="6"/>
                      </a:cubicBezTo>
                      <a:cubicBezTo>
                        <a:pt x="43" y="6"/>
                        <a:pt x="40" y="4"/>
                        <a:pt x="41" y="5"/>
                      </a:cubicBezTo>
                      <a:cubicBezTo>
                        <a:pt x="42" y="5"/>
                        <a:pt x="38" y="2"/>
                        <a:pt x="39" y="3"/>
                      </a:cubicBezTo>
                      <a:cubicBezTo>
                        <a:pt x="41" y="4"/>
                        <a:pt x="43" y="5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6" y="7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6" y="7"/>
                      </a:cubicBezTo>
                      <a:cubicBezTo>
                        <a:pt x="44" y="5"/>
                        <a:pt x="46" y="7"/>
                        <a:pt x="44" y="6"/>
                      </a:cubicBezTo>
                      <a:cubicBezTo>
                        <a:pt x="44" y="5"/>
                        <a:pt x="47" y="7"/>
                        <a:pt x="43" y="4"/>
                      </a:cubicBezTo>
                      <a:cubicBezTo>
                        <a:pt x="43" y="5"/>
                        <a:pt x="41" y="3"/>
                        <a:pt x="40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38" y="1"/>
                        <a:pt x="39" y="1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4" y="4"/>
                        <a:pt x="40" y="2"/>
                        <a:pt x="44" y="5"/>
                      </a:cubicBezTo>
                      <a:cubicBezTo>
                        <a:pt x="44" y="4"/>
                        <a:pt x="42" y="3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9" y="7"/>
                        <a:pt x="47" y="5"/>
                      </a:cubicBezTo>
                      <a:cubicBezTo>
                        <a:pt x="46" y="4"/>
                        <a:pt x="45" y="4"/>
                        <a:pt x="44" y="3"/>
                      </a:cubicBezTo>
                      <a:cubicBezTo>
                        <a:pt x="44" y="3"/>
                        <a:pt x="42" y="2"/>
                        <a:pt x="42" y="1"/>
                      </a:cubicBezTo>
                      <a:cubicBezTo>
                        <a:pt x="45" y="3"/>
                        <a:pt x="43" y="1"/>
                        <a:pt x="45" y="3"/>
                      </a:cubicBezTo>
                      <a:cubicBezTo>
                        <a:pt x="44" y="2"/>
                        <a:pt x="44" y="3"/>
                        <a:pt x="46" y="4"/>
                      </a:cubicBezTo>
                      <a:cubicBezTo>
                        <a:pt x="49" y="6"/>
                        <a:pt x="45" y="4"/>
                        <a:pt x="49" y="7"/>
                      </a:cubicBezTo>
                      <a:cubicBezTo>
                        <a:pt x="49" y="6"/>
                        <a:pt x="52" y="8"/>
                        <a:pt x="54" y="9"/>
                      </a:cubicBezTo>
                      <a:cubicBezTo>
                        <a:pt x="54" y="9"/>
                        <a:pt x="54" y="9"/>
                        <a:pt x="53" y="9"/>
                      </a:cubicBezTo>
                      <a:cubicBezTo>
                        <a:pt x="51" y="7"/>
                        <a:pt x="51" y="7"/>
                        <a:pt x="49" y="6"/>
                      </a:cubicBezTo>
                      <a:cubicBezTo>
                        <a:pt x="50" y="6"/>
                        <a:pt x="49" y="5"/>
                        <a:pt x="47" y="4"/>
                      </a:cubicBezTo>
                      <a:cubicBezTo>
                        <a:pt x="48" y="4"/>
                        <a:pt x="50" y="6"/>
                        <a:pt x="50" y="6"/>
                      </a:cubicBezTo>
                      <a:cubicBezTo>
                        <a:pt x="50" y="5"/>
                        <a:pt x="51" y="5"/>
                        <a:pt x="52" y="5"/>
                      </a:cubicBezTo>
                      <a:cubicBezTo>
                        <a:pt x="48" y="3"/>
                        <a:pt x="51" y="4"/>
                        <a:pt x="48" y="2"/>
                      </a:cubicBezTo>
                      <a:cubicBezTo>
                        <a:pt x="47" y="2"/>
                        <a:pt x="45" y="1"/>
                        <a:pt x="44" y="0"/>
                      </a:cubicBezTo>
                      <a:cubicBezTo>
                        <a:pt x="44" y="0"/>
                        <a:pt x="45" y="1"/>
                        <a:pt x="46" y="1"/>
                      </a:cubicBezTo>
                      <a:cubicBezTo>
                        <a:pt x="44" y="0"/>
                        <a:pt x="49" y="3"/>
                        <a:pt x="46" y="1"/>
                      </a:cubicBezTo>
                      <a:cubicBezTo>
                        <a:pt x="47" y="2"/>
                        <a:pt x="50" y="3"/>
                        <a:pt x="52" y="5"/>
                      </a:cubicBezTo>
                      <a:cubicBezTo>
                        <a:pt x="51" y="4"/>
                        <a:pt x="54" y="6"/>
                        <a:pt x="54" y="6"/>
                      </a:cubicBezTo>
                      <a:cubicBezTo>
                        <a:pt x="53" y="4"/>
                        <a:pt x="52" y="3"/>
                        <a:pt x="52" y="3"/>
                      </a:cubicBezTo>
                      <a:cubicBezTo>
                        <a:pt x="55" y="4"/>
                        <a:pt x="53" y="2"/>
                        <a:pt x="53" y="1"/>
                      </a:cubicBezTo>
                      <a:cubicBezTo>
                        <a:pt x="54" y="2"/>
                        <a:pt x="57" y="4"/>
                        <a:pt x="57" y="4"/>
                      </a:cubicBezTo>
                      <a:cubicBezTo>
                        <a:pt x="58" y="4"/>
                        <a:pt x="54" y="2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6" y="2"/>
                        <a:pt x="59" y="3"/>
                        <a:pt x="55" y="1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2"/>
                      </a:cubicBezTo>
                      <a:cubicBezTo>
                        <a:pt x="58" y="3"/>
                        <a:pt x="59" y="3"/>
                        <a:pt x="60" y="4"/>
                      </a:cubicBezTo>
                      <a:cubicBezTo>
                        <a:pt x="62" y="5"/>
                        <a:pt x="60" y="3"/>
                        <a:pt x="60" y="3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7" y="1"/>
                        <a:pt x="59" y="1"/>
                        <a:pt x="58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1" y="2"/>
                        <a:pt x="62" y="2"/>
                        <a:pt x="61" y="1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3" y="4"/>
                        <a:pt x="62" y="3"/>
                        <a:pt x="61" y="2"/>
                      </a:cubicBezTo>
                      <a:cubicBezTo>
                        <a:pt x="59" y="1"/>
                        <a:pt x="59" y="2"/>
                        <a:pt x="61" y="3"/>
                      </a:cubicBezTo>
                      <a:cubicBezTo>
                        <a:pt x="61" y="3"/>
                        <a:pt x="61" y="3"/>
                        <a:pt x="60" y="2"/>
                      </a:cubicBezTo>
                      <a:cubicBezTo>
                        <a:pt x="63" y="4"/>
                        <a:pt x="63" y="4"/>
                        <a:pt x="64" y="5"/>
                      </a:cubicBezTo>
                      <a:cubicBezTo>
                        <a:pt x="64" y="5"/>
                        <a:pt x="65" y="5"/>
                        <a:pt x="64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5" y="6"/>
                        <a:pt x="66" y="7"/>
                        <a:pt x="65" y="7"/>
                      </a:cubicBezTo>
                      <a:cubicBezTo>
                        <a:pt x="62" y="5"/>
                        <a:pt x="66" y="8"/>
                        <a:pt x="65" y="8"/>
                      </a:cubicBezTo>
                      <a:cubicBezTo>
                        <a:pt x="63" y="7"/>
                        <a:pt x="62" y="6"/>
                        <a:pt x="61" y="5"/>
                      </a:cubicBezTo>
                      <a:cubicBezTo>
                        <a:pt x="60" y="4"/>
                        <a:pt x="61" y="5"/>
                        <a:pt x="59" y="5"/>
                      </a:cubicBezTo>
                      <a:cubicBezTo>
                        <a:pt x="61" y="6"/>
                        <a:pt x="64" y="7"/>
                        <a:pt x="64" y="8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8"/>
                        <a:pt x="66" y="9"/>
                        <a:pt x="65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5" y="12"/>
                        <a:pt x="62" y="11"/>
                        <a:pt x="64" y="12"/>
                      </a:cubicBezTo>
                      <a:cubicBezTo>
                        <a:pt x="62" y="12"/>
                        <a:pt x="64" y="14"/>
                        <a:pt x="62" y="13"/>
                      </a:cubicBezTo>
                      <a:cubicBezTo>
                        <a:pt x="62" y="15"/>
                        <a:pt x="63" y="16"/>
                        <a:pt x="62" y="17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61" y="17"/>
                        <a:pt x="58" y="15"/>
                        <a:pt x="58" y="15"/>
                      </a:cubicBezTo>
                      <a:cubicBezTo>
                        <a:pt x="60" y="16"/>
                        <a:pt x="61" y="17"/>
                        <a:pt x="62" y="18"/>
                      </a:cubicBezTo>
                      <a:cubicBezTo>
                        <a:pt x="60" y="17"/>
                        <a:pt x="61" y="19"/>
                        <a:pt x="63" y="20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4" y="22"/>
                        <a:pt x="61" y="20"/>
                        <a:pt x="60" y="21"/>
                      </a:cubicBezTo>
                      <a:cubicBezTo>
                        <a:pt x="60" y="20"/>
                        <a:pt x="58" y="19"/>
                        <a:pt x="58" y="20"/>
                      </a:cubicBezTo>
                      <a:cubicBezTo>
                        <a:pt x="60" y="22"/>
                        <a:pt x="60" y="22"/>
                        <a:pt x="62" y="23"/>
                      </a:cubicBezTo>
                      <a:cubicBezTo>
                        <a:pt x="61" y="23"/>
                        <a:pt x="60" y="23"/>
                        <a:pt x="59" y="23"/>
                      </a:cubicBezTo>
                      <a:cubicBezTo>
                        <a:pt x="62" y="26"/>
                        <a:pt x="59" y="26"/>
                        <a:pt x="61" y="29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2" y="31"/>
                        <a:pt x="58" y="30"/>
                        <a:pt x="59" y="32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5" y="30"/>
                        <a:pt x="56" y="31"/>
                        <a:pt x="59" y="33"/>
                      </a:cubicBezTo>
                      <a:cubicBezTo>
                        <a:pt x="57" y="32"/>
                        <a:pt x="60" y="35"/>
                        <a:pt x="57" y="33"/>
                      </a:cubicBezTo>
                      <a:cubicBezTo>
                        <a:pt x="56" y="33"/>
                        <a:pt x="58" y="34"/>
                        <a:pt x="58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5" y="35"/>
                        <a:pt x="55" y="35"/>
                      </a:cubicBezTo>
                      <a:cubicBezTo>
                        <a:pt x="56" y="35"/>
                        <a:pt x="54" y="35"/>
                        <a:pt x="58" y="37"/>
                      </a:cubicBezTo>
                      <a:cubicBezTo>
                        <a:pt x="55" y="36"/>
                        <a:pt x="58" y="40"/>
                        <a:pt x="55" y="38"/>
                      </a:cubicBezTo>
                      <a:cubicBezTo>
                        <a:pt x="56" y="39"/>
                        <a:pt x="56" y="39"/>
                        <a:pt x="57" y="40"/>
                      </a:cubicBezTo>
                      <a:cubicBezTo>
                        <a:pt x="57" y="40"/>
                        <a:pt x="54" y="39"/>
                        <a:pt x="56" y="41"/>
                      </a:cubicBezTo>
                      <a:cubicBezTo>
                        <a:pt x="55" y="41"/>
                        <a:pt x="54" y="40"/>
                        <a:pt x="54" y="40"/>
                      </a:cubicBezTo>
                      <a:cubicBezTo>
                        <a:pt x="54" y="40"/>
                        <a:pt x="55" y="41"/>
                        <a:pt x="55" y="41"/>
                      </a:cubicBezTo>
                      <a:cubicBezTo>
                        <a:pt x="57" y="44"/>
                        <a:pt x="52" y="42"/>
                        <a:pt x="52" y="43"/>
                      </a:cubicBezTo>
                      <a:cubicBezTo>
                        <a:pt x="53" y="46"/>
                        <a:pt x="51" y="46"/>
                        <a:pt x="51" y="48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2" y="50"/>
                        <a:pt x="46" y="46"/>
                        <a:pt x="50" y="50"/>
                      </a:cubicBezTo>
                      <a:cubicBezTo>
                        <a:pt x="50" y="49"/>
                        <a:pt x="50" y="50"/>
                        <a:pt x="48" y="49"/>
                      </a:cubicBezTo>
                      <a:cubicBezTo>
                        <a:pt x="50" y="51"/>
                        <a:pt x="46" y="48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6" y="50"/>
                        <a:pt x="48" y="52"/>
                        <a:pt x="46" y="51"/>
                      </a:cubicBezTo>
                      <a:cubicBezTo>
                        <a:pt x="45" y="51"/>
                        <a:pt x="45" y="51"/>
                        <a:pt x="45" y="50"/>
                      </a:cubicBezTo>
                      <a:cubicBezTo>
                        <a:pt x="43" y="49"/>
                        <a:pt x="47" y="53"/>
                        <a:pt x="44" y="50"/>
                      </a:cubicBezTo>
                      <a:cubicBezTo>
                        <a:pt x="44" y="50"/>
                        <a:pt x="45" y="52"/>
                        <a:pt x="45" y="52"/>
                      </a:cubicBezTo>
                      <a:cubicBezTo>
                        <a:pt x="43" y="52"/>
                        <a:pt x="44" y="55"/>
                        <a:pt x="44" y="56"/>
                      </a:cubicBezTo>
                      <a:cubicBezTo>
                        <a:pt x="42" y="56"/>
                        <a:pt x="38" y="52"/>
                        <a:pt x="40" y="55"/>
                      </a:cubicBezTo>
                      <a:cubicBezTo>
                        <a:pt x="40" y="54"/>
                        <a:pt x="42" y="56"/>
                        <a:pt x="41" y="55"/>
                      </a:cubicBezTo>
                      <a:cubicBezTo>
                        <a:pt x="42" y="56"/>
                        <a:pt x="37" y="52"/>
                        <a:pt x="39" y="54"/>
                      </a:cubicBezTo>
                      <a:cubicBezTo>
                        <a:pt x="41" y="56"/>
                        <a:pt x="40" y="55"/>
                        <a:pt x="41" y="56"/>
                      </a:cubicBezTo>
                      <a:cubicBezTo>
                        <a:pt x="39" y="56"/>
                        <a:pt x="37" y="54"/>
                        <a:pt x="38" y="56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0" y="58"/>
                        <a:pt x="38" y="57"/>
                        <a:pt x="41" y="60"/>
                      </a:cubicBezTo>
                      <a:cubicBezTo>
                        <a:pt x="40" y="63"/>
                        <a:pt x="40" y="68"/>
                        <a:pt x="38" y="71"/>
                      </a:cubicBezTo>
                      <a:cubicBezTo>
                        <a:pt x="35" y="72"/>
                        <a:pt x="35" y="76"/>
                        <a:pt x="31" y="77"/>
                      </a:cubicBezTo>
                      <a:cubicBezTo>
                        <a:pt x="28" y="75"/>
                        <a:pt x="28" y="76"/>
                        <a:pt x="28" y="77"/>
                      </a:cubicBezTo>
                      <a:cubicBezTo>
                        <a:pt x="28" y="77"/>
                        <a:pt x="28" y="77"/>
                        <a:pt x="27" y="76"/>
                      </a:cubicBezTo>
                      <a:cubicBezTo>
                        <a:pt x="30" y="78"/>
                        <a:pt x="27" y="77"/>
                        <a:pt x="29" y="79"/>
                      </a:cubicBezTo>
                      <a:cubicBezTo>
                        <a:pt x="28" y="79"/>
                        <a:pt x="28" y="81"/>
                        <a:pt x="27" y="82"/>
                      </a:cubicBezTo>
                      <a:cubicBezTo>
                        <a:pt x="27" y="81"/>
                        <a:pt x="25" y="80"/>
                        <a:pt x="25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7" y="82"/>
                        <a:pt x="28" y="83"/>
                      </a:cubicBezTo>
                      <a:cubicBezTo>
                        <a:pt x="28" y="87"/>
                        <a:pt x="21" y="85"/>
                        <a:pt x="20" y="88"/>
                      </a:cubicBezTo>
                      <a:cubicBezTo>
                        <a:pt x="18" y="88"/>
                        <a:pt x="18" y="89"/>
                        <a:pt x="18" y="90"/>
                      </a:cubicBezTo>
                      <a:cubicBezTo>
                        <a:pt x="14" y="89"/>
                        <a:pt x="10" y="88"/>
                        <a:pt x="10" y="92"/>
                      </a:cubicBezTo>
                      <a:cubicBezTo>
                        <a:pt x="10" y="92"/>
                        <a:pt x="5" y="86"/>
                        <a:pt x="4" y="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189">
                  <a:extLst>
                    <a:ext uri="{FF2B5EF4-FFF2-40B4-BE49-F238E27FC236}">
                      <a16:creationId xmlns:a16="http://schemas.microsoft.com/office/drawing/2014/main" id="{2942557C-BC36-4761-85EB-C0BFF84B9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7" y="1783"/>
                  <a:ext cx="1" cy="1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4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3" y="2"/>
                        <a:pt x="2" y="2"/>
                        <a:pt x="0" y="0"/>
                      </a:cubicBezTo>
                      <a:cubicBezTo>
                        <a:pt x="2" y="1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190">
                  <a:extLst>
                    <a:ext uri="{FF2B5EF4-FFF2-40B4-BE49-F238E27FC236}">
                      <a16:creationId xmlns:a16="http://schemas.microsoft.com/office/drawing/2014/main" id="{951E3604-6D54-4395-A542-055667060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1" cy="0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1 h 2"/>
                    <a:gd name="T4" fmla="*/ 1 w 3"/>
                    <a:gd name="T5" fmla="*/ 1 h 2"/>
                    <a:gd name="T6" fmla="*/ 2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191">
                  <a:extLst>
                    <a:ext uri="{FF2B5EF4-FFF2-40B4-BE49-F238E27FC236}">
                      <a16:creationId xmlns:a16="http://schemas.microsoft.com/office/drawing/2014/main" id="{A6305696-42D9-4520-9396-C4BCDF2EB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78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192">
                  <a:extLst>
                    <a:ext uri="{FF2B5EF4-FFF2-40B4-BE49-F238E27FC236}">
                      <a16:creationId xmlns:a16="http://schemas.microsoft.com/office/drawing/2014/main" id="{1CC1D3CC-1AE0-449E-A189-CBBCE2778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193">
                  <a:extLst>
                    <a:ext uri="{FF2B5EF4-FFF2-40B4-BE49-F238E27FC236}">
                      <a16:creationId xmlns:a16="http://schemas.microsoft.com/office/drawing/2014/main" id="{50C28B79-BBEA-400E-9CD1-2EFEF9275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1783"/>
                  <a:ext cx="0" cy="0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2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194">
                  <a:extLst>
                    <a:ext uri="{FF2B5EF4-FFF2-40B4-BE49-F238E27FC236}">
                      <a16:creationId xmlns:a16="http://schemas.microsoft.com/office/drawing/2014/main" id="{034D25E0-865F-4F6F-9978-E9E0A13CD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3"/>
                  <a:ext cx="0" cy="1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3" y="2"/>
                        <a:pt x="2" y="2"/>
                      </a:cubicBezTo>
                      <a:cubicBezTo>
                        <a:pt x="3" y="2"/>
                        <a:pt x="0" y="0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195">
                  <a:extLst>
                    <a:ext uri="{FF2B5EF4-FFF2-40B4-BE49-F238E27FC236}">
                      <a16:creationId xmlns:a16="http://schemas.microsoft.com/office/drawing/2014/main" id="{1A12F524-5E1B-45FA-8265-480C57491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2" y="1784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Rectangle 196">
                  <a:extLst>
                    <a:ext uri="{FF2B5EF4-FFF2-40B4-BE49-F238E27FC236}">
                      <a16:creationId xmlns:a16="http://schemas.microsoft.com/office/drawing/2014/main" id="{6F284AB0-1978-4095-93F6-AB664EDB9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0" y="1790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197">
                  <a:extLst>
                    <a:ext uri="{FF2B5EF4-FFF2-40B4-BE49-F238E27FC236}">
                      <a16:creationId xmlns:a16="http://schemas.microsoft.com/office/drawing/2014/main" id="{2A33854C-E3E7-46C6-8217-96C4BD1C2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3"/>
                  <a:ext cx="0" cy="0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0 h 2"/>
                    <a:gd name="T4" fmla="*/ 1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198">
                  <a:extLst>
                    <a:ext uri="{FF2B5EF4-FFF2-40B4-BE49-F238E27FC236}">
                      <a16:creationId xmlns:a16="http://schemas.microsoft.com/office/drawing/2014/main" id="{624966D7-264F-4AC8-8941-BF4D73C6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79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199">
                  <a:extLst>
                    <a:ext uri="{FF2B5EF4-FFF2-40B4-BE49-F238E27FC236}">
                      <a16:creationId xmlns:a16="http://schemas.microsoft.com/office/drawing/2014/main" id="{EE417CFF-563A-4C13-B369-5EC2E4C80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0" y="1792"/>
                  <a:ext cx="0" cy="0"/>
                </a:xfrm>
                <a:custGeom>
                  <a:avLst/>
                  <a:gdLst>
                    <a:gd name="T0" fmla="*/ 2 w 3"/>
                    <a:gd name="T1" fmla="*/ 1 h 1"/>
                    <a:gd name="T2" fmla="*/ 1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0" y="1"/>
                        <a:pt x="1" y="0"/>
                      </a:cubicBezTo>
                      <a:cubicBezTo>
                        <a:pt x="2" y="1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200">
                  <a:extLst>
                    <a:ext uri="{FF2B5EF4-FFF2-40B4-BE49-F238E27FC236}">
                      <a16:creationId xmlns:a16="http://schemas.microsoft.com/office/drawing/2014/main" id="{4715D2C7-FABD-46E9-BA80-462C0F40F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792"/>
                  <a:ext cx="19" cy="20"/>
                </a:xfrm>
                <a:custGeom>
                  <a:avLst/>
                  <a:gdLst>
                    <a:gd name="T0" fmla="*/ 13 w 86"/>
                    <a:gd name="T1" fmla="*/ 71 h 88"/>
                    <a:gd name="T2" fmla="*/ 17 w 86"/>
                    <a:gd name="T3" fmla="*/ 70 h 88"/>
                    <a:gd name="T4" fmla="*/ 22 w 86"/>
                    <a:gd name="T5" fmla="*/ 62 h 88"/>
                    <a:gd name="T6" fmla="*/ 24 w 86"/>
                    <a:gd name="T7" fmla="*/ 61 h 88"/>
                    <a:gd name="T8" fmla="*/ 31 w 86"/>
                    <a:gd name="T9" fmla="*/ 61 h 88"/>
                    <a:gd name="T10" fmla="*/ 34 w 86"/>
                    <a:gd name="T11" fmla="*/ 60 h 88"/>
                    <a:gd name="T12" fmla="*/ 36 w 86"/>
                    <a:gd name="T13" fmla="*/ 56 h 88"/>
                    <a:gd name="T14" fmla="*/ 39 w 86"/>
                    <a:gd name="T15" fmla="*/ 55 h 88"/>
                    <a:gd name="T16" fmla="*/ 42 w 86"/>
                    <a:gd name="T17" fmla="*/ 56 h 88"/>
                    <a:gd name="T18" fmla="*/ 41 w 86"/>
                    <a:gd name="T19" fmla="*/ 52 h 88"/>
                    <a:gd name="T20" fmla="*/ 42 w 86"/>
                    <a:gd name="T21" fmla="*/ 47 h 88"/>
                    <a:gd name="T22" fmla="*/ 44 w 86"/>
                    <a:gd name="T23" fmla="*/ 46 h 88"/>
                    <a:gd name="T24" fmla="*/ 44 w 86"/>
                    <a:gd name="T25" fmla="*/ 43 h 88"/>
                    <a:gd name="T26" fmla="*/ 47 w 86"/>
                    <a:gd name="T27" fmla="*/ 43 h 88"/>
                    <a:gd name="T28" fmla="*/ 49 w 86"/>
                    <a:gd name="T29" fmla="*/ 40 h 88"/>
                    <a:gd name="T30" fmla="*/ 53 w 86"/>
                    <a:gd name="T31" fmla="*/ 39 h 88"/>
                    <a:gd name="T32" fmla="*/ 52 w 86"/>
                    <a:gd name="T33" fmla="*/ 36 h 88"/>
                    <a:gd name="T34" fmla="*/ 55 w 86"/>
                    <a:gd name="T35" fmla="*/ 37 h 88"/>
                    <a:gd name="T36" fmla="*/ 54 w 86"/>
                    <a:gd name="T37" fmla="*/ 34 h 88"/>
                    <a:gd name="T38" fmla="*/ 54 w 86"/>
                    <a:gd name="T39" fmla="*/ 33 h 88"/>
                    <a:gd name="T40" fmla="*/ 54 w 86"/>
                    <a:gd name="T41" fmla="*/ 31 h 88"/>
                    <a:gd name="T42" fmla="*/ 57 w 86"/>
                    <a:gd name="T43" fmla="*/ 27 h 88"/>
                    <a:gd name="T44" fmla="*/ 57 w 86"/>
                    <a:gd name="T45" fmla="*/ 25 h 88"/>
                    <a:gd name="T46" fmla="*/ 58 w 86"/>
                    <a:gd name="T47" fmla="*/ 24 h 88"/>
                    <a:gd name="T48" fmla="*/ 61 w 86"/>
                    <a:gd name="T49" fmla="*/ 20 h 88"/>
                    <a:gd name="T50" fmla="*/ 67 w 86"/>
                    <a:gd name="T51" fmla="*/ 22 h 88"/>
                    <a:gd name="T52" fmla="*/ 62 w 86"/>
                    <a:gd name="T53" fmla="*/ 18 h 88"/>
                    <a:gd name="T54" fmla="*/ 56 w 86"/>
                    <a:gd name="T55" fmla="*/ 14 h 88"/>
                    <a:gd name="T56" fmla="*/ 59 w 86"/>
                    <a:gd name="T57" fmla="*/ 13 h 88"/>
                    <a:gd name="T58" fmla="*/ 56 w 86"/>
                    <a:gd name="T59" fmla="*/ 11 h 88"/>
                    <a:gd name="T60" fmla="*/ 59 w 86"/>
                    <a:gd name="T61" fmla="*/ 11 h 88"/>
                    <a:gd name="T62" fmla="*/ 65 w 86"/>
                    <a:gd name="T63" fmla="*/ 12 h 88"/>
                    <a:gd name="T64" fmla="*/ 60 w 86"/>
                    <a:gd name="T65" fmla="*/ 9 h 88"/>
                    <a:gd name="T66" fmla="*/ 63 w 86"/>
                    <a:gd name="T67" fmla="*/ 9 h 88"/>
                    <a:gd name="T68" fmla="*/ 60 w 86"/>
                    <a:gd name="T69" fmla="*/ 6 h 88"/>
                    <a:gd name="T70" fmla="*/ 61 w 86"/>
                    <a:gd name="T71" fmla="*/ 5 h 88"/>
                    <a:gd name="T72" fmla="*/ 69 w 86"/>
                    <a:gd name="T73" fmla="*/ 8 h 88"/>
                    <a:gd name="T74" fmla="*/ 64 w 86"/>
                    <a:gd name="T75" fmla="*/ 4 h 88"/>
                    <a:gd name="T76" fmla="*/ 76 w 86"/>
                    <a:gd name="T77" fmla="*/ 4 h 88"/>
                    <a:gd name="T78" fmla="*/ 78 w 86"/>
                    <a:gd name="T79" fmla="*/ 3 h 88"/>
                    <a:gd name="T80" fmla="*/ 79 w 86"/>
                    <a:gd name="T81" fmla="*/ 0 h 88"/>
                    <a:gd name="T82" fmla="*/ 83 w 86"/>
                    <a:gd name="T83" fmla="*/ 3 h 88"/>
                    <a:gd name="T84" fmla="*/ 78 w 86"/>
                    <a:gd name="T85" fmla="*/ 4 h 88"/>
                    <a:gd name="T86" fmla="*/ 84 w 86"/>
                    <a:gd name="T87" fmla="*/ 11 h 88"/>
                    <a:gd name="T88" fmla="*/ 84 w 86"/>
                    <a:gd name="T89" fmla="*/ 20 h 88"/>
                    <a:gd name="T90" fmla="*/ 83 w 86"/>
                    <a:gd name="T91" fmla="*/ 30 h 88"/>
                    <a:gd name="T92" fmla="*/ 80 w 86"/>
                    <a:gd name="T93" fmla="*/ 38 h 88"/>
                    <a:gd name="T94" fmla="*/ 78 w 86"/>
                    <a:gd name="T95" fmla="*/ 44 h 88"/>
                    <a:gd name="T96" fmla="*/ 69 w 86"/>
                    <a:gd name="T97" fmla="*/ 54 h 88"/>
                    <a:gd name="T98" fmla="*/ 62 w 86"/>
                    <a:gd name="T99" fmla="*/ 57 h 88"/>
                    <a:gd name="T100" fmla="*/ 54 w 86"/>
                    <a:gd name="T101" fmla="*/ 61 h 88"/>
                    <a:gd name="T102" fmla="*/ 45 w 86"/>
                    <a:gd name="T103" fmla="*/ 79 h 88"/>
                    <a:gd name="T104" fmla="*/ 29 w 86"/>
                    <a:gd name="T105" fmla="*/ 83 h 88"/>
                    <a:gd name="T106" fmla="*/ 18 w 86"/>
                    <a:gd name="T107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88">
                      <a:moveTo>
                        <a:pt x="2" y="72"/>
                      </a:moveTo>
                      <a:cubicBezTo>
                        <a:pt x="3" y="65"/>
                        <a:pt x="5" y="72"/>
                        <a:pt x="6" y="68"/>
                      </a:cubicBezTo>
                      <a:cubicBezTo>
                        <a:pt x="6" y="67"/>
                        <a:pt x="6" y="72"/>
                        <a:pt x="7" y="71"/>
                      </a:cubicBezTo>
                      <a:cubicBezTo>
                        <a:pt x="8" y="65"/>
                        <a:pt x="10" y="68"/>
                        <a:pt x="12" y="72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3" y="74"/>
                        <a:pt x="13" y="70"/>
                        <a:pt x="13" y="71"/>
                      </a:cubicBezTo>
                      <a:cubicBezTo>
                        <a:pt x="13" y="71"/>
                        <a:pt x="13" y="72"/>
                        <a:pt x="14" y="73"/>
                      </a:cubicBezTo>
                      <a:cubicBezTo>
                        <a:pt x="13" y="71"/>
                        <a:pt x="14" y="72"/>
                        <a:pt x="14" y="70"/>
                      </a:cubicBezTo>
                      <a:cubicBezTo>
                        <a:pt x="14" y="71"/>
                        <a:pt x="14" y="73"/>
                        <a:pt x="15" y="73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5"/>
                        <a:pt x="16" y="71"/>
                        <a:pt x="16" y="68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7" y="66"/>
                        <a:pt x="19" y="66"/>
                        <a:pt x="20" y="64"/>
                      </a:cubicBezTo>
                      <a:cubicBezTo>
                        <a:pt x="20" y="65"/>
                        <a:pt x="20" y="67"/>
                        <a:pt x="21" y="68"/>
                      </a:cubicBezTo>
                      <a:cubicBezTo>
                        <a:pt x="20" y="65"/>
                        <a:pt x="20" y="65"/>
                        <a:pt x="21" y="64"/>
                      </a:cubicBezTo>
                      <a:cubicBezTo>
                        <a:pt x="21" y="67"/>
                        <a:pt x="21" y="61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1"/>
                        <a:pt x="22" y="65"/>
                        <a:pt x="22" y="62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0"/>
                        <a:pt x="23" y="65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2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2"/>
                        <a:pt x="25" y="64"/>
                        <a:pt x="24" y="61"/>
                      </a:cubicBezTo>
                      <a:cubicBezTo>
                        <a:pt x="25" y="63"/>
                        <a:pt x="24" y="62"/>
                        <a:pt x="25" y="66"/>
                      </a:cubicBezTo>
                      <a:cubicBezTo>
                        <a:pt x="26" y="62"/>
                        <a:pt x="28" y="62"/>
                        <a:pt x="29" y="62"/>
                      </a:cubicBezTo>
                      <a:cubicBezTo>
                        <a:pt x="30" y="63"/>
                        <a:pt x="30" y="63"/>
                        <a:pt x="31" y="64"/>
                      </a:cubicBezTo>
                      <a:cubicBezTo>
                        <a:pt x="31" y="63"/>
                        <a:pt x="31" y="63"/>
                        <a:pt x="31" y="62"/>
                      </a:cubicBezTo>
                      <a:cubicBezTo>
                        <a:pt x="31" y="62"/>
                        <a:pt x="31" y="63"/>
                        <a:pt x="31" y="63"/>
                      </a:cubicBezTo>
                      <a:cubicBezTo>
                        <a:pt x="32" y="64"/>
                        <a:pt x="31" y="60"/>
                        <a:pt x="31" y="61"/>
                      </a:cubicBezTo>
                      <a:cubicBezTo>
                        <a:pt x="32" y="62"/>
                        <a:pt x="32" y="63"/>
                        <a:pt x="32" y="64"/>
                      </a:cubicBezTo>
                      <a:cubicBezTo>
                        <a:pt x="32" y="61"/>
                        <a:pt x="32" y="62"/>
                        <a:pt x="32" y="61"/>
                      </a:cubicBezTo>
                      <a:cubicBezTo>
                        <a:pt x="32" y="61"/>
                        <a:pt x="32" y="62"/>
                        <a:pt x="33" y="62"/>
                      </a:cubicBezTo>
                      <a:cubicBezTo>
                        <a:pt x="32" y="60"/>
                        <a:pt x="34" y="63"/>
                        <a:pt x="33" y="61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4"/>
                        <a:pt x="33" y="59"/>
                        <a:pt x="34" y="60"/>
                      </a:cubicBezTo>
                      <a:cubicBezTo>
                        <a:pt x="34" y="61"/>
                        <a:pt x="34" y="61"/>
                        <a:pt x="34" y="62"/>
                      </a:cubicBezTo>
                      <a:cubicBezTo>
                        <a:pt x="33" y="59"/>
                        <a:pt x="35" y="60"/>
                        <a:pt x="34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59"/>
                        <a:pt x="36" y="59"/>
                        <a:pt x="36" y="58"/>
                      </a:cubicBezTo>
                      <a:cubicBezTo>
                        <a:pt x="36" y="58"/>
                        <a:pt x="38" y="62"/>
                        <a:pt x="38" y="61"/>
                      </a:cubicBezTo>
                      <a:cubicBezTo>
                        <a:pt x="36" y="58"/>
                        <a:pt x="38" y="59"/>
                        <a:pt x="36" y="56"/>
                      </a:cubicBezTo>
                      <a:cubicBezTo>
                        <a:pt x="36" y="56"/>
                        <a:pt x="38" y="57"/>
                        <a:pt x="37" y="56"/>
                      </a:cubicBezTo>
                      <a:cubicBezTo>
                        <a:pt x="38" y="57"/>
                        <a:pt x="39" y="59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3"/>
                        <a:pt x="40" y="61"/>
                        <a:pt x="41" y="63"/>
                      </a:cubicBezTo>
                      <a:cubicBezTo>
                        <a:pt x="41" y="63"/>
                        <a:pt x="41" y="61"/>
                        <a:pt x="41" y="61"/>
                      </a:cubicBezTo>
                      <a:cubicBezTo>
                        <a:pt x="41" y="59"/>
                        <a:pt x="39" y="56"/>
                        <a:pt x="39" y="55"/>
                      </a:cubicBezTo>
                      <a:cubicBezTo>
                        <a:pt x="40" y="57"/>
                        <a:pt x="41" y="58"/>
                        <a:pt x="41" y="59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40" y="55"/>
                        <a:pt x="40" y="54"/>
                      </a:cubicBezTo>
                      <a:cubicBezTo>
                        <a:pt x="39" y="54"/>
                        <a:pt x="39" y="53"/>
                        <a:pt x="39" y="52"/>
                      </a:cubicBezTo>
                      <a:cubicBezTo>
                        <a:pt x="39" y="53"/>
                        <a:pt x="39" y="51"/>
                        <a:pt x="41" y="54"/>
                      </a:cubicBezTo>
                      <a:cubicBezTo>
                        <a:pt x="42" y="55"/>
                        <a:pt x="41" y="55"/>
                        <a:pt x="42" y="56"/>
                      </a:cubicBezTo>
                      <a:cubicBezTo>
                        <a:pt x="42" y="56"/>
                        <a:pt x="41" y="55"/>
                        <a:pt x="42" y="54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2" y="55"/>
                        <a:pt x="42" y="53"/>
                        <a:pt x="40" y="52"/>
                      </a:cubicBezTo>
                      <a:cubicBezTo>
                        <a:pt x="40" y="52"/>
                        <a:pt x="42" y="53"/>
                        <a:pt x="41" y="53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51"/>
                        <a:pt x="41" y="51"/>
                        <a:pt x="41" y="52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39" y="46"/>
                        <a:pt x="41" y="50"/>
                        <a:pt x="41" y="49"/>
                      </a:cubicBezTo>
                      <a:cubicBezTo>
                        <a:pt x="43" y="51"/>
                        <a:pt x="40" y="46"/>
                        <a:pt x="42" y="49"/>
                      </a:cubicBezTo>
                      <a:cubicBezTo>
                        <a:pt x="42" y="49"/>
                        <a:pt x="41" y="47"/>
                        <a:pt x="41" y="47"/>
                      </a:cubicBezTo>
                      <a:cubicBezTo>
                        <a:pt x="41" y="47"/>
                        <a:pt x="43" y="49"/>
                        <a:pt x="42" y="48"/>
                      </a:cubicBezTo>
                      <a:cubicBezTo>
                        <a:pt x="43" y="49"/>
                        <a:pt x="42" y="48"/>
                        <a:pt x="42" y="47"/>
                      </a:cubicBezTo>
                      <a:cubicBezTo>
                        <a:pt x="42" y="46"/>
                        <a:pt x="43" y="48"/>
                        <a:pt x="43" y="48"/>
                      </a:cubicBezTo>
                      <a:cubicBezTo>
                        <a:pt x="42" y="47"/>
                        <a:pt x="42" y="45"/>
                        <a:pt x="43" y="46"/>
                      </a:cubicBezTo>
                      <a:cubicBezTo>
                        <a:pt x="43" y="45"/>
                        <a:pt x="42" y="43"/>
                        <a:pt x="42" y="43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4" y="46"/>
                        <a:pt x="43" y="44"/>
                        <a:pt x="44" y="46"/>
                      </a:cubicBezTo>
                      <a:cubicBezTo>
                        <a:pt x="43" y="43"/>
                        <a:pt x="45" y="48"/>
                        <a:pt x="44" y="46"/>
                      </a:cubicBezTo>
                      <a:cubicBezTo>
                        <a:pt x="45" y="48"/>
                        <a:pt x="42" y="43"/>
                        <a:pt x="44" y="46"/>
                      </a:cubicBezTo>
                      <a:cubicBezTo>
                        <a:pt x="44" y="45"/>
                        <a:pt x="43" y="43"/>
                        <a:pt x="44" y="45"/>
                      </a:cubicBezTo>
                      <a:cubicBezTo>
                        <a:pt x="44" y="44"/>
                        <a:pt x="46" y="47"/>
                        <a:pt x="46" y="47"/>
                      </a:cubicBezTo>
                      <a:cubicBezTo>
                        <a:pt x="46" y="46"/>
                        <a:pt x="46" y="46"/>
                        <a:pt x="45" y="45"/>
                      </a:cubicBezTo>
                      <a:cubicBezTo>
                        <a:pt x="45" y="44"/>
                        <a:pt x="45" y="44"/>
                        <a:pt x="45" y="44"/>
                      </a:cubicBezTo>
                      <a:cubicBezTo>
                        <a:pt x="44" y="43"/>
                        <a:pt x="45" y="44"/>
                        <a:pt x="44" y="43"/>
                      </a:cubicBezTo>
                      <a:cubicBezTo>
                        <a:pt x="45" y="44"/>
                        <a:pt x="43" y="42"/>
                        <a:pt x="46" y="44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6" y="44"/>
                        <a:pt x="45" y="43"/>
                      </a:cubicBezTo>
                      <a:cubicBezTo>
                        <a:pt x="45" y="43"/>
                        <a:pt x="46" y="44"/>
                        <a:pt x="46" y="44"/>
                      </a:cubicBezTo>
                      <a:cubicBezTo>
                        <a:pt x="43" y="41"/>
                        <a:pt x="47" y="44"/>
                        <a:pt x="44" y="41"/>
                      </a:cubicBezTo>
                      <a:cubicBezTo>
                        <a:pt x="46" y="42"/>
                        <a:pt x="45" y="41"/>
                        <a:pt x="47" y="43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8" y="42"/>
                        <a:pt x="49" y="43"/>
                        <a:pt x="50" y="43"/>
                      </a:cubicBezTo>
                      <a:cubicBezTo>
                        <a:pt x="50" y="42"/>
                        <a:pt x="48" y="41"/>
                        <a:pt x="47" y="40"/>
                      </a:cubicBezTo>
                      <a:cubicBezTo>
                        <a:pt x="50" y="43"/>
                        <a:pt x="46" y="38"/>
                        <a:pt x="49" y="40"/>
                      </a:cubicBezTo>
                      <a:cubicBezTo>
                        <a:pt x="49" y="40"/>
                        <a:pt x="50" y="42"/>
                        <a:pt x="51" y="42"/>
                      </a:cubicBezTo>
                      <a:cubicBezTo>
                        <a:pt x="54" y="45"/>
                        <a:pt x="49" y="40"/>
                        <a:pt x="51" y="41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50" y="40"/>
                        <a:pt x="47" y="37"/>
                        <a:pt x="49" y="39"/>
                      </a:cubicBezTo>
                      <a:cubicBezTo>
                        <a:pt x="49" y="38"/>
                        <a:pt x="51" y="40"/>
                        <a:pt x="48" y="37"/>
                      </a:cubicBezTo>
                      <a:cubicBezTo>
                        <a:pt x="51" y="39"/>
                        <a:pt x="48" y="35"/>
                        <a:pt x="53" y="39"/>
                      </a:cubicBezTo>
                      <a:cubicBezTo>
                        <a:pt x="52" y="38"/>
                        <a:pt x="53" y="38"/>
                        <a:pt x="51" y="37"/>
                      </a:cubicBezTo>
                      <a:cubicBezTo>
                        <a:pt x="50" y="36"/>
                        <a:pt x="52" y="38"/>
                        <a:pt x="51" y="38"/>
                      </a:cubicBezTo>
                      <a:cubicBezTo>
                        <a:pt x="51" y="37"/>
                        <a:pt x="51" y="37"/>
                        <a:pt x="50" y="36"/>
                      </a:cubicBezTo>
                      <a:cubicBezTo>
                        <a:pt x="51" y="37"/>
                        <a:pt x="51" y="37"/>
                        <a:pt x="53" y="39"/>
                      </a:cubicBezTo>
                      <a:cubicBezTo>
                        <a:pt x="55" y="40"/>
                        <a:pt x="49" y="35"/>
                        <a:pt x="51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3" y="36"/>
                        <a:pt x="55" y="38"/>
                      </a:cubicBezTo>
                      <a:cubicBezTo>
                        <a:pt x="55" y="37"/>
                        <a:pt x="55" y="37"/>
                        <a:pt x="54" y="36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4" y="36"/>
                        <a:pt x="55" y="37"/>
                        <a:pt x="55" y="36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6" y="37"/>
                        <a:pt x="56" y="37"/>
                        <a:pt x="55" y="36"/>
                      </a:cubicBezTo>
                      <a:cubicBezTo>
                        <a:pt x="54" y="35"/>
                        <a:pt x="54" y="35"/>
                        <a:pt x="53" y="35"/>
                      </a:cubicBezTo>
                      <a:cubicBezTo>
                        <a:pt x="52" y="34"/>
                        <a:pt x="53" y="34"/>
                        <a:pt x="52" y="34"/>
                      </a:cubicBezTo>
                      <a:cubicBezTo>
                        <a:pt x="54" y="35"/>
                        <a:pt x="53" y="34"/>
                        <a:pt x="54" y="34"/>
                      </a:cubicBezTo>
                      <a:cubicBezTo>
                        <a:pt x="54" y="34"/>
                        <a:pt x="52" y="33"/>
                        <a:pt x="52" y="33"/>
                      </a:cubicBezTo>
                      <a:cubicBezTo>
                        <a:pt x="53" y="34"/>
                        <a:pt x="53" y="33"/>
                        <a:pt x="54" y="34"/>
                      </a:cubicBezTo>
                      <a:cubicBezTo>
                        <a:pt x="54" y="34"/>
                        <a:pt x="53" y="33"/>
                        <a:pt x="54" y="34"/>
                      </a:cubicBezTo>
                      <a:cubicBezTo>
                        <a:pt x="54" y="35"/>
                        <a:pt x="56" y="36"/>
                        <a:pt x="55" y="35"/>
                      </a:cubicBezTo>
                      <a:cubicBezTo>
                        <a:pt x="54" y="34"/>
                        <a:pt x="51" y="32"/>
                        <a:pt x="53" y="33"/>
                      </a:cubicBezTo>
                      <a:cubicBezTo>
                        <a:pt x="53" y="33"/>
                        <a:pt x="54" y="34"/>
                        <a:pt x="54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4"/>
                        <a:pt x="54" y="34"/>
                        <a:pt x="55" y="34"/>
                      </a:cubicBezTo>
                      <a:cubicBezTo>
                        <a:pt x="53" y="32"/>
                        <a:pt x="54" y="33"/>
                        <a:pt x="53" y="31"/>
                      </a:cubicBezTo>
                      <a:cubicBezTo>
                        <a:pt x="52" y="31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3"/>
                        <a:pt x="55" y="32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3" y="30"/>
                      </a:cubicBezTo>
                      <a:cubicBezTo>
                        <a:pt x="55" y="31"/>
                        <a:pt x="60" y="35"/>
                        <a:pt x="58" y="33"/>
                      </a:cubicBezTo>
                      <a:cubicBezTo>
                        <a:pt x="58" y="33"/>
                        <a:pt x="55" y="30"/>
                        <a:pt x="54" y="30"/>
                      </a:cubicBezTo>
                      <a:cubicBezTo>
                        <a:pt x="55" y="30"/>
                        <a:pt x="53" y="28"/>
                        <a:pt x="56" y="29"/>
                      </a:cubicBezTo>
                      <a:cubicBezTo>
                        <a:pt x="55" y="29"/>
                        <a:pt x="55" y="28"/>
                        <a:pt x="54" y="28"/>
                      </a:cubicBezTo>
                      <a:cubicBezTo>
                        <a:pt x="55" y="28"/>
                        <a:pt x="53" y="25"/>
                        <a:pt x="57" y="27"/>
                      </a:cubicBezTo>
                      <a:cubicBezTo>
                        <a:pt x="57" y="28"/>
                        <a:pt x="58" y="28"/>
                        <a:pt x="60" y="29"/>
                      </a:cubicBezTo>
                      <a:cubicBezTo>
                        <a:pt x="58" y="28"/>
                        <a:pt x="61" y="30"/>
                        <a:pt x="59" y="28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5" y="25"/>
                        <a:pt x="55" y="25"/>
                        <a:pt x="57" y="25"/>
                      </a:cubicBezTo>
                      <a:cubicBezTo>
                        <a:pt x="56" y="25"/>
                        <a:pt x="56" y="25"/>
                        <a:pt x="55" y="24"/>
                      </a:cubicBezTo>
                      <a:cubicBezTo>
                        <a:pt x="58" y="26"/>
                        <a:pt x="58" y="26"/>
                        <a:pt x="57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7" y="25"/>
                        <a:pt x="54" y="23"/>
                        <a:pt x="56" y="24"/>
                      </a:cubicBezTo>
                      <a:cubicBezTo>
                        <a:pt x="57" y="24"/>
                        <a:pt x="57" y="24"/>
                        <a:pt x="58" y="25"/>
                      </a:cubicBezTo>
                      <a:cubicBezTo>
                        <a:pt x="56" y="24"/>
                        <a:pt x="54" y="22"/>
                        <a:pt x="56" y="23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7" y="22"/>
                        <a:pt x="56" y="22"/>
                      </a:cubicBezTo>
                      <a:cubicBezTo>
                        <a:pt x="58" y="23"/>
                        <a:pt x="58" y="22"/>
                        <a:pt x="60" y="23"/>
                      </a:cubicBezTo>
                      <a:cubicBezTo>
                        <a:pt x="56" y="20"/>
                        <a:pt x="56" y="19"/>
                        <a:pt x="57" y="18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9" y="19"/>
                        <a:pt x="56" y="18"/>
                        <a:pt x="57" y="18"/>
                      </a:cubicBezTo>
                      <a:cubicBezTo>
                        <a:pt x="58" y="19"/>
                        <a:pt x="59" y="19"/>
                        <a:pt x="61" y="20"/>
                      </a:cubicBezTo>
                      <a:cubicBezTo>
                        <a:pt x="62" y="20"/>
                        <a:pt x="59" y="19"/>
                        <a:pt x="58" y="18"/>
                      </a:cubicBezTo>
                      <a:cubicBezTo>
                        <a:pt x="57" y="17"/>
                        <a:pt x="59" y="19"/>
                        <a:pt x="57" y="18"/>
                      </a:cubicBezTo>
                      <a:cubicBezTo>
                        <a:pt x="57" y="17"/>
                        <a:pt x="59" y="18"/>
                        <a:pt x="56" y="17"/>
                      </a:cubicBezTo>
                      <a:cubicBezTo>
                        <a:pt x="57" y="17"/>
                        <a:pt x="59" y="18"/>
                        <a:pt x="60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62" y="19"/>
                        <a:pt x="64" y="21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0" y="23"/>
                        <a:pt x="70" y="24"/>
                        <a:pt x="71" y="24"/>
                      </a:cubicBezTo>
                      <a:cubicBezTo>
                        <a:pt x="70" y="23"/>
                        <a:pt x="66" y="21"/>
                        <a:pt x="65" y="21"/>
                      </a:cubicBezTo>
                      <a:cubicBezTo>
                        <a:pt x="65" y="20"/>
                        <a:pt x="59" y="18"/>
                        <a:pt x="60" y="17"/>
                      </a:cubicBezTo>
                      <a:cubicBezTo>
                        <a:pt x="61" y="18"/>
                        <a:pt x="60" y="18"/>
                        <a:pt x="62" y="19"/>
                      </a:cubicBezTo>
                      <a:cubicBezTo>
                        <a:pt x="64" y="19"/>
                        <a:pt x="61" y="18"/>
                        <a:pt x="62" y="18"/>
                      </a:cubicBezTo>
                      <a:cubicBezTo>
                        <a:pt x="61" y="18"/>
                        <a:pt x="59" y="16"/>
                        <a:pt x="58" y="16"/>
                      </a:cubicBezTo>
                      <a:cubicBezTo>
                        <a:pt x="59" y="16"/>
                        <a:pt x="60" y="17"/>
                        <a:pt x="61" y="17"/>
                      </a:cubicBezTo>
                      <a:cubicBezTo>
                        <a:pt x="59" y="16"/>
                        <a:pt x="58" y="16"/>
                        <a:pt x="57" y="15"/>
                      </a:cubicBezTo>
                      <a:cubicBezTo>
                        <a:pt x="54" y="14"/>
                        <a:pt x="58" y="15"/>
                        <a:pt x="56" y="14"/>
                      </a:cubicBezTo>
                      <a:cubicBezTo>
                        <a:pt x="58" y="15"/>
                        <a:pt x="61" y="17"/>
                        <a:pt x="62" y="17"/>
                      </a:cubicBezTo>
                      <a:cubicBezTo>
                        <a:pt x="60" y="16"/>
                        <a:pt x="60" y="15"/>
                        <a:pt x="56" y="14"/>
                      </a:cubicBezTo>
                      <a:cubicBezTo>
                        <a:pt x="57" y="14"/>
                        <a:pt x="59" y="15"/>
                        <a:pt x="60" y="15"/>
                      </a:cubicBezTo>
                      <a:cubicBezTo>
                        <a:pt x="61" y="16"/>
                        <a:pt x="56" y="13"/>
                        <a:pt x="61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9" y="14"/>
                        <a:pt x="60" y="14"/>
                        <a:pt x="61" y="15"/>
                      </a:cubicBezTo>
                      <a:cubicBezTo>
                        <a:pt x="61" y="15"/>
                        <a:pt x="58" y="13"/>
                        <a:pt x="62" y="14"/>
                      </a:cubicBezTo>
                      <a:cubicBezTo>
                        <a:pt x="61" y="14"/>
                        <a:pt x="62" y="14"/>
                        <a:pt x="59" y="13"/>
                      </a:cubicBezTo>
                      <a:cubicBezTo>
                        <a:pt x="58" y="13"/>
                        <a:pt x="61" y="14"/>
                        <a:pt x="57" y="13"/>
                      </a:cubicBezTo>
                      <a:cubicBezTo>
                        <a:pt x="60" y="14"/>
                        <a:pt x="57" y="12"/>
                        <a:pt x="56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7" y="12"/>
                        <a:pt x="58" y="12"/>
                        <a:pt x="56" y="11"/>
                      </a:cubicBezTo>
                      <a:cubicBezTo>
                        <a:pt x="57" y="12"/>
                        <a:pt x="58" y="12"/>
                        <a:pt x="58" y="12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0"/>
                        <a:pt x="60" y="13"/>
                        <a:pt x="59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3" y="13"/>
                        <a:pt x="62" y="13"/>
                      </a:cubicBezTo>
                      <a:cubicBezTo>
                        <a:pt x="60" y="12"/>
                        <a:pt x="58" y="11"/>
                        <a:pt x="57" y="10"/>
                      </a:cubicBezTo>
                      <a:cubicBezTo>
                        <a:pt x="56" y="10"/>
                        <a:pt x="59" y="11"/>
                        <a:pt x="57" y="10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60" y="12"/>
                        <a:pt x="62" y="13"/>
                        <a:pt x="62" y="12"/>
                      </a:cubicBezTo>
                      <a:cubicBezTo>
                        <a:pt x="62" y="12"/>
                        <a:pt x="59" y="10"/>
                        <a:pt x="58" y="10"/>
                      </a:cubicBezTo>
                      <a:cubicBezTo>
                        <a:pt x="58" y="10"/>
                        <a:pt x="59" y="10"/>
                        <a:pt x="60" y="11"/>
                      </a:cubicBezTo>
                      <a:cubicBezTo>
                        <a:pt x="60" y="11"/>
                        <a:pt x="58" y="10"/>
                        <a:pt x="57" y="10"/>
                      </a:cubicBezTo>
                      <a:cubicBezTo>
                        <a:pt x="59" y="10"/>
                        <a:pt x="61" y="10"/>
                        <a:pt x="62" y="11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8" y="13"/>
                        <a:pt x="67" y="13"/>
                        <a:pt x="70" y="14"/>
                      </a:cubicBezTo>
                      <a:cubicBezTo>
                        <a:pt x="71" y="14"/>
                        <a:pt x="70" y="14"/>
                        <a:pt x="69" y="13"/>
                      </a:cubicBezTo>
                      <a:cubicBezTo>
                        <a:pt x="65" y="12"/>
                        <a:pt x="63" y="11"/>
                        <a:pt x="60" y="9"/>
                      </a:cubicBezTo>
                      <a:cubicBezTo>
                        <a:pt x="59" y="8"/>
                        <a:pt x="69" y="12"/>
                        <a:pt x="63" y="10"/>
                      </a:cubicBezTo>
                      <a:cubicBezTo>
                        <a:pt x="62" y="9"/>
                        <a:pt x="59" y="8"/>
                        <a:pt x="60" y="9"/>
                      </a:cubicBezTo>
                      <a:cubicBezTo>
                        <a:pt x="61" y="9"/>
                        <a:pt x="57" y="7"/>
                        <a:pt x="58" y="7"/>
                      </a:cubicBezTo>
                      <a:cubicBezTo>
                        <a:pt x="60" y="8"/>
                        <a:pt x="62" y="8"/>
                        <a:pt x="64" y="10"/>
                      </a:cubicBezTo>
                      <a:cubicBezTo>
                        <a:pt x="63" y="9"/>
                        <a:pt x="63" y="10"/>
                        <a:pt x="64" y="10"/>
                      </a:cubicBezTo>
                      <a:cubicBezTo>
                        <a:pt x="65" y="10"/>
                        <a:pt x="68" y="11"/>
                        <a:pt x="68" y="11"/>
                      </a:cubicBezTo>
                      <a:cubicBezTo>
                        <a:pt x="67" y="11"/>
                        <a:pt x="67" y="10"/>
                        <a:pt x="65" y="10"/>
                      </a:cubicBezTo>
                      <a:cubicBezTo>
                        <a:pt x="63" y="9"/>
                        <a:pt x="66" y="10"/>
                        <a:pt x="63" y="9"/>
                      </a:cubicBezTo>
                      <a:cubicBezTo>
                        <a:pt x="63" y="8"/>
                        <a:pt x="66" y="9"/>
                        <a:pt x="62" y="8"/>
                      </a:cubicBezTo>
                      <a:cubicBezTo>
                        <a:pt x="62" y="8"/>
                        <a:pt x="60" y="7"/>
                        <a:pt x="59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1" y="7"/>
                        <a:pt x="57" y="6"/>
                        <a:pt x="57" y="5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3" y="7"/>
                        <a:pt x="59" y="7"/>
                        <a:pt x="63" y="8"/>
                      </a:cubicBezTo>
                      <a:cubicBezTo>
                        <a:pt x="63" y="8"/>
                        <a:pt x="61" y="7"/>
                        <a:pt x="62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9" y="9"/>
                        <a:pt x="66" y="8"/>
                      </a:cubicBezTo>
                      <a:cubicBezTo>
                        <a:pt x="65" y="7"/>
                        <a:pt x="64" y="7"/>
                        <a:pt x="63" y="7"/>
                      </a:cubicBezTo>
                      <a:cubicBezTo>
                        <a:pt x="62" y="6"/>
                        <a:pt x="61" y="5"/>
                        <a:pt x="61" y="5"/>
                      </a:cubicBezTo>
                      <a:cubicBezTo>
                        <a:pt x="64" y="6"/>
                        <a:pt x="61" y="4"/>
                        <a:pt x="64" y="6"/>
                      </a:cubicBezTo>
                      <a:cubicBezTo>
                        <a:pt x="62" y="5"/>
                        <a:pt x="62" y="6"/>
                        <a:pt x="65" y="7"/>
                      </a:cubicBezTo>
                      <a:cubicBezTo>
                        <a:pt x="69" y="8"/>
                        <a:pt x="65" y="8"/>
                        <a:pt x="68" y="9"/>
                      </a:cubicBezTo>
                      <a:cubicBezTo>
                        <a:pt x="68" y="9"/>
                        <a:pt x="72" y="10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1" y="9"/>
                        <a:pt x="71" y="9"/>
                        <a:pt x="69" y="8"/>
                      </a:cubicBezTo>
                      <a:cubicBezTo>
                        <a:pt x="69" y="8"/>
                        <a:pt x="68" y="7"/>
                        <a:pt x="66" y="6"/>
                      </a:cubicBezTo>
                      <a:cubicBezTo>
                        <a:pt x="67" y="7"/>
                        <a:pt x="70" y="7"/>
                        <a:pt x="70" y="8"/>
                      </a:cubicBezTo>
                      <a:cubicBezTo>
                        <a:pt x="69" y="7"/>
                        <a:pt x="70" y="6"/>
                        <a:pt x="71" y="6"/>
                      </a:cubicBezTo>
                      <a:cubicBezTo>
                        <a:pt x="67" y="5"/>
                        <a:pt x="70" y="5"/>
                        <a:pt x="67" y="5"/>
                      </a:cubicBezTo>
                      <a:cubicBezTo>
                        <a:pt x="66" y="5"/>
                        <a:pt x="63" y="4"/>
                        <a:pt x="62" y="3"/>
                      </a:cubicBezTo>
                      <a:cubicBezTo>
                        <a:pt x="62" y="3"/>
                        <a:pt x="63" y="4"/>
                        <a:pt x="64" y="4"/>
                      </a:cubicBezTo>
                      <a:cubicBezTo>
                        <a:pt x="62" y="3"/>
                        <a:pt x="67" y="5"/>
                        <a:pt x="64" y="4"/>
                      </a:cubicBezTo>
                      <a:cubicBezTo>
                        <a:pt x="65" y="4"/>
                        <a:pt x="69" y="5"/>
                        <a:pt x="71" y="6"/>
                      </a:cubicBezTo>
                      <a:cubicBezTo>
                        <a:pt x="70" y="5"/>
                        <a:pt x="73" y="7"/>
                        <a:pt x="74" y="6"/>
                      </a:cubicBezTo>
                      <a:cubicBezTo>
                        <a:pt x="72" y="6"/>
                        <a:pt x="71" y="5"/>
                        <a:pt x="71" y="4"/>
                      </a:cubicBezTo>
                      <a:cubicBezTo>
                        <a:pt x="73" y="4"/>
                        <a:pt x="71" y="3"/>
                        <a:pt x="71" y="2"/>
                      </a:cubicBezTo>
                      <a:cubicBezTo>
                        <a:pt x="72" y="3"/>
                        <a:pt x="76" y="4"/>
                        <a:pt x="76" y="4"/>
                      </a:cubicBezTo>
                      <a:cubicBezTo>
                        <a:pt x="76" y="3"/>
                        <a:pt x="73" y="3"/>
                        <a:pt x="74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3"/>
                        <a:pt x="77" y="3"/>
                        <a:pt x="73" y="1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6" y="2"/>
                        <a:pt x="75" y="2"/>
                      </a:cubicBezTo>
                      <a:cubicBezTo>
                        <a:pt x="77" y="2"/>
                        <a:pt x="78" y="3"/>
                        <a:pt x="78" y="3"/>
                      </a:cubicBezTo>
                      <a:cubicBezTo>
                        <a:pt x="81" y="3"/>
                        <a:pt x="78" y="2"/>
                        <a:pt x="78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5" y="1"/>
                        <a:pt x="77" y="1"/>
                        <a:pt x="76" y="0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9" y="1"/>
                        <a:pt x="80" y="1"/>
                        <a:pt x="79" y="0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2"/>
                        <a:pt x="81" y="1"/>
                        <a:pt x="79" y="1"/>
                      </a:cubicBezTo>
                      <a:cubicBezTo>
                        <a:pt x="77" y="1"/>
                        <a:pt x="78" y="1"/>
                        <a:pt x="80" y="2"/>
                      </a:cubicBezTo>
                      <a:cubicBezTo>
                        <a:pt x="80" y="2"/>
                        <a:pt x="79" y="2"/>
                        <a:pt x="79" y="1"/>
                      </a:cubicBezTo>
                      <a:cubicBezTo>
                        <a:pt x="81" y="2"/>
                        <a:pt x="81" y="2"/>
                        <a:pt x="83" y="3"/>
                      </a:cubicBezTo>
                      <a:cubicBezTo>
                        <a:pt x="83" y="3"/>
                        <a:pt x="84" y="3"/>
                        <a:pt x="83" y="3"/>
                      </a:cubicBezTo>
                      <a:cubicBezTo>
                        <a:pt x="84" y="3"/>
                        <a:pt x="84" y="3"/>
                        <a:pt x="84" y="4"/>
                      </a:cubicBezTo>
                      <a:cubicBezTo>
                        <a:pt x="83" y="3"/>
                        <a:pt x="83" y="3"/>
                        <a:pt x="82" y="3"/>
                      </a:cubicBezTo>
                      <a:cubicBezTo>
                        <a:pt x="84" y="4"/>
                        <a:pt x="85" y="4"/>
                        <a:pt x="84" y="5"/>
                      </a:cubicBezTo>
                      <a:cubicBezTo>
                        <a:pt x="81" y="4"/>
                        <a:pt x="86" y="6"/>
                        <a:pt x="85" y="6"/>
                      </a:cubicBezTo>
                      <a:cubicBezTo>
                        <a:pt x="82" y="5"/>
                        <a:pt x="81" y="4"/>
                        <a:pt x="80" y="4"/>
                      </a:cubicBezTo>
                      <a:cubicBezTo>
                        <a:pt x="78" y="4"/>
                        <a:pt x="80" y="4"/>
                        <a:pt x="78" y="4"/>
                      </a:cubicBezTo>
                      <a:cubicBezTo>
                        <a:pt x="80" y="5"/>
                        <a:pt x="83" y="6"/>
                        <a:pt x="84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3" y="6"/>
                        <a:pt x="86" y="7"/>
                        <a:pt x="85" y="7"/>
                      </a:cubicBezTo>
                      <a:cubicBezTo>
                        <a:pt x="84" y="8"/>
                        <a:pt x="84" y="9"/>
                        <a:pt x="83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5" y="10"/>
                        <a:pt x="82" y="10"/>
                        <a:pt x="84" y="11"/>
                      </a:cubicBezTo>
                      <a:cubicBezTo>
                        <a:pt x="82" y="11"/>
                        <a:pt x="85" y="13"/>
                        <a:pt x="82" y="12"/>
                      </a:cubicBezTo>
                      <a:cubicBezTo>
                        <a:pt x="83" y="14"/>
                        <a:pt x="84" y="16"/>
                        <a:pt x="83" y="17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2" y="17"/>
                        <a:pt x="79" y="15"/>
                        <a:pt x="79" y="16"/>
                      </a:cubicBezTo>
                      <a:cubicBezTo>
                        <a:pt x="81" y="16"/>
                        <a:pt x="82" y="17"/>
                        <a:pt x="83" y="18"/>
                      </a:cubicBezTo>
                      <a:cubicBezTo>
                        <a:pt x="81" y="17"/>
                        <a:pt x="83" y="19"/>
                        <a:pt x="84" y="20"/>
                      </a:cubicBezTo>
                      <a:cubicBezTo>
                        <a:pt x="83" y="20"/>
                        <a:pt x="83" y="20"/>
                        <a:pt x="83" y="20"/>
                      </a:cubicBezTo>
                      <a:cubicBezTo>
                        <a:pt x="86" y="21"/>
                        <a:pt x="82" y="21"/>
                        <a:pt x="82" y="21"/>
                      </a:cubicBezTo>
                      <a:cubicBezTo>
                        <a:pt x="81" y="21"/>
                        <a:pt x="79" y="21"/>
                        <a:pt x="79" y="21"/>
                      </a:cubicBezTo>
                      <a:cubicBezTo>
                        <a:pt x="82" y="22"/>
                        <a:pt x="82" y="22"/>
                        <a:pt x="83" y="24"/>
                      </a:cubicBez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4" y="27"/>
                        <a:pt x="81" y="28"/>
                        <a:pt x="83" y="30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4" y="33"/>
                        <a:pt x="79" y="33"/>
                        <a:pt x="81" y="35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6" y="33"/>
                        <a:pt x="78" y="35"/>
                        <a:pt x="80" y="36"/>
                      </a:cubicBezTo>
                      <a:cubicBezTo>
                        <a:pt x="79" y="36"/>
                        <a:pt x="82" y="38"/>
                        <a:pt x="79" y="36"/>
                      </a:cubicBezTo>
                      <a:cubicBezTo>
                        <a:pt x="78" y="36"/>
                        <a:pt x="80" y="38"/>
                        <a:pt x="80" y="38"/>
                      </a:cubicBezTo>
                      <a:cubicBezTo>
                        <a:pt x="78" y="38"/>
                        <a:pt x="79" y="39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8" y="39"/>
                        <a:pt x="77" y="38"/>
                        <a:pt x="77" y="38"/>
                      </a:cubicBezTo>
                      <a:cubicBezTo>
                        <a:pt x="77" y="39"/>
                        <a:pt x="75" y="39"/>
                        <a:pt x="79" y="41"/>
                      </a:cubicBezTo>
                      <a:cubicBezTo>
                        <a:pt x="77" y="40"/>
                        <a:pt x="80" y="44"/>
                        <a:pt x="77" y="43"/>
                      </a:cubicBezTo>
                      <a:cubicBezTo>
                        <a:pt x="78" y="43"/>
                        <a:pt x="78" y="44"/>
                        <a:pt x="78" y="44"/>
                      </a:cubicBezTo>
                      <a:cubicBezTo>
                        <a:pt x="78" y="45"/>
                        <a:pt x="75" y="44"/>
                        <a:pt x="77" y="46"/>
                      </a:cubicBezTo>
                      <a:cubicBezTo>
                        <a:pt x="76" y="46"/>
                        <a:pt x="75" y="45"/>
                        <a:pt x="75" y="45"/>
                      </a:cubicBezTo>
                      <a:cubicBezTo>
                        <a:pt x="75" y="45"/>
                        <a:pt x="76" y="46"/>
                        <a:pt x="77" y="46"/>
                      </a:cubicBezTo>
                      <a:cubicBezTo>
                        <a:pt x="78" y="49"/>
                        <a:pt x="73" y="47"/>
                        <a:pt x="73" y="48"/>
                      </a:cubicBezTo>
                      <a:cubicBezTo>
                        <a:pt x="73" y="52"/>
                        <a:pt x="71" y="53"/>
                        <a:pt x="70" y="54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71" y="57"/>
                        <a:pt x="66" y="53"/>
                        <a:pt x="69" y="57"/>
                      </a:cubicBezTo>
                      <a:cubicBezTo>
                        <a:pt x="68" y="56"/>
                        <a:pt x="68" y="57"/>
                        <a:pt x="67" y="56"/>
                      </a:cubicBezTo>
                      <a:cubicBezTo>
                        <a:pt x="69" y="58"/>
                        <a:pt x="64" y="55"/>
                        <a:pt x="66" y="58"/>
                      </a:cubicBezTo>
                      <a:cubicBezTo>
                        <a:pt x="66" y="58"/>
                        <a:pt x="66" y="58"/>
                        <a:pt x="66" y="57"/>
                      </a:cubicBezTo>
                      <a:cubicBezTo>
                        <a:pt x="64" y="56"/>
                        <a:pt x="65" y="59"/>
                        <a:pt x="63" y="58"/>
                      </a:cubicBezTo>
                      <a:cubicBezTo>
                        <a:pt x="63" y="58"/>
                        <a:pt x="63" y="58"/>
                        <a:pt x="62" y="57"/>
                      </a:cubicBezTo>
                      <a:cubicBezTo>
                        <a:pt x="61" y="56"/>
                        <a:pt x="65" y="60"/>
                        <a:pt x="61" y="57"/>
                      </a:cubicBezTo>
                      <a:cubicBezTo>
                        <a:pt x="61" y="57"/>
                        <a:pt x="63" y="59"/>
                        <a:pt x="63" y="59"/>
                      </a:cubicBezTo>
                      <a:cubicBezTo>
                        <a:pt x="60" y="59"/>
                        <a:pt x="61" y="62"/>
                        <a:pt x="60" y="64"/>
                      </a:cubicBezTo>
                      <a:cubicBezTo>
                        <a:pt x="57" y="63"/>
                        <a:pt x="55" y="58"/>
                        <a:pt x="56" y="62"/>
                      </a:cubicBezTo>
                      <a:cubicBezTo>
                        <a:pt x="56" y="61"/>
                        <a:pt x="57" y="63"/>
                        <a:pt x="57" y="62"/>
                      </a:cubicBezTo>
                      <a:cubicBezTo>
                        <a:pt x="57" y="64"/>
                        <a:pt x="53" y="59"/>
                        <a:pt x="54" y="61"/>
                      </a:cubicBezTo>
                      <a:cubicBezTo>
                        <a:pt x="56" y="63"/>
                        <a:pt x="55" y="62"/>
                        <a:pt x="56" y="64"/>
                      </a:cubicBezTo>
                      <a:cubicBezTo>
                        <a:pt x="54" y="63"/>
                        <a:pt x="53" y="61"/>
                        <a:pt x="54" y="63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5" y="65"/>
                        <a:pt x="53" y="64"/>
                        <a:pt x="55" y="68"/>
                      </a:cubicBezTo>
                      <a:cubicBezTo>
                        <a:pt x="53" y="70"/>
                        <a:pt x="52" y="72"/>
                        <a:pt x="50" y="74"/>
                      </a:cubicBezTo>
                      <a:cubicBezTo>
                        <a:pt x="49" y="76"/>
                        <a:pt x="47" y="77"/>
                        <a:pt x="45" y="79"/>
                      </a:cubicBezTo>
                      <a:cubicBezTo>
                        <a:pt x="43" y="79"/>
                        <a:pt x="41" y="80"/>
                        <a:pt x="39" y="81"/>
                      </a:cubicBezTo>
                      <a:cubicBezTo>
                        <a:pt x="38" y="82"/>
                        <a:pt x="37" y="82"/>
                        <a:pt x="36" y="82"/>
                      </a:cubicBezTo>
                      <a:cubicBezTo>
                        <a:pt x="35" y="83"/>
                        <a:pt x="34" y="83"/>
                        <a:pt x="32" y="82"/>
                      </a:cubicBezTo>
                      <a:cubicBezTo>
                        <a:pt x="30" y="79"/>
                        <a:pt x="30" y="79"/>
                        <a:pt x="30" y="81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30" y="83"/>
                        <a:pt x="29" y="80"/>
                        <a:pt x="29" y="83"/>
                      </a:cubicBezTo>
                      <a:cubicBezTo>
                        <a:pt x="28" y="83"/>
                        <a:pt x="26" y="84"/>
                        <a:pt x="25" y="85"/>
                      </a:cubicBezTo>
                      <a:cubicBezTo>
                        <a:pt x="25" y="84"/>
                        <a:pt x="25" y="82"/>
                        <a:pt x="24" y="82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5"/>
                        <a:pt x="25" y="86"/>
                      </a:cubicBezTo>
                      <a:cubicBezTo>
                        <a:pt x="23" y="88"/>
                        <a:pt x="21" y="87"/>
                        <a:pt x="18" y="87"/>
                      </a:cubicBezTo>
                      <a:cubicBezTo>
                        <a:pt x="16" y="86"/>
                        <a:pt x="14" y="85"/>
                        <a:pt x="12" y="85"/>
                      </a:cubicBezTo>
                      <a:cubicBezTo>
                        <a:pt x="11" y="84"/>
                        <a:pt x="10" y="86"/>
                        <a:pt x="9" y="86"/>
                      </a:cubicBezTo>
                      <a:cubicBezTo>
                        <a:pt x="6" y="82"/>
                        <a:pt x="3" y="79"/>
                        <a:pt x="0" y="82"/>
                      </a:cubicBezTo>
                      <a:cubicBezTo>
                        <a:pt x="0" y="82"/>
                        <a:pt x="0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201">
                  <a:extLst>
                    <a:ext uri="{FF2B5EF4-FFF2-40B4-BE49-F238E27FC236}">
                      <a16:creationId xmlns:a16="http://schemas.microsoft.com/office/drawing/2014/main" id="{B2B3BF1D-5F73-4B46-99B9-114EEAB91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792"/>
                  <a:ext cx="1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4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202">
                  <a:extLst>
                    <a:ext uri="{FF2B5EF4-FFF2-40B4-BE49-F238E27FC236}">
                      <a16:creationId xmlns:a16="http://schemas.microsoft.com/office/drawing/2014/main" id="{FFE2EECF-1B7D-41DE-90F0-9E451D9F2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793"/>
                  <a:ext cx="0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203">
                  <a:extLst>
                    <a:ext uri="{FF2B5EF4-FFF2-40B4-BE49-F238E27FC236}">
                      <a16:creationId xmlns:a16="http://schemas.microsoft.com/office/drawing/2014/main" id="{17D909D8-2C74-4089-9011-5748695B4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1793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204">
                  <a:extLst>
                    <a:ext uri="{FF2B5EF4-FFF2-40B4-BE49-F238E27FC236}">
                      <a16:creationId xmlns:a16="http://schemas.microsoft.com/office/drawing/2014/main" id="{4B5030B7-E0FC-4D7E-8B7F-9FE69BEBD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4" y="1793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0" name="Freeform 206">
                <a:extLst>
                  <a:ext uri="{FF2B5EF4-FFF2-40B4-BE49-F238E27FC236}">
                    <a16:creationId xmlns:a16="http://schemas.microsoft.com/office/drawing/2014/main" id="{A5DD8ED0-7376-40CA-B85A-6B04EAA7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063" y="2846388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07">
                <a:extLst>
                  <a:ext uri="{FF2B5EF4-FFF2-40B4-BE49-F238E27FC236}">
                    <a16:creationId xmlns:a16="http://schemas.microsoft.com/office/drawing/2014/main" id="{44137020-7F97-4275-AFE2-83FB752C7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7975"/>
                <a:ext cx="0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2" y="1"/>
                    </a:cubicBezTo>
                    <a:cubicBezTo>
                      <a:pt x="3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08">
                <a:extLst>
                  <a:ext uri="{FF2B5EF4-FFF2-40B4-BE49-F238E27FC236}">
                    <a16:creationId xmlns:a16="http://schemas.microsoft.com/office/drawing/2014/main" id="{C754CD42-4253-4142-A0A6-3C548E3D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2849563"/>
                <a:ext cx="0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209">
                <a:extLst>
                  <a:ext uri="{FF2B5EF4-FFF2-40B4-BE49-F238E27FC236}">
                    <a16:creationId xmlns:a16="http://schemas.microsoft.com/office/drawing/2014/main" id="{A5D87567-5E5B-4871-A665-03CBAD374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1301" y="28590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10">
                <a:extLst>
                  <a:ext uri="{FF2B5EF4-FFF2-40B4-BE49-F238E27FC236}">
                    <a16:creationId xmlns:a16="http://schemas.microsoft.com/office/drawing/2014/main" id="{8A884C07-1F0D-447F-8737-D23A24EF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126" y="2862263"/>
                <a:ext cx="0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11">
                <a:extLst>
                  <a:ext uri="{FF2B5EF4-FFF2-40B4-BE49-F238E27FC236}">
                    <a16:creationId xmlns:a16="http://schemas.microsoft.com/office/drawing/2014/main" id="{8FD112D1-7D53-4867-9517-10B8D2E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28654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12">
                <a:extLst>
                  <a:ext uri="{FF2B5EF4-FFF2-40B4-BE49-F238E27FC236}">
                    <a16:creationId xmlns:a16="http://schemas.microsoft.com/office/drawing/2014/main" id="{DC626A87-6AF2-4A1B-A241-4F9BEF26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713" y="2819400"/>
                <a:ext cx="0" cy="158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1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13">
                <a:extLst>
                  <a:ext uri="{FF2B5EF4-FFF2-40B4-BE49-F238E27FC236}">
                    <a16:creationId xmlns:a16="http://schemas.microsoft.com/office/drawing/2014/main" id="{E4DDE4DC-39FE-4450-8E03-11A8D3242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1" y="2816225"/>
                <a:ext cx="60325" cy="74612"/>
              </a:xfrm>
              <a:custGeom>
                <a:avLst/>
                <a:gdLst>
                  <a:gd name="T0" fmla="*/ 16 w 170"/>
                  <a:gd name="T1" fmla="*/ 175 h 205"/>
                  <a:gd name="T2" fmla="*/ 19 w 170"/>
                  <a:gd name="T3" fmla="*/ 167 h 205"/>
                  <a:gd name="T4" fmla="*/ 21 w 170"/>
                  <a:gd name="T5" fmla="*/ 150 h 205"/>
                  <a:gd name="T6" fmla="*/ 24 w 170"/>
                  <a:gd name="T7" fmla="*/ 146 h 205"/>
                  <a:gd name="T8" fmla="*/ 36 w 170"/>
                  <a:gd name="T9" fmla="*/ 133 h 205"/>
                  <a:gd name="T10" fmla="*/ 39 w 170"/>
                  <a:gd name="T11" fmla="*/ 128 h 205"/>
                  <a:gd name="T12" fmla="*/ 42 w 170"/>
                  <a:gd name="T13" fmla="*/ 119 h 205"/>
                  <a:gd name="T14" fmla="*/ 48 w 170"/>
                  <a:gd name="T15" fmla="*/ 113 h 205"/>
                  <a:gd name="T16" fmla="*/ 52 w 170"/>
                  <a:gd name="T17" fmla="*/ 110 h 205"/>
                  <a:gd name="T18" fmla="*/ 52 w 170"/>
                  <a:gd name="T19" fmla="*/ 105 h 205"/>
                  <a:gd name="T20" fmla="*/ 54 w 170"/>
                  <a:gd name="T21" fmla="*/ 96 h 205"/>
                  <a:gd name="T22" fmla="*/ 58 w 170"/>
                  <a:gd name="T23" fmla="*/ 92 h 205"/>
                  <a:gd name="T24" fmla="*/ 59 w 170"/>
                  <a:gd name="T25" fmla="*/ 85 h 205"/>
                  <a:gd name="T26" fmla="*/ 65 w 170"/>
                  <a:gd name="T27" fmla="*/ 81 h 205"/>
                  <a:gd name="T28" fmla="*/ 70 w 170"/>
                  <a:gd name="T29" fmla="*/ 75 h 205"/>
                  <a:gd name="T30" fmla="*/ 78 w 170"/>
                  <a:gd name="T31" fmla="*/ 69 h 205"/>
                  <a:gd name="T32" fmla="*/ 79 w 170"/>
                  <a:gd name="T33" fmla="*/ 64 h 205"/>
                  <a:gd name="T34" fmla="*/ 84 w 170"/>
                  <a:gd name="T35" fmla="*/ 63 h 205"/>
                  <a:gd name="T36" fmla="*/ 84 w 170"/>
                  <a:gd name="T37" fmla="*/ 59 h 205"/>
                  <a:gd name="T38" fmla="*/ 85 w 170"/>
                  <a:gd name="T39" fmla="*/ 58 h 205"/>
                  <a:gd name="T40" fmla="*/ 88 w 170"/>
                  <a:gd name="T41" fmla="*/ 54 h 205"/>
                  <a:gd name="T42" fmla="*/ 97 w 170"/>
                  <a:gd name="T43" fmla="*/ 44 h 205"/>
                  <a:gd name="T44" fmla="*/ 101 w 170"/>
                  <a:gd name="T45" fmla="*/ 40 h 205"/>
                  <a:gd name="T46" fmla="*/ 104 w 170"/>
                  <a:gd name="T47" fmla="*/ 37 h 205"/>
                  <a:gd name="T48" fmla="*/ 113 w 170"/>
                  <a:gd name="T49" fmla="*/ 29 h 205"/>
                  <a:gd name="T50" fmla="*/ 119 w 170"/>
                  <a:gd name="T51" fmla="*/ 33 h 205"/>
                  <a:gd name="T52" fmla="*/ 118 w 170"/>
                  <a:gd name="T53" fmla="*/ 25 h 205"/>
                  <a:gd name="T54" fmla="*/ 116 w 170"/>
                  <a:gd name="T55" fmla="*/ 18 h 205"/>
                  <a:gd name="T56" fmla="*/ 122 w 170"/>
                  <a:gd name="T57" fmla="*/ 16 h 205"/>
                  <a:gd name="T58" fmla="*/ 121 w 170"/>
                  <a:gd name="T59" fmla="*/ 13 h 205"/>
                  <a:gd name="T60" fmla="*/ 125 w 170"/>
                  <a:gd name="T61" fmla="*/ 13 h 205"/>
                  <a:gd name="T62" fmla="*/ 132 w 170"/>
                  <a:gd name="T63" fmla="*/ 16 h 205"/>
                  <a:gd name="T64" fmla="*/ 132 w 170"/>
                  <a:gd name="T65" fmla="*/ 8 h 205"/>
                  <a:gd name="T66" fmla="*/ 135 w 170"/>
                  <a:gd name="T67" fmla="*/ 10 h 205"/>
                  <a:gd name="T68" fmla="*/ 137 w 170"/>
                  <a:gd name="T69" fmla="*/ 4 h 205"/>
                  <a:gd name="T70" fmla="*/ 140 w 170"/>
                  <a:gd name="T71" fmla="*/ 2 h 205"/>
                  <a:gd name="T72" fmla="*/ 143 w 170"/>
                  <a:gd name="T73" fmla="*/ 10 h 205"/>
                  <a:gd name="T74" fmla="*/ 147 w 170"/>
                  <a:gd name="T75" fmla="*/ 2 h 205"/>
                  <a:gd name="T76" fmla="*/ 161 w 170"/>
                  <a:gd name="T77" fmla="*/ 7 h 205"/>
                  <a:gd name="T78" fmla="*/ 164 w 170"/>
                  <a:gd name="T79" fmla="*/ 7 h 205"/>
                  <a:gd name="T80" fmla="*/ 170 w 170"/>
                  <a:gd name="T81" fmla="*/ 5 h 205"/>
                  <a:gd name="T82" fmla="*/ 169 w 170"/>
                  <a:gd name="T83" fmla="*/ 10 h 205"/>
                  <a:gd name="T84" fmla="*/ 164 w 170"/>
                  <a:gd name="T85" fmla="*/ 9 h 205"/>
                  <a:gd name="T86" fmla="*/ 157 w 170"/>
                  <a:gd name="T87" fmla="*/ 16 h 205"/>
                  <a:gd name="T88" fmla="*/ 145 w 170"/>
                  <a:gd name="T89" fmla="*/ 29 h 205"/>
                  <a:gd name="T90" fmla="*/ 134 w 170"/>
                  <a:gd name="T91" fmla="*/ 38 h 205"/>
                  <a:gd name="T92" fmla="*/ 119 w 170"/>
                  <a:gd name="T93" fmla="*/ 56 h 205"/>
                  <a:gd name="T94" fmla="*/ 110 w 170"/>
                  <a:gd name="T95" fmla="*/ 66 h 205"/>
                  <a:gd name="T96" fmla="*/ 94 w 170"/>
                  <a:gd name="T97" fmla="*/ 86 h 205"/>
                  <a:gd name="T98" fmla="*/ 84 w 170"/>
                  <a:gd name="T99" fmla="*/ 94 h 205"/>
                  <a:gd name="T100" fmla="*/ 74 w 170"/>
                  <a:gd name="T101" fmla="*/ 105 h 205"/>
                  <a:gd name="T102" fmla="*/ 60 w 170"/>
                  <a:gd name="T103" fmla="*/ 136 h 205"/>
                  <a:gd name="T104" fmla="*/ 36 w 170"/>
                  <a:gd name="T105" fmla="*/ 165 h 205"/>
                  <a:gd name="T106" fmla="*/ 13 w 170"/>
                  <a:gd name="T10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205">
                    <a:moveTo>
                      <a:pt x="6" y="198"/>
                    </a:moveTo>
                    <a:cubicBezTo>
                      <a:pt x="0" y="193"/>
                      <a:pt x="8" y="192"/>
                      <a:pt x="6" y="187"/>
                    </a:cubicBezTo>
                    <a:cubicBezTo>
                      <a:pt x="6" y="186"/>
                      <a:pt x="9" y="189"/>
                      <a:pt x="9" y="187"/>
                    </a:cubicBezTo>
                    <a:cubicBezTo>
                      <a:pt x="5" y="182"/>
                      <a:pt x="11" y="179"/>
                      <a:pt x="16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8" y="178"/>
                      <a:pt x="15" y="175"/>
                      <a:pt x="16" y="175"/>
                    </a:cubicBezTo>
                    <a:cubicBezTo>
                      <a:pt x="17" y="175"/>
                      <a:pt x="17" y="175"/>
                      <a:pt x="18" y="176"/>
                    </a:cubicBezTo>
                    <a:cubicBezTo>
                      <a:pt x="16" y="174"/>
                      <a:pt x="18" y="174"/>
                      <a:pt x="16" y="173"/>
                    </a:cubicBezTo>
                    <a:cubicBezTo>
                      <a:pt x="17" y="173"/>
                      <a:pt x="19" y="174"/>
                      <a:pt x="20" y="174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3" y="168"/>
                      <a:pt x="20" y="170"/>
                      <a:pt x="18" y="167"/>
                    </a:cubicBezTo>
                    <a:cubicBezTo>
                      <a:pt x="18" y="167"/>
                      <a:pt x="19" y="167"/>
                      <a:pt x="19" y="167"/>
                    </a:cubicBezTo>
                    <a:cubicBezTo>
                      <a:pt x="17" y="163"/>
                      <a:pt x="20" y="160"/>
                      <a:pt x="20" y="157"/>
                    </a:cubicBezTo>
                    <a:cubicBezTo>
                      <a:pt x="21" y="158"/>
                      <a:pt x="22" y="158"/>
                      <a:pt x="23" y="159"/>
                    </a:cubicBezTo>
                    <a:cubicBezTo>
                      <a:pt x="21" y="157"/>
                      <a:pt x="21" y="156"/>
                      <a:pt x="21" y="155"/>
                    </a:cubicBezTo>
                    <a:cubicBezTo>
                      <a:pt x="24" y="156"/>
                      <a:pt x="20" y="153"/>
                      <a:pt x="21" y="152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1"/>
                      <a:pt x="24" y="153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0" y="149"/>
                      <a:pt x="26" y="151"/>
                      <a:pt x="24" y="150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3" y="148"/>
                      <a:pt x="25" y="149"/>
                      <a:pt x="25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5" y="147"/>
                      <a:pt x="27" y="147"/>
                      <a:pt x="24" y="146"/>
                    </a:cubicBezTo>
                    <a:cubicBezTo>
                      <a:pt x="27" y="147"/>
                      <a:pt x="25" y="147"/>
                      <a:pt x="28" y="149"/>
                    </a:cubicBezTo>
                    <a:cubicBezTo>
                      <a:pt x="28" y="144"/>
                      <a:pt x="30" y="140"/>
                      <a:pt x="33" y="137"/>
                    </a:cubicBezTo>
                    <a:cubicBezTo>
                      <a:pt x="34" y="137"/>
                      <a:pt x="34" y="137"/>
                      <a:pt x="35" y="138"/>
                    </a:cubicBezTo>
                    <a:cubicBezTo>
                      <a:pt x="35" y="137"/>
                      <a:pt x="36" y="136"/>
                      <a:pt x="35" y="135"/>
                    </a:cubicBezTo>
                    <a:cubicBezTo>
                      <a:pt x="35" y="135"/>
                      <a:pt x="36" y="135"/>
                      <a:pt x="36" y="135"/>
                    </a:cubicBezTo>
                    <a:cubicBezTo>
                      <a:pt x="38" y="135"/>
                      <a:pt x="34" y="133"/>
                      <a:pt x="36" y="133"/>
                    </a:cubicBezTo>
                    <a:cubicBezTo>
                      <a:pt x="36" y="134"/>
                      <a:pt x="37" y="134"/>
                      <a:pt x="38" y="135"/>
                    </a:cubicBezTo>
                    <a:cubicBezTo>
                      <a:pt x="36" y="133"/>
                      <a:pt x="37" y="132"/>
                      <a:pt x="37" y="131"/>
                    </a:cubicBezTo>
                    <a:cubicBezTo>
                      <a:pt x="37" y="131"/>
                      <a:pt x="38" y="132"/>
                      <a:pt x="38" y="132"/>
                    </a:cubicBezTo>
                    <a:cubicBezTo>
                      <a:pt x="37" y="130"/>
                      <a:pt x="40" y="131"/>
                      <a:pt x="39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3" y="131"/>
                      <a:pt x="37" y="129"/>
                      <a:pt x="39" y="128"/>
                    </a:cubicBezTo>
                    <a:cubicBezTo>
                      <a:pt x="39" y="129"/>
                      <a:pt x="40" y="129"/>
                      <a:pt x="40" y="130"/>
                    </a:cubicBezTo>
                    <a:cubicBezTo>
                      <a:pt x="38" y="127"/>
                      <a:pt x="40" y="126"/>
                      <a:pt x="40" y="125"/>
                    </a:cubicBezTo>
                    <a:cubicBezTo>
                      <a:pt x="40" y="125"/>
                      <a:pt x="41" y="125"/>
                      <a:pt x="41" y="125"/>
                    </a:cubicBezTo>
                    <a:cubicBezTo>
                      <a:pt x="41" y="124"/>
                      <a:pt x="42" y="124"/>
                      <a:pt x="42" y="122"/>
                    </a:cubicBezTo>
                    <a:cubicBezTo>
                      <a:pt x="43" y="122"/>
                      <a:pt x="45" y="124"/>
                      <a:pt x="45" y="123"/>
                    </a:cubicBezTo>
                    <a:cubicBezTo>
                      <a:pt x="43" y="121"/>
                      <a:pt x="45" y="120"/>
                      <a:pt x="42" y="119"/>
                    </a:cubicBezTo>
                    <a:cubicBezTo>
                      <a:pt x="43" y="118"/>
                      <a:pt x="45" y="118"/>
                      <a:pt x="44" y="116"/>
                    </a:cubicBezTo>
                    <a:cubicBezTo>
                      <a:pt x="45" y="118"/>
                      <a:pt x="48" y="118"/>
                      <a:pt x="48" y="119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1" y="121"/>
                      <a:pt x="49" y="120"/>
                      <a:pt x="51" y="121"/>
                    </a:cubicBezTo>
                    <a:cubicBezTo>
                      <a:pt x="51" y="121"/>
                      <a:pt x="50" y="119"/>
                      <a:pt x="51" y="119"/>
                    </a:cubicBezTo>
                    <a:cubicBezTo>
                      <a:pt x="50" y="117"/>
                      <a:pt x="47" y="114"/>
                      <a:pt x="48" y="113"/>
                    </a:cubicBezTo>
                    <a:cubicBezTo>
                      <a:pt x="48" y="114"/>
                      <a:pt x="51" y="115"/>
                      <a:pt x="51" y="116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9" y="112"/>
                      <a:pt x="49" y="111"/>
                    </a:cubicBezTo>
                    <a:cubicBezTo>
                      <a:pt x="48" y="110"/>
                      <a:pt x="48" y="110"/>
                      <a:pt x="47" y="109"/>
                    </a:cubicBezTo>
                    <a:cubicBezTo>
                      <a:pt x="48" y="109"/>
                      <a:pt x="47" y="107"/>
                      <a:pt x="50" y="109"/>
                    </a:cubicBezTo>
                    <a:cubicBezTo>
                      <a:pt x="52" y="110"/>
                      <a:pt x="50" y="110"/>
                      <a:pt x="52" y="110"/>
                    </a:cubicBezTo>
                    <a:cubicBezTo>
                      <a:pt x="52" y="110"/>
                      <a:pt x="51" y="109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3" y="108"/>
                      <a:pt x="52" y="106"/>
                      <a:pt x="50" y="106"/>
                    </a:cubicBezTo>
                    <a:cubicBezTo>
                      <a:pt x="50" y="106"/>
                      <a:pt x="52" y="107"/>
                      <a:pt x="51" y="107"/>
                    </a:cubicBezTo>
                    <a:cubicBezTo>
                      <a:pt x="49" y="105"/>
                      <a:pt x="49" y="104"/>
                      <a:pt x="50" y="103"/>
                    </a:cubicBezTo>
                    <a:cubicBezTo>
                      <a:pt x="50" y="104"/>
                      <a:pt x="51" y="104"/>
                      <a:pt x="52" y="105"/>
                    </a:cubicBezTo>
                    <a:cubicBezTo>
                      <a:pt x="50" y="103"/>
                      <a:pt x="50" y="101"/>
                      <a:pt x="50" y="100"/>
                    </a:cubicBezTo>
                    <a:cubicBezTo>
                      <a:pt x="49" y="99"/>
                      <a:pt x="52" y="102"/>
                      <a:pt x="51" y="101"/>
                    </a:cubicBezTo>
                    <a:cubicBezTo>
                      <a:pt x="54" y="102"/>
                      <a:pt x="51" y="97"/>
                      <a:pt x="54" y="98"/>
                    </a:cubicBezTo>
                    <a:cubicBezTo>
                      <a:pt x="54" y="98"/>
                      <a:pt x="52" y="97"/>
                      <a:pt x="52" y="97"/>
                    </a:cubicBezTo>
                    <a:cubicBezTo>
                      <a:pt x="53" y="96"/>
                      <a:pt x="55" y="98"/>
                      <a:pt x="54" y="97"/>
                    </a:cubicBezTo>
                    <a:cubicBezTo>
                      <a:pt x="56" y="98"/>
                      <a:pt x="54" y="96"/>
                      <a:pt x="54" y="96"/>
                    </a:cubicBezTo>
                    <a:cubicBezTo>
                      <a:pt x="54" y="95"/>
                      <a:pt x="55" y="96"/>
                      <a:pt x="55" y="96"/>
                    </a:cubicBezTo>
                    <a:cubicBezTo>
                      <a:pt x="54" y="95"/>
                      <a:pt x="54" y="92"/>
                      <a:pt x="57" y="92"/>
                    </a:cubicBezTo>
                    <a:cubicBezTo>
                      <a:pt x="56" y="91"/>
                      <a:pt x="55" y="89"/>
                      <a:pt x="55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8" y="90"/>
                      <a:pt x="58" y="89"/>
                      <a:pt x="59" y="90"/>
                    </a:cubicBezTo>
                    <a:cubicBezTo>
                      <a:pt x="57" y="88"/>
                      <a:pt x="59" y="94"/>
                      <a:pt x="58" y="92"/>
                    </a:cubicBezTo>
                    <a:cubicBezTo>
                      <a:pt x="60" y="93"/>
                      <a:pt x="56" y="88"/>
                      <a:pt x="58" y="90"/>
                    </a:cubicBezTo>
                    <a:cubicBezTo>
                      <a:pt x="59" y="90"/>
                      <a:pt x="57" y="88"/>
                      <a:pt x="59" y="88"/>
                    </a:cubicBezTo>
                    <a:cubicBezTo>
                      <a:pt x="59" y="88"/>
                      <a:pt x="61" y="91"/>
                      <a:pt x="62" y="90"/>
                    </a:cubicBezTo>
                    <a:cubicBezTo>
                      <a:pt x="62" y="89"/>
                      <a:pt x="61" y="89"/>
                      <a:pt x="61" y="88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9" y="86"/>
                      <a:pt x="61" y="87"/>
                      <a:pt x="59" y="85"/>
                    </a:cubicBezTo>
                    <a:cubicBezTo>
                      <a:pt x="61" y="86"/>
                      <a:pt x="59" y="84"/>
                      <a:pt x="62" y="86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87"/>
                      <a:pt x="62" y="85"/>
                      <a:pt x="62" y="84"/>
                    </a:cubicBezTo>
                    <a:cubicBezTo>
                      <a:pt x="62" y="84"/>
                      <a:pt x="62" y="85"/>
                      <a:pt x="63" y="85"/>
                    </a:cubicBezTo>
                    <a:cubicBezTo>
                      <a:pt x="60" y="82"/>
                      <a:pt x="64" y="84"/>
                      <a:pt x="61" y="82"/>
                    </a:cubicBezTo>
                    <a:cubicBezTo>
                      <a:pt x="63" y="82"/>
                      <a:pt x="63" y="80"/>
                      <a:pt x="65" y="81"/>
                    </a:cubicBezTo>
                    <a:cubicBezTo>
                      <a:pt x="65" y="80"/>
                      <a:pt x="64" y="79"/>
                      <a:pt x="65" y="78"/>
                    </a:cubicBezTo>
                    <a:cubicBezTo>
                      <a:pt x="66" y="79"/>
                      <a:pt x="66" y="79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9"/>
                      <a:pt x="69" y="79"/>
                      <a:pt x="71" y="80"/>
                    </a:cubicBezTo>
                    <a:cubicBezTo>
                      <a:pt x="70" y="78"/>
                      <a:pt x="68" y="77"/>
                      <a:pt x="67" y="76"/>
                    </a:cubicBezTo>
                    <a:cubicBezTo>
                      <a:pt x="71" y="78"/>
                      <a:pt x="67" y="73"/>
                      <a:pt x="70" y="75"/>
                    </a:cubicBezTo>
                    <a:cubicBezTo>
                      <a:pt x="70" y="75"/>
                      <a:pt x="71" y="77"/>
                      <a:pt x="72" y="77"/>
                    </a:cubicBezTo>
                    <a:cubicBezTo>
                      <a:pt x="75" y="79"/>
                      <a:pt x="70" y="74"/>
                      <a:pt x="73" y="74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2" y="73"/>
                      <a:pt x="69" y="70"/>
                      <a:pt x="72" y="72"/>
                    </a:cubicBezTo>
                    <a:cubicBezTo>
                      <a:pt x="71" y="71"/>
                      <a:pt x="74" y="72"/>
                      <a:pt x="71" y="70"/>
                    </a:cubicBezTo>
                    <a:cubicBezTo>
                      <a:pt x="74" y="71"/>
                      <a:pt x="73" y="66"/>
                      <a:pt x="78" y="69"/>
                    </a:cubicBezTo>
                    <a:cubicBezTo>
                      <a:pt x="78" y="68"/>
                      <a:pt x="78" y="68"/>
                      <a:pt x="77" y="67"/>
                    </a:cubicBezTo>
                    <a:cubicBezTo>
                      <a:pt x="75" y="66"/>
                      <a:pt x="78" y="68"/>
                      <a:pt x="77" y="68"/>
                    </a:cubicBezTo>
                    <a:cubicBezTo>
                      <a:pt x="77" y="67"/>
                      <a:pt x="76" y="67"/>
                      <a:pt x="76" y="67"/>
                    </a:cubicBezTo>
                    <a:cubicBezTo>
                      <a:pt x="77" y="67"/>
                      <a:pt x="77" y="66"/>
                      <a:pt x="79" y="69"/>
                    </a:cubicBezTo>
                    <a:cubicBezTo>
                      <a:pt x="81" y="69"/>
                      <a:pt x="76" y="64"/>
                      <a:pt x="78" y="64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81" y="64"/>
                      <a:pt x="82" y="65"/>
                    </a:cubicBezTo>
                    <a:cubicBezTo>
                      <a:pt x="82" y="65"/>
                      <a:pt x="83" y="64"/>
                      <a:pt x="82" y="6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3"/>
                      <a:pt x="84" y="63"/>
                      <a:pt x="83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5" y="64"/>
                      <a:pt x="84" y="63"/>
                      <a:pt x="84" y="63"/>
                    </a:cubicBezTo>
                    <a:cubicBezTo>
                      <a:pt x="83" y="62"/>
                      <a:pt x="83" y="62"/>
                      <a:pt x="82" y="62"/>
                    </a:cubicBezTo>
                    <a:cubicBezTo>
                      <a:pt x="81" y="61"/>
                      <a:pt x="82" y="61"/>
                      <a:pt x="81" y="60"/>
                    </a:cubicBezTo>
                    <a:cubicBezTo>
                      <a:pt x="83" y="61"/>
                      <a:pt x="83" y="60"/>
                      <a:pt x="83" y="60"/>
                    </a:cubicBezTo>
                    <a:cubicBezTo>
                      <a:pt x="84" y="60"/>
                      <a:pt x="82" y="58"/>
                      <a:pt x="83" y="58"/>
                    </a:cubicBezTo>
                    <a:cubicBezTo>
                      <a:pt x="83" y="59"/>
                      <a:pt x="83" y="58"/>
                      <a:pt x="84" y="59"/>
                    </a:cubicBezTo>
                    <a:cubicBezTo>
                      <a:pt x="84" y="59"/>
                      <a:pt x="83" y="58"/>
                      <a:pt x="84" y="59"/>
                    </a:cubicBezTo>
                    <a:cubicBezTo>
                      <a:pt x="85" y="60"/>
                      <a:pt x="86" y="61"/>
                      <a:pt x="85" y="60"/>
                    </a:cubicBezTo>
                    <a:cubicBezTo>
                      <a:pt x="85" y="58"/>
                      <a:pt x="82" y="57"/>
                      <a:pt x="84" y="57"/>
                    </a:cubicBezTo>
                    <a:cubicBezTo>
                      <a:pt x="84" y="57"/>
                      <a:pt x="85" y="58"/>
                      <a:pt x="85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6" y="58"/>
                      <a:pt x="86" y="58"/>
                    </a:cubicBezTo>
                    <a:cubicBezTo>
                      <a:pt x="84" y="56"/>
                      <a:pt x="86" y="57"/>
                      <a:pt x="85" y="55"/>
                    </a:cubicBezTo>
                    <a:cubicBezTo>
                      <a:pt x="85" y="54"/>
                      <a:pt x="86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6"/>
                      <a:pt x="88" y="55"/>
                      <a:pt x="87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8" y="53"/>
                      <a:pt x="88" y="52"/>
                    </a:cubicBezTo>
                    <a:cubicBezTo>
                      <a:pt x="89" y="52"/>
                      <a:pt x="93" y="57"/>
                      <a:pt x="92" y="55"/>
                    </a:cubicBezTo>
                    <a:cubicBezTo>
                      <a:pt x="92" y="54"/>
                      <a:pt x="90" y="51"/>
                      <a:pt x="89" y="50"/>
                    </a:cubicBezTo>
                    <a:cubicBezTo>
                      <a:pt x="91" y="50"/>
                      <a:pt x="90" y="47"/>
                      <a:pt x="93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4" y="46"/>
                      <a:pt x="93" y="42"/>
                      <a:pt x="97" y="44"/>
                    </a:cubicBezTo>
                    <a:cubicBezTo>
                      <a:pt x="97" y="45"/>
                      <a:pt x="98" y="45"/>
                      <a:pt x="99" y="46"/>
                    </a:cubicBezTo>
                    <a:cubicBezTo>
                      <a:pt x="98" y="45"/>
                      <a:pt x="101" y="47"/>
                      <a:pt x="99" y="45"/>
                    </a:cubicBezTo>
                    <a:cubicBezTo>
                      <a:pt x="98" y="43"/>
                      <a:pt x="97" y="43"/>
                      <a:pt x="96" y="43"/>
                    </a:cubicBezTo>
                    <a:cubicBezTo>
                      <a:pt x="96" y="41"/>
                      <a:pt x="97" y="40"/>
                      <a:pt x="99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100" y="41"/>
                      <a:pt x="101" y="41"/>
                      <a:pt x="101" y="40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1" y="39"/>
                      <a:pt x="99" y="36"/>
                      <a:pt x="100" y="37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1" y="37"/>
                      <a:pt x="100" y="35"/>
                      <a:pt x="102" y="35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6"/>
                      <a:pt x="103" y="35"/>
                      <a:pt x="102" y="35"/>
                    </a:cubicBezTo>
                    <a:cubicBezTo>
                      <a:pt x="104" y="35"/>
                      <a:pt x="105" y="34"/>
                      <a:pt x="107" y="36"/>
                    </a:cubicBezTo>
                    <a:cubicBezTo>
                      <a:pt x="105" y="30"/>
                      <a:pt x="107" y="28"/>
                      <a:pt x="109" y="27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2" y="28"/>
                      <a:pt x="109" y="26"/>
                      <a:pt x="110" y="26"/>
                    </a:cubicBezTo>
                    <a:cubicBezTo>
                      <a:pt x="111" y="27"/>
                      <a:pt x="112" y="28"/>
                      <a:pt x="113" y="29"/>
                    </a:cubicBezTo>
                    <a:cubicBezTo>
                      <a:pt x="114" y="30"/>
                      <a:pt x="112" y="27"/>
                      <a:pt x="112" y="26"/>
                    </a:cubicBezTo>
                    <a:cubicBezTo>
                      <a:pt x="111" y="24"/>
                      <a:pt x="113" y="27"/>
                      <a:pt x="111" y="25"/>
                    </a:cubicBezTo>
                    <a:cubicBezTo>
                      <a:pt x="111" y="25"/>
                      <a:pt x="113" y="25"/>
                      <a:pt x="111" y="23"/>
                    </a:cubicBezTo>
                    <a:cubicBezTo>
                      <a:pt x="112" y="24"/>
                      <a:pt x="114" y="26"/>
                      <a:pt x="114" y="27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6" y="27"/>
                      <a:pt x="116" y="31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2" y="34"/>
                      <a:pt x="120" y="36"/>
                      <a:pt x="122" y="36"/>
                    </a:cubicBezTo>
                    <a:cubicBezTo>
                      <a:pt x="122" y="34"/>
                      <a:pt x="119" y="31"/>
                      <a:pt x="118" y="30"/>
                    </a:cubicBezTo>
                    <a:cubicBezTo>
                      <a:pt x="119" y="29"/>
                      <a:pt x="115" y="25"/>
                      <a:pt x="116" y="24"/>
                    </a:cubicBezTo>
                    <a:cubicBezTo>
                      <a:pt x="117" y="25"/>
                      <a:pt x="115" y="25"/>
                      <a:pt x="117" y="27"/>
                    </a:cubicBezTo>
                    <a:cubicBezTo>
                      <a:pt x="119" y="28"/>
                      <a:pt x="117" y="25"/>
                      <a:pt x="118" y="25"/>
                    </a:cubicBezTo>
                    <a:cubicBezTo>
                      <a:pt x="117" y="25"/>
                      <a:pt x="115" y="22"/>
                      <a:pt x="115" y="22"/>
                    </a:cubicBezTo>
                    <a:cubicBezTo>
                      <a:pt x="117" y="22"/>
                      <a:pt x="117" y="24"/>
                      <a:pt x="118" y="24"/>
                    </a:cubicBezTo>
                    <a:cubicBezTo>
                      <a:pt x="117" y="22"/>
                      <a:pt x="117" y="21"/>
                      <a:pt x="115" y="21"/>
                    </a:cubicBezTo>
                    <a:cubicBezTo>
                      <a:pt x="113" y="18"/>
                      <a:pt x="117" y="21"/>
                      <a:pt x="116" y="18"/>
                    </a:cubicBezTo>
                    <a:cubicBezTo>
                      <a:pt x="117" y="20"/>
                      <a:pt x="118" y="23"/>
                      <a:pt x="120" y="24"/>
                    </a:cubicBezTo>
                    <a:cubicBezTo>
                      <a:pt x="118" y="22"/>
                      <a:pt x="119" y="20"/>
                      <a:pt x="116" y="18"/>
                    </a:cubicBezTo>
                    <a:cubicBezTo>
                      <a:pt x="117" y="18"/>
                      <a:pt x="118" y="20"/>
                      <a:pt x="119" y="21"/>
                    </a:cubicBezTo>
                    <a:cubicBezTo>
                      <a:pt x="120" y="22"/>
                      <a:pt x="117" y="16"/>
                      <a:pt x="120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0" y="19"/>
                      <a:pt x="120" y="19"/>
                      <a:pt x="121" y="20"/>
                    </a:cubicBezTo>
                    <a:cubicBezTo>
                      <a:pt x="122" y="19"/>
                      <a:pt x="121" y="16"/>
                      <a:pt x="123" y="19"/>
                    </a:cubicBezTo>
                    <a:cubicBezTo>
                      <a:pt x="123" y="19"/>
                      <a:pt x="124" y="18"/>
                      <a:pt x="122" y="16"/>
                    </a:cubicBezTo>
                    <a:cubicBezTo>
                      <a:pt x="120" y="15"/>
                      <a:pt x="122" y="18"/>
                      <a:pt x="120" y="16"/>
                    </a:cubicBezTo>
                    <a:cubicBezTo>
                      <a:pt x="122" y="18"/>
                      <a:pt x="121" y="15"/>
                      <a:pt x="120" y="14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4"/>
                      <a:pt x="122" y="14"/>
                      <a:pt x="121" y="13"/>
                    </a:cubicBezTo>
                    <a:cubicBezTo>
                      <a:pt x="121" y="14"/>
                      <a:pt x="122" y="14"/>
                      <a:pt x="122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2" y="11"/>
                      <a:pt x="124" y="15"/>
                      <a:pt x="124" y="14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6" y="17"/>
                      <a:pt x="126" y="16"/>
                    </a:cubicBezTo>
                    <a:cubicBezTo>
                      <a:pt x="125" y="15"/>
                      <a:pt x="124" y="12"/>
                      <a:pt x="123" y="11"/>
                    </a:cubicBezTo>
                    <a:cubicBezTo>
                      <a:pt x="123" y="10"/>
                      <a:pt x="125" y="13"/>
                      <a:pt x="124" y="1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7" y="16"/>
                      <a:pt x="128" y="15"/>
                    </a:cubicBezTo>
                    <a:cubicBezTo>
                      <a:pt x="128" y="14"/>
                      <a:pt x="127" y="11"/>
                      <a:pt x="125" y="11"/>
                    </a:cubicBezTo>
                    <a:cubicBezTo>
                      <a:pt x="126" y="11"/>
                      <a:pt x="127" y="11"/>
                      <a:pt x="127" y="13"/>
                    </a:cubicBezTo>
                    <a:cubicBezTo>
                      <a:pt x="128" y="12"/>
                      <a:pt x="126" y="11"/>
                      <a:pt x="126" y="10"/>
                    </a:cubicBezTo>
                    <a:cubicBezTo>
                      <a:pt x="127" y="10"/>
                      <a:pt x="129" y="11"/>
                      <a:pt x="131" y="13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3" y="18"/>
                      <a:pt x="134" y="17"/>
                      <a:pt x="135" y="20"/>
                    </a:cubicBezTo>
                    <a:cubicBezTo>
                      <a:pt x="136" y="20"/>
                      <a:pt x="135" y="19"/>
                      <a:pt x="135" y="18"/>
                    </a:cubicBezTo>
                    <a:cubicBezTo>
                      <a:pt x="132" y="15"/>
                      <a:pt x="133" y="12"/>
                      <a:pt x="130" y="9"/>
                    </a:cubicBezTo>
                    <a:cubicBezTo>
                      <a:pt x="131" y="7"/>
                      <a:pt x="136" y="17"/>
                      <a:pt x="134" y="11"/>
                    </a:cubicBezTo>
                    <a:cubicBezTo>
                      <a:pt x="133" y="10"/>
                      <a:pt x="132" y="7"/>
                      <a:pt x="132" y="8"/>
                    </a:cubicBezTo>
                    <a:cubicBezTo>
                      <a:pt x="133" y="8"/>
                      <a:pt x="130" y="5"/>
                      <a:pt x="132" y="5"/>
                    </a:cubicBezTo>
                    <a:cubicBezTo>
                      <a:pt x="132" y="7"/>
                      <a:pt x="135" y="8"/>
                      <a:pt x="135" y="11"/>
                    </a:cubicBezTo>
                    <a:cubicBezTo>
                      <a:pt x="135" y="10"/>
                      <a:pt x="134" y="10"/>
                      <a:pt x="134" y="11"/>
                    </a:cubicBezTo>
                    <a:cubicBezTo>
                      <a:pt x="136" y="12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7" y="11"/>
                    </a:cubicBezTo>
                    <a:cubicBezTo>
                      <a:pt x="136" y="9"/>
                      <a:pt x="136" y="12"/>
                      <a:pt x="135" y="10"/>
                    </a:cubicBezTo>
                    <a:cubicBezTo>
                      <a:pt x="136" y="8"/>
                      <a:pt x="138" y="11"/>
                      <a:pt x="136" y="7"/>
                    </a:cubicBezTo>
                    <a:cubicBezTo>
                      <a:pt x="136" y="8"/>
                      <a:pt x="134" y="6"/>
                      <a:pt x="133" y="5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3" y="2"/>
                      <a:pt x="134" y="2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8" y="7"/>
                      <a:pt x="134" y="4"/>
                      <a:pt x="137" y="8"/>
                    </a:cubicBezTo>
                    <a:cubicBezTo>
                      <a:pt x="138" y="7"/>
                      <a:pt x="137" y="5"/>
                      <a:pt x="138" y="6"/>
                    </a:cubicBezTo>
                    <a:cubicBezTo>
                      <a:pt x="138" y="6"/>
                      <a:pt x="138" y="7"/>
                      <a:pt x="138" y="7"/>
                    </a:cubicBezTo>
                    <a:cubicBezTo>
                      <a:pt x="138" y="7"/>
                      <a:pt x="142" y="12"/>
                      <a:pt x="141" y="8"/>
                    </a:cubicBezTo>
                    <a:cubicBezTo>
                      <a:pt x="141" y="7"/>
                      <a:pt x="140" y="7"/>
                      <a:pt x="139" y="5"/>
                    </a:cubicBezTo>
                    <a:cubicBezTo>
                      <a:pt x="140" y="4"/>
                      <a:pt x="140" y="3"/>
                      <a:pt x="140" y="2"/>
                    </a:cubicBezTo>
                    <a:cubicBezTo>
                      <a:pt x="142" y="5"/>
                      <a:pt x="142" y="1"/>
                      <a:pt x="143" y="5"/>
                    </a:cubicBezTo>
                    <a:cubicBezTo>
                      <a:pt x="141" y="3"/>
                      <a:pt x="140" y="4"/>
                      <a:pt x="141" y="7"/>
                    </a:cubicBezTo>
                    <a:cubicBezTo>
                      <a:pt x="143" y="10"/>
                      <a:pt x="140" y="7"/>
                      <a:pt x="142" y="11"/>
                    </a:cubicBezTo>
                    <a:cubicBezTo>
                      <a:pt x="142" y="10"/>
                      <a:pt x="144" y="13"/>
                      <a:pt x="146" y="15"/>
                    </a:cubicBezTo>
                    <a:cubicBezTo>
                      <a:pt x="146" y="15"/>
                      <a:pt x="146" y="14"/>
                      <a:pt x="146" y="14"/>
                    </a:cubicBezTo>
                    <a:cubicBezTo>
                      <a:pt x="145" y="12"/>
                      <a:pt x="144" y="12"/>
                      <a:pt x="143" y="10"/>
                    </a:cubicBezTo>
                    <a:cubicBezTo>
                      <a:pt x="144" y="10"/>
                      <a:pt x="145" y="8"/>
                      <a:pt x="144" y="6"/>
                    </a:cubicBezTo>
                    <a:cubicBezTo>
                      <a:pt x="145" y="7"/>
                      <a:pt x="146" y="9"/>
                      <a:pt x="146" y="9"/>
                    </a:cubicBezTo>
                    <a:cubicBezTo>
                      <a:pt x="147" y="8"/>
                      <a:pt x="148" y="8"/>
                      <a:pt x="150" y="8"/>
                    </a:cubicBezTo>
                    <a:cubicBezTo>
                      <a:pt x="147" y="5"/>
                      <a:pt x="151" y="6"/>
                      <a:pt x="149" y="4"/>
                    </a:cubicBezTo>
                    <a:cubicBezTo>
                      <a:pt x="148" y="3"/>
                      <a:pt x="146" y="1"/>
                      <a:pt x="145" y="0"/>
                    </a:cubicBezTo>
                    <a:cubicBezTo>
                      <a:pt x="146" y="0"/>
                      <a:pt x="146" y="1"/>
                      <a:pt x="147" y="2"/>
                    </a:cubicBezTo>
                    <a:cubicBezTo>
                      <a:pt x="146" y="0"/>
                      <a:pt x="149" y="4"/>
                      <a:pt x="148" y="1"/>
                    </a:cubicBezTo>
                    <a:cubicBezTo>
                      <a:pt x="147" y="3"/>
                      <a:pt x="150" y="5"/>
                      <a:pt x="151" y="8"/>
                    </a:cubicBezTo>
                    <a:cubicBezTo>
                      <a:pt x="151" y="6"/>
                      <a:pt x="152" y="10"/>
                      <a:pt x="153" y="9"/>
                    </a:cubicBezTo>
                    <a:cubicBezTo>
                      <a:pt x="153" y="7"/>
                      <a:pt x="153" y="6"/>
                      <a:pt x="154" y="5"/>
                    </a:cubicBezTo>
                    <a:cubicBezTo>
                      <a:pt x="156" y="6"/>
                      <a:pt x="157" y="3"/>
                      <a:pt x="158" y="2"/>
                    </a:cubicBezTo>
                    <a:cubicBezTo>
                      <a:pt x="159" y="4"/>
                      <a:pt x="160" y="7"/>
                      <a:pt x="161" y="7"/>
                    </a:cubicBezTo>
                    <a:cubicBezTo>
                      <a:pt x="162" y="7"/>
                      <a:pt x="159" y="4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3" y="7"/>
                      <a:pt x="162" y="2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5"/>
                      <a:pt x="163" y="5"/>
                    </a:cubicBezTo>
                    <a:cubicBezTo>
                      <a:pt x="164" y="6"/>
                      <a:pt x="164" y="7"/>
                      <a:pt x="164" y="7"/>
                    </a:cubicBezTo>
                    <a:cubicBezTo>
                      <a:pt x="166" y="9"/>
                      <a:pt x="165" y="7"/>
                      <a:pt x="166" y="6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7" y="4"/>
                      <a:pt x="168" y="3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5"/>
                      <a:pt x="170" y="6"/>
                      <a:pt x="170" y="5"/>
                    </a:cubicBezTo>
                    <a:cubicBezTo>
                      <a:pt x="170" y="5"/>
                      <a:pt x="170" y="6"/>
                      <a:pt x="170" y="7"/>
                    </a:cubicBezTo>
                    <a:cubicBezTo>
                      <a:pt x="170" y="9"/>
                      <a:pt x="170" y="10"/>
                      <a:pt x="170" y="10"/>
                    </a:cubicBezTo>
                    <a:cubicBezTo>
                      <a:pt x="169" y="9"/>
                      <a:pt x="170" y="8"/>
                      <a:pt x="169" y="6"/>
                    </a:cubicBezTo>
                    <a:cubicBezTo>
                      <a:pt x="168" y="4"/>
                      <a:pt x="167" y="5"/>
                      <a:pt x="168" y="7"/>
                    </a:cubicBezTo>
                    <a:cubicBezTo>
                      <a:pt x="168" y="7"/>
                      <a:pt x="168" y="7"/>
                      <a:pt x="168" y="6"/>
                    </a:cubicBez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70" y="11"/>
                      <a:pt x="169" y="10"/>
                    </a:cubicBezTo>
                    <a:cubicBezTo>
                      <a:pt x="170" y="12"/>
                      <a:pt x="169" y="12"/>
                      <a:pt x="169" y="12"/>
                    </a:cubicBezTo>
                    <a:cubicBezTo>
                      <a:pt x="169" y="11"/>
                      <a:pt x="168" y="11"/>
                      <a:pt x="168" y="10"/>
                    </a:cubicBezTo>
                    <a:cubicBezTo>
                      <a:pt x="168" y="12"/>
                      <a:pt x="168" y="13"/>
                      <a:pt x="167" y="13"/>
                    </a:cubicBezTo>
                    <a:cubicBezTo>
                      <a:pt x="165" y="10"/>
                      <a:pt x="166" y="15"/>
                      <a:pt x="165" y="15"/>
                    </a:cubicBezTo>
                    <a:cubicBezTo>
                      <a:pt x="165" y="12"/>
                      <a:pt x="164" y="10"/>
                      <a:pt x="164" y="9"/>
                    </a:cubicBezTo>
                    <a:cubicBezTo>
                      <a:pt x="163" y="8"/>
                      <a:pt x="164" y="9"/>
                      <a:pt x="163" y="9"/>
                    </a:cubicBezTo>
                    <a:cubicBezTo>
                      <a:pt x="163" y="10"/>
                      <a:pt x="164" y="13"/>
                      <a:pt x="164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3" y="14"/>
                      <a:pt x="164" y="17"/>
                      <a:pt x="163" y="17"/>
                    </a:cubicBezTo>
                    <a:cubicBezTo>
                      <a:pt x="161" y="16"/>
                      <a:pt x="160" y="17"/>
                      <a:pt x="158" y="1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9" y="20"/>
                      <a:pt x="156" y="18"/>
                      <a:pt x="156" y="20"/>
                    </a:cubicBezTo>
                    <a:cubicBezTo>
                      <a:pt x="154" y="20"/>
                      <a:pt x="154" y="24"/>
                      <a:pt x="152" y="21"/>
                    </a:cubicBezTo>
                    <a:cubicBezTo>
                      <a:pt x="150" y="24"/>
                      <a:pt x="149" y="26"/>
                      <a:pt x="146" y="27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6" y="27"/>
                      <a:pt x="144" y="24"/>
                      <a:pt x="144" y="24"/>
                    </a:cubicBezTo>
                    <a:cubicBezTo>
                      <a:pt x="145" y="26"/>
                      <a:pt x="145" y="27"/>
                      <a:pt x="145" y="29"/>
                    </a:cubicBezTo>
                    <a:cubicBezTo>
                      <a:pt x="143" y="28"/>
                      <a:pt x="143" y="31"/>
                      <a:pt x="143" y="33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3" y="35"/>
                      <a:pt x="140" y="33"/>
                      <a:pt x="139" y="34"/>
                    </a:cubicBezTo>
                    <a:cubicBezTo>
                      <a:pt x="138" y="33"/>
                      <a:pt x="137" y="32"/>
                      <a:pt x="137" y="32"/>
                    </a:cubicBezTo>
                    <a:cubicBezTo>
                      <a:pt x="138" y="35"/>
                      <a:pt x="138" y="35"/>
                      <a:pt x="138" y="37"/>
                    </a:cubicBezTo>
                    <a:cubicBezTo>
                      <a:pt x="137" y="38"/>
                      <a:pt x="136" y="38"/>
                      <a:pt x="134" y="38"/>
                    </a:cubicBezTo>
                    <a:cubicBezTo>
                      <a:pt x="135" y="43"/>
                      <a:pt x="130" y="43"/>
                      <a:pt x="129" y="47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9" y="51"/>
                      <a:pt x="123" y="50"/>
                      <a:pt x="122" y="54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19" y="51"/>
                      <a:pt x="119" y="53"/>
                      <a:pt x="121" y="55"/>
                    </a:cubicBezTo>
                    <a:cubicBezTo>
                      <a:pt x="120" y="55"/>
                      <a:pt x="121" y="58"/>
                      <a:pt x="119" y="56"/>
                    </a:cubicBezTo>
                    <a:cubicBezTo>
                      <a:pt x="117" y="56"/>
                      <a:pt x="119" y="58"/>
                      <a:pt x="119" y="59"/>
                    </a:cubicBezTo>
                    <a:cubicBezTo>
                      <a:pt x="117" y="59"/>
                      <a:pt x="116" y="60"/>
                      <a:pt x="116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4" y="59"/>
                      <a:pt x="114" y="59"/>
                    </a:cubicBezTo>
                    <a:cubicBezTo>
                      <a:pt x="114" y="60"/>
                      <a:pt x="112" y="60"/>
                      <a:pt x="115" y="63"/>
                    </a:cubicBezTo>
                    <a:cubicBezTo>
                      <a:pt x="112" y="62"/>
                      <a:pt x="114" y="67"/>
                      <a:pt x="110" y="66"/>
                    </a:cubicBezTo>
                    <a:cubicBezTo>
                      <a:pt x="111" y="67"/>
                      <a:pt x="111" y="67"/>
                      <a:pt x="112" y="68"/>
                    </a:cubicBezTo>
                    <a:cubicBezTo>
                      <a:pt x="110" y="69"/>
                      <a:pt x="108" y="68"/>
                      <a:pt x="108" y="71"/>
                    </a:cubicBezTo>
                    <a:cubicBezTo>
                      <a:pt x="108" y="71"/>
                      <a:pt x="107" y="69"/>
                      <a:pt x="106" y="69"/>
                    </a:cubicBezTo>
                    <a:cubicBezTo>
                      <a:pt x="107" y="70"/>
                      <a:pt x="108" y="71"/>
                      <a:pt x="108" y="71"/>
                    </a:cubicBezTo>
                    <a:cubicBezTo>
                      <a:pt x="108" y="75"/>
                      <a:pt x="103" y="73"/>
                      <a:pt x="101" y="75"/>
                    </a:cubicBezTo>
                    <a:cubicBezTo>
                      <a:pt x="100" y="80"/>
                      <a:pt x="97" y="82"/>
                      <a:pt x="94" y="86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8"/>
                      <a:pt x="89" y="85"/>
                      <a:pt x="92" y="89"/>
                    </a:cubicBezTo>
                    <a:cubicBezTo>
                      <a:pt x="92" y="89"/>
                      <a:pt x="91" y="90"/>
                      <a:pt x="90" y="88"/>
                    </a:cubicBezTo>
                    <a:cubicBezTo>
                      <a:pt x="91" y="91"/>
                      <a:pt x="86" y="89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5" y="91"/>
                      <a:pt x="86" y="94"/>
                      <a:pt x="84" y="94"/>
                    </a:cubicBezTo>
                    <a:cubicBezTo>
                      <a:pt x="84" y="94"/>
                      <a:pt x="84" y="94"/>
                      <a:pt x="83" y="93"/>
                    </a:cubicBezTo>
                    <a:cubicBezTo>
                      <a:pt x="81" y="92"/>
                      <a:pt x="85" y="96"/>
                      <a:pt x="82" y="94"/>
                    </a:cubicBezTo>
                    <a:cubicBezTo>
                      <a:pt x="81" y="94"/>
                      <a:pt x="83" y="96"/>
                      <a:pt x="83" y="95"/>
                    </a:cubicBezTo>
                    <a:cubicBezTo>
                      <a:pt x="80" y="97"/>
                      <a:pt x="79" y="102"/>
                      <a:pt x="78" y="105"/>
                    </a:cubicBezTo>
                    <a:cubicBezTo>
                      <a:pt x="74" y="105"/>
                      <a:pt x="72" y="101"/>
                      <a:pt x="73" y="104"/>
                    </a:cubicBezTo>
                    <a:cubicBezTo>
                      <a:pt x="72" y="104"/>
                      <a:pt x="74" y="105"/>
                      <a:pt x="74" y="105"/>
                    </a:cubicBezTo>
                    <a:cubicBezTo>
                      <a:pt x="74" y="106"/>
                      <a:pt x="69" y="103"/>
                      <a:pt x="71" y="105"/>
                    </a:cubicBezTo>
                    <a:cubicBezTo>
                      <a:pt x="73" y="106"/>
                      <a:pt x="72" y="106"/>
                      <a:pt x="73" y="107"/>
                    </a:cubicBezTo>
                    <a:cubicBezTo>
                      <a:pt x="70" y="107"/>
                      <a:pt x="68" y="106"/>
                      <a:pt x="69" y="108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70" y="111"/>
                      <a:pt x="68" y="111"/>
                      <a:pt x="71" y="115"/>
                    </a:cubicBezTo>
                    <a:cubicBezTo>
                      <a:pt x="66" y="122"/>
                      <a:pt x="64" y="129"/>
                      <a:pt x="60" y="136"/>
                    </a:cubicBezTo>
                    <a:cubicBezTo>
                      <a:pt x="54" y="142"/>
                      <a:pt x="52" y="150"/>
                      <a:pt x="46" y="155"/>
                    </a:cubicBezTo>
                    <a:cubicBezTo>
                      <a:pt x="42" y="154"/>
                      <a:pt x="42" y="155"/>
                      <a:pt x="42" y="157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3" y="158"/>
                      <a:pt x="40" y="158"/>
                      <a:pt x="43" y="159"/>
                    </a:cubicBezTo>
                    <a:cubicBezTo>
                      <a:pt x="41" y="162"/>
                      <a:pt x="40" y="164"/>
                      <a:pt x="38" y="167"/>
                    </a:cubicBezTo>
                    <a:cubicBezTo>
                      <a:pt x="38" y="166"/>
                      <a:pt x="36" y="165"/>
                      <a:pt x="36" y="165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7" y="167"/>
                      <a:pt x="38" y="168"/>
                      <a:pt x="39" y="168"/>
                    </a:cubicBezTo>
                    <a:cubicBezTo>
                      <a:pt x="38" y="176"/>
                      <a:pt x="29" y="180"/>
                      <a:pt x="26" y="186"/>
                    </a:cubicBezTo>
                    <a:cubicBezTo>
                      <a:pt x="24" y="187"/>
                      <a:pt x="24" y="190"/>
                      <a:pt x="24" y="192"/>
                    </a:cubicBezTo>
                    <a:cubicBezTo>
                      <a:pt x="18" y="195"/>
                      <a:pt x="13" y="199"/>
                      <a:pt x="13" y="205"/>
                    </a:cubicBezTo>
                    <a:cubicBezTo>
                      <a:pt x="13" y="205"/>
                      <a:pt x="6" y="201"/>
                      <a:pt x="6" y="1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14">
                <a:extLst>
                  <a:ext uri="{FF2B5EF4-FFF2-40B4-BE49-F238E27FC236}">
                    <a16:creationId xmlns:a16="http://schemas.microsoft.com/office/drawing/2014/main" id="{B68DD3A0-3147-42DC-A961-8368CF95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28194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215">
                <a:extLst>
                  <a:ext uri="{FF2B5EF4-FFF2-40B4-BE49-F238E27FC236}">
                    <a16:creationId xmlns:a16="http://schemas.microsoft.com/office/drawing/2014/main" id="{5AD1405B-952F-4412-9A6B-DF2FC1E7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216">
                <a:extLst>
                  <a:ext uri="{FF2B5EF4-FFF2-40B4-BE49-F238E27FC236}">
                    <a16:creationId xmlns:a16="http://schemas.microsoft.com/office/drawing/2014/main" id="{BCF629A8-6383-49C6-B0CA-7AE74666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8178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217">
                <a:extLst>
                  <a:ext uri="{FF2B5EF4-FFF2-40B4-BE49-F238E27FC236}">
                    <a16:creationId xmlns:a16="http://schemas.microsoft.com/office/drawing/2014/main" id="{74A64B76-9D61-4855-89D5-9B833CF8F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218">
                <a:extLst>
                  <a:ext uri="{FF2B5EF4-FFF2-40B4-BE49-F238E27FC236}">
                    <a16:creationId xmlns:a16="http://schemas.microsoft.com/office/drawing/2014/main" id="{12F9923D-7629-4813-BEC2-7A617EB3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013" y="281781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219">
                <a:extLst>
                  <a:ext uri="{FF2B5EF4-FFF2-40B4-BE49-F238E27FC236}">
                    <a16:creationId xmlns:a16="http://schemas.microsoft.com/office/drawing/2014/main" id="{74EEFB40-5368-46C4-A2BD-5B5FF6CCB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819400"/>
                <a:ext cx="0" cy="0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20">
                <a:extLst>
                  <a:ext uri="{FF2B5EF4-FFF2-40B4-BE49-F238E27FC236}">
                    <a16:creationId xmlns:a16="http://schemas.microsoft.com/office/drawing/2014/main" id="{C1CF4D2C-4C5A-429C-9FC0-FADE92B9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2820988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Rectangle 221">
                <a:extLst>
                  <a:ext uri="{FF2B5EF4-FFF2-40B4-BE49-F238E27FC236}">
                    <a16:creationId xmlns:a16="http://schemas.microsoft.com/office/drawing/2014/main" id="{93C4BC6F-5E86-43EB-8E67-0A31CC777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201" y="2843213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22">
                <a:extLst>
                  <a:ext uri="{FF2B5EF4-FFF2-40B4-BE49-F238E27FC236}">
                    <a16:creationId xmlns:a16="http://schemas.microsoft.com/office/drawing/2014/main" id="{A678D5AE-8626-4415-A048-8736A7D66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8527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23">
                <a:extLst>
                  <a:ext uri="{FF2B5EF4-FFF2-40B4-BE49-F238E27FC236}">
                    <a16:creationId xmlns:a16="http://schemas.microsoft.com/office/drawing/2014/main" id="{84513D43-3471-4C74-A131-E1C98CE3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8606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24">
                <a:extLst>
                  <a:ext uri="{FF2B5EF4-FFF2-40B4-BE49-F238E27FC236}">
                    <a16:creationId xmlns:a16="http://schemas.microsoft.com/office/drawing/2014/main" id="{E74D9639-D160-4F0F-A1C6-337B9A462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628900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3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25">
                <a:extLst>
                  <a:ext uri="{FF2B5EF4-FFF2-40B4-BE49-F238E27FC236}">
                    <a16:creationId xmlns:a16="http://schemas.microsoft.com/office/drawing/2014/main" id="{6EDDD5F2-B068-423D-B559-E1C463E4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901" y="2628900"/>
                <a:ext cx="77788" cy="153987"/>
              </a:xfrm>
              <a:custGeom>
                <a:avLst/>
                <a:gdLst>
                  <a:gd name="T0" fmla="*/ 22 w 223"/>
                  <a:gd name="T1" fmla="*/ 369 h 422"/>
                  <a:gd name="T2" fmla="*/ 28 w 223"/>
                  <a:gd name="T3" fmla="*/ 356 h 422"/>
                  <a:gd name="T4" fmla="*/ 34 w 223"/>
                  <a:gd name="T5" fmla="*/ 328 h 422"/>
                  <a:gd name="T6" fmla="*/ 38 w 223"/>
                  <a:gd name="T7" fmla="*/ 319 h 422"/>
                  <a:gd name="T8" fmla="*/ 55 w 223"/>
                  <a:gd name="T9" fmla="*/ 296 h 422"/>
                  <a:gd name="T10" fmla="*/ 60 w 223"/>
                  <a:gd name="T11" fmla="*/ 288 h 422"/>
                  <a:gd name="T12" fmla="*/ 68 w 223"/>
                  <a:gd name="T13" fmla="*/ 272 h 422"/>
                  <a:gd name="T14" fmla="*/ 75 w 223"/>
                  <a:gd name="T15" fmla="*/ 263 h 422"/>
                  <a:gd name="T16" fmla="*/ 76 w 223"/>
                  <a:gd name="T17" fmla="*/ 248 h 422"/>
                  <a:gd name="T18" fmla="*/ 76 w 223"/>
                  <a:gd name="T19" fmla="*/ 240 h 422"/>
                  <a:gd name="T20" fmla="*/ 83 w 223"/>
                  <a:gd name="T21" fmla="*/ 227 h 422"/>
                  <a:gd name="T22" fmla="*/ 89 w 223"/>
                  <a:gd name="T23" fmla="*/ 214 h 422"/>
                  <a:gd name="T24" fmla="*/ 92 w 223"/>
                  <a:gd name="T25" fmla="*/ 209 h 422"/>
                  <a:gd name="T26" fmla="*/ 93 w 223"/>
                  <a:gd name="T27" fmla="*/ 200 h 422"/>
                  <a:gd name="T28" fmla="*/ 101 w 223"/>
                  <a:gd name="T29" fmla="*/ 188 h 422"/>
                  <a:gd name="T30" fmla="*/ 107 w 223"/>
                  <a:gd name="T31" fmla="*/ 177 h 422"/>
                  <a:gd name="T32" fmla="*/ 115 w 223"/>
                  <a:gd name="T33" fmla="*/ 163 h 422"/>
                  <a:gd name="T34" fmla="*/ 122 w 223"/>
                  <a:gd name="T35" fmla="*/ 158 h 422"/>
                  <a:gd name="T36" fmla="*/ 121 w 223"/>
                  <a:gd name="T37" fmla="*/ 152 h 422"/>
                  <a:gd name="T38" fmla="*/ 126 w 223"/>
                  <a:gd name="T39" fmla="*/ 151 h 422"/>
                  <a:gd name="T40" fmla="*/ 127 w 223"/>
                  <a:gd name="T41" fmla="*/ 142 h 422"/>
                  <a:gd name="T42" fmla="*/ 133 w 223"/>
                  <a:gd name="T43" fmla="*/ 129 h 422"/>
                  <a:gd name="T44" fmla="*/ 140 w 223"/>
                  <a:gd name="T45" fmla="*/ 114 h 422"/>
                  <a:gd name="T46" fmla="*/ 145 w 223"/>
                  <a:gd name="T47" fmla="*/ 106 h 422"/>
                  <a:gd name="T48" fmla="*/ 154 w 223"/>
                  <a:gd name="T49" fmla="*/ 87 h 422"/>
                  <a:gd name="T50" fmla="*/ 159 w 223"/>
                  <a:gd name="T51" fmla="*/ 83 h 422"/>
                  <a:gd name="T52" fmla="*/ 163 w 223"/>
                  <a:gd name="T53" fmla="*/ 82 h 422"/>
                  <a:gd name="T54" fmla="*/ 166 w 223"/>
                  <a:gd name="T55" fmla="*/ 76 h 422"/>
                  <a:gd name="T56" fmla="*/ 169 w 223"/>
                  <a:gd name="T57" fmla="*/ 67 h 422"/>
                  <a:gd name="T58" fmla="*/ 168 w 223"/>
                  <a:gd name="T59" fmla="*/ 62 h 422"/>
                  <a:gd name="T60" fmla="*/ 169 w 223"/>
                  <a:gd name="T61" fmla="*/ 56 h 422"/>
                  <a:gd name="T62" fmla="*/ 177 w 223"/>
                  <a:gd name="T63" fmla="*/ 52 h 422"/>
                  <a:gd name="T64" fmla="*/ 181 w 223"/>
                  <a:gd name="T65" fmla="*/ 46 h 422"/>
                  <a:gd name="T66" fmla="*/ 185 w 223"/>
                  <a:gd name="T67" fmla="*/ 44 h 422"/>
                  <a:gd name="T68" fmla="*/ 179 w 223"/>
                  <a:gd name="T69" fmla="*/ 36 h 422"/>
                  <a:gd name="T70" fmla="*/ 186 w 223"/>
                  <a:gd name="T71" fmla="*/ 35 h 422"/>
                  <a:gd name="T72" fmla="*/ 196 w 223"/>
                  <a:gd name="T73" fmla="*/ 39 h 422"/>
                  <a:gd name="T74" fmla="*/ 190 w 223"/>
                  <a:gd name="T75" fmla="*/ 23 h 422"/>
                  <a:gd name="T76" fmla="*/ 206 w 223"/>
                  <a:gd name="T77" fmla="*/ 13 h 422"/>
                  <a:gd name="T78" fmla="*/ 213 w 223"/>
                  <a:gd name="T79" fmla="*/ 9 h 422"/>
                  <a:gd name="T80" fmla="*/ 218 w 223"/>
                  <a:gd name="T81" fmla="*/ 1 h 422"/>
                  <a:gd name="T82" fmla="*/ 222 w 223"/>
                  <a:gd name="T83" fmla="*/ 8 h 422"/>
                  <a:gd name="T84" fmla="*/ 216 w 223"/>
                  <a:gd name="T85" fmla="*/ 13 h 422"/>
                  <a:gd name="T86" fmla="*/ 210 w 223"/>
                  <a:gd name="T87" fmla="*/ 29 h 422"/>
                  <a:gd name="T88" fmla="*/ 199 w 223"/>
                  <a:gd name="T89" fmla="*/ 59 h 422"/>
                  <a:gd name="T90" fmla="*/ 186 w 223"/>
                  <a:gd name="T91" fmla="*/ 82 h 422"/>
                  <a:gd name="T92" fmla="*/ 166 w 223"/>
                  <a:gd name="T93" fmla="*/ 122 h 422"/>
                  <a:gd name="T94" fmla="*/ 156 w 223"/>
                  <a:gd name="T95" fmla="*/ 144 h 422"/>
                  <a:gd name="T96" fmla="*/ 134 w 223"/>
                  <a:gd name="T97" fmla="*/ 185 h 422"/>
                  <a:gd name="T98" fmla="*/ 120 w 223"/>
                  <a:gd name="T99" fmla="*/ 205 h 422"/>
                  <a:gd name="T100" fmla="*/ 105 w 223"/>
                  <a:gd name="T101" fmla="*/ 228 h 422"/>
                  <a:gd name="T102" fmla="*/ 91 w 223"/>
                  <a:gd name="T103" fmla="*/ 266 h 422"/>
                  <a:gd name="T104" fmla="*/ 50 w 223"/>
                  <a:gd name="T105" fmla="*/ 347 h 422"/>
                  <a:gd name="T106" fmla="*/ 27 w 223"/>
                  <a:gd name="T107" fmla="*/ 39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" h="422">
                    <a:moveTo>
                      <a:pt x="4" y="413"/>
                    </a:moveTo>
                    <a:cubicBezTo>
                      <a:pt x="0" y="405"/>
                      <a:pt x="9" y="401"/>
                      <a:pt x="8" y="394"/>
                    </a:cubicBezTo>
                    <a:cubicBezTo>
                      <a:pt x="8" y="393"/>
                      <a:pt x="11" y="395"/>
                      <a:pt x="11" y="393"/>
                    </a:cubicBezTo>
                    <a:cubicBezTo>
                      <a:pt x="8" y="386"/>
                      <a:pt x="15" y="378"/>
                      <a:pt x="22" y="373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1" y="370"/>
                      <a:pt x="22" y="369"/>
                    </a:cubicBezTo>
                    <a:cubicBezTo>
                      <a:pt x="23" y="369"/>
                      <a:pt x="23" y="370"/>
                      <a:pt x="24" y="370"/>
                    </a:cubicBezTo>
                    <a:cubicBezTo>
                      <a:pt x="22" y="369"/>
                      <a:pt x="24" y="367"/>
                      <a:pt x="23" y="366"/>
                    </a:cubicBezTo>
                    <a:cubicBezTo>
                      <a:pt x="24" y="366"/>
                      <a:pt x="25" y="367"/>
                      <a:pt x="27" y="366"/>
                    </a:cubicBezTo>
                    <a:cubicBezTo>
                      <a:pt x="25" y="364"/>
                      <a:pt x="25" y="364"/>
                      <a:pt x="25" y="364"/>
                    </a:cubicBezTo>
                    <a:cubicBezTo>
                      <a:pt x="20" y="360"/>
                      <a:pt x="28" y="360"/>
                      <a:pt x="26" y="355"/>
                    </a:cubicBezTo>
                    <a:cubicBezTo>
                      <a:pt x="27" y="356"/>
                      <a:pt x="27" y="356"/>
                      <a:pt x="28" y="356"/>
                    </a:cubicBezTo>
                    <a:cubicBezTo>
                      <a:pt x="26" y="350"/>
                      <a:pt x="30" y="345"/>
                      <a:pt x="31" y="339"/>
                    </a:cubicBezTo>
                    <a:cubicBezTo>
                      <a:pt x="32" y="339"/>
                      <a:pt x="33" y="340"/>
                      <a:pt x="34" y="340"/>
                    </a:cubicBezTo>
                    <a:cubicBezTo>
                      <a:pt x="32" y="339"/>
                      <a:pt x="32" y="337"/>
                      <a:pt x="32" y="336"/>
                    </a:cubicBezTo>
                    <a:cubicBezTo>
                      <a:pt x="35" y="336"/>
                      <a:pt x="31" y="332"/>
                      <a:pt x="33" y="331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2" y="329"/>
                      <a:pt x="36" y="330"/>
                      <a:pt x="34" y="328"/>
                    </a:cubicBezTo>
                    <a:cubicBezTo>
                      <a:pt x="36" y="328"/>
                      <a:pt x="36" y="328"/>
                      <a:pt x="36" y="328"/>
                    </a:cubicBezTo>
                    <a:cubicBezTo>
                      <a:pt x="33" y="326"/>
                      <a:pt x="39" y="327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6" y="324"/>
                      <a:pt x="38" y="324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1"/>
                      <a:pt x="41" y="320"/>
                      <a:pt x="38" y="319"/>
                    </a:cubicBezTo>
                    <a:cubicBezTo>
                      <a:pt x="41" y="319"/>
                      <a:pt x="38" y="322"/>
                      <a:pt x="42" y="322"/>
                    </a:cubicBezTo>
                    <a:cubicBezTo>
                      <a:pt x="42" y="318"/>
                      <a:pt x="43" y="314"/>
                      <a:pt x="45" y="311"/>
                    </a:cubicBezTo>
                    <a:cubicBezTo>
                      <a:pt x="46" y="307"/>
                      <a:pt x="48" y="304"/>
                      <a:pt x="50" y="301"/>
                    </a:cubicBezTo>
                    <a:cubicBezTo>
                      <a:pt x="51" y="300"/>
                      <a:pt x="52" y="300"/>
                      <a:pt x="53" y="301"/>
                    </a:cubicBezTo>
                    <a:cubicBezTo>
                      <a:pt x="53" y="300"/>
                      <a:pt x="54" y="298"/>
                      <a:pt x="53" y="296"/>
                    </a:cubicBezTo>
                    <a:cubicBezTo>
                      <a:pt x="53" y="297"/>
                      <a:pt x="54" y="297"/>
                      <a:pt x="55" y="296"/>
                    </a:cubicBezTo>
                    <a:cubicBezTo>
                      <a:pt x="56" y="296"/>
                      <a:pt x="52" y="294"/>
                      <a:pt x="54" y="293"/>
                    </a:cubicBezTo>
                    <a:cubicBezTo>
                      <a:pt x="55" y="294"/>
                      <a:pt x="55" y="294"/>
                      <a:pt x="57" y="295"/>
                    </a:cubicBezTo>
                    <a:cubicBezTo>
                      <a:pt x="55" y="293"/>
                      <a:pt x="56" y="291"/>
                      <a:pt x="56" y="290"/>
                    </a:cubicBezTo>
                    <a:cubicBezTo>
                      <a:pt x="57" y="290"/>
                      <a:pt x="57" y="290"/>
                      <a:pt x="58" y="291"/>
                    </a:cubicBezTo>
                    <a:cubicBezTo>
                      <a:pt x="56" y="288"/>
                      <a:pt x="59" y="288"/>
                      <a:pt x="59" y="286"/>
                    </a:cubicBezTo>
                    <a:cubicBezTo>
                      <a:pt x="60" y="288"/>
                      <a:pt x="60" y="288"/>
                      <a:pt x="60" y="288"/>
                    </a:cubicBezTo>
                    <a:cubicBezTo>
                      <a:pt x="63" y="287"/>
                      <a:pt x="57" y="285"/>
                      <a:pt x="59" y="284"/>
                    </a:cubicBezTo>
                    <a:cubicBezTo>
                      <a:pt x="59" y="285"/>
                      <a:pt x="60" y="285"/>
                      <a:pt x="61" y="285"/>
                    </a:cubicBezTo>
                    <a:cubicBezTo>
                      <a:pt x="59" y="282"/>
                      <a:pt x="61" y="280"/>
                      <a:pt x="61" y="278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2" y="276"/>
                      <a:pt x="64" y="275"/>
                      <a:pt x="64" y="272"/>
                    </a:cubicBezTo>
                    <a:cubicBezTo>
                      <a:pt x="65" y="272"/>
                      <a:pt x="67" y="275"/>
                      <a:pt x="68" y="272"/>
                    </a:cubicBezTo>
                    <a:cubicBezTo>
                      <a:pt x="65" y="271"/>
                      <a:pt x="68" y="268"/>
                      <a:pt x="64" y="268"/>
                    </a:cubicBezTo>
                    <a:cubicBezTo>
                      <a:pt x="66" y="266"/>
                      <a:pt x="68" y="264"/>
                      <a:pt x="68" y="263"/>
                    </a:cubicBezTo>
                    <a:cubicBezTo>
                      <a:pt x="68" y="264"/>
                      <a:pt x="72" y="264"/>
                      <a:pt x="71" y="265"/>
                    </a:cubicBezTo>
                    <a:cubicBezTo>
                      <a:pt x="74" y="265"/>
                      <a:pt x="74" y="265"/>
                      <a:pt x="74" y="265"/>
                    </a:cubicBezTo>
                    <a:cubicBezTo>
                      <a:pt x="75" y="266"/>
                      <a:pt x="73" y="266"/>
                      <a:pt x="74" y="267"/>
                    </a:cubicBezTo>
                    <a:cubicBezTo>
                      <a:pt x="75" y="266"/>
                      <a:pt x="74" y="263"/>
                      <a:pt x="75" y="263"/>
                    </a:cubicBezTo>
                    <a:cubicBezTo>
                      <a:pt x="74" y="261"/>
                      <a:pt x="71" y="258"/>
                      <a:pt x="72" y="256"/>
                    </a:cubicBezTo>
                    <a:cubicBezTo>
                      <a:pt x="73" y="257"/>
                      <a:pt x="76" y="257"/>
                      <a:pt x="76" y="258"/>
                    </a:cubicBezTo>
                    <a:cubicBezTo>
                      <a:pt x="71" y="252"/>
                      <a:pt x="71" y="252"/>
                      <a:pt x="71" y="252"/>
                    </a:cubicBezTo>
                    <a:cubicBezTo>
                      <a:pt x="72" y="251"/>
                      <a:pt x="74" y="253"/>
                      <a:pt x="74" y="252"/>
                    </a:cubicBezTo>
                    <a:cubicBezTo>
                      <a:pt x="73" y="251"/>
                      <a:pt x="73" y="250"/>
                      <a:pt x="72" y="250"/>
                    </a:cubicBezTo>
                    <a:cubicBezTo>
                      <a:pt x="73" y="250"/>
                      <a:pt x="73" y="247"/>
                      <a:pt x="76" y="248"/>
                    </a:cubicBezTo>
                    <a:cubicBezTo>
                      <a:pt x="77" y="248"/>
                      <a:pt x="76" y="249"/>
                      <a:pt x="78" y="249"/>
                    </a:cubicBezTo>
                    <a:cubicBezTo>
                      <a:pt x="78" y="248"/>
                      <a:pt x="77" y="247"/>
                      <a:pt x="78" y="246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9" y="246"/>
                      <a:pt x="78" y="243"/>
                      <a:pt x="76" y="243"/>
                    </a:cubicBezTo>
                    <a:cubicBezTo>
                      <a:pt x="76" y="244"/>
                      <a:pt x="78" y="244"/>
                      <a:pt x="77" y="244"/>
                    </a:cubicBezTo>
                    <a:cubicBezTo>
                      <a:pt x="75" y="243"/>
                      <a:pt x="76" y="241"/>
                      <a:pt x="76" y="240"/>
                    </a:cubicBezTo>
                    <a:cubicBezTo>
                      <a:pt x="77" y="240"/>
                      <a:pt x="77" y="241"/>
                      <a:pt x="78" y="242"/>
                    </a:cubicBezTo>
                    <a:cubicBezTo>
                      <a:pt x="77" y="239"/>
                      <a:pt x="77" y="236"/>
                      <a:pt x="77" y="234"/>
                    </a:cubicBezTo>
                    <a:cubicBezTo>
                      <a:pt x="76" y="233"/>
                      <a:pt x="79" y="236"/>
                      <a:pt x="78" y="236"/>
                    </a:cubicBezTo>
                    <a:cubicBezTo>
                      <a:pt x="82" y="235"/>
                      <a:pt x="78" y="229"/>
                      <a:pt x="82" y="229"/>
                    </a:cubicBezTo>
                    <a:cubicBezTo>
                      <a:pt x="82" y="230"/>
                      <a:pt x="80" y="228"/>
                      <a:pt x="80" y="228"/>
                    </a:cubicBezTo>
                    <a:cubicBezTo>
                      <a:pt x="81" y="227"/>
                      <a:pt x="83" y="229"/>
                      <a:pt x="83" y="227"/>
                    </a:cubicBezTo>
                    <a:cubicBezTo>
                      <a:pt x="84" y="228"/>
                      <a:pt x="83" y="226"/>
                      <a:pt x="83" y="225"/>
                    </a:cubicBezTo>
                    <a:cubicBezTo>
                      <a:pt x="83" y="224"/>
                      <a:pt x="84" y="225"/>
                      <a:pt x="84" y="226"/>
                    </a:cubicBezTo>
                    <a:cubicBezTo>
                      <a:pt x="83" y="224"/>
                      <a:pt x="84" y="219"/>
                      <a:pt x="87" y="218"/>
                    </a:cubicBezTo>
                    <a:cubicBezTo>
                      <a:pt x="86" y="217"/>
                      <a:pt x="85" y="214"/>
                      <a:pt x="85" y="214"/>
                    </a:cubicBezTo>
                    <a:cubicBezTo>
                      <a:pt x="87" y="215"/>
                      <a:pt x="87" y="215"/>
                      <a:pt x="87" y="215"/>
                    </a:cubicBezTo>
                    <a:cubicBezTo>
                      <a:pt x="88" y="215"/>
                      <a:pt x="88" y="213"/>
                      <a:pt x="89" y="214"/>
                    </a:cubicBezTo>
                    <a:cubicBezTo>
                      <a:pt x="88" y="212"/>
                      <a:pt x="89" y="220"/>
                      <a:pt x="88" y="217"/>
                    </a:cubicBezTo>
                    <a:cubicBezTo>
                      <a:pt x="90" y="218"/>
                      <a:pt x="86" y="213"/>
                      <a:pt x="89" y="215"/>
                    </a:cubicBezTo>
                    <a:cubicBezTo>
                      <a:pt x="89" y="214"/>
                      <a:pt x="88" y="211"/>
                      <a:pt x="90" y="211"/>
                    </a:cubicBezTo>
                    <a:cubicBezTo>
                      <a:pt x="90" y="212"/>
                      <a:pt x="92" y="214"/>
                      <a:pt x="92" y="213"/>
                    </a:cubicBezTo>
                    <a:cubicBezTo>
                      <a:pt x="93" y="211"/>
                      <a:pt x="92" y="212"/>
                      <a:pt x="92" y="210"/>
                    </a:cubicBezTo>
                    <a:cubicBezTo>
                      <a:pt x="92" y="209"/>
                      <a:pt x="92" y="209"/>
                      <a:pt x="92" y="209"/>
                    </a:cubicBezTo>
                    <a:cubicBezTo>
                      <a:pt x="90" y="208"/>
                      <a:pt x="93" y="208"/>
                      <a:pt x="90" y="207"/>
                    </a:cubicBezTo>
                    <a:cubicBezTo>
                      <a:pt x="92" y="208"/>
                      <a:pt x="91" y="204"/>
                      <a:pt x="94" y="206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6" y="207"/>
                      <a:pt x="94" y="205"/>
                      <a:pt x="93" y="204"/>
                    </a:cubicBezTo>
                    <a:cubicBezTo>
                      <a:pt x="94" y="204"/>
                      <a:pt x="94" y="204"/>
                      <a:pt x="95" y="204"/>
                    </a:cubicBezTo>
                    <a:cubicBezTo>
                      <a:pt x="91" y="202"/>
                      <a:pt x="96" y="203"/>
                      <a:pt x="93" y="200"/>
                    </a:cubicBezTo>
                    <a:cubicBezTo>
                      <a:pt x="95" y="200"/>
                      <a:pt x="96" y="197"/>
                      <a:pt x="98" y="197"/>
                    </a:cubicBezTo>
                    <a:cubicBezTo>
                      <a:pt x="98" y="195"/>
                      <a:pt x="97" y="194"/>
                      <a:pt x="99" y="193"/>
                    </a:cubicBezTo>
                    <a:cubicBezTo>
                      <a:pt x="99" y="193"/>
                      <a:pt x="99" y="194"/>
                      <a:pt x="99" y="194"/>
                    </a:cubicBezTo>
                    <a:cubicBezTo>
                      <a:pt x="101" y="194"/>
                      <a:pt x="100" y="193"/>
                      <a:pt x="100" y="192"/>
                    </a:cubicBezTo>
                    <a:cubicBezTo>
                      <a:pt x="100" y="193"/>
                      <a:pt x="103" y="192"/>
                      <a:pt x="105" y="192"/>
                    </a:cubicBezTo>
                    <a:cubicBezTo>
                      <a:pt x="104" y="190"/>
                      <a:pt x="102" y="189"/>
                      <a:pt x="101" y="188"/>
                    </a:cubicBezTo>
                    <a:cubicBezTo>
                      <a:pt x="105" y="189"/>
                      <a:pt x="101" y="184"/>
                      <a:pt x="105" y="185"/>
                    </a:cubicBezTo>
                    <a:cubicBezTo>
                      <a:pt x="105" y="185"/>
                      <a:pt x="105" y="187"/>
                      <a:pt x="107" y="187"/>
                    </a:cubicBezTo>
                    <a:cubicBezTo>
                      <a:pt x="111" y="188"/>
                      <a:pt x="105" y="183"/>
                      <a:pt x="108" y="182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2"/>
                      <a:pt x="104" y="178"/>
                      <a:pt x="107" y="180"/>
                    </a:cubicBezTo>
                    <a:cubicBezTo>
                      <a:pt x="107" y="179"/>
                      <a:pt x="110" y="178"/>
                      <a:pt x="107" y="177"/>
                    </a:cubicBezTo>
                    <a:cubicBezTo>
                      <a:pt x="111" y="176"/>
                      <a:pt x="109" y="169"/>
                      <a:pt x="115" y="171"/>
                    </a:cubicBezTo>
                    <a:cubicBezTo>
                      <a:pt x="115" y="170"/>
                      <a:pt x="116" y="169"/>
                      <a:pt x="114" y="169"/>
                    </a:cubicBezTo>
                    <a:cubicBezTo>
                      <a:pt x="112" y="168"/>
                      <a:pt x="115" y="170"/>
                      <a:pt x="114" y="170"/>
                    </a:cubicBezTo>
                    <a:cubicBezTo>
                      <a:pt x="114" y="170"/>
                      <a:pt x="113" y="169"/>
                      <a:pt x="113" y="169"/>
                    </a:cubicBezTo>
                    <a:cubicBezTo>
                      <a:pt x="114" y="168"/>
                      <a:pt x="114" y="168"/>
                      <a:pt x="116" y="170"/>
                    </a:cubicBezTo>
                    <a:cubicBezTo>
                      <a:pt x="119" y="169"/>
                      <a:pt x="112" y="165"/>
                      <a:pt x="115" y="163"/>
                    </a:cubicBezTo>
                    <a:cubicBezTo>
                      <a:pt x="116" y="164"/>
                      <a:pt x="117" y="164"/>
                      <a:pt x="117" y="163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7" y="160"/>
                      <a:pt x="119" y="162"/>
                      <a:pt x="121" y="163"/>
                    </a:cubicBezTo>
                    <a:cubicBezTo>
                      <a:pt x="121" y="162"/>
                      <a:pt x="122" y="161"/>
                      <a:pt x="120" y="160"/>
                    </a:cubicBezTo>
                    <a:cubicBezTo>
                      <a:pt x="123" y="160"/>
                      <a:pt x="123" y="160"/>
                      <a:pt x="123" y="160"/>
                    </a:cubicBezTo>
                    <a:cubicBezTo>
                      <a:pt x="121" y="160"/>
                      <a:pt x="123" y="159"/>
                      <a:pt x="122" y="158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8"/>
                      <a:pt x="124" y="157"/>
                    </a:cubicBezTo>
                    <a:cubicBezTo>
                      <a:pt x="122" y="157"/>
                      <a:pt x="121" y="157"/>
                      <a:pt x="120" y="158"/>
                    </a:cubicBezTo>
                    <a:cubicBezTo>
                      <a:pt x="120" y="157"/>
                      <a:pt x="120" y="156"/>
                      <a:pt x="120" y="155"/>
                    </a:cubicBezTo>
                    <a:cubicBezTo>
                      <a:pt x="122" y="156"/>
                      <a:pt x="122" y="154"/>
                      <a:pt x="122" y="154"/>
                    </a:cubicBezTo>
                    <a:cubicBezTo>
                      <a:pt x="123" y="153"/>
                      <a:pt x="121" y="152"/>
                      <a:pt x="121" y="152"/>
                    </a:cubicBezTo>
                    <a:cubicBezTo>
                      <a:pt x="122" y="152"/>
                      <a:pt x="122" y="151"/>
                      <a:pt x="123" y="152"/>
                    </a:cubicBezTo>
                    <a:cubicBezTo>
                      <a:pt x="124" y="153"/>
                      <a:pt x="122" y="152"/>
                      <a:pt x="123" y="153"/>
                    </a:cubicBezTo>
                    <a:cubicBezTo>
                      <a:pt x="124" y="153"/>
                      <a:pt x="125" y="154"/>
                      <a:pt x="125" y="152"/>
                    </a:cubicBezTo>
                    <a:cubicBezTo>
                      <a:pt x="124" y="151"/>
                      <a:pt x="121" y="150"/>
                      <a:pt x="123" y="149"/>
                    </a:cubicBezTo>
                    <a:cubicBezTo>
                      <a:pt x="123" y="150"/>
                      <a:pt x="124" y="151"/>
                      <a:pt x="124" y="151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4" y="148"/>
                      <a:pt x="126" y="147"/>
                      <a:pt x="124" y="146"/>
                    </a:cubicBezTo>
                    <a:cubicBezTo>
                      <a:pt x="124" y="145"/>
                      <a:pt x="126" y="145"/>
                      <a:pt x="127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8" y="145"/>
                      <a:pt x="128" y="143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0"/>
                      <a:pt x="128" y="139"/>
                    </a:cubicBezTo>
                    <a:cubicBezTo>
                      <a:pt x="130" y="139"/>
                      <a:pt x="135" y="143"/>
                      <a:pt x="133" y="140"/>
                    </a:cubicBezTo>
                    <a:cubicBezTo>
                      <a:pt x="134" y="139"/>
                      <a:pt x="131" y="137"/>
                      <a:pt x="130" y="136"/>
                    </a:cubicBezTo>
                    <a:cubicBezTo>
                      <a:pt x="132" y="135"/>
                      <a:pt x="130" y="131"/>
                      <a:pt x="134" y="131"/>
                    </a:cubicBezTo>
                    <a:cubicBezTo>
                      <a:pt x="134" y="130"/>
                      <a:pt x="133" y="130"/>
                      <a:pt x="133" y="129"/>
                    </a:cubicBezTo>
                    <a:cubicBezTo>
                      <a:pt x="135" y="127"/>
                      <a:pt x="135" y="122"/>
                      <a:pt x="139" y="121"/>
                    </a:cubicBezTo>
                    <a:cubicBezTo>
                      <a:pt x="140" y="123"/>
                      <a:pt x="141" y="123"/>
                      <a:pt x="142" y="123"/>
                    </a:cubicBezTo>
                    <a:cubicBezTo>
                      <a:pt x="141" y="121"/>
                      <a:pt x="144" y="123"/>
                      <a:pt x="142" y="121"/>
                    </a:cubicBezTo>
                    <a:cubicBezTo>
                      <a:pt x="140" y="120"/>
                      <a:pt x="139" y="120"/>
                      <a:pt x="138" y="120"/>
                    </a:cubicBezTo>
                    <a:cubicBezTo>
                      <a:pt x="138" y="118"/>
                      <a:pt x="140" y="115"/>
                      <a:pt x="142" y="115"/>
                    </a:cubicBezTo>
                    <a:cubicBezTo>
                      <a:pt x="141" y="115"/>
                      <a:pt x="141" y="115"/>
                      <a:pt x="140" y="114"/>
                    </a:cubicBezTo>
                    <a:cubicBezTo>
                      <a:pt x="143" y="116"/>
                      <a:pt x="144" y="115"/>
                      <a:pt x="144" y="113"/>
                    </a:cubicBezTo>
                    <a:cubicBezTo>
                      <a:pt x="142" y="112"/>
                      <a:pt x="142" y="112"/>
                      <a:pt x="142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2"/>
                      <a:pt x="141" y="110"/>
                      <a:pt x="143" y="110"/>
                    </a:cubicBezTo>
                    <a:cubicBezTo>
                      <a:pt x="144" y="110"/>
                      <a:pt x="145" y="110"/>
                      <a:pt x="145" y="111"/>
                    </a:cubicBezTo>
                    <a:cubicBezTo>
                      <a:pt x="145" y="109"/>
                      <a:pt x="143" y="106"/>
                      <a:pt x="145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106"/>
                      <a:pt x="147" y="104"/>
                      <a:pt x="146" y="104"/>
                    </a:cubicBezTo>
                    <a:cubicBezTo>
                      <a:pt x="148" y="103"/>
                      <a:pt x="149" y="102"/>
                      <a:pt x="152" y="103"/>
                    </a:cubicBezTo>
                    <a:cubicBezTo>
                      <a:pt x="149" y="97"/>
                      <a:pt x="151" y="92"/>
                      <a:pt x="154" y="88"/>
                    </a:cubicBezTo>
                    <a:cubicBezTo>
                      <a:pt x="155" y="89"/>
                      <a:pt x="155" y="89"/>
                      <a:pt x="155" y="89"/>
                    </a:cubicBezTo>
                    <a:cubicBezTo>
                      <a:pt x="157" y="89"/>
                      <a:pt x="153" y="87"/>
                      <a:pt x="154" y="87"/>
                    </a:cubicBezTo>
                    <a:cubicBezTo>
                      <a:pt x="155" y="88"/>
                      <a:pt x="157" y="88"/>
                      <a:pt x="158" y="89"/>
                    </a:cubicBezTo>
                    <a:cubicBezTo>
                      <a:pt x="160" y="89"/>
                      <a:pt x="157" y="86"/>
                      <a:pt x="157" y="85"/>
                    </a:cubicBezTo>
                    <a:cubicBezTo>
                      <a:pt x="156" y="84"/>
                      <a:pt x="158" y="86"/>
                      <a:pt x="156" y="85"/>
                    </a:cubicBezTo>
                    <a:cubicBezTo>
                      <a:pt x="155" y="85"/>
                      <a:pt x="158" y="84"/>
                      <a:pt x="156" y="82"/>
                    </a:cubicBezTo>
                    <a:cubicBezTo>
                      <a:pt x="157" y="82"/>
                      <a:pt x="159" y="84"/>
                      <a:pt x="160" y="84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2" y="83"/>
                      <a:pt x="162" y="88"/>
                      <a:pt x="167" y="89"/>
                    </a:cubicBezTo>
                    <a:cubicBezTo>
                      <a:pt x="167" y="88"/>
                      <a:pt x="167" y="88"/>
                      <a:pt x="167" y="88"/>
                    </a:cubicBezTo>
                    <a:cubicBezTo>
                      <a:pt x="170" y="89"/>
                      <a:pt x="168" y="92"/>
                      <a:pt x="170" y="90"/>
                    </a:cubicBezTo>
                    <a:cubicBezTo>
                      <a:pt x="170" y="89"/>
                      <a:pt x="167" y="86"/>
                      <a:pt x="165" y="86"/>
                    </a:cubicBezTo>
                    <a:cubicBezTo>
                      <a:pt x="166" y="84"/>
                      <a:pt x="160" y="82"/>
                      <a:pt x="161" y="80"/>
                    </a:cubicBezTo>
                    <a:cubicBezTo>
                      <a:pt x="163" y="80"/>
                      <a:pt x="161" y="82"/>
                      <a:pt x="163" y="82"/>
                    </a:cubicBezTo>
                    <a:cubicBezTo>
                      <a:pt x="165" y="83"/>
                      <a:pt x="163" y="80"/>
                      <a:pt x="164" y="80"/>
                    </a:cubicBezTo>
                    <a:cubicBezTo>
                      <a:pt x="163" y="80"/>
                      <a:pt x="161" y="78"/>
                      <a:pt x="161" y="77"/>
                    </a:cubicBezTo>
                    <a:cubicBezTo>
                      <a:pt x="162" y="77"/>
                      <a:pt x="163" y="79"/>
                      <a:pt x="164" y="78"/>
                    </a:cubicBezTo>
                    <a:cubicBezTo>
                      <a:pt x="162" y="77"/>
                      <a:pt x="162" y="75"/>
                      <a:pt x="161" y="75"/>
                    </a:cubicBezTo>
                    <a:cubicBezTo>
                      <a:pt x="158" y="73"/>
                      <a:pt x="162" y="74"/>
                      <a:pt x="160" y="72"/>
                    </a:cubicBezTo>
                    <a:cubicBezTo>
                      <a:pt x="163" y="73"/>
                      <a:pt x="164" y="76"/>
                      <a:pt x="166" y="76"/>
                    </a:cubicBezTo>
                    <a:cubicBezTo>
                      <a:pt x="164" y="75"/>
                      <a:pt x="165" y="72"/>
                      <a:pt x="161" y="71"/>
                    </a:cubicBezTo>
                    <a:cubicBezTo>
                      <a:pt x="162" y="71"/>
                      <a:pt x="164" y="72"/>
                      <a:pt x="165" y="73"/>
                    </a:cubicBezTo>
                    <a:cubicBezTo>
                      <a:pt x="167" y="73"/>
                      <a:pt x="162" y="68"/>
                      <a:pt x="167" y="71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5" y="69"/>
                      <a:pt x="166" y="69"/>
                      <a:pt x="168" y="69"/>
                    </a:cubicBezTo>
                    <a:cubicBezTo>
                      <a:pt x="168" y="68"/>
                      <a:pt x="166" y="65"/>
                      <a:pt x="169" y="67"/>
                    </a:cubicBezTo>
                    <a:cubicBezTo>
                      <a:pt x="169" y="67"/>
                      <a:pt x="170" y="65"/>
                      <a:pt x="168" y="64"/>
                    </a:cubicBezTo>
                    <a:cubicBezTo>
                      <a:pt x="166" y="65"/>
                      <a:pt x="169" y="66"/>
                      <a:pt x="165" y="65"/>
                    </a:cubicBezTo>
                    <a:cubicBezTo>
                      <a:pt x="168" y="66"/>
                      <a:pt x="166" y="64"/>
                      <a:pt x="165" y="62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66" y="62"/>
                      <a:pt x="167" y="62"/>
                      <a:pt x="166" y="61"/>
                    </a:cubicBezTo>
                    <a:cubicBezTo>
                      <a:pt x="167" y="61"/>
                      <a:pt x="168" y="62"/>
                      <a:pt x="168" y="62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58"/>
                      <a:pt x="170" y="62"/>
                      <a:pt x="170" y="60"/>
                    </a:cubicBezTo>
                    <a:cubicBezTo>
                      <a:pt x="171" y="62"/>
                      <a:pt x="171" y="62"/>
                      <a:pt x="171" y="62"/>
                    </a:cubicBezTo>
                    <a:cubicBezTo>
                      <a:pt x="171" y="61"/>
                      <a:pt x="173" y="62"/>
                      <a:pt x="173" y="61"/>
                    </a:cubicBezTo>
                    <a:cubicBezTo>
                      <a:pt x="171" y="60"/>
                      <a:pt x="169" y="58"/>
                      <a:pt x="168" y="57"/>
                    </a:cubicBezTo>
                    <a:cubicBezTo>
                      <a:pt x="168" y="55"/>
                      <a:pt x="170" y="58"/>
                      <a:pt x="169" y="56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58"/>
                      <a:pt x="174" y="59"/>
                      <a:pt x="174" y="58"/>
                    </a:cubicBezTo>
                    <a:cubicBezTo>
                      <a:pt x="174" y="57"/>
                      <a:pt x="172" y="54"/>
                      <a:pt x="171" y="55"/>
                    </a:cubicBezTo>
                    <a:cubicBezTo>
                      <a:pt x="171" y="54"/>
                      <a:pt x="173" y="54"/>
                      <a:pt x="174" y="55"/>
                    </a:cubicBezTo>
                    <a:cubicBezTo>
                      <a:pt x="174" y="53"/>
                      <a:pt x="172" y="54"/>
                      <a:pt x="171" y="52"/>
                    </a:cubicBezTo>
                    <a:cubicBezTo>
                      <a:pt x="173" y="53"/>
                      <a:pt x="175" y="52"/>
                      <a:pt x="177" y="52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7"/>
                      <a:pt x="182" y="55"/>
                      <a:pt x="184" y="57"/>
                    </a:cubicBezTo>
                    <a:cubicBezTo>
                      <a:pt x="185" y="57"/>
                      <a:pt x="184" y="55"/>
                      <a:pt x="184" y="55"/>
                    </a:cubicBezTo>
                    <a:cubicBezTo>
                      <a:pt x="179" y="54"/>
                      <a:pt x="180" y="50"/>
                      <a:pt x="176" y="48"/>
                    </a:cubicBezTo>
                    <a:cubicBezTo>
                      <a:pt x="176" y="45"/>
                      <a:pt x="185" y="52"/>
                      <a:pt x="181" y="46"/>
                    </a:cubicBezTo>
                    <a:cubicBezTo>
                      <a:pt x="180" y="46"/>
                      <a:pt x="178" y="44"/>
                      <a:pt x="178" y="46"/>
                    </a:cubicBezTo>
                    <a:cubicBezTo>
                      <a:pt x="179" y="44"/>
                      <a:pt x="175" y="43"/>
                      <a:pt x="177" y="42"/>
                    </a:cubicBezTo>
                    <a:cubicBezTo>
                      <a:pt x="178" y="44"/>
                      <a:pt x="182" y="43"/>
                      <a:pt x="183" y="46"/>
                    </a:cubicBezTo>
                    <a:cubicBezTo>
                      <a:pt x="182" y="45"/>
                      <a:pt x="181" y="46"/>
                      <a:pt x="182" y="46"/>
                    </a:cubicBezTo>
                    <a:cubicBezTo>
                      <a:pt x="183" y="47"/>
                      <a:pt x="185" y="49"/>
                      <a:pt x="186" y="47"/>
                    </a:cubicBezTo>
                    <a:cubicBezTo>
                      <a:pt x="186" y="46"/>
                      <a:pt x="187" y="45"/>
                      <a:pt x="185" y="44"/>
                    </a:cubicBezTo>
                    <a:cubicBezTo>
                      <a:pt x="183" y="43"/>
                      <a:pt x="184" y="46"/>
                      <a:pt x="182" y="44"/>
                    </a:cubicBezTo>
                    <a:cubicBezTo>
                      <a:pt x="183" y="42"/>
                      <a:pt x="186" y="43"/>
                      <a:pt x="183" y="41"/>
                    </a:cubicBezTo>
                    <a:cubicBezTo>
                      <a:pt x="182" y="42"/>
                      <a:pt x="180" y="41"/>
                      <a:pt x="179" y="40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2" y="38"/>
                      <a:pt x="178" y="37"/>
                      <a:pt x="179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4" y="38"/>
                      <a:pt x="180" y="38"/>
                      <a:pt x="184" y="40"/>
                    </a:cubicBezTo>
                    <a:cubicBezTo>
                      <a:pt x="184" y="39"/>
                      <a:pt x="183" y="38"/>
                      <a:pt x="184" y="37"/>
                    </a:cubicBezTo>
                    <a:cubicBezTo>
                      <a:pt x="185" y="37"/>
                      <a:pt x="184" y="38"/>
                      <a:pt x="185" y="38"/>
                    </a:cubicBezTo>
                    <a:cubicBezTo>
                      <a:pt x="185" y="38"/>
                      <a:pt x="190" y="40"/>
                      <a:pt x="188" y="37"/>
                    </a:cubicBezTo>
                    <a:cubicBezTo>
                      <a:pt x="188" y="35"/>
                      <a:pt x="187" y="36"/>
                      <a:pt x="186" y="35"/>
                    </a:cubicBezTo>
                    <a:cubicBezTo>
                      <a:pt x="186" y="33"/>
                      <a:pt x="185" y="32"/>
                      <a:pt x="186" y="30"/>
                    </a:cubicBezTo>
                    <a:cubicBezTo>
                      <a:pt x="188" y="32"/>
                      <a:pt x="187" y="28"/>
                      <a:pt x="189" y="31"/>
                    </a:cubicBezTo>
                    <a:cubicBezTo>
                      <a:pt x="187" y="31"/>
                      <a:pt x="186" y="34"/>
                      <a:pt x="188" y="36"/>
                    </a:cubicBezTo>
                    <a:cubicBezTo>
                      <a:pt x="192" y="37"/>
                      <a:pt x="187" y="37"/>
                      <a:pt x="190" y="40"/>
                    </a:cubicBezTo>
                    <a:cubicBezTo>
                      <a:pt x="191" y="38"/>
                      <a:pt x="194" y="40"/>
                      <a:pt x="196" y="41"/>
                    </a:cubicBezTo>
                    <a:cubicBezTo>
                      <a:pt x="197" y="41"/>
                      <a:pt x="196" y="40"/>
                      <a:pt x="196" y="39"/>
                    </a:cubicBezTo>
                    <a:cubicBezTo>
                      <a:pt x="194" y="38"/>
                      <a:pt x="194" y="38"/>
                      <a:pt x="192" y="37"/>
                    </a:cubicBezTo>
                    <a:cubicBezTo>
                      <a:pt x="193" y="36"/>
                      <a:pt x="193" y="33"/>
                      <a:pt x="192" y="31"/>
                    </a:cubicBezTo>
                    <a:cubicBezTo>
                      <a:pt x="193" y="31"/>
                      <a:pt x="195" y="33"/>
                      <a:pt x="195" y="34"/>
                    </a:cubicBezTo>
                    <a:cubicBezTo>
                      <a:pt x="195" y="31"/>
                      <a:pt x="197" y="29"/>
                      <a:pt x="198" y="27"/>
                    </a:cubicBezTo>
                    <a:cubicBezTo>
                      <a:pt x="194" y="27"/>
                      <a:pt x="199" y="25"/>
                      <a:pt x="196" y="24"/>
                    </a:cubicBezTo>
                    <a:cubicBezTo>
                      <a:pt x="194" y="25"/>
                      <a:pt x="192" y="24"/>
                      <a:pt x="190" y="23"/>
                    </a:cubicBezTo>
                    <a:cubicBezTo>
                      <a:pt x="191" y="22"/>
                      <a:pt x="192" y="24"/>
                      <a:pt x="193" y="24"/>
                    </a:cubicBezTo>
                    <a:cubicBezTo>
                      <a:pt x="191" y="22"/>
                      <a:pt x="196" y="24"/>
                      <a:pt x="194" y="22"/>
                    </a:cubicBezTo>
                    <a:cubicBezTo>
                      <a:pt x="194" y="24"/>
                      <a:pt x="198" y="24"/>
                      <a:pt x="200" y="26"/>
                    </a:cubicBezTo>
                    <a:cubicBezTo>
                      <a:pt x="199" y="24"/>
                      <a:pt x="202" y="27"/>
                      <a:pt x="203" y="26"/>
                    </a:cubicBezTo>
                    <a:cubicBezTo>
                      <a:pt x="202" y="24"/>
                      <a:pt x="202" y="21"/>
                      <a:pt x="202" y="20"/>
                    </a:cubicBezTo>
                    <a:cubicBezTo>
                      <a:pt x="206" y="19"/>
                      <a:pt x="205" y="15"/>
                      <a:pt x="206" y="13"/>
                    </a:cubicBezTo>
                    <a:cubicBezTo>
                      <a:pt x="208" y="13"/>
                      <a:pt x="210" y="15"/>
                      <a:pt x="211" y="14"/>
                    </a:cubicBezTo>
                    <a:cubicBezTo>
                      <a:pt x="212" y="13"/>
                      <a:pt x="208" y="13"/>
                      <a:pt x="210" y="13"/>
                    </a:cubicBezTo>
                    <a:cubicBezTo>
                      <a:pt x="210" y="13"/>
                      <a:pt x="210" y="13"/>
                      <a:pt x="210" y="13"/>
                    </a:cubicBezTo>
                    <a:cubicBezTo>
                      <a:pt x="210" y="12"/>
                      <a:pt x="214" y="11"/>
                      <a:pt x="210" y="8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3" y="10"/>
                      <a:pt x="213" y="10"/>
                      <a:pt x="213" y="9"/>
                    </a:cubicBezTo>
                    <a:cubicBezTo>
                      <a:pt x="214" y="10"/>
                      <a:pt x="215" y="10"/>
                      <a:pt x="215" y="11"/>
                    </a:cubicBezTo>
                    <a:cubicBezTo>
                      <a:pt x="218" y="11"/>
                      <a:pt x="216" y="8"/>
                      <a:pt x="217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4"/>
                      <a:pt x="217" y="4"/>
                      <a:pt x="217" y="2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20" y="2"/>
                      <a:pt x="222" y="2"/>
                      <a:pt x="221" y="0"/>
                    </a:cubicBezTo>
                    <a:cubicBezTo>
                      <a:pt x="223" y="6"/>
                      <a:pt x="223" y="6"/>
                      <a:pt x="223" y="6"/>
                    </a:cubicBezTo>
                    <a:cubicBezTo>
                      <a:pt x="222" y="6"/>
                      <a:pt x="222" y="4"/>
                      <a:pt x="220" y="3"/>
                    </a:cubicBezTo>
                    <a:cubicBezTo>
                      <a:pt x="218" y="3"/>
                      <a:pt x="217" y="5"/>
                      <a:pt x="219" y="6"/>
                    </a:cubicBezTo>
                    <a:cubicBezTo>
                      <a:pt x="219" y="5"/>
                      <a:pt x="219" y="5"/>
                      <a:pt x="219" y="4"/>
                    </a:cubicBezTo>
                    <a:cubicBezTo>
                      <a:pt x="221" y="6"/>
                      <a:pt x="221" y="6"/>
                      <a:pt x="222" y="8"/>
                    </a:cubicBezTo>
                    <a:cubicBezTo>
                      <a:pt x="222" y="8"/>
                      <a:pt x="223" y="7"/>
                      <a:pt x="223" y="7"/>
                    </a:cubicBezTo>
                    <a:cubicBezTo>
                      <a:pt x="223" y="8"/>
                      <a:pt x="223" y="9"/>
                      <a:pt x="223" y="10"/>
                    </a:cubicBezTo>
                    <a:cubicBezTo>
                      <a:pt x="222" y="9"/>
                      <a:pt x="221" y="10"/>
                      <a:pt x="220" y="9"/>
                    </a:cubicBezTo>
                    <a:cubicBezTo>
                      <a:pt x="222" y="10"/>
                      <a:pt x="222" y="12"/>
                      <a:pt x="221" y="13"/>
                    </a:cubicBezTo>
                    <a:cubicBezTo>
                      <a:pt x="218" y="13"/>
                      <a:pt x="221" y="17"/>
                      <a:pt x="220" y="18"/>
                    </a:cubicBezTo>
                    <a:cubicBezTo>
                      <a:pt x="218" y="16"/>
                      <a:pt x="216" y="14"/>
                      <a:pt x="216" y="13"/>
                    </a:cubicBezTo>
                    <a:cubicBezTo>
                      <a:pt x="214" y="13"/>
                      <a:pt x="215" y="14"/>
                      <a:pt x="214" y="14"/>
                    </a:cubicBezTo>
                    <a:cubicBezTo>
                      <a:pt x="215" y="16"/>
                      <a:pt x="217" y="17"/>
                      <a:pt x="218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20"/>
                      <a:pt x="219" y="21"/>
                      <a:pt x="217" y="23"/>
                    </a:cubicBezTo>
                    <a:cubicBezTo>
                      <a:pt x="215" y="25"/>
                      <a:pt x="213" y="28"/>
                      <a:pt x="212" y="30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3" y="32"/>
                      <a:pt x="210" y="33"/>
                      <a:pt x="210" y="36"/>
                    </a:cubicBezTo>
                    <a:cubicBezTo>
                      <a:pt x="207" y="37"/>
                      <a:pt x="209" y="42"/>
                      <a:pt x="205" y="42"/>
                    </a:cubicBezTo>
                    <a:cubicBezTo>
                      <a:pt x="204" y="47"/>
                      <a:pt x="203" y="52"/>
                      <a:pt x="200" y="56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9" y="56"/>
                      <a:pt x="196" y="54"/>
                      <a:pt x="196" y="55"/>
                    </a:cubicBezTo>
                    <a:cubicBezTo>
                      <a:pt x="198" y="55"/>
                      <a:pt x="198" y="57"/>
                      <a:pt x="199" y="59"/>
                    </a:cubicBezTo>
                    <a:cubicBezTo>
                      <a:pt x="196" y="60"/>
                      <a:pt x="196" y="63"/>
                      <a:pt x="197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9"/>
                      <a:pt x="193" y="70"/>
                      <a:pt x="191" y="72"/>
                    </a:cubicBezTo>
                    <a:cubicBezTo>
                      <a:pt x="190" y="72"/>
                      <a:pt x="189" y="71"/>
                      <a:pt x="188" y="72"/>
                    </a:cubicBezTo>
                    <a:cubicBezTo>
                      <a:pt x="190" y="75"/>
                      <a:pt x="190" y="75"/>
                      <a:pt x="190" y="78"/>
                    </a:cubicBezTo>
                    <a:cubicBezTo>
                      <a:pt x="190" y="79"/>
                      <a:pt x="188" y="81"/>
                      <a:pt x="186" y="82"/>
                    </a:cubicBezTo>
                    <a:cubicBezTo>
                      <a:pt x="187" y="89"/>
                      <a:pt x="181" y="93"/>
                      <a:pt x="180" y="100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9" y="106"/>
                      <a:pt x="172" y="110"/>
                      <a:pt x="172" y="116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7" y="114"/>
                      <a:pt x="168" y="117"/>
                      <a:pt x="170" y="118"/>
                    </a:cubicBezTo>
                    <a:cubicBezTo>
                      <a:pt x="168" y="119"/>
                      <a:pt x="170" y="123"/>
                      <a:pt x="166" y="122"/>
                    </a:cubicBezTo>
                    <a:cubicBezTo>
                      <a:pt x="165" y="123"/>
                      <a:pt x="167" y="125"/>
                      <a:pt x="167" y="126"/>
                    </a:cubicBezTo>
                    <a:cubicBezTo>
                      <a:pt x="164" y="128"/>
                      <a:pt x="164" y="129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1"/>
                      <a:pt x="161" y="130"/>
                      <a:pt x="161" y="131"/>
                    </a:cubicBezTo>
                    <a:cubicBezTo>
                      <a:pt x="161" y="132"/>
                      <a:pt x="158" y="134"/>
                      <a:pt x="162" y="135"/>
                    </a:cubicBezTo>
                    <a:cubicBezTo>
                      <a:pt x="158" y="137"/>
                      <a:pt x="160" y="143"/>
                      <a:pt x="156" y="144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6" y="148"/>
                      <a:pt x="152" y="149"/>
                      <a:pt x="153" y="152"/>
                    </a:cubicBezTo>
                    <a:cubicBezTo>
                      <a:pt x="152" y="153"/>
                      <a:pt x="151" y="151"/>
                      <a:pt x="151" y="152"/>
                    </a:cubicBezTo>
                    <a:cubicBezTo>
                      <a:pt x="151" y="153"/>
                      <a:pt x="152" y="153"/>
                      <a:pt x="152" y="154"/>
                    </a:cubicBezTo>
                    <a:cubicBezTo>
                      <a:pt x="152" y="159"/>
                      <a:pt x="145" y="161"/>
                      <a:pt x="144" y="165"/>
                    </a:cubicBezTo>
                    <a:cubicBezTo>
                      <a:pt x="142" y="172"/>
                      <a:pt x="137" y="178"/>
                      <a:pt x="134" y="185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35" y="188"/>
                      <a:pt x="127" y="187"/>
                      <a:pt x="131" y="192"/>
                    </a:cubicBezTo>
                    <a:cubicBezTo>
                      <a:pt x="130" y="192"/>
                      <a:pt x="129" y="193"/>
                      <a:pt x="128" y="192"/>
                    </a:cubicBezTo>
                    <a:cubicBezTo>
                      <a:pt x="129" y="195"/>
                      <a:pt x="123" y="196"/>
                      <a:pt x="125" y="199"/>
                    </a:cubicBezTo>
                    <a:cubicBezTo>
                      <a:pt x="125" y="199"/>
                      <a:pt x="125" y="199"/>
                      <a:pt x="125" y="199"/>
                    </a:cubicBezTo>
                    <a:cubicBezTo>
                      <a:pt x="122" y="200"/>
                      <a:pt x="123" y="204"/>
                      <a:pt x="120" y="205"/>
                    </a:cubicBezTo>
                    <a:cubicBezTo>
                      <a:pt x="120" y="205"/>
                      <a:pt x="120" y="204"/>
                      <a:pt x="119" y="204"/>
                    </a:cubicBezTo>
                    <a:cubicBezTo>
                      <a:pt x="117" y="204"/>
                      <a:pt x="121" y="208"/>
                      <a:pt x="117" y="206"/>
                    </a:cubicBezTo>
                    <a:cubicBezTo>
                      <a:pt x="116" y="207"/>
                      <a:pt x="118" y="208"/>
                      <a:pt x="118" y="207"/>
                    </a:cubicBezTo>
                    <a:cubicBezTo>
                      <a:pt x="114" y="212"/>
                      <a:pt x="113" y="219"/>
                      <a:pt x="111" y="226"/>
                    </a:cubicBezTo>
                    <a:cubicBezTo>
                      <a:pt x="106" y="229"/>
                      <a:pt x="104" y="222"/>
                      <a:pt x="105" y="227"/>
                    </a:cubicBezTo>
                    <a:cubicBezTo>
                      <a:pt x="104" y="227"/>
                      <a:pt x="106" y="228"/>
                      <a:pt x="105" y="228"/>
                    </a:cubicBezTo>
                    <a:cubicBezTo>
                      <a:pt x="106" y="230"/>
                      <a:pt x="100" y="228"/>
                      <a:pt x="102" y="230"/>
                    </a:cubicBezTo>
                    <a:cubicBezTo>
                      <a:pt x="104" y="231"/>
                      <a:pt x="103" y="231"/>
                      <a:pt x="104" y="232"/>
                    </a:cubicBezTo>
                    <a:cubicBezTo>
                      <a:pt x="101" y="233"/>
                      <a:pt x="99" y="233"/>
                      <a:pt x="99" y="236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100" y="239"/>
                      <a:pt x="97" y="241"/>
                      <a:pt x="100" y="245"/>
                    </a:cubicBezTo>
                    <a:cubicBezTo>
                      <a:pt x="97" y="252"/>
                      <a:pt x="94" y="259"/>
                      <a:pt x="91" y="266"/>
                    </a:cubicBezTo>
                    <a:cubicBezTo>
                      <a:pt x="88" y="272"/>
                      <a:pt x="86" y="279"/>
                      <a:pt x="83" y="286"/>
                    </a:cubicBezTo>
                    <a:cubicBezTo>
                      <a:pt x="75" y="298"/>
                      <a:pt x="70" y="311"/>
                      <a:pt x="62" y="323"/>
                    </a:cubicBezTo>
                    <a:cubicBezTo>
                      <a:pt x="57" y="325"/>
                      <a:pt x="57" y="325"/>
                      <a:pt x="56" y="329"/>
                    </a:cubicBezTo>
                    <a:cubicBezTo>
                      <a:pt x="56" y="329"/>
                      <a:pt x="56" y="328"/>
                      <a:pt x="55" y="328"/>
                    </a:cubicBezTo>
                    <a:cubicBezTo>
                      <a:pt x="58" y="330"/>
                      <a:pt x="54" y="331"/>
                      <a:pt x="57" y="332"/>
                    </a:cubicBezTo>
                    <a:cubicBezTo>
                      <a:pt x="54" y="337"/>
                      <a:pt x="53" y="342"/>
                      <a:pt x="50" y="347"/>
                    </a:cubicBezTo>
                    <a:cubicBezTo>
                      <a:pt x="50" y="346"/>
                      <a:pt x="48" y="344"/>
                      <a:pt x="48" y="345"/>
                    </a:cubicBezTo>
                    <a:cubicBezTo>
                      <a:pt x="49" y="347"/>
                      <a:pt x="49" y="347"/>
                      <a:pt x="49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8"/>
                      <a:pt x="50" y="349"/>
                      <a:pt x="51" y="349"/>
                    </a:cubicBezTo>
                    <a:cubicBezTo>
                      <a:pt x="47" y="363"/>
                      <a:pt x="35" y="372"/>
                      <a:pt x="31" y="385"/>
                    </a:cubicBezTo>
                    <a:cubicBezTo>
                      <a:pt x="29" y="388"/>
                      <a:pt x="28" y="392"/>
                      <a:pt x="27" y="396"/>
                    </a:cubicBezTo>
                    <a:cubicBezTo>
                      <a:pt x="19" y="404"/>
                      <a:pt x="13" y="411"/>
                      <a:pt x="11" y="422"/>
                    </a:cubicBezTo>
                    <a:cubicBezTo>
                      <a:pt x="11" y="422"/>
                      <a:pt x="4" y="418"/>
                      <a:pt x="4" y="4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26">
                <a:extLst>
                  <a:ext uri="{FF2B5EF4-FFF2-40B4-BE49-F238E27FC236}">
                    <a16:creationId xmlns:a16="http://schemas.microsoft.com/office/drawing/2014/main" id="{117F7CC4-AFCA-497A-87CB-1A2D4460A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688" y="2628900"/>
                <a:ext cx="1588" cy="1587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1" y="2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27">
                <a:extLst>
                  <a:ext uri="{FF2B5EF4-FFF2-40B4-BE49-F238E27FC236}">
                    <a16:creationId xmlns:a16="http://schemas.microsoft.com/office/drawing/2014/main" id="{FCAA2A46-C321-4D41-8383-4DB9E9BB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63683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28">
                <a:extLst>
                  <a:ext uri="{FF2B5EF4-FFF2-40B4-BE49-F238E27FC236}">
                    <a16:creationId xmlns:a16="http://schemas.microsoft.com/office/drawing/2014/main" id="{C9BA69F9-D10F-44C5-8013-D9DB1FC1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576" y="2638425"/>
                <a:ext cx="0" cy="158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29">
                <a:extLst>
                  <a:ext uri="{FF2B5EF4-FFF2-40B4-BE49-F238E27FC236}">
                    <a16:creationId xmlns:a16="http://schemas.microsoft.com/office/drawing/2014/main" id="{CF921DDA-8938-4D0F-91C4-57193E24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401" y="2641600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30">
                <a:extLst>
                  <a:ext uri="{FF2B5EF4-FFF2-40B4-BE49-F238E27FC236}">
                    <a16:creationId xmlns:a16="http://schemas.microsoft.com/office/drawing/2014/main" id="{05018893-8FAE-4B18-9561-8E01C3E1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988" y="2641600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31">
                <a:extLst>
                  <a:ext uri="{FF2B5EF4-FFF2-40B4-BE49-F238E27FC236}">
                    <a16:creationId xmlns:a16="http://schemas.microsoft.com/office/drawing/2014/main" id="{559A6067-A122-4E4B-BFEF-53E53436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6363"/>
                <a:ext cx="1588" cy="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2" y="3"/>
                      <a:pt x="0" y="3"/>
                    </a:cubicBezTo>
                    <a:cubicBezTo>
                      <a:pt x="1" y="3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32">
                <a:extLst>
                  <a:ext uri="{FF2B5EF4-FFF2-40B4-BE49-F238E27FC236}">
                    <a16:creationId xmlns:a16="http://schemas.microsoft.com/office/drawing/2014/main" id="{9892DBB6-0561-4280-A487-2137BFB20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226" y="2649538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Rectangle 233">
                <a:extLst>
                  <a:ext uri="{FF2B5EF4-FFF2-40B4-BE49-F238E27FC236}">
                    <a16:creationId xmlns:a16="http://schemas.microsoft.com/office/drawing/2014/main" id="{DDBD6DCE-EFEA-47BA-A155-9FF3DC877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413" y="26955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34">
                <a:extLst>
                  <a:ext uri="{FF2B5EF4-FFF2-40B4-BE49-F238E27FC236}">
                    <a16:creationId xmlns:a16="http://schemas.microsoft.com/office/drawing/2014/main" id="{9FB60DA3-920A-4706-AE5A-3D85D37E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301" y="2716213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1"/>
                      <a:pt x="0" y="1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35">
                <a:extLst>
                  <a:ext uri="{FF2B5EF4-FFF2-40B4-BE49-F238E27FC236}">
                    <a16:creationId xmlns:a16="http://schemas.microsoft.com/office/drawing/2014/main" id="{35A713F4-39CF-4BA4-812E-02AA2775F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27273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36">
                <a:extLst>
                  <a:ext uri="{FF2B5EF4-FFF2-40B4-BE49-F238E27FC236}">
                    <a16:creationId xmlns:a16="http://schemas.microsoft.com/office/drawing/2014/main" id="{5CD9AEE1-4E1E-4369-ABEE-551A610F9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4788"/>
                <a:ext cx="1588" cy="0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37">
                <a:extLst>
                  <a:ext uri="{FF2B5EF4-FFF2-40B4-BE49-F238E27FC236}">
                    <a16:creationId xmlns:a16="http://schemas.microsoft.com/office/drawing/2014/main" id="{111746F9-9E16-4DF1-B2F7-51315FC41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743200"/>
                <a:ext cx="22225" cy="38100"/>
              </a:xfrm>
              <a:custGeom>
                <a:avLst/>
                <a:gdLst>
                  <a:gd name="T0" fmla="*/ 10 w 61"/>
                  <a:gd name="T1" fmla="*/ 85 h 101"/>
                  <a:gd name="T2" fmla="*/ 12 w 61"/>
                  <a:gd name="T3" fmla="*/ 82 h 101"/>
                  <a:gd name="T4" fmla="*/ 9 w 61"/>
                  <a:gd name="T5" fmla="*/ 73 h 101"/>
                  <a:gd name="T6" fmla="*/ 10 w 61"/>
                  <a:gd name="T7" fmla="*/ 71 h 101"/>
                  <a:gd name="T8" fmla="*/ 16 w 61"/>
                  <a:gd name="T9" fmla="*/ 67 h 101"/>
                  <a:gd name="T10" fmla="*/ 17 w 61"/>
                  <a:gd name="T11" fmla="*/ 65 h 101"/>
                  <a:gd name="T12" fmla="*/ 16 w 61"/>
                  <a:gd name="T13" fmla="*/ 60 h 101"/>
                  <a:gd name="T14" fmla="*/ 19 w 61"/>
                  <a:gd name="T15" fmla="*/ 57 h 101"/>
                  <a:gd name="T16" fmla="*/ 22 w 61"/>
                  <a:gd name="T17" fmla="*/ 57 h 101"/>
                  <a:gd name="T18" fmla="*/ 20 w 61"/>
                  <a:gd name="T19" fmla="*/ 54 h 101"/>
                  <a:gd name="T20" fmla="*/ 19 w 61"/>
                  <a:gd name="T21" fmla="*/ 49 h 101"/>
                  <a:gd name="T22" fmla="*/ 20 w 61"/>
                  <a:gd name="T23" fmla="*/ 47 h 101"/>
                  <a:gd name="T24" fmla="*/ 19 w 61"/>
                  <a:gd name="T25" fmla="*/ 44 h 101"/>
                  <a:gd name="T26" fmla="*/ 22 w 61"/>
                  <a:gd name="T27" fmla="*/ 42 h 101"/>
                  <a:gd name="T28" fmla="*/ 23 w 61"/>
                  <a:gd name="T29" fmla="*/ 39 h 101"/>
                  <a:gd name="T30" fmla="*/ 27 w 61"/>
                  <a:gd name="T31" fmla="*/ 37 h 101"/>
                  <a:gd name="T32" fmla="*/ 26 w 61"/>
                  <a:gd name="T33" fmla="*/ 34 h 101"/>
                  <a:gd name="T34" fmla="*/ 29 w 61"/>
                  <a:gd name="T35" fmla="*/ 34 h 101"/>
                  <a:gd name="T36" fmla="*/ 27 w 61"/>
                  <a:gd name="T37" fmla="*/ 32 h 101"/>
                  <a:gd name="T38" fmla="*/ 27 w 61"/>
                  <a:gd name="T39" fmla="*/ 31 h 101"/>
                  <a:gd name="T40" fmla="*/ 27 w 61"/>
                  <a:gd name="T41" fmla="*/ 29 h 101"/>
                  <a:gd name="T42" fmla="*/ 30 w 61"/>
                  <a:gd name="T43" fmla="*/ 24 h 101"/>
                  <a:gd name="T44" fmla="*/ 31 w 61"/>
                  <a:gd name="T45" fmla="*/ 22 h 101"/>
                  <a:gd name="T46" fmla="*/ 32 w 61"/>
                  <a:gd name="T47" fmla="*/ 21 h 101"/>
                  <a:gd name="T48" fmla="*/ 34 w 61"/>
                  <a:gd name="T49" fmla="*/ 17 h 101"/>
                  <a:gd name="T50" fmla="*/ 41 w 61"/>
                  <a:gd name="T51" fmla="*/ 19 h 101"/>
                  <a:gd name="T52" fmla="*/ 36 w 61"/>
                  <a:gd name="T53" fmla="*/ 15 h 101"/>
                  <a:gd name="T54" fmla="*/ 30 w 61"/>
                  <a:gd name="T55" fmla="*/ 10 h 101"/>
                  <a:gd name="T56" fmla="*/ 34 w 61"/>
                  <a:gd name="T57" fmla="*/ 9 h 101"/>
                  <a:gd name="T58" fmla="*/ 31 w 61"/>
                  <a:gd name="T59" fmla="*/ 7 h 101"/>
                  <a:gd name="T60" fmla="*/ 34 w 61"/>
                  <a:gd name="T61" fmla="*/ 8 h 101"/>
                  <a:gd name="T62" fmla="*/ 40 w 61"/>
                  <a:gd name="T63" fmla="*/ 10 h 101"/>
                  <a:gd name="T64" fmla="*/ 36 w 61"/>
                  <a:gd name="T65" fmla="*/ 5 h 101"/>
                  <a:gd name="T66" fmla="*/ 39 w 61"/>
                  <a:gd name="T67" fmla="*/ 6 h 101"/>
                  <a:gd name="T68" fmla="*/ 36 w 61"/>
                  <a:gd name="T69" fmla="*/ 2 h 101"/>
                  <a:gd name="T70" fmla="*/ 37 w 61"/>
                  <a:gd name="T71" fmla="*/ 1 h 101"/>
                  <a:gd name="T72" fmla="*/ 44 w 61"/>
                  <a:gd name="T73" fmla="*/ 6 h 101"/>
                  <a:gd name="T74" fmla="*/ 40 w 61"/>
                  <a:gd name="T75" fmla="*/ 1 h 101"/>
                  <a:gd name="T76" fmla="*/ 52 w 61"/>
                  <a:gd name="T77" fmla="*/ 3 h 101"/>
                  <a:gd name="T78" fmla="*/ 54 w 61"/>
                  <a:gd name="T79" fmla="*/ 3 h 101"/>
                  <a:gd name="T80" fmla="*/ 55 w 61"/>
                  <a:gd name="T81" fmla="*/ 0 h 101"/>
                  <a:gd name="T82" fmla="*/ 59 w 61"/>
                  <a:gd name="T83" fmla="*/ 4 h 101"/>
                  <a:gd name="T84" fmla="*/ 54 w 61"/>
                  <a:gd name="T85" fmla="*/ 4 h 101"/>
                  <a:gd name="T86" fmla="*/ 58 w 61"/>
                  <a:gd name="T87" fmla="*/ 12 h 101"/>
                  <a:gd name="T88" fmla="*/ 58 w 61"/>
                  <a:gd name="T89" fmla="*/ 20 h 101"/>
                  <a:gd name="T90" fmla="*/ 55 w 61"/>
                  <a:gd name="T91" fmla="*/ 29 h 101"/>
                  <a:gd name="T92" fmla="*/ 53 w 61"/>
                  <a:gd name="T93" fmla="*/ 35 h 101"/>
                  <a:gd name="T94" fmla="*/ 52 w 61"/>
                  <a:gd name="T95" fmla="*/ 40 h 101"/>
                  <a:gd name="T96" fmla="*/ 46 w 61"/>
                  <a:gd name="T97" fmla="*/ 49 h 101"/>
                  <a:gd name="T98" fmla="*/ 41 w 61"/>
                  <a:gd name="T99" fmla="*/ 52 h 101"/>
                  <a:gd name="T100" fmla="*/ 35 w 61"/>
                  <a:gd name="T101" fmla="*/ 57 h 101"/>
                  <a:gd name="T102" fmla="*/ 31 w 61"/>
                  <a:gd name="T103" fmla="*/ 81 h 101"/>
                  <a:gd name="T104" fmla="*/ 27 w 61"/>
                  <a:gd name="T105" fmla="*/ 87 h 101"/>
                  <a:gd name="T106" fmla="*/ 6 w 61"/>
                  <a:gd name="T10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101">
                    <a:moveTo>
                      <a:pt x="6" y="95"/>
                    </a:moveTo>
                    <a:cubicBezTo>
                      <a:pt x="0" y="90"/>
                      <a:pt x="7" y="92"/>
                      <a:pt x="4" y="89"/>
                    </a:cubicBezTo>
                    <a:cubicBezTo>
                      <a:pt x="4" y="89"/>
                      <a:pt x="7" y="91"/>
                      <a:pt x="7" y="90"/>
                    </a:cubicBezTo>
                    <a:cubicBezTo>
                      <a:pt x="3" y="86"/>
                      <a:pt x="7" y="86"/>
                      <a:pt x="11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7"/>
                      <a:pt x="10" y="85"/>
                      <a:pt x="10" y="85"/>
                    </a:cubicBezTo>
                    <a:cubicBezTo>
                      <a:pt x="11" y="86"/>
                      <a:pt x="11" y="86"/>
                      <a:pt x="12" y="86"/>
                    </a:cubicBezTo>
                    <a:cubicBezTo>
                      <a:pt x="10" y="85"/>
                      <a:pt x="12" y="85"/>
                      <a:pt x="10" y="84"/>
                    </a:cubicBezTo>
                    <a:cubicBezTo>
                      <a:pt x="11" y="85"/>
                      <a:pt x="13" y="85"/>
                      <a:pt x="14" y="86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1"/>
                      <a:pt x="12" y="83"/>
                      <a:pt x="10" y="81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9" y="79"/>
                      <a:pt x="10" y="78"/>
                      <a:pt x="10" y="77"/>
                    </a:cubicBezTo>
                    <a:cubicBezTo>
                      <a:pt x="11" y="77"/>
                      <a:pt x="12" y="78"/>
                      <a:pt x="13" y="78"/>
                    </a:cubicBezTo>
                    <a:cubicBezTo>
                      <a:pt x="11" y="77"/>
                      <a:pt x="10" y="76"/>
                      <a:pt x="10" y="76"/>
                    </a:cubicBezTo>
                    <a:cubicBezTo>
                      <a:pt x="12" y="77"/>
                      <a:pt x="8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8" y="73"/>
                      <a:pt x="12" y="75"/>
                      <a:pt x="9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8" y="72"/>
                      <a:pt x="13" y="75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2"/>
                      <a:pt x="12" y="73"/>
                      <a:pt x="11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2"/>
                      <a:pt x="13" y="73"/>
                      <a:pt x="10" y="71"/>
                    </a:cubicBezTo>
                    <a:cubicBezTo>
                      <a:pt x="12" y="72"/>
                      <a:pt x="11" y="72"/>
                      <a:pt x="14" y="74"/>
                    </a:cubicBezTo>
                    <a:cubicBezTo>
                      <a:pt x="12" y="71"/>
                      <a:pt x="14" y="70"/>
                      <a:pt x="15" y="68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8"/>
                      <a:pt x="16" y="67"/>
                    </a:cubicBezTo>
                    <a:cubicBezTo>
                      <a:pt x="16" y="67"/>
                      <a:pt x="17" y="68"/>
                      <a:pt x="17" y="68"/>
                    </a:cubicBezTo>
                    <a:cubicBezTo>
                      <a:pt x="18" y="68"/>
                      <a:pt x="15" y="66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6" y="67"/>
                      <a:pt x="17" y="67"/>
                      <a:pt x="17" y="66"/>
                    </a:cubicBezTo>
                    <a:cubicBezTo>
                      <a:pt x="17" y="66"/>
                      <a:pt x="17" y="66"/>
                      <a:pt x="18" y="67"/>
                    </a:cubicBezTo>
                    <a:cubicBezTo>
                      <a:pt x="16" y="65"/>
                      <a:pt x="19" y="66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1" y="67"/>
                      <a:pt x="16" y="64"/>
                      <a:pt x="17" y="65"/>
                    </a:cubicBezTo>
                    <a:cubicBezTo>
                      <a:pt x="18" y="65"/>
                      <a:pt x="18" y="65"/>
                      <a:pt x="19" y="66"/>
                    </a:cubicBezTo>
                    <a:cubicBezTo>
                      <a:pt x="16" y="64"/>
                      <a:pt x="18" y="64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8" y="63"/>
                      <a:pt x="18" y="61"/>
                    </a:cubicBezTo>
                    <a:cubicBezTo>
                      <a:pt x="18" y="62"/>
                      <a:pt x="21" y="64"/>
                      <a:pt x="21" y="63"/>
                    </a:cubicBezTo>
                    <a:cubicBezTo>
                      <a:pt x="18" y="61"/>
                      <a:pt x="20" y="61"/>
                      <a:pt x="16" y="60"/>
                    </a:cubicBezTo>
                    <a:cubicBezTo>
                      <a:pt x="17" y="60"/>
                      <a:pt x="19" y="60"/>
                      <a:pt x="18" y="59"/>
                    </a:cubicBezTo>
                    <a:cubicBezTo>
                      <a:pt x="19" y="60"/>
                      <a:pt x="22" y="61"/>
                      <a:pt x="22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3"/>
                      <a:pt x="23" y="62"/>
                      <a:pt x="25" y="63"/>
                    </a:cubicBezTo>
                    <a:cubicBezTo>
                      <a:pt x="25" y="63"/>
                      <a:pt x="24" y="62"/>
                      <a:pt x="24" y="62"/>
                    </a:cubicBezTo>
                    <a:cubicBezTo>
                      <a:pt x="23" y="60"/>
                      <a:pt x="19" y="58"/>
                      <a:pt x="19" y="57"/>
                    </a:cubicBezTo>
                    <a:cubicBezTo>
                      <a:pt x="20" y="58"/>
                      <a:pt x="22" y="59"/>
                      <a:pt x="23" y="60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5"/>
                      <a:pt x="20" y="57"/>
                      <a:pt x="19" y="56"/>
                    </a:cubicBezTo>
                    <a:cubicBezTo>
                      <a:pt x="18" y="56"/>
                      <a:pt x="18" y="56"/>
                      <a:pt x="17" y="55"/>
                    </a:cubicBezTo>
                    <a:cubicBezTo>
                      <a:pt x="18" y="55"/>
                      <a:pt x="17" y="54"/>
                      <a:pt x="20" y="56"/>
                    </a:cubicBezTo>
                    <a:cubicBezTo>
                      <a:pt x="21" y="56"/>
                      <a:pt x="21" y="56"/>
                      <a:pt x="22" y="57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0" y="55"/>
                      <a:pt x="19" y="54"/>
                    </a:cubicBezTo>
                    <a:cubicBezTo>
                      <a:pt x="18" y="54"/>
                      <a:pt x="20" y="55"/>
                      <a:pt x="19" y="54"/>
                    </a:cubicBezTo>
                    <a:cubicBezTo>
                      <a:pt x="18" y="53"/>
                      <a:pt x="18" y="53"/>
                      <a:pt x="18" y="52"/>
                    </a:cubicBezTo>
                    <a:cubicBezTo>
                      <a:pt x="18" y="53"/>
                      <a:pt x="19" y="53"/>
                      <a:pt x="20" y="54"/>
                    </a:cubicBezTo>
                    <a:cubicBezTo>
                      <a:pt x="18" y="52"/>
                      <a:pt x="17" y="51"/>
                      <a:pt x="16" y="50"/>
                    </a:cubicBezTo>
                    <a:cubicBezTo>
                      <a:pt x="15" y="49"/>
                      <a:pt x="19" y="52"/>
                      <a:pt x="18" y="52"/>
                    </a:cubicBezTo>
                    <a:cubicBezTo>
                      <a:pt x="20" y="52"/>
                      <a:pt x="16" y="49"/>
                      <a:pt x="19" y="50"/>
                    </a:cubicBezTo>
                    <a:cubicBezTo>
                      <a:pt x="19" y="50"/>
                      <a:pt x="17" y="49"/>
                      <a:pt x="17" y="49"/>
                    </a:cubicBezTo>
                    <a:cubicBezTo>
                      <a:pt x="18" y="49"/>
                      <a:pt x="20" y="50"/>
                      <a:pt x="19" y="50"/>
                    </a:cubicBezTo>
                    <a:cubicBezTo>
                      <a:pt x="20" y="50"/>
                      <a:pt x="19" y="49"/>
                      <a:pt x="19" y="49"/>
                    </a:cubicBezTo>
                    <a:cubicBezTo>
                      <a:pt x="18" y="48"/>
                      <a:pt x="19" y="49"/>
                      <a:pt x="19" y="49"/>
                    </a:cubicBezTo>
                    <a:cubicBezTo>
                      <a:pt x="18" y="48"/>
                      <a:pt x="17" y="46"/>
                      <a:pt x="19" y="47"/>
                    </a:cubicBezTo>
                    <a:cubicBezTo>
                      <a:pt x="18" y="46"/>
                      <a:pt x="16" y="45"/>
                      <a:pt x="17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20" y="46"/>
                      <a:pt x="19" y="45"/>
                      <a:pt x="20" y="46"/>
                    </a:cubicBezTo>
                    <a:cubicBezTo>
                      <a:pt x="18" y="45"/>
                      <a:pt x="21" y="48"/>
                      <a:pt x="20" y="47"/>
                    </a:cubicBezTo>
                    <a:cubicBezTo>
                      <a:pt x="22" y="48"/>
                      <a:pt x="17" y="45"/>
                      <a:pt x="20" y="46"/>
                    </a:cubicBezTo>
                    <a:cubicBezTo>
                      <a:pt x="20" y="46"/>
                      <a:pt x="18" y="45"/>
                      <a:pt x="20" y="45"/>
                    </a:cubicBezTo>
                    <a:cubicBezTo>
                      <a:pt x="19" y="45"/>
                      <a:pt x="22" y="47"/>
                      <a:pt x="22" y="47"/>
                    </a:cubicBezTo>
                    <a:cubicBezTo>
                      <a:pt x="22" y="46"/>
                      <a:pt x="21" y="46"/>
                      <a:pt x="21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4"/>
                      <a:pt x="21" y="45"/>
                      <a:pt x="19" y="44"/>
                    </a:cubicBezTo>
                    <a:cubicBezTo>
                      <a:pt x="20" y="44"/>
                      <a:pt x="18" y="43"/>
                      <a:pt x="21" y="4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18" y="42"/>
                      <a:pt x="22" y="44"/>
                      <a:pt x="19" y="42"/>
                    </a:cubicBezTo>
                    <a:cubicBezTo>
                      <a:pt x="20" y="42"/>
                      <a:pt x="20" y="41"/>
                      <a:pt x="22" y="42"/>
                    </a:cubicBezTo>
                    <a:cubicBezTo>
                      <a:pt x="21" y="41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2" y="41"/>
                    </a:cubicBezTo>
                    <a:cubicBezTo>
                      <a:pt x="23" y="42"/>
                      <a:pt x="22" y="41"/>
                      <a:pt x="22" y="41"/>
                    </a:cubicBezTo>
                    <a:cubicBezTo>
                      <a:pt x="22" y="41"/>
                      <a:pt x="24" y="42"/>
                      <a:pt x="25" y="42"/>
                    </a:cubicBezTo>
                    <a:cubicBezTo>
                      <a:pt x="24" y="41"/>
                      <a:pt x="22" y="40"/>
                      <a:pt x="21" y="39"/>
                    </a:cubicBezTo>
                    <a:cubicBezTo>
                      <a:pt x="25" y="41"/>
                      <a:pt x="19" y="37"/>
                      <a:pt x="23" y="39"/>
                    </a:cubicBezTo>
                    <a:cubicBezTo>
                      <a:pt x="23" y="39"/>
                      <a:pt x="24" y="40"/>
                      <a:pt x="25" y="41"/>
                    </a:cubicBezTo>
                    <a:cubicBezTo>
                      <a:pt x="29" y="43"/>
                      <a:pt x="23" y="39"/>
                      <a:pt x="25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1" y="36"/>
                      <a:pt x="23" y="38"/>
                    </a:cubicBezTo>
                    <a:cubicBezTo>
                      <a:pt x="22" y="37"/>
                      <a:pt x="25" y="38"/>
                      <a:pt x="22" y="36"/>
                    </a:cubicBezTo>
                    <a:cubicBezTo>
                      <a:pt x="25" y="37"/>
                      <a:pt x="21" y="34"/>
                      <a:pt x="27" y="37"/>
                    </a:cubicBezTo>
                    <a:cubicBezTo>
                      <a:pt x="26" y="36"/>
                      <a:pt x="27" y="36"/>
                      <a:pt x="25" y="36"/>
                    </a:cubicBezTo>
                    <a:cubicBezTo>
                      <a:pt x="24" y="35"/>
                      <a:pt x="26" y="36"/>
                      <a:pt x="25" y="36"/>
                    </a:cubicBezTo>
                    <a:cubicBezTo>
                      <a:pt x="25" y="36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7" y="37"/>
                    </a:cubicBezTo>
                    <a:cubicBezTo>
                      <a:pt x="29" y="37"/>
                      <a:pt x="23" y="34"/>
                      <a:pt x="24" y="34"/>
                    </a:cubicBezTo>
                    <a:cubicBezTo>
                      <a:pt x="25" y="34"/>
                      <a:pt x="26" y="35"/>
                      <a:pt x="26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7" y="34"/>
                      <a:pt x="29" y="35"/>
                    </a:cubicBezTo>
                    <a:cubicBezTo>
                      <a:pt x="28" y="35"/>
                      <a:pt x="29" y="35"/>
                      <a:pt x="27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8" y="34"/>
                      <a:pt x="29" y="34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5"/>
                      <a:pt x="29" y="34"/>
                      <a:pt x="29" y="34"/>
                    </a:cubicBezTo>
                    <a:cubicBezTo>
                      <a:pt x="28" y="33"/>
                      <a:pt x="27" y="33"/>
                      <a:pt x="27" y="33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8" y="32"/>
                      <a:pt x="25" y="31"/>
                      <a:pt x="25" y="31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7" y="32"/>
                      <a:pt x="26" y="31"/>
                      <a:pt x="27" y="32"/>
                    </a:cubicBezTo>
                    <a:cubicBezTo>
                      <a:pt x="28" y="32"/>
                      <a:pt x="30" y="33"/>
                      <a:pt x="28" y="32"/>
                    </a:cubicBezTo>
                    <a:cubicBezTo>
                      <a:pt x="28" y="32"/>
                      <a:pt x="24" y="30"/>
                      <a:pt x="26" y="30"/>
                    </a:cubicBezTo>
                    <a:cubicBezTo>
                      <a:pt x="26" y="31"/>
                      <a:pt x="27" y="31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0"/>
                      <a:pt x="28" y="31"/>
                      <a:pt x="26" y="29"/>
                    </a:cubicBezTo>
                    <a:cubicBezTo>
                      <a:pt x="26" y="29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8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7" y="28"/>
                    </a:cubicBezTo>
                    <a:cubicBezTo>
                      <a:pt x="28" y="28"/>
                      <a:pt x="33" y="32"/>
                      <a:pt x="31" y="30"/>
                    </a:cubicBezTo>
                    <a:cubicBezTo>
                      <a:pt x="31" y="30"/>
                      <a:pt x="28" y="28"/>
                      <a:pt x="27" y="27"/>
                    </a:cubicBezTo>
                    <a:cubicBezTo>
                      <a:pt x="28" y="27"/>
                      <a:pt x="26" y="25"/>
                      <a:pt x="29" y="26"/>
                    </a:cubicBezTo>
                    <a:cubicBezTo>
                      <a:pt x="28" y="26"/>
                      <a:pt x="28" y="26"/>
                      <a:pt x="27" y="25"/>
                    </a:cubicBezTo>
                    <a:cubicBezTo>
                      <a:pt x="28" y="25"/>
                      <a:pt x="26" y="23"/>
                      <a:pt x="30" y="24"/>
                    </a:cubicBezTo>
                    <a:cubicBezTo>
                      <a:pt x="31" y="25"/>
                      <a:pt x="32" y="25"/>
                      <a:pt x="33" y="26"/>
                    </a:cubicBezTo>
                    <a:cubicBezTo>
                      <a:pt x="31" y="25"/>
                      <a:pt x="35" y="27"/>
                      <a:pt x="32" y="25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8" y="22"/>
                      <a:pt x="28" y="22"/>
                      <a:pt x="30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28" y="20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0" y="21"/>
                      <a:pt x="28" y="19"/>
                      <a:pt x="29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19"/>
                      <a:pt x="29" y="19"/>
                    </a:cubicBezTo>
                    <a:cubicBezTo>
                      <a:pt x="31" y="20"/>
                      <a:pt x="31" y="19"/>
                      <a:pt x="33" y="20"/>
                    </a:cubicBezTo>
                    <a:cubicBezTo>
                      <a:pt x="29" y="17"/>
                      <a:pt x="29" y="16"/>
                      <a:pt x="30" y="15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6"/>
                      <a:pt x="30" y="14"/>
                      <a:pt x="30" y="15"/>
                    </a:cubicBezTo>
                    <a:cubicBezTo>
                      <a:pt x="31" y="15"/>
                      <a:pt x="33" y="16"/>
                      <a:pt x="34" y="17"/>
                    </a:cubicBezTo>
                    <a:cubicBezTo>
                      <a:pt x="36" y="17"/>
                      <a:pt x="32" y="15"/>
                      <a:pt x="32" y="15"/>
                    </a:cubicBezTo>
                    <a:cubicBezTo>
                      <a:pt x="31" y="14"/>
                      <a:pt x="33" y="15"/>
                      <a:pt x="31" y="14"/>
                    </a:cubicBezTo>
                    <a:cubicBezTo>
                      <a:pt x="30" y="14"/>
                      <a:pt x="32" y="15"/>
                      <a:pt x="30" y="13"/>
                    </a:cubicBezTo>
                    <a:cubicBezTo>
                      <a:pt x="31" y="14"/>
                      <a:pt x="33" y="15"/>
                      <a:pt x="34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6" y="16"/>
                      <a:pt x="37" y="18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20"/>
                      <a:pt x="43" y="21"/>
                      <a:pt x="44" y="21"/>
                    </a:cubicBezTo>
                    <a:cubicBezTo>
                      <a:pt x="43" y="20"/>
                      <a:pt x="40" y="18"/>
                      <a:pt x="39" y="18"/>
                    </a:cubicBezTo>
                    <a:cubicBezTo>
                      <a:pt x="38" y="17"/>
                      <a:pt x="33" y="14"/>
                      <a:pt x="34" y="14"/>
                    </a:cubicBezTo>
                    <a:cubicBezTo>
                      <a:pt x="35" y="15"/>
                      <a:pt x="34" y="15"/>
                      <a:pt x="36" y="16"/>
                    </a:cubicBezTo>
                    <a:cubicBezTo>
                      <a:pt x="38" y="16"/>
                      <a:pt x="35" y="15"/>
                      <a:pt x="36" y="15"/>
                    </a:cubicBezTo>
                    <a:cubicBezTo>
                      <a:pt x="35" y="14"/>
                      <a:pt x="32" y="13"/>
                      <a:pt x="32" y="12"/>
                    </a:cubicBezTo>
                    <a:cubicBezTo>
                      <a:pt x="33" y="13"/>
                      <a:pt x="34" y="14"/>
                      <a:pt x="35" y="14"/>
                    </a:cubicBezTo>
                    <a:cubicBezTo>
                      <a:pt x="33" y="13"/>
                      <a:pt x="32" y="12"/>
                      <a:pt x="31" y="12"/>
                    </a:cubicBezTo>
                    <a:cubicBezTo>
                      <a:pt x="28" y="10"/>
                      <a:pt x="32" y="12"/>
                      <a:pt x="30" y="10"/>
                    </a:cubicBezTo>
                    <a:cubicBezTo>
                      <a:pt x="32" y="11"/>
                      <a:pt x="35" y="14"/>
                      <a:pt x="36" y="14"/>
                    </a:cubicBezTo>
                    <a:cubicBezTo>
                      <a:pt x="34" y="13"/>
                      <a:pt x="34" y="12"/>
                      <a:pt x="30" y="10"/>
                    </a:cubicBezTo>
                    <a:cubicBezTo>
                      <a:pt x="31" y="10"/>
                      <a:pt x="33" y="11"/>
                      <a:pt x="34" y="12"/>
                    </a:cubicBezTo>
                    <a:cubicBezTo>
                      <a:pt x="35" y="13"/>
                      <a:pt x="31" y="9"/>
                      <a:pt x="35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4" y="11"/>
                      <a:pt x="35" y="12"/>
                    </a:cubicBezTo>
                    <a:cubicBezTo>
                      <a:pt x="35" y="11"/>
                      <a:pt x="33" y="9"/>
                      <a:pt x="36" y="11"/>
                    </a:cubicBezTo>
                    <a:cubicBezTo>
                      <a:pt x="35" y="11"/>
                      <a:pt x="36" y="11"/>
                      <a:pt x="34" y="9"/>
                    </a:cubicBezTo>
                    <a:cubicBezTo>
                      <a:pt x="32" y="9"/>
                      <a:pt x="35" y="11"/>
                      <a:pt x="32" y="9"/>
                    </a:cubicBezTo>
                    <a:cubicBezTo>
                      <a:pt x="34" y="10"/>
                      <a:pt x="32" y="9"/>
                      <a:pt x="31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2" y="8"/>
                      <a:pt x="31" y="7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4" y="9"/>
                      <a:pt x="34" y="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7" y="10"/>
                      <a:pt x="36" y="10"/>
                    </a:cubicBezTo>
                    <a:cubicBezTo>
                      <a:pt x="35" y="9"/>
                      <a:pt x="33" y="7"/>
                      <a:pt x="31" y="6"/>
                    </a:cubicBezTo>
                    <a:cubicBezTo>
                      <a:pt x="31" y="6"/>
                      <a:pt x="33" y="7"/>
                      <a:pt x="32" y="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7" y="9"/>
                      <a:pt x="37" y="9"/>
                    </a:cubicBezTo>
                    <a:cubicBezTo>
                      <a:pt x="36" y="8"/>
                      <a:pt x="34" y="7"/>
                      <a:pt x="33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5" y="7"/>
                      <a:pt x="33" y="6"/>
                      <a:pt x="32" y="6"/>
                    </a:cubicBezTo>
                    <a:cubicBezTo>
                      <a:pt x="34" y="6"/>
                      <a:pt x="35" y="7"/>
                      <a:pt x="37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11"/>
                      <a:pt x="42" y="10"/>
                      <a:pt x="44" y="12"/>
                    </a:cubicBezTo>
                    <a:cubicBezTo>
                      <a:pt x="45" y="12"/>
                      <a:pt x="44" y="11"/>
                      <a:pt x="43" y="11"/>
                    </a:cubicBezTo>
                    <a:cubicBezTo>
                      <a:pt x="39" y="9"/>
                      <a:pt x="38" y="7"/>
                      <a:pt x="35" y="5"/>
                    </a:cubicBezTo>
                    <a:cubicBezTo>
                      <a:pt x="34" y="4"/>
                      <a:pt x="44" y="10"/>
                      <a:pt x="38" y="6"/>
                    </a:cubicBezTo>
                    <a:cubicBezTo>
                      <a:pt x="37" y="6"/>
                      <a:pt x="35" y="4"/>
                      <a:pt x="36" y="5"/>
                    </a:cubicBezTo>
                    <a:cubicBezTo>
                      <a:pt x="36" y="5"/>
                      <a:pt x="32" y="3"/>
                      <a:pt x="34" y="3"/>
                    </a:cubicBezTo>
                    <a:cubicBezTo>
                      <a:pt x="35" y="4"/>
                      <a:pt x="38" y="5"/>
                      <a:pt x="39" y="7"/>
                    </a:cubicBezTo>
                    <a:cubicBezTo>
                      <a:pt x="38" y="6"/>
                      <a:pt x="38" y="6"/>
                      <a:pt x="39" y="7"/>
                    </a:cubicBezTo>
                    <a:cubicBezTo>
                      <a:pt x="40" y="7"/>
                      <a:pt x="42" y="9"/>
                      <a:pt x="42" y="8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8" y="5"/>
                      <a:pt x="41" y="7"/>
                      <a:pt x="39" y="6"/>
                    </a:cubicBezTo>
                    <a:cubicBezTo>
                      <a:pt x="38" y="5"/>
                      <a:pt x="41" y="7"/>
                      <a:pt x="38" y="4"/>
                    </a:cubicBezTo>
                    <a:cubicBezTo>
                      <a:pt x="38" y="5"/>
                      <a:pt x="36" y="4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2" y="1"/>
                      <a:pt x="33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4"/>
                      <a:pt x="35" y="3"/>
                      <a:pt x="38" y="5"/>
                    </a:cubicBezTo>
                    <a:cubicBezTo>
                      <a:pt x="39" y="4"/>
                      <a:pt x="37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4" y="7"/>
                      <a:pt x="41" y="5"/>
                    </a:cubicBezTo>
                    <a:cubicBezTo>
                      <a:pt x="40" y="4"/>
                      <a:pt x="40" y="4"/>
                      <a:pt x="38" y="3"/>
                    </a:cubicBezTo>
                    <a:cubicBezTo>
                      <a:pt x="38" y="3"/>
                      <a:pt x="37" y="2"/>
                      <a:pt x="37" y="1"/>
                    </a:cubicBezTo>
                    <a:cubicBezTo>
                      <a:pt x="40" y="3"/>
                      <a:pt x="37" y="1"/>
                      <a:pt x="40" y="3"/>
                    </a:cubicBezTo>
                    <a:cubicBezTo>
                      <a:pt x="38" y="2"/>
                      <a:pt x="38" y="3"/>
                      <a:pt x="41" y="4"/>
                    </a:cubicBezTo>
                    <a:cubicBezTo>
                      <a:pt x="44" y="6"/>
                      <a:pt x="40" y="4"/>
                      <a:pt x="43" y="6"/>
                    </a:cubicBezTo>
                    <a:cubicBezTo>
                      <a:pt x="43" y="6"/>
                      <a:pt x="47" y="8"/>
                      <a:pt x="49" y="9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6" y="7"/>
                      <a:pt x="46" y="7"/>
                      <a:pt x="44" y="6"/>
                    </a:cubicBezTo>
                    <a:cubicBezTo>
                      <a:pt x="45" y="6"/>
                      <a:pt x="44" y="5"/>
                      <a:pt x="42" y="4"/>
                    </a:cubicBezTo>
                    <a:cubicBezTo>
                      <a:pt x="43" y="4"/>
                      <a:pt x="45" y="5"/>
                      <a:pt x="45" y="6"/>
                    </a:cubicBezTo>
                    <a:cubicBezTo>
                      <a:pt x="45" y="5"/>
                      <a:pt x="45" y="4"/>
                      <a:pt x="46" y="4"/>
                    </a:cubicBezTo>
                    <a:cubicBezTo>
                      <a:pt x="43" y="3"/>
                      <a:pt x="46" y="3"/>
                      <a:pt x="43" y="2"/>
                    </a:cubicBezTo>
                    <a:cubicBezTo>
                      <a:pt x="42" y="2"/>
                      <a:pt x="40" y="1"/>
                      <a:pt x="38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39" y="0"/>
                      <a:pt x="43" y="2"/>
                      <a:pt x="41" y="0"/>
                    </a:cubicBezTo>
                    <a:cubicBezTo>
                      <a:pt x="41" y="1"/>
                      <a:pt x="45" y="3"/>
                      <a:pt x="47" y="4"/>
                    </a:cubicBezTo>
                    <a:cubicBezTo>
                      <a:pt x="46" y="3"/>
                      <a:pt x="49" y="5"/>
                      <a:pt x="49" y="5"/>
                    </a:cubicBezTo>
                    <a:cubicBezTo>
                      <a:pt x="48" y="4"/>
                      <a:pt x="47" y="3"/>
                      <a:pt x="47" y="2"/>
                    </a:cubicBezTo>
                    <a:cubicBezTo>
                      <a:pt x="49" y="3"/>
                      <a:pt x="47" y="1"/>
                      <a:pt x="47" y="1"/>
                    </a:cubicBezTo>
                    <a:cubicBezTo>
                      <a:pt x="49" y="1"/>
                      <a:pt x="52" y="3"/>
                      <a:pt x="52" y="3"/>
                    </a:cubicBezTo>
                    <a:cubicBezTo>
                      <a:pt x="52" y="3"/>
                      <a:pt x="49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3" y="3"/>
                      <a:pt x="49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3" y="2"/>
                      <a:pt x="54" y="3"/>
                      <a:pt x="54" y="3"/>
                    </a:cubicBezTo>
                    <a:cubicBezTo>
                      <a:pt x="57" y="4"/>
                      <a:pt x="54" y="2"/>
                      <a:pt x="54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3" y="1"/>
                      <a:pt x="53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7" y="1"/>
                      <a:pt x="55" y="0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3"/>
                      <a:pt x="57" y="2"/>
                      <a:pt x="55" y="1"/>
                    </a:cubicBezTo>
                    <a:cubicBezTo>
                      <a:pt x="54" y="1"/>
                      <a:pt x="54" y="1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8" y="3"/>
                      <a:pt x="57" y="3"/>
                      <a:pt x="59" y="4"/>
                    </a:cubicBezTo>
                    <a:cubicBezTo>
                      <a:pt x="59" y="4"/>
                      <a:pt x="60" y="4"/>
                      <a:pt x="59" y="4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5"/>
                      <a:pt x="58" y="5"/>
                      <a:pt x="58" y="4"/>
                    </a:cubicBezTo>
                    <a:cubicBezTo>
                      <a:pt x="60" y="5"/>
                      <a:pt x="60" y="6"/>
                      <a:pt x="60" y="6"/>
                    </a:cubicBezTo>
                    <a:cubicBezTo>
                      <a:pt x="57" y="5"/>
                      <a:pt x="61" y="7"/>
                      <a:pt x="60" y="7"/>
                    </a:cubicBezTo>
                    <a:cubicBezTo>
                      <a:pt x="58" y="6"/>
                      <a:pt x="56" y="5"/>
                      <a:pt x="55" y="4"/>
                    </a:cubicBezTo>
                    <a:cubicBezTo>
                      <a:pt x="54" y="4"/>
                      <a:pt x="55" y="4"/>
                      <a:pt x="54" y="4"/>
                    </a:cubicBezTo>
                    <a:cubicBezTo>
                      <a:pt x="56" y="5"/>
                      <a:pt x="58" y="7"/>
                      <a:pt x="59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8" y="7"/>
                      <a:pt x="61" y="9"/>
                      <a:pt x="60" y="9"/>
                    </a:cubicBezTo>
                    <a:cubicBezTo>
                      <a:pt x="59" y="9"/>
                      <a:pt x="58" y="9"/>
                      <a:pt x="58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1"/>
                      <a:pt x="57" y="10"/>
                      <a:pt x="58" y="12"/>
                    </a:cubicBezTo>
                    <a:cubicBezTo>
                      <a:pt x="56" y="11"/>
                      <a:pt x="59" y="14"/>
                      <a:pt x="56" y="13"/>
                    </a:cubicBezTo>
                    <a:cubicBezTo>
                      <a:pt x="57" y="14"/>
                      <a:pt x="58" y="16"/>
                      <a:pt x="56" y="17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6"/>
                      <a:pt x="53" y="14"/>
                      <a:pt x="53" y="15"/>
                    </a:cubicBezTo>
                    <a:cubicBezTo>
                      <a:pt x="55" y="16"/>
                      <a:pt x="55" y="17"/>
                      <a:pt x="57" y="17"/>
                    </a:cubicBezTo>
                    <a:cubicBezTo>
                      <a:pt x="54" y="17"/>
                      <a:pt x="56" y="19"/>
                      <a:pt x="58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9" y="21"/>
                      <a:pt x="56" y="20"/>
                      <a:pt x="55" y="21"/>
                    </a:cubicBezTo>
                    <a:cubicBezTo>
                      <a:pt x="54" y="20"/>
                      <a:pt x="53" y="19"/>
                      <a:pt x="53" y="20"/>
                    </a:cubicBezTo>
                    <a:cubicBezTo>
                      <a:pt x="55" y="21"/>
                      <a:pt x="55" y="22"/>
                      <a:pt x="56" y="23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7" y="26"/>
                      <a:pt x="54" y="26"/>
                      <a:pt x="55" y="2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31"/>
                      <a:pt x="52" y="30"/>
                      <a:pt x="54" y="33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0"/>
                      <a:pt x="51" y="32"/>
                      <a:pt x="53" y="33"/>
                    </a:cubicBezTo>
                    <a:cubicBezTo>
                      <a:pt x="52" y="33"/>
                      <a:pt x="55" y="35"/>
                      <a:pt x="52" y="33"/>
                    </a:cubicBezTo>
                    <a:cubicBezTo>
                      <a:pt x="51" y="33"/>
                      <a:pt x="53" y="35"/>
                      <a:pt x="53" y="35"/>
                    </a:cubicBezTo>
                    <a:cubicBezTo>
                      <a:pt x="52" y="35"/>
                      <a:pt x="52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0" y="35"/>
                      <a:pt x="50" y="35"/>
                    </a:cubicBezTo>
                    <a:cubicBezTo>
                      <a:pt x="51" y="36"/>
                      <a:pt x="49" y="36"/>
                      <a:pt x="53" y="38"/>
                    </a:cubicBezTo>
                    <a:cubicBezTo>
                      <a:pt x="50" y="37"/>
                      <a:pt x="54" y="40"/>
                      <a:pt x="50" y="39"/>
                    </a:cubicBezTo>
                    <a:cubicBezTo>
                      <a:pt x="51" y="40"/>
                      <a:pt x="52" y="40"/>
                      <a:pt x="52" y="40"/>
                    </a:cubicBezTo>
                    <a:cubicBezTo>
                      <a:pt x="52" y="41"/>
                      <a:pt x="49" y="40"/>
                      <a:pt x="51" y="42"/>
                    </a:cubicBezTo>
                    <a:cubicBezTo>
                      <a:pt x="50" y="42"/>
                      <a:pt x="49" y="41"/>
                      <a:pt x="49" y="41"/>
                    </a:cubicBezTo>
                    <a:cubicBezTo>
                      <a:pt x="49" y="41"/>
                      <a:pt x="50" y="42"/>
                      <a:pt x="51" y="42"/>
                    </a:cubicBezTo>
                    <a:cubicBezTo>
                      <a:pt x="52" y="44"/>
                      <a:pt x="48" y="43"/>
                      <a:pt x="48" y="44"/>
                    </a:cubicBezTo>
                    <a:cubicBezTo>
                      <a:pt x="49" y="47"/>
                      <a:pt x="47" y="47"/>
                      <a:pt x="47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9" y="51"/>
                      <a:pt x="42" y="48"/>
                      <a:pt x="46" y="51"/>
                    </a:cubicBezTo>
                    <a:cubicBezTo>
                      <a:pt x="46" y="51"/>
                      <a:pt x="46" y="51"/>
                      <a:pt x="44" y="50"/>
                    </a:cubicBezTo>
                    <a:cubicBezTo>
                      <a:pt x="46" y="52"/>
                      <a:pt x="42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1"/>
                      <a:pt x="44" y="53"/>
                      <a:pt x="42" y="53"/>
                    </a:cubicBezTo>
                    <a:cubicBezTo>
                      <a:pt x="42" y="53"/>
                      <a:pt x="41" y="52"/>
                      <a:pt x="41" y="52"/>
                    </a:cubicBezTo>
                    <a:cubicBezTo>
                      <a:pt x="39" y="51"/>
                      <a:pt x="44" y="54"/>
                      <a:pt x="40" y="52"/>
                    </a:cubicBezTo>
                    <a:cubicBezTo>
                      <a:pt x="40" y="52"/>
                      <a:pt x="42" y="54"/>
                      <a:pt x="42" y="53"/>
                    </a:cubicBezTo>
                    <a:cubicBezTo>
                      <a:pt x="39" y="54"/>
                      <a:pt x="41" y="57"/>
                      <a:pt x="41" y="58"/>
                    </a:cubicBezTo>
                    <a:cubicBezTo>
                      <a:pt x="38" y="58"/>
                      <a:pt x="35" y="55"/>
                      <a:pt x="37" y="57"/>
                    </a:cubicBezTo>
                    <a:cubicBezTo>
                      <a:pt x="36" y="57"/>
                      <a:pt x="38" y="58"/>
                      <a:pt x="38" y="58"/>
                    </a:cubicBezTo>
                    <a:cubicBezTo>
                      <a:pt x="38" y="58"/>
                      <a:pt x="33" y="56"/>
                      <a:pt x="35" y="57"/>
                    </a:cubicBezTo>
                    <a:cubicBezTo>
                      <a:pt x="37" y="58"/>
                      <a:pt x="36" y="58"/>
                      <a:pt x="38" y="59"/>
                    </a:cubicBezTo>
                    <a:cubicBezTo>
                      <a:pt x="36" y="58"/>
                      <a:pt x="34" y="57"/>
                      <a:pt x="35" y="59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7" y="61"/>
                      <a:pt x="35" y="60"/>
                      <a:pt x="39" y="63"/>
                    </a:cubicBezTo>
                    <a:cubicBezTo>
                      <a:pt x="38" y="66"/>
                      <a:pt x="38" y="70"/>
                      <a:pt x="37" y="74"/>
                    </a:cubicBezTo>
                    <a:cubicBezTo>
                      <a:pt x="34" y="76"/>
                      <a:pt x="35" y="80"/>
                      <a:pt x="31" y="81"/>
                    </a:cubicBezTo>
                    <a:cubicBezTo>
                      <a:pt x="27" y="80"/>
                      <a:pt x="27" y="80"/>
                      <a:pt x="28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30" y="83"/>
                      <a:pt x="27" y="82"/>
                      <a:pt x="29" y="83"/>
                    </a:cubicBezTo>
                    <a:cubicBezTo>
                      <a:pt x="28" y="84"/>
                      <a:pt x="28" y="86"/>
                      <a:pt x="28" y="87"/>
                    </a:cubicBezTo>
                    <a:cubicBezTo>
                      <a:pt x="28" y="86"/>
                      <a:pt x="26" y="85"/>
                      <a:pt x="26" y="85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7" y="87"/>
                      <a:pt x="28" y="87"/>
                      <a:pt x="29" y="88"/>
                    </a:cubicBezTo>
                    <a:cubicBezTo>
                      <a:pt x="30" y="92"/>
                      <a:pt x="23" y="92"/>
                      <a:pt x="22" y="95"/>
                    </a:cubicBezTo>
                    <a:cubicBezTo>
                      <a:pt x="20" y="95"/>
                      <a:pt x="21" y="96"/>
                      <a:pt x="21" y="97"/>
                    </a:cubicBezTo>
                    <a:cubicBezTo>
                      <a:pt x="16" y="97"/>
                      <a:pt x="12" y="97"/>
                      <a:pt x="13" y="101"/>
                    </a:cubicBezTo>
                    <a:cubicBezTo>
                      <a:pt x="13" y="101"/>
                      <a:pt x="7" y="97"/>
                      <a:pt x="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38">
                <a:extLst>
                  <a:ext uri="{FF2B5EF4-FFF2-40B4-BE49-F238E27FC236}">
                    <a16:creationId xmlns:a16="http://schemas.microsoft.com/office/drawing/2014/main" id="{87C275BD-759A-46D2-B7B5-B92CEAC1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801" y="2743200"/>
                <a:ext cx="1588" cy="1587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39">
                <a:extLst>
                  <a:ext uri="{FF2B5EF4-FFF2-40B4-BE49-F238E27FC236}">
                    <a16:creationId xmlns:a16="http://schemas.microsoft.com/office/drawing/2014/main" id="{D48DB9A9-254D-42AE-920A-BA4B5893E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038" y="2743200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40">
                <a:extLst>
                  <a:ext uri="{FF2B5EF4-FFF2-40B4-BE49-F238E27FC236}">
                    <a16:creationId xmlns:a16="http://schemas.microsoft.com/office/drawing/2014/main" id="{D1C75457-8003-4CE0-943D-DB7767BE2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320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241">
                <a:extLst>
                  <a:ext uri="{FF2B5EF4-FFF2-40B4-BE49-F238E27FC236}">
                    <a16:creationId xmlns:a16="http://schemas.microsoft.com/office/drawing/2014/main" id="{C8496AD8-8399-46D2-9EA0-BBC83A92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3200"/>
                <a:ext cx="0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242">
                <a:extLst>
                  <a:ext uri="{FF2B5EF4-FFF2-40B4-BE49-F238E27FC236}">
                    <a16:creationId xmlns:a16="http://schemas.microsoft.com/office/drawing/2014/main" id="{7CBDAABF-79B8-4645-930C-44678BB97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1" y="2744788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243">
                <a:extLst>
                  <a:ext uri="{FF2B5EF4-FFF2-40B4-BE49-F238E27FC236}">
                    <a16:creationId xmlns:a16="http://schemas.microsoft.com/office/drawing/2014/main" id="{393727D7-6D46-443E-AAB3-1B2B8D1DD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6" y="2744788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2" y="2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244">
                <a:extLst>
                  <a:ext uri="{FF2B5EF4-FFF2-40B4-BE49-F238E27FC236}">
                    <a16:creationId xmlns:a16="http://schemas.microsoft.com/office/drawing/2014/main" id="{271489F3-FDF2-4D88-A6D7-AE04948DB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863" y="274637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Rectangle 245">
                <a:extLst>
                  <a:ext uri="{FF2B5EF4-FFF2-40B4-BE49-F238E27FC236}">
                    <a16:creationId xmlns:a16="http://schemas.microsoft.com/office/drawing/2014/main" id="{6BCD7DFE-1F88-4E7B-9029-AAE2E4ED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27574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246">
                <a:extLst>
                  <a:ext uri="{FF2B5EF4-FFF2-40B4-BE49-F238E27FC236}">
                    <a16:creationId xmlns:a16="http://schemas.microsoft.com/office/drawing/2014/main" id="{28326877-A65B-4CB8-B079-C767FB37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926" y="2762250"/>
                <a:ext cx="1588" cy="0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247">
                <a:extLst>
                  <a:ext uri="{FF2B5EF4-FFF2-40B4-BE49-F238E27FC236}">
                    <a16:creationId xmlns:a16="http://schemas.microsoft.com/office/drawing/2014/main" id="{5D1CD1BB-3B84-4F2F-9CAC-941BBB72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513" y="27654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248">
                <a:extLst>
                  <a:ext uri="{FF2B5EF4-FFF2-40B4-BE49-F238E27FC236}">
                    <a16:creationId xmlns:a16="http://schemas.microsoft.com/office/drawing/2014/main" id="{4C12B1B2-3E4E-4E51-84B0-C91A2817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738" y="2759075"/>
                <a:ext cx="1588" cy="0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249">
                <a:extLst>
                  <a:ext uri="{FF2B5EF4-FFF2-40B4-BE49-F238E27FC236}">
                    <a16:creationId xmlns:a16="http://schemas.microsoft.com/office/drawing/2014/main" id="{F7D9A64C-1CE3-49B9-99C6-2B2EEE5AB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276" y="2759075"/>
                <a:ext cx="19050" cy="31750"/>
              </a:xfrm>
              <a:custGeom>
                <a:avLst/>
                <a:gdLst>
                  <a:gd name="T0" fmla="*/ 10 w 52"/>
                  <a:gd name="T1" fmla="*/ 75 h 89"/>
                  <a:gd name="T2" fmla="*/ 11 w 52"/>
                  <a:gd name="T3" fmla="*/ 72 h 89"/>
                  <a:gd name="T4" fmla="*/ 8 w 52"/>
                  <a:gd name="T5" fmla="*/ 64 h 89"/>
                  <a:gd name="T6" fmla="*/ 10 w 52"/>
                  <a:gd name="T7" fmla="*/ 62 h 89"/>
                  <a:gd name="T8" fmla="*/ 15 w 52"/>
                  <a:gd name="T9" fmla="*/ 59 h 89"/>
                  <a:gd name="T10" fmla="*/ 16 w 52"/>
                  <a:gd name="T11" fmla="*/ 57 h 89"/>
                  <a:gd name="T12" fmla="*/ 15 w 52"/>
                  <a:gd name="T13" fmla="*/ 53 h 89"/>
                  <a:gd name="T14" fmla="*/ 18 w 52"/>
                  <a:gd name="T15" fmla="*/ 51 h 89"/>
                  <a:gd name="T16" fmla="*/ 20 w 52"/>
                  <a:gd name="T17" fmla="*/ 51 h 89"/>
                  <a:gd name="T18" fmla="*/ 18 w 52"/>
                  <a:gd name="T19" fmla="*/ 48 h 89"/>
                  <a:gd name="T20" fmla="*/ 17 w 52"/>
                  <a:gd name="T21" fmla="*/ 43 h 89"/>
                  <a:gd name="T22" fmla="*/ 18 w 52"/>
                  <a:gd name="T23" fmla="*/ 42 h 89"/>
                  <a:gd name="T24" fmla="*/ 17 w 52"/>
                  <a:gd name="T25" fmla="*/ 39 h 89"/>
                  <a:gd name="T26" fmla="*/ 20 w 52"/>
                  <a:gd name="T27" fmla="*/ 38 h 89"/>
                  <a:gd name="T28" fmla="*/ 20 w 52"/>
                  <a:gd name="T29" fmla="*/ 35 h 89"/>
                  <a:gd name="T30" fmla="*/ 23 w 52"/>
                  <a:gd name="T31" fmla="*/ 34 h 89"/>
                  <a:gd name="T32" fmla="*/ 22 w 52"/>
                  <a:gd name="T33" fmla="*/ 31 h 89"/>
                  <a:gd name="T34" fmla="*/ 25 w 52"/>
                  <a:gd name="T35" fmla="*/ 31 h 89"/>
                  <a:gd name="T36" fmla="*/ 23 w 52"/>
                  <a:gd name="T37" fmla="*/ 29 h 89"/>
                  <a:gd name="T38" fmla="*/ 23 w 52"/>
                  <a:gd name="T39" fmla="*/ 29 h 89"/>
                  <a:gd name="T40" fmla="*/ 23 w 52"/>
                  <a:gd name="T41" fmla="*/ 27 h 89"/>
                  <a:gd name="T42" fmla="*/ 25 w 52"/>
                  <a:gd name="T43" fmla="*/ 23 h 89"/>
                  <a:gd name="T44" fmla="*/ 25 w 52"/>
                  <a:gd name="T45" fmla="*/ 21 h 89"/>
                  <a:gd name="T46" fmla="*/ 26 w 52"/>
                  <a:gd name="T47" fmla="*/ 20 h 89"/>
                  <a:gd name="T48" fmla="*/ 27 w 52"/>
                  <a:gd name="T49" fmla="*/ 17 h 89"/>
                  <a:gd name="T50" fmla="*/ 34 w 52"/>
                  <a:gd name="T51" fmla="*/ 19 h 89"/>
                  <a:gd name="T52" fmla="*/ 28 w 52"/>
                  <a:gd name="T53" fmla="*/ 15 h 89"/>
                  <a:gd name="T54" fmla="*/ 22 w 52"/>
                  <a:gd name="T55" fmla="*/ 12 h 89"/>
                  <a:gd name="T56" fmla="*/ 25 w 52"/>
                  <a:gd name="T57" fmla="*/ 11 h 89"/>
                  <a:gd name="T58" fmla="*/ 22 w 52"/>
                  <a:gd name="T59" fmla="*/ 10 h 89"/>
                  <a:gd name="T60" fmla="*/ 24 w 52"/>
                  <a:gd name="T61" fmla="*/ 10 h 89"/>
                  <a:gd name="T62" fmla="*/ 31 w 52"/>
                  <a:gd name="T63" fmla="*/ 11 h 89"/>
                  <a:gd name="T64" fmla="*/ 25 w 52"/>
                  <a:gd name="T65" fmla="*/ 7 h 89"/>
                  <a:gd name="T66" fmla="*/ 29 w 52"/>
                  <a:gd name="T67" fmla="*/ 8 h 89"/>
                  <a:gd name="T68" fmla="*/ 25 w 52"/>
                  <a:gd name="T69" fmla="*/ 6 h 89"/>
                  <a:gd name="T70" fmla="*/ 25 w 52"/>
                  <a:gd name="T71" fmla="*/ 4 h 89"/>
                  <a:gd name="T72" fmla="*/ 34 w 52"/>
                  <a:gd name="T73" fmla="*/ 7 h 89"/>
                  <a:gd name="T74" fmla="*/ 29 w 52"/>
                  <a:gd name="T75" fmla="*/ 4 h 89"/>
                  <a:gd name="T76" fmla="*/ 40 w 52"/>
                  <a:gd name="T77" fmla="*/ 3 h 89"/>
                  <a:gd name="T78" fmla="*/ 42 w 52"/>
                  <a:gd name="T79" fmla="*/ 3 h 89"/>
                  <a:gd name="T80" fmla="*/ 42 w 52"/>
                  <a:gd name="T81" fmla="*/ 0 h 89"/>
                  <a:gd name="T82" fmla="*/ 47 w 52"/>
                  <a:gd name="T83" fmla="*/ 2 h 89"/>
                  <a:gd name="T84" fmla="*/ 42 w 52"/>
                  <a:gd name="T85" fmla="*/ 3 h 89"/>
                  <a:gd name="T86" fmla="*/ 49 w 52"/>
                  <a:gd name="T87" fmla="*/ 9 h 89"/>
                  <a:gd name="T88" fmla="*/ 50 w 52"/>
                  <a:gd name="T89" fmla="*/ 17 h 89"/>
                  <a:gd name="T90" fmla="*/ 50 w 52"/>
                  <a:gd name="T91" fmla="*/ 25 h 89"/>
                  <a:gd name="T92" fmla="*/ 49 w 52"/>
                  <a:gd name="T93" fmla="*/ 32 h 89"/>
                  <a:gd name="T94" fmla="*/ 49 w 52"/>
                  <a:gd name="T95" fmla="*/ 37 h 89"/>
                  <a:gd name="T96" fmla="*/ 43 w 52"/>
                  <a:gd name="T97" fmla="*/ 45 h 89"/>
                  <a:gd name="T98" fmla="*/ 38 w 52"/>
                  <a:gd name="T99" fmla="*/ 48 h 89"/>
                  <a:gd name="T100" fmla="*/ 33 w 52"/>
                  <a:gd name="T101" fmla="*/ 52 h 89"/>
                  <a:gd name="T102" fmla="*/ 29 w 52"/>
                  <a:gd name="T103" fmla="*/ 74 h 89"/>
                  <a:gd name="T104" fmla="*/ 25 w 52"/>
                  <a:gd name="T105" fmla="*/ 78 h 89"/>
                  <a:gd name="T106" fmla="*/ 5 w 52"/>
                  <a:gd name="T10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9">
                    <a:moveTo>
                      <a:pt x="5" y="82"/>
                    </a:moveTo>
                    <a:cubicBezTo>
                      <a:pt x="0" y="77"/>
                      <a:pt x="6" y="80"/>
                      <a:pt x="3" y="77"/>
                    </a:cubicBezTo>
                    <a:cubicBezTo>
                      <a:pt x="3" y="76"/>
                      <a:pt x="6" y="79"/>
                      <a:pt x="6" y="78"/>
                    </a:cubicBezTo>
                    <a:cubicBezTo>
                      <a:pt x="2" y="74"/>
                      <a:pt x="6" y="75"/>
                      <a:pt x="10" y="76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2" y="77"/>
                      <a:pt x="9" y="74"/>
                      <a:pt x="10" y="75"/>
                    </a:cubicBezTo>
                    <a:cubicBezTo>
                      <a:pt x="10" y="75"/>
                      <a:pt x="10" y="75"/>
                      <a:pt x="11" y="76"/>
                    </a:cubicBezTo>
                    <a:cubicBezTo>
                      <a:pt x="9" y="74"/>
                      <a:pt x="11" y="75"/>
                      <a:pt x="9" y="74"/>
                    </a:cubicBezTo>
                    <a:cubicBezTo>
                      <a:pt x="10" y="74"/>
                      <a:pt x="12" y="75"/>
                      <a:pt x="12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6" y="70"/>
                      <a:pt x="12" y="73"/>
                      <a:pt x="9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8" y="69"/>
                      <a:pt x="10" y="68"/>
                      <a:pt x="9" y="67"/>
                    </a:cubicBezTo>
                    <a:cubicBezTo>
                      <a:pt x="10" y="67"/>
                      <a:pt x="11" y="68"/>
                      <a:pt x="12" y="69"/>
                    </a:cubicBezTo>
                    <a:cubicBezTo>
                      <a:pt x="10" y="67"/>
                      <a:pt x="9" y="67"/>
                      <a:pt x="9" y="66"/>
                    </a:cubicBezTo>
                    <a:cubicBezTo>
                      <a:pt x="12" y="67"/>
                      <a:pt x="7" y="64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7" y="63"/>
                      <a:pt x="11" y="66"/>
                      <a:pt x="8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2"/>
                      <a:pt x="12" y="66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3"/>
                      <a:pt x="11" y="64"/>
                      <a:pt x="10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3"/>
                      <a:pt x="12" y="64"/>
                      <a:pt x="10" y="62"/>
                    </a:cubicBezTo>
                    <a:cubicBezTo>
                      <a:pt x="12" y="63"/>
                      <a:pt x="10" y="63"/>
                      <a:pt x="13" y="65"/>
                    </a:cubicBezTo>
                    <a:cubicBezTo>
                      <a:pt x="12" y="62"/>
                      <a:pt x="13" y="61"/>
                      <a:pt x="14" y="60"/>
                    </a:cubicBezTo>
                    <a:cubicBezTo>
                      <a:pt x="15" y="60"/>
                      <a:pt x="15" y="61"/>
                      <a:pt x="16" y="61"/>
                    </a:cubicBezTo>
                    <a:cubicBezTo>
                      <a:pt x="16" y="61"/>
                      <a:pt x="16" y="60"/>
                      <a:pt x="15" y="59"/>
                    </a:cubicBezTo>
                    <a:cubicBezTo>
                      <a:pt x="15" y="60"/>
                      <a:pt x="16" y="60"/>
                      <a:pt x="16" y="60"/>
                    </a:cubicBezTo>
                    <a:cubicBezTo>
                      <a:pt x="17" y="61"/>
                      <a:pt x="14" y="58"/>
                      <a:pt x="15" y="59"/>
                    </a:cubicBezTo>
                    <a:cubicBezTo>
                      <a:pt x="16" y="59"/>
                      <a:pt x="16" y="60"/>
                      <a:pt x="17" y="60"/>
                    </a:cubicBezTo>
                    <a:cubicBezTo>
                      <a:pt x="15" y="59"/>
                      <a:pt x="16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5" y="57"/>
                      <a:pt x="18" y="59"/>
                      <a:pt x="16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0"/>
                      <a:pt x="15" y="57"/>
                      <a:pt x="16" y="57"/>
                    </a:cubicBezTo>
                    <a:cubicBezTo>
                      <a:pt x="17" y="58"/>
                      <a:pt x="17" y="58"/>
                      <a:pt x="18" y="58"/>
                    </a:cubicBezTo>
                    <a:cubicBezTo>
                      <a:pt x="15" y="56"/>
                      <a:pt x="16" y="56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7" y="56"/>
                      <a:pt x="16" y="54"/>
                    </a:cubicBezTo>
                    <a:cubicBezTo>
                      <a:pt x="17" y="55"/>
                      <a:pt x="20" y="57"/>
                      <a:pt x="20" y="56"/>
                    </a:cubicBezTo>
                    <a:cubicBezTo>
                      <a:pt x="17" y="54"/>
                      <a:pt x="19" y="55"/>
                      <a:pt x="15" y="53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8" y="53"/>
                      <a:pt x="20" y="54"/>
                      <a:pt x="20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2" y="56"/>
                      <a:pt x="23" y="57"/>
                    </a:cubicBezTo>
                    <a:cubicBezTo>
                      <a:pt x="23" y="56"/>
                      <a:pt x="22" y="55"/>
                      <a:pt x="23" y="55"/>
                    </a:cubicBezTo>
                    <a:cubicBezTo>
                      <a:pt x="21" y="54"/>
                      <a:pt x="18" y="52"/>
                      <a:pt x="18" y="51"/>
                    </a:cubicBezTo>
                    <a:cubicBezTo>
                      <a:pt x="19" y="52"/>
                      <a:pt x="21" y="53"/>
                      <a:pt x="22" y="53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9" y="51"/>
                      <a:pt x="18" y="50"/>
                    </a:cubicBezTo>
                    <a:cubicBezTo>
                      <a:pt x="17" y="50"/>
                      <a:pt x="17" y="49"/>
                      <a:pt x="16" y="49"/>
                    </a:cubicBezTo>
                    <a:cubicBezTo>
                      <a:pt x="17" y="49"/>
                      <a:pt x="16" y="48"/>
                      <a:pt x="19" y="50"/>
                    </a:cubicBezTo>
                    <a:cubicBezTo>
                      <a:pt x="20" y="50"/>
                      <a:pt x="19" y="50"/>
                      <a:pt x="20" y="51"/>
                    </a:cubicBezTo>
                    <a:cubicBezTo>
                      <a:pt x="20" y="50"/>
                      <a:pt x="19" y="50"/>
                      <a:pt x="19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19" y="49"/>
                      <a:pt x="17" y="48"/>
                    </a:cubicBezTo>
                    <a:cubicBezTo>
                      <a:pt x="17" y="48"/>
                      <a:pt x="19" y="49"/>
                      <a:pt x="18" y="48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6" y="46"/>
                      <a:pt x="16" y="45"/>
                      <a:pt x="15" y="44"/>
                    </a:cubicBezTo>
                    <a:cubicBezTo>
                      <a:pt x="13" y="44"/>
                      <a:pt x="17" y="46"/>
                      <a:pt x="17" y="46"/>
                    </a:cubicBezTo>
                    <a:cubicBezTo>
                      <a:pt x="19" y="46"/>
                      <a:pt x="14" y="43"/>
                      <a:pt x="17" y="45"/>
                    </a:cubicBezTo>
                    <a:cubicBezTo>
                      <a:pt x="18" y="45"/>
                      <a:pt x="15" y="43"/>
                      <a:pt x="16" y="44"/>
                    </a:cubicBezTo>
                    <a:cubicBezTo>
                      <a:pt x="16" y="43"/>
                      <a:pt x="18" y="45"/>
                      <a:pt x="17" y="44"/>
                    </a:cubicBezTo>
                    <a:cubicBezTo>
                      <a:pt x="19" y="45"/>
                      <a:pt x="17" y="44"/>
                      <a:pt x="17" y="43"/>
                    </a:cubicBezTo>
                    <a:cubicBezTo>
                      <a:pt x="16" y="43"/>
                      <a:pt x="17" y="44"/>
                      <a:pt x="18" y="44"/>
                    </a:cubicBezTo>
                    <a:cubicBezTo>
                      <a:pt x="17" y="43"/>
                      <a:pt x="15" y="41"/>
                      <a:pt x="17" y="42"/>
                    </a:cubicBezTo>
                    <a:cubicBezTo>
                      <a:pt x="17" y="41"/>
                      <a:pt x="15" y="40"/>
                      <a:pt x="15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7" y="40"/>
                      <a:pt x="18" y="41"/>
                    </a:cubicBezTo>
                    <a:cubicBezTo>
                      <a:pt x="16" y="40"/>
                      <a:pt x="20" y="43"/>
                      <a:pt x="18" y="42"/>
                    </a:cubicBezTo>
                    <a:cubicBezTo>
                      <a:pt x="20" y="43"/>
                      <a:pt x="15" y="40"/>
                      <a:pt x="18" y="41"/>
                    </a:cubicBezTo>
                    <a:cubicBezTo>
                      <a:pt x="18" y="41"/>
                      <a:pt x="16" y="40"/>
                      <a:pt x="18" y="41"/>
                    </a:cubicBezTo>
                    <a:cubicBezTo>
                      <a:pt x="17" y="40"/>
                      <a:pt x="20" y="42"/>
                      <a:pt x="20" y="42"/>
                    </a:cubicBezTo>
                    <a:cubicBezTo>
                      <a:pt x="20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9"/>
                      <a:pt x="19" y="40"/>
                      <a:pt x="17" y="39"/>
                    </a:cubicBezTo>
                    <a:cubicBezTo>
                      <a:pt x="18" y="40"/>
                      <a:pt x="16" y="38"/>
                      <a:pt x="19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19" y="40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5" y="37"/>
                      <a:pt x="19" y="39"/>
                      <a:pt x="17" y="38"/>
                    </a:cubicBezTo>
                    <a:cubicBezTo>
                      <a:pt x="18" y="38"/>
                      <a:pt x="17" y="37"/>
                      <a:pt x="20" y="38"/>
                    </a:cubicBezTo>
                    <a:cubicBezTo>
                      <a:pt x="19" y="37"/>
                      <a:pt x="17" y="36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8"/>
                      <a:pt x="20" y="37"/>
                      <a:pt x="19" y="37"/>
                    </a:cubicBezTo>
                    <a:cubicBezTo>
                      <a:pt x="20" y="37"/>
                      <a:pt x="21" y="38"/>
                      <a:pt x="23" y="38"/>
                    </a:cubicBezTo>
                    <a:cubicBezTo>
                      <a:pt x="22" y="37"/>
                      <a:pt x="20" y="36"/>
                      <a:pt x="19" y="36"/>
                    </a:cubicBezTo>
                    <a:cubicBezTo>
                      <a:pt x="22" y="37"/>
                      <a:pt x="17" y="34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6" y="39"/>
                      <a:pt x="20" y="35"/>
                      <a:pt x="22" y="36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5"/>
                      <a:pt x="18" y="33"/>
                      <a:pt x="21" y="34"/>
                    </a:cubicBezTo>
                    <a:cubicBezTo>
                      <a:pt x="20" y="34"/>
                      <a:pt x="22" y="35"/>
                      <a:pt x="19" y="33"/>
                    </a:cubicBezTo>
                    <a:cubicBezTo>
                      <a:pt x="22" y="34"/>
                      <a:pt x="18" y="31"/>
                      <a:pt x="23" y="34"/>
                    </a:cubicBezTo>
                    <a:cubicBezTo>
                      <a:pt x="23" y="33"/>
                      <a:pt x="24" y="33"/>
                      <a:pt x="22" y="33"/>
                    </a:cubicBezTo>
                    <a:cubicBezTo>
                      <a:pt x="20" y="32"/>
                      <a:pt x="23" y="33"/>
                      <a:pt x="22" y="33"/>
                    </a:cubicBezTo>
                    <a:cubicBezTo>
                      <a:pt x="22" y="33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4" y="34"/>
                    </a:cubicBezTo>
                    <a:cubicBezTo>
                      <a:pt x="26" y="34"/>
                      <a:pt x="19" y="31"/>
                      <a:pt x="21" y="31"/>
                    </a:cubicBezTo>
                    <a:cubicBezTo>
                      <a:pt x="22" y="31"/>
                      <a:pt x="22" y="32"/>
                      <a:pt x="22" y="3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3" y="31"/>
                      <a:pt x="25" y="32"/>
                    </a:cubicBezTo>
                    <a:cubicBezTo>
                      <a:pt x="25" y="32"/>
                      <a:pt x="25" y="32"/>
                      <a:pt x="24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1"/>
                      <a:pt x="24" y="31"/>
                      <a:pt x="23" y="30"/>
                    </a:cubicBezTo>
                    <a:cubicBezTo>
                      <a:pt x="22" y="30"/>
                      <a:pt x="22" y="30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2" y="29"/>
                      <a:pt x="22" y="29"/>
                    </a:cubicBezTo>
                    <a:cubicBezTo>
                      <a:pt x="23" y="29"/>
                      <a:pt x="22" y="28"/>
                      <a:pt x="23" y="29"/>
                    </a:cubicBezTo>
                    <a:cubicBezTo>
                      <a:pt x="24" y="30"/>
                      <a:pt x="22" y="29"/>
                      <a:pt x="23" y="29"/>
                    </a:cubicBezTo>
                    <a:cubicBezTo>
                      <a:pt x="24" y="30"/>
                      <a:pt x="26" y="31"/>
                      <a:pt x="25" y="30"/>
                    </a:cubicBezTo>
                    <a:cubicBezTo>
                      <a:pt x="24" y="29"/>
                      <a:pt x="21" y="28"/>
                      <a:pt x="22" y="28"/>
                    </a:cubicBezTo>
                    <a:cubicBezTo>
                      <a:pt x="22" y="29"/>
                      <a:pt x="23" y="29"/>
                      <a:pt x="24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4" y="28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4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2" y="26"/>
                    </a:cubicBezTo>
                    <a:cubicBezTo>
                      <a:pt x="24" y="27"/>
                      <a:pt x="29" y="29"/>
                      <a:pt x="27" y="28"/>
                    </a:cubicBezTo>
                    <a:cubicBezTo>
                      <a:pt x="27" y="28"/>
                      <a:pt x="24" y="26"/>
                      <a:pt x="22" y="26"/>
                    </a:cubicBezTo>
                    <a:cubicBezTo>
                      <a:pt x="24" y="26"/>
                      <a:pt x="21" y="24"/>
                      <a:pt x="24" y="25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3" y="24"/>
                      <a:pt x="21" y="22"/>
                      <a:pt x="25" y="23"/>
                    </a:cubicBezTo>
                    <a:cubicBezTo>
                      <a:pt x="25" y="24"/>
                      <a:pt x="27" y="24"/>
                      <a:pt x="28" y="24"/>
                    </a:cubicBezTo>
                    <a:cubicBezTo>
                      <a:pt x="26" y="23"/>
                      <a:pt x="30" y="25"/>
                      <a:pt x="27" y="24"/>
                    </a:cubicBezTo>
                    <a:cubicBezTo>
                      <a:pt x="25" y="23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4" y="22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5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2" y="20"/>
                      <a:pt x="23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4" y="20"/>
                      <a:pt x="22" y="19"/>
                      <a:pt x="23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5" y="19"/>
                      <a:pt x="25" y="19"/>
                      <a:pt x="27" y="20"/>
                    </a:cubicBezTo>
                    <a:cubicBezTo>
                      <a:pt x="22" y="17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2" y="15"/>
                      <a:pt x="23" y="15"/>
                    </a:cubicBezTo>
                    <a:cubicBezTo>
                      <a:pt x="24" y="16"/>
                      <a:pt x="26" y="16"/>
                      <a:pt x="27" y="17"/>
                    </a:cubicBezTo>
                    <a:cubicBezTo>
                      <a:pt x="29" y="17"/>
                      <a:pt x="25" y="16"/>
                      <a:pt x="25" y="15"/>
                    </a:cubicBezTo>
                    <a:cubicBezTo>
                      <a:pt x="23" y="15"/>
                      <a:pt x="26" y="16"/>
                      <a:pt x="24" y="15"/>
                    </a:cubicBezTo>
                    <a:cubicBezTo>
                      <a:pt x="23" y="15"/>
                      <a:pt x="25" y="15"/>
                      <a:pt x="23" y="14"/>
                    </a:cubicBezTo>
                    <a:cubicBezTo>
                      <a:pt x="24" y="14"/>
                      <a:pt x="25" y="15"/>
                      <a:pt x="26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6"/>
                      <a:pt x="30" y="17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7" y="19"/>
                      <a:pt x="33" y="18"/>
                      <a:pt x="32" y="17"/>
                    </a:cubicBezTo>
                    <a:cubicBezTo>
                      <a:pt x="31" y="17"/>
                      <a:pt x="26" y="15"/>
                      <a:pt x="26" y="15"/>
                    </a:cubicBezTo>
                    <a:cubicBezTo>
                      <a:pt x="28" y="15"/>
                      <a:pt x="26" y="15"/>
                      <a:pt x="28" y="16"/>
                    </a:cubicBezTo>
                    <a:cubicBezTo>
                      <a:pt x="31" y="16"/>
                      <a:pt x="27" y="15"/>
                      <a:pt x="28" y="15"/>
                    </a:cubicBezTo>
                    <a:cubicBezTo>
                      <a:pt x="27" y="15"/>
                      <a:pt x="25" y="14"/>
                      <a:pt x="24" y="13"/>
                    </a:cubicBezTo>
                    <a:cubicBezTo>
                      <a:pt x="25" y="14"/>
                      <a:pt x="27" y="15"/>
                      <a:pt x="27" y="14"/>
                    </a:cubicBezTo>
                    <a:cubicBezTo>
                      <a:pt x="25" y="14"/>
                      <a:pt x="24" y="13"/>
                      <a:pt x="23" y="13"/>
                    </a:cubicBezTo>
                    <a:cubicBezTo>
                      <a:pt x="20" y="12"/>
                      <a:pt x="24" y="13"/>
                      <a:pt x="22" y="12"/>
                    </a:cubicBezTo>
                    <a:cubicBezTo>
                      <a:pt x="24" y="13"/>
                      <a:pt x="27" y="14"/>
                      <a:pt x="28" y="14"/>
                    </a:cubicBezTo>
                    <a:cubicBezTo>
                      <a:pt x="26" y="13"/>
                      <a:pt x="25" y="13"/>
                      <a:pt x="22" y="12"/>
                    </a:cubicBezTo>
                    <a:cubicBezTo>
                      <a:pt x="23" y="12"/>
                      <a:pt x="25" y="12"/>
                      <a:pt x="26" y="13"/>
                    </a:cubicBezTo>
                    <a:cubicBezTo>
                      <a:pt x="27" y="13"/>
                      <a:pt x="22" y="11"/>
                      <a:pt x="26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3"/>
                    </a:cubicBezTo>
                    <a:cubicBezTo>
                      <a:pt x="27" y="12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5" y="11"/>
                    </a:cubicBezTo>
                    <a:cubicBezTo>
                      <a:pt x="23" y="11"/>
                      <a:pt x="26" y="12"/>
                      <a:pt x="23" y="11"/>
                    </a:cubicBezTo>
                    <a:cubicBezTo>
                      <a:pt x="26" y="12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5" y="11"/>
                      <a:pt x="25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8" y="11"/>
                      <a:pt x="28" y="11"/>
                    </a:cubicBezTo>
                    <a:cubicBezTo>
                      <a:pt x="26" y="10"/>
                      <a:pt x="23" y="9"/>
                      <a:pt x="22" y="9"/>
                    </a:cubicBezTo>
                    <a:cubicBezTo>
                      <a:pt x="21" y="9"/>
                      <a:pt x="24" y="10"/>
                      <a:pt x="22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8" y="11"/>
                      <a:pt x="28" y="10"/>
                    </a:cubicBezTo>
                    <a:cubicBezTo>
                      <a:pt x="27" y="10"/>
                      <a:pt x="24" y="9"/>
                      <a:pt x="23" y="9"/>
                    </a:cubicBezTo>
                    <a:cubicBezTo>
                      <a:pt x="23" y="9"/>
                      <a:pt x="24" y="9"/>
                      <a:pt x="26" y="9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0" y="10"/>
                      <a:pt x="29" y="9"/>
                      <a:pt x="25" y="8"/>
                    </a:cubicBezTo>
                    <a:cubicBezTo>
                      <a:pt x="24" y="7"/>
                      <a:pt x="34" y="11"/>
                      <a:pt x="28" y="8"/>
                    </a:cubicBezTo>
                    <a:cubicBezTo>
                      <a:pt x="27" y="8"/>
                      <a:pt x="24" y="7"/>
                      <a:pt x="25" y="7"/>
                    </a:cubicBezTo>
                    <a:cubicBezTo>
                      <a:pt x="26" y="7"/>
                      <a:pt x="22" y="6"/>
                      <a:pt x="23" y="6"/>
                    </a:cubicBezTo>
                    <a:cubicBezTo>
                      <a:pt x="25" y="7"/>
                      <a:pt x="27" y="7"/>
                      <a:pt x="30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9"/>
                      <a:pt x="33" y="10"/>
                      <a:pt x="33" y="9"/>
                    </a:cubicBezTo>
                    <a:cubicBezTo>
                      <a:pt x="33" y="9"/>
                      <a:pt x="33" y="9"/>
                      <a:pt x="31" y="8"/>
                    </a:cubicBezTo>
                    <a:cubicBezTo>
                      <a:pt x="28" y="8"/>
                      <a:pt x="31" y="8"/>
                      <a:pt x="29" y="8"/>
                    </a:cubicBezTo>
                    <a:cubicBezTo>
                      <a:pt x="28" y="7"/>
                      <a:pt x="31" y="8"/>
                      <a:pt x="27" y="7"/>
                    </a:cubicBezTo>
                    <a:cubicBezTo>
                      <a:pt x="28" y="7"/>
                      <a:pt x="25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2" y="5"/>
                      <a:pt x="22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6"/>
                      <a:pt x="24" y="6"/>
                      <a:pt x="28" y="7"/>
                    </a:cubicBezTo>
                    <a:cubicBezTo>
                      <a:pt x="28" y="7"/>
                      <a:pt x="26" y="6"/>
                      <a:pt x="27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6"/>
                      <a:pt x="34" y="8"/>
                      <a:pt x="31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8" y="5"/>
                      <a:pt x="26" y="4"/>
                      <a:pt x="29" y="5"/>
                    </a:cubicBezTo>
                    <a:cubicBezTo>
                      <a:pt x="27" y="5"/>
                      <a:pt x="27" y="5"/>
                      <a:pt x="30" y="6"/>
                    </a:cubicBezTo>
                    <a:cubicBezTo>
                      <a:pt x="34" y="7"/>
                      <a:pt x="29" y="7"/>
                      <a:pt x="33" y="8"/>
                    </a:cubicBezTo>
                    <a:cubicBezTo>
                      <a:pt x="33" y="7"/>
                      <a:pt x="37" y="8"/>
                      <a:pt x="39" y="9"/>
                    </a:cubicBezTo>
                    <a:cubicBezTo>
                      <a:pt x="39" y="9"/>
                      <a:pt x="38" y="9"/>
                      <a:pt x="38" y="8"/>
                    </a:cubicBezTo>
                    <a:cubicBezTo>
                      <a:pt x="36" y="8"/>
                      <a:pt x="36" y="8"/>
                      <a:pt x="34" y="7"/>
                    </a:cubicBezTo>
                    <a:cubicBezTo>
                      <a:pt x="34" y="7"/>
                      <a:pt x="33" y="6"/>
                      <a:pt x="31" y="6"/>
                    </a:cubicBezTo>
                    <a:cubicBezTo>
                      <a:pt x="32" y="6"/>
                      <a:pt x="34" y="6"/>
                      <a:pt x="34" y="7"/>
                    </a:cubicBezTo>
                    <a:cubicBezTo>
                      <a:pt x="34" y="6"/>
                      <a:pt x="34" y="6"/>
                      <a:pt x="35" y="5"/>
                    </a:cubicBezTo>
                    <a:cubicBezTo>
                      <a:pt x="31" y="5"/>
                      <a:pt x="34" y="5"/>
                      <a:pt x="31" y="4"/>
                    </a:cubicBezTo>
                    <a:cubicBezTo>
                      <a:pt x="30" y="4"/>
                      <a:pt x="28" y="4"/>
                      <a:pt x="26" y="3"/>
                    </a:cubicBezTo>
                    <a:cubicBezTo>
                      <a:pt x="26" y="3"/>
                      <a:pt x="28" y="4"/>
                      <a:pt x="29" y="4"/>
                    </a:cubicBezTo>
                    <a:cubicBezTo>
                      <a:pt x="27" y="3"/>
                      <a:pt x="32" y="4"/>
                      <a:pt x="29" y="3"/>
                    </a:cubicBezTo>
                    <a:cubicBezTo>
                      <a:pt x="30" y="4"/>
                      <a:pt x="33" y="4"/>
                      <a:pt x="36" y="5"/>
                    </a:cubicBezTo>
                    <a:cubicBezTo>
                      <a:pt x="34" y="5"/>
                      <a:pt x="38" y="6"/>
                      <a:pt x="38" y="6"/>
                    </a:cubicBezTo>
                    <a:cubicBezTo>
                      <a:pt x="36" y="5"/>
                      <a:pt x="35" y="4"/>
                      <a:pt x="35" y="4"/>
                    </a:cubicBezTo>
                    <a:cubicBezTo>
                      <a:pt x="38" y="4"/>
                      <a:pt x="35" y="3"/>
                      <a:pt x="35" y="2"/>
                    </a:cubicBezTo>
                    <a:cubicBezTo>
                      <a:pt x="37" y="3"/>
                      <a:pt x="40" y="3"/>
                      <a:pt x="40" y="3"/>
                    </a:cubicBezTo>
                    <a:cubicBezTo>
                      <a:pt x="40" y="3"/>
                      <a:pt x="37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41" y="3"/>
                      <a:pt x="37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5" y="3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41" y="1"/>
                      <a:pt x="4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3" y="1"/>
                      <a:pt x="44" y="1"/>
                      <a:pt x="42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1" y="1"/>
                      <a:pt x="43" y="2"/>
                    </a:cubicBezTo>
                    <a:cubicBezTo>
                      <a:pt x="44" y="2"/>
                      <a:pt x="43" y="2"/>
                      <a:pt x="43" y="1"/>
                    </a:cubicBezTo>
                    <a:cubicBezTo>
                      <a:pt x="45" y="2"/>
                      <a:pt x="45" y="2"/>
                      <a:pt x="47" y="3"/>
                    </a:cubicBezTo>
                    <a:cubicBezTo>
                      <a:pt x="47" y="2"/>
                      <a:pt x="48" y="3"/>
                      <a:pt x="47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8" y="3"/>
                      <a:pt x="49" y="4"/>
                      <a:pt x="48" y="4"/>
                    </a:cubicBezTo>
                    <a:cubicBezTo>
                      <a:pt x="45" y="3"/>
                      <a:pt x="50" y="5"/>
                      <a:pt x="49" y="5"/>
                    </a:cubicBezTo>
                    <a:cubicBezTo>
                      <a:pt x="47" y="4"/>
                      <a:pt x="45" y="4"/>
                      <a:pt x="44" y="3"/>
                    </a:cubicBezTo>
                    <a:cubicBezTo>
                      <a:pt x="42" y="3"/>
                      <a:pt x="44" y="4"/>
                      <a:pt x="42" y="3"/>
                    </a:cubicBezTo>
                    <a:cubicBezTo>
                      <a:pt x="44" y="4"/>
                      <a:pt x="47" y="5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7" y="5"/>
                      <a:pt x="50" y="6"/>
                      <a:pt x="49" y="6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8"/>
                      <a:pt x="47" y="8"/>
                      <a:pt x="49" y="9"/>
                    </a:cubicBezTo>
                    <a:cubicBezTo>
                      <a:pt x="47" y="9"/>
                      <a:pt x="50" y="11"/>
                      <a:pt x="47" y="10"/>
                    </a:cubicBezTo>
                    <a:cubicBezTo>
                      <a:pt x="48" y="12"/>
                      <a:pt x="49" y="13"/>
                      <a:pt x="48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4"/>
                      <a:pt x="44" y="13"/>
                      <a:pt x="45" y="13"/>
                    </a:cubicBezTo>
                    <a:cubicBezTo>
                      <a:pt x="47" y="13"/>
                      <a:pt x="47" y="14"/>
                      <a:pt x="49" y="15"/>
                    </a:cubicBezTo>
                    <a:cubicBezTo>
                      <a:pt x="47" y="15"/>
                      <a:pt x="49" y="16"/>
                      <a:pt x="50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18"/>
                      <a:pt x="49" y="17"/>
                      <a:pt x="48" y="18"/>
                    </a:cubicBezTo>
                    <a:cubicBezTo>
                      <a:pt x="47" y="18"/>
                      <a:pt x="45" y="17"/>
                      <a:pt x="46" y="17"/>
                    </a:cubicBezTo>
                    <a:cubicBezTo>
                      <a:pt x="48" y="19"/>
                      <a:pt x="48" y="19"/>
                      <a:pt x="50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51" y="23"/>
                      <a:pt x="48" y="23"/>
                      <a:pt x="50" y="25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27"/>
                      <a:pt x="48" y="27"/>
                      <a:pt x="49" y="29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5" y="27"/>
                      <a:pt x="46" y="29"/>
                      <a:pt x="49" y="30"/>
                    </a:cubicBezTo>
                    <a:cubicBezTo>
                      <a:pt x="48" y="29"/>
                      <a:pt x="50" y="31"/>
                      <a:pt x="47" y="30"/>
                    </a:cubicBezTo>
                    <a:cubicBezTo>
                      <a:pt x="47" y="30"/>
                      <a:pt x="49" y="31"/>
                      <a:pt x="49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6" y="32"/>
                      <a:pt x="46" y="32"/>
                    </a:cubicBezTo>
                    <a:cubicBezTo>
                      <a:pt x="47" y="32"/>
                      <a:pt x="45" y="32"/>
                      <a:pt x="49" y="34"/>
                    </a:cubicBezTo>
                    <a:cubicBezTo>
                      <a:pt x="46" y="33"/>
                      <a:pt x="50" y="36"/>
                      <a:pt x="47" y="35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6" y="37"/>
                      <a:pt x="48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7" y="38"/>
                      <a:pt x="48" y="38"/>
                    </a:cubicBezTo>
                    <a:cubicBezTo>
                      <a:pt x="49" y="40"/>
                      <a:pt x="45" y="39"/>
                      <a:pt x="45" y="40"/>
                    </a:cubicBezTo>
                    <a:cubicBezTo>
                      <a:pt x="46" y="43"/>
                      <a:pt x="44" y="43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6" y="47"/>
                      <a:pt x="39" y="44"/>
                      <a:pt x="44" y="47"/>
                    </a:cubicBezTo>
                    <a:cubicBezTo>
                      <a:pt x="43" y="46"/>
                      <a:pt x="43" y="47"/>
                      <a:pt x="42" y="46"/>
                    </a:cubicBezTo>
                    <a:cubicBezTo>
                      <a:pt x="44" y="48"/>
                      <a:pt x="39" y="46"/>
                      <a:pt x="42" y="48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39" y="47"/>
                      <a:pt x="41" y="49"/>
                      <a:pt x="40" y="49"/>
                    </a:cubicBezTo>
                    <a:cubicBezTo>
                      <a:pt x="39" y="48"/>
                      <a:pt x="39" y="48"/>
                      <a:pt x="38" y="48"/>
                    </a:cubicBezTo>
                    <a:cubicBezTo>
                      <a:pt x="37" y="47"/>
                      <a:pt x="41" y="50"/>
                      <a:pt x="37" y="48"/>
                    </a:cubicBezTo>
                    <a:cubicBezTo>
                      <a:pt x="37" y="48"/>
                      <a:pt x="39" y="49"/>
                      <a:pt x="39" y="49"/>
                    </a:cubicBezTo>
                    <a:cubicBezTo>
                      <a:pt x="37" y="49"/>
                      <a:pt x="39" y="52"/>
                      <a:pt x="39" y="54"/>
                    </a:cubicBezTo>
                    <a:cubicBezTo>
                      <a:pt x="36" y="53"/>
                      <a:pt x="33" y="50"/>
                      <a:pt x="35" y="52"/>
                    </a:cubicBezTo>
                    <a:cubicBezTo>
                      <a:pt x="34" y="52"/>
                      <a:pt x="36" y="53"/>
                      <a:pt x="36" y="53"/>
                    </a:cubicBezTo>
                    <a:cubicBezTo>
                      <a:pt x="37" y="54"/>
                      <a:pt x="31" y="51"/>
                      <a:pt x="33" y="52"/>
                    </a:cubicBezTo>
                    <a:cubicBezTo>
                      <a:pt x="35" y="53"/>
                      <a:pt x="34" y="53"/>
                      <a:pt x="36" y="54"/>
                    </a:cubicBezTo>
                    <a:cubicBezTo>
                      <a:pt x="34" y="53"/>
                      <a:pt x="32" y="52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55"/>
                      <a:pt x="33" y="55"/>
                      <a:pt x="37" y="58"/>
                    </a:cubicBezTo>
                    <a:cubicBezTo>
                      <a:pt x="36" y="61"/>
                      <a:pt x="36" y="65"/>
                      <a:pt x="35" y="67"/>
                    </a:cubicBezTo>
                    <a:cubicBezTo>
                      <a:pt x="33" y="69"/>
                      <a:pt x="33" y="73"/>
                      <a:pt x="29" y="74"/>
                    </a:cubicBezTo>
                    <a:cubicBezTo>
                      <a:pt x="26" y="73"/>
                      <a:pt x="26" y="73"/>
                      <a:pt x="27" y="74"/>
                    </a:cubicBezTo>
                    <a:cubicBezTo>
                      <a:pt x="26" y="74"/>
                      <a:pt x="26" y="74"/>
                      <a:pt x="25" y="73"/>
                    </a:cubicBezTo>
                    <a:cubicBezTo>
                      <a:pt x="28" y="75"/>
                      <a:pt x="25" y="74"/>
                      <a:pt x="28" y="76"/>
                    </a:cubicBezTo>
                    <a:cubicBezTo>
                      <a:pt x="27" y="76"/>
                      <a:pt x="27" y="78"/>
                      <a:pt x="26" y="78"/>
                    </a:cubicBezTo>
                    <a:cubicBezTo>
                      <a:pt x="26" y="78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6" y="79"/>
                      <a:pt x="27" y="80"/>
                    </a:cubicBezTo>
                    <a:cubicBezTo>
                      <a:pt x="28" y="83"/>
                      <a:pt x="21" y="82"/>
                      <a:pt x="20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5" y="86"/>
                      <a:pt x="11" y="86"/>
                      <a:pt x="12" y="89"/>
                    </a:cubicBezTo>
                    <a:cubicBezTo>
                      <a:pt x="12" y="89"/>
                      <a:pt x="6" y="84"/>
                      <a:pt x="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250">
                <a:extLst>
                  <a:ext uri="{FF2B5EF4-FFF2-40B4-BE49-F238E27FC236}">
                    <a16:creationId xmlns:a16="http://schemas.microsoft.com/office/drawing/2014/main" id="{EAF17771-09F5-4068-9FEF-C2F10C08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1" y="2759075"/>
                <a:ext cx="1588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51">
                <a:extLst>
                  <a:ext uri="{FF2B5EF4-FFF2-40B4-BE49-F238E27FC236}">
                    <a16:creationId xmlns:a16="http://schemas.microsoft.com/office/drawing/2014/main" id="{B87463C8-3B6B-4BF9-91FA-8C1A994D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52">
                <a:extLst>
                  <a:ext uri="{FF2B5EF4-FFF2-40B4-BE49-F238E27FC236}">
                    <a16:creationId xmlns:a16="http://schemas.microsoft.com/office/drawing/2014/main" id="{7980D687-51F9-4EA2-A19E-9B8999850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388" y="2760663"/>
                <a:ext cx="0" cy="0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53">
                <a:extLst>
                  <a:ext uri="{FF2B5EF4-FFF2-40B4-BE49-F238E27FC236}">
                    <a16:creationId xmlns:a16="http://schemas.microsoft.com/office/drawing/2014/main" id="{3BF73D73-86E5-412B-BCBE-0AEC35E8F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0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54">
                <a:extLst>
                  <a:ext uri="{FF2B5EF4-FFF2-40B4-BE49-F238E27FC236}">
                    <a16:creationId xmlns:a16="http://schemas.microsoft.com/office/drawing/2014/main" id="{650914DF-E206-4BBF-A6F5-4E5350AC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0663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55">
                <a:extLst>
                  <a:ext uri="{FF2B5EF4-FFF2-40B4-BE49-F238E27FC236}">
                    <a16:creationId xmlns:a16="http://schemas.microsoft.com/office/drawing/2014/main" id="{4B6A41F1-7CD8-46C8-A6DB-BAF7F429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762250"/>
                <a:ext cx="1588" cy="0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56">
                <a:extLst>
                  <a:ext uri="{FF2B5EF4-FFF2-40B4-BE49-F238E27FC236}">
                    <a16:creationId xmlns:a16="http://schemas.microsoft.com/office/drawing/2014/main" id="{80764AEB-BFD1-4312-80C8-96789A7E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1" y="2762250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Rectangle 257">
                <a:extLst>
                  <a:ext uri="{FF2B5EF4-FFF2-40B4-BE49-F238E27FC236}">
                    <a16:creationId xmlns:a16="http://schemas.microsoft.com/office/drawing/2014/main" id="{5795ADD7-D9CA-4B6D-9D28-68F0B05C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213" y="27717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8">
                <a:extLst>
                  <a:ext uri="{FF2B5EF4-FFF2-40B4-BE49-F238E27FC236}">
                    <a16:creationId xmlns:a16="http://schemas.microsoft.com/office/drawing/2014/main" id="{32651DAF-C8CF-46AE-ACB4-2ECA716A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038" y="2774950"/>
                <a:ext cx="1588" cy="1587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59">
                <a:extLst>
                  <a:ext uri="{FF2B5EF4-FFF2-40B4-BE49-F238E27FC236}">
                    <a16:creationId xmlns:a16="http://schemas.microsoft.com/office/drawing/2014/main" id="{B8FD3F2B-C218-4790-9FAD-E6AAA237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626" y="2778125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60">
                <a:extLst>
                  <a:ext uri="{FF2B5EF4-FFF2-40B4-BE49-F238E27FC236}">
                    <a16:creationId xmlns:a16="http://schemas.microsoft.com/office/drawing/2014/main" id="{90BF105F-7674-4A12-8383-992BE66EB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1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0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61">
                <a:extLst>
                  <a:ext uri="{FF2B5EF4-FFF2-40B4-BE49-F238E27FC236}">
                    <a16:creationId xmlns:a16="http://schemas.microsoft.com/office/drawing/2014/main" id="{3C9AEB10-3ED6-49B1-915E-81FEA2F9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2740025"/>
                <a:ext cx="36513" cy="50800"/>
              </a:xfrm>
              <a:custGeom>
                <a:avLst/>
                <a:gdLst>
                  <a:gd name="T0" fmla="*/ 13 w 106"/>
                  <a:gd name="T1" fmla="*/ 115 h 136"/>
                  <a:gd name="T2" fmla="*/ 15 w 106"/>
                  <a:gd name="T3" fmla="*/ 111 h 136"/>
                  <a:gd name="T4" fmla="*/ 14 w 106"/>
                  <a:gd name="T5" fmla="*/ 99 h 136"/>
                  <a:gd name="T6" fmla="*/ 16 w 106"/>
                  <a:gd name="T7" fmla="*/ 96 h 136"/>
                  <a:gd name="T8" fmla="*/ 24 w 106"/>
                  <a:gd name="T9" fmla="*/ 88 h 136"/>
                  <a:gd name="T10" fmla="*/ 26 w 106"/>
                  <a:gd name="T11" fmla="*/ 86 h 136"/>
                  <a:gd name="T12" fmla="*/ 27 w 106"/>
                  <a:gd name="T13" fmla="*/ 79 h 136"/>
                  <a:gd name="T14" fmla="*/ 30 w 106"/>
                  <a:gd name="T15" fmla="*/ 76 h 136"/>
                  <a:gd name="T16" fmla="*/ 34 w 106"/>
                  <a:gd name="T17" fmla="*/ 74 h 136"/>
                  <a:gd name="T18" fmla="*/ 33 w 106"/>
                  <a:gd name="T19" fmla="*/ 70 h 136"/>
                  <a:gd name="T20" fmla="*/ 33 w 106"/>
                  <a:gd name="T21" fmla="*/ 64 h 136"/>
                  <a:gd name="T22" fmla="*/ 36 w 106"/>
                  <a:gd name="T23" fmla="*/ 61 h 136"/>
                  <a:gd name="T24" fmla="*/ 36 w 106"/>
                  <a:gd name="T25" fmla="*/ 57 h 136"/>
                  <a:gd name="T26" fmla="*/ 40 w 106"/>
                  <a:gd name="T27" fmla="*/ 55 h 136"/>
                  <a:gd name="T28" fmla="*/ 43 w 106"/>
                  <a:gd name="T29" fmla="*/ 50 h 136"/>
                  <a:gd name="T30" fmla="*/ 48 w 106"/>
                  <a:gd name="T31" fmla="*/ 47 h 136"/>
                  <a:gd name="T32" fmla="*/ 49 w 106"/>
                  <a:gd name="T33" fmla="*/ 44 h 136"/>
                  <a:gd name="T34" fmla="*/ 52 w 106"/>
                  <a:gd name="T35" fmla="*/ 44 h 136"/>
                  <a:gd name="T36" fmla="*/ 52 w 106"/>
                  <a:gd name="T37" fmla="*/ 40 h 136"/>
                  <a:gd name="T38" fmla="*/ 52 w 106"/>
                  <a:gd name="T39" fmla="*/ 39 h 136"/>
                  <a:gd name="T40" fmla="*/ 53 w 106"/>
                  <a:gd name="T41" fmla="*/ 37 h 136"/>
                  <a:gd name="T42" fmla="*/ 59 w 106"/>
                  <a:gd name="T43" fmla="*/ 31 h 136"/>
                  <a:gd name="T44" fmla="*/ 61 w 106"/>
                  <a:gd name="T45" fmla="*/ 28 h 136"/>
                  <a:gd name="T46" fmla="*/ 63 w 106"/>
                  <a:gd name="T47" fmla="*/ 26 h 136"/>
                  <a:gd name="T48" fmla="*/ 69 w 106"/>
                  <a:gd name="T49" fmla="*/ 21 h 136"/>
                  <a:gd name="T50" fmla="*/ 75 w 106"/>
                  <a:gd name="T51" fmla="*/ 25 h 136"/>
                  <a:gd name="T52" fmla="*/ 72 w 106"/>
                  <a:gd name="T53" fmla="*/ 19 h 136"/>
                  <a:gd name="T54" fmla="*/ 69 w 106"/>
                  <a:gd name="T55" fmla="*/ 12 h 136"/>
                  <a:gd name="T56" fmla="*/ 73 w 106"/>
                  <a:gd name="T57" fmla="*/ 12 h 136"/>
                  <a:gd name="T58" fmla="*/ 71 w 106"/>
                  <a:gd name="T59" fmla="*/ 8 h 136"/>
                  <a:gd name="T60" fmla="*/ 74 w 106"/>
                  <a:gd name="T61" fmla="*/ 9 h 136"/>
                  <a:gd name="T62" fmla="*/ 80 w 106"/>
                  <a:gd name="T63" fmla="*/ 13 h 136"/>
                  <a:gd name="T64" fmla="*/ 78 w 106"/>
                  <a:gd name="T65" fmla="*/ 6 h 136"/>
                  <a:gd name="T66" fmla="*/ 81 w 106"/>
                  <a:gd name="T67" fmla="*/ 8 h 136"/>
                  <a:gd name="T68" fmla="*/ 80 w 106"/>
                  <a:gd name="T69" fmla="*/ 3 h 136"/>
                  <a:gd name="T70" fmla="*/ 83 w 106"/>
                  <a:gd name="T71" fmla="*/ 1 h 136"/>
                  <a:gd name="T72" fmla="*/ 87 w 106"/>
                  <a:gd name="T73" fmla="*/ 9 h 136"/>
                  <a:gd name="T74" fmla="*/ 87 w 106"/>
                  <a:gd name="T75" fmla="*/ 2 h 136"/>
                  <a:gd name="T76" fmla="*/ 99 w 106"/>
                  <a:gd name="T77" fmla="*/ 7 h 136"/>
                  <a:gd name="T78" fmla="*/ 101 w 106"/>
                  <a:gd name="T79" fmla="*/ 7 h 136"/>
                  <a:gd name="T80" fmla="*/ 104 w 106"/>
                  <a:gd name="T81" fmla="*/ 4 h 136"/>
                  <a:gd name="T82" fmla="*/ 106 w 106"/>
                  <a:gd name="T83" fmla="*/ 9 h 136"/>
                  <a:gd name="T84" fmla="*/ 100 w 106"/>
                  <a:gd name="T85" fmla="*/ 8 h 136"/>
                  <a:gd name="T86" fmla="*/ 100 w 106"/>
                  <a:gd name="T87" fmla="*/ 19 h 136"/>
                  <a:gd name="T88" fmla="*/ 93 w 106"/>
                  <a:gd name="T89" fmla="*/ 28 h 136"/>
                  <a:gd name="T90" fmla="*/ 86 w 106"/>
                  <a:gd name="T91" fmla="*/ 38 h 136"/>
                  <a:gd name="T92" fmla="*/ 80 w 106"/>
                  <a:gd name="T93" fmla="*/ 46 h 136"/>
                  <a:gd name="T94" fmla="*/ 76 w 106"/>
                  <a:gd name="T95" fmla="*/ 53 h 136"/>
                  <a:gd name="T96" fmla="*/ 65 w 106"/>
                  <a:gd name="T97" fmla="*/ 63 h 136"/>
                  <a:gd name="T98" fmla="*/ 57 w 106"/>
                  <a:gd name="T99" fmla="*/ 67 h 136"/>
                  <a:gd name="T100" fmla="*/ 49 w 106"/>
                  <a:gd name="T101" fmla="*/ 74 h 136"/>
                  <a:gd name="T102" fmla="*/ 36 w 106"/>
                  <a:gd name="T103" fmla="*/ 106 h 136"/>
                  <a:gd name="T104" fmla="*/ 31 w 106"/>
                  <a:gd name="T105" fmla="*/ 114 h 136"/>
                  <a:gd name="T106" fmla="*/ 14 w 106"/>
                  <a:gd name="T10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136">
                    <a:moveTo>
                      <a:pt x="6" y="130"/>
                    </a:moveTo>
                    <a:cubicBezTo>
                      <a:pt x="0" y="125"/>
                      <a:pt x="8" y="126"/>
                      <a:pt x="5" y="122"/>
                    </a:cubicBezTo>
                    <a:cubicBezTo>
                      <a:pt x="5" y="122"/>
                      <a:pt x="8" y="124"/>
                      <a:pt x="8" y="123"/>
                    </a:cubicBezTo>
                    <a:cubicBezTo>
                      <a:pt x="4" y="119"/>
                      <a:pt x="8" y="117"/>
                      <a:pt x="13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2" y="115"/>
                      <a:pt x="13" y="115"/>
                    </a:cubicBezTo>
                    <a:cubicBezTo>
                      <a:pt x="14" y="116"/>
                      <a:pt x="14" y="116"/>
                      <a:pt x="15" y="116"/>
                    </a:cubicBezTo>
                    <a:cubicBezTo>
                      <a:pt x="13" y="115"/>
                      <a:pt x="14" y="115"/>
                      <a:pt x="13" y="114"/>
                    </a:cubicBezTo>
                    <a:cubicBezTo>
                      <a:pt x="14" y="114"/>
                      <a:pt x="15" y="115"/>
                      <a:pt x="16" y="115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9" y="110"/>
                      <a:pt x="15" y="112"/>
                      <a:pt x="13" y="110"/>
                    </a:cubicBezTo>
                    <a:cubicBezTo>
                      <a:pt x="14" y="110"/>
                      <a:pt x="14" y="110"/>
                      <a:pt x="15" y="111"/>
                    </a:cubicBezTo>
                    <a:cubicBezTo>
                      <a:pt x="12" y="107"/>
                      <a:pt x="14" y="106"/>
                      <a:pt x="14" y="103"/>
                    </a:cubicBezTo>
                    <a:cubicBezTo>
                      <a:pt x="15" y="104"/>
                      <a:pt x="16" y="105"/>
                      <a:pt x="17" y="105"/>
                    </a:cubicBezTo>
                    <a:cubicBezTo>
                      <a:pt x="15" y="104"/>
                      <a:pt x="15" y="103"/>
                      <a:pt x="14" y="102"/>
                    </a:cubicBezTo>
                    <a:cubicBezTo>
                      <a:pt x="17" y="103"/>
                      <a:pt x="13" y="100"/>
                      <a:pt x="14" y="100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3" y="99"/>
                      <a:pt x="17" y="101"/>
                      <a:pt x="14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3" y="98"/>
                      <a:pt x="18" y="100"/>
                      <a:pt x="16" y="99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8"/>
                      <a:pt x="17" y="99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9" y="98"/>
                      <a:pt x="16" y="96"/>
                    </a:cubicBezTo>
                    <a:cubicBezTo>
                      <a:pt x="18" y="97"/>
                      <a:pt x="16" y="97"/>
                      <a:pt x="20" y="99"/>
                    </a:cubicBezTo>
                    <a:cubicBezTo>
                      <a:pt x="18" y="95"/>
                      <a:pt x="20" y="93"/>
                      <a:pt x="22" y="91"/>
                    </a:cubicBezTo>
                    <a:cubicBezTo>
                      <a:pt x="23" y="91"/>
                      <a:pt x="23" y="91"/>
                      <a:pt x="24" y="92"/>
                    </a:cubicBezTo>
                    <a:cubicBezTo>
                      <a:pt x="24" y="91"/>
                      <a:pt x="24" y="91"/>
                      <a:pt x="23" y="90"/>
                    </a:cubicBezTo>
                    <a:cubicBezTo>
                      <a:pt x="23" y="90"/>
                      <a:pt x="25" y="90"/>
                      <a:pt x="25" y="90"/>
                    </a:cubicBezTo>
                    <a:cubicBezTo>
                      <a:pt x="26" y="91"/>
                      <a:pt x="22" y="88"/>
                      <a:pt x="24" y="88"/>
                    </a:cubicBezTo>
                    <a:cubicBezTo>
                      <a:pt x="24" y="89"/>
                      <a:pt x="25" y="90"/>
                      <a:pt x="26" y="90"/>
                    </a:cubicBezTo>
                    <a:cubicBezTo>
                      <a:pt x="24" y="89"/>
                      <a:pt x="25" y="88"/>
                      <a:pt x="25" y="87"/>
                    </a:cubicBezTo>
                    <a:cubicBezTo>
                      <a:pt x="25" y="88"/>
                      <a:pt x="25" y="88"/>
                      <a:pt x="26" y="89"/>
                    </a:cubicBezTo>
                    <a:cubicBezTo>
                      <a:pt x="24" y="87"/>
                      <a:pt x="27" y="88"/>
                      <a:pt x="26" y="87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9" y="88"/>
                      <a:pt x="24" y="86"/>
                      <a:pt x="26" y="86"/>
                    </a:cubicBezTo>
                    <a:cubicBezTo>
                      <a:pt x="26" y="86"/>
                      <a:pt x="27" y="86"/>
                      <a:pt x="27" y="87"/>
                    </a:cubicBezTo>
                    <a:cubicBezTo>
                      <a:pt x="25" y="85"/>
                      <a:pt x="27" y="84"/>
                      <a:pt x="26" y="83"/>
                    </a:cubicBezTo>
                    <a:cubicBezTo>
                      <a:pt x="26" y="83"/>
                      <a:pt x="27" y="84"/>
                      <a:pt x="27" y="84"/>
                    </a:cubicBezTo>
                    <a:cubicBezTo>
                      <a:pt x="27" y="83"/>
                      <a:pt x="28" y="83"/>
                      <a:pt x="27" y="81"/>
                    </a:cubicBezTo>
                    <a:cubicBezTo>
                      <a:pt x="28" y="81"/>
                      <a:pt x="31" y="84"/>
                      <a:pt x="31" y="83"/>
                    </a:cubicBezTo>
                    <a:cubicBezTo>
                      <a:pt x="28" y="81"/>
                      <a:pt x="30" y="81"/>
                      <a:pt x="27" y="79"/>
                    </a:cubicBezTo>
                    <a:cubicBezTo>
                      <a:pt x="27" y="79"/>
                      <a:pt x="29" y="79"/>
                      <a:pt x="28" y="78"/>
                    </a:cubicBezTo>
                    <a:cubicBezTo>
                      <a:pt x="29" y="79"/>
                      <a:pt x="32" y="80"/>
                      <a:pt x="32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2"/>
                      <a:pt x="33" y="81"/>
                      <a:pt x="35" y="82"/>
                    </a:cubicBezTo>
                    <a:cubicBezTo>
                      <a:pt x="35" y="82"/>
                      <a:pt x="34" y="81"/>
                      <a:pt x="35" y="81"/>
                    </a:cubicBezTo>
                    <a:cubicBezTo>
                      <a:pt x="33" y="79"/>
                      <a:pt x="30" y="76"/>
                      <a:pt x="30" y="76"/>
                    </a:cubicBezTo>
                    <a:cubicBezTo>
                      <a:pt x="31" y="77"/>
                      <a:pt x="34" y="78"/>
                      <a:pt x="34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31" y="75"/>
                      <a:pt x="31" y="74"/>
                    </a:cubicBezTo>
                    <a:cubicBezTo>
                      <a:pt x="30" y="74"/>
                      <a:pt x="30" y="73"/>
                      <a:pt x="29" y="73"/>
                    </a:cubicBezTo>
                    <a:cubicBezTo>
                      <a:pt x="30" y="73"/>
                      <a:pt x="29" y="71"/>
                      <a:pt x="32" y="73"/>
                    </a:cubicBezTo>
                    <a:cubicBezTo>
                      <a:pt x="33" y="74"/>
                      <a:pt x="32" y="74"/>
                      <a:pt x="34" y="74"/>
                    </a:cubicBezTo>
                    <a:cubicBezTo>
                      <a:pt x="34" y="74"/>
                      <a:pt x="33" y="73"/>
                      <a:pt x="33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3"/>
                      <a:pt x="33" y="71"/>
                      <a:pt x="31" y="71"/>
                    </a:cubicBezTo>
                    <a:cubicBezTo>
                      <a:pt x="31" y="71"/>
                      <a:pt x="33" y="72"/>
                      <a:pt x="32" y="71"/>
                    </a:cubicBezTo>
                    <a:cubicBezTo>
                      <a:pt x="31" y="70"/>
                      <a:pt x="30" y="69"/>
                      <a:pt x="31" y="69"/>
                    </a:cubicBezTo>
                    <a:cubicBezTo>
                      <a:pt x="31" y="69"/>
                      <a:pt x="32" y="70"/>
                      <a:pt x="33" y="70"/>
                    </a:cubicBezTo>
                    <a:cubicBezTo>
                      <a:pt x="31" y="68"/>
                      <a:pt x="31" y="67"/>
                      <a:pt x="30" y="66"/>
                    </a:cubicBezTo>
                    <a:cubicBezTo>
                      <a:pt x="29" y="65"/>
                      <a:pt x="32" y="68"/>
                      <a:pt x="32" y="68"/>
                    </a:cubicBezTo>
                    <a:cubicBezTo>
                      <a:pt x="34" y="68"/>
                      <a:pt x="30" y="64"/>
                      <a:pt x="33" y="65"/>
                    </a:cubicBezTo>
                    <a:cubicBezTo>
                      <a:pt x="34" y="66"/>
                      <a:pt x="32" y="64"/>
                      <a:pt x="32" y="64"/>
                    </a:cubicBezTo>
                    <a:cubicBezTo>
                      <a:pt x="32" y="64"/>
                      <a:pt x="34" y="66"/>
                      <a:pt x="34" y="65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3" y="63"/>
                      <a:pt x="34" y="64"/>
                      <a:pt x="34" y="64"/>
                    </a:cubicBezTo>
                    <a:cubicBezTo>
                      <a:pt x="33" y="63"/>
                      <a:pt x="33" y="61"/>
                      <a:pt x="35" y="61"/>
                    </a:cubicBezTo>
                    <a:cubicBezTo>
                      <a:pt x="34" y="61"/>
                      <a:pt x="33" y="59"/>
                      <a:pt x="33" y="58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5" y="59"/>
                      <a:pt x="36" y="60"/>
                    </a:cubicBezTo>
                    <a:cubicBezTo>
                      <a:pt x="35" y="58"/>
                      <a:pt x="37" y="63"/>
                      <a:pt x="36" y="61"/>
                    </a:cubicBezTo>
                    <a:cubicBezTo>
                      <a:pt x="37" y="62"/>
                      <a:pt x="34" y="58"/>
                      <a:pt x="36" y="60"/>
                    </a:cubicBezTo>
                    <a:cubicBezTo>
                      <a:pt x="36" y="60"/>
                      <a:pt x="34" y="58"/>
                      <a:pt x="36" y="59"/>
                    </a:cubicBezTo>
                    <a:cubicBezTo>
                      <a:pt x="36" y="59"/>
                      <a:pt x="38" y="61"/>
                      <a:pt x="38" y="61"/>
                    </a:cubicBezTo>
                    <a:cubicBezTo>
                      <a:pt x="39" y="60"/>
                      <a:pt x="38" y="60"/>
                      <a:pt x="38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7"/>
                      <a:pt x="38" y="58"/>
                      <a:pt x="36" y="57"/>
                    </a:cubicBezTo>
                    <a:cubicBezTo>
                      <a:pt x="37" y="58"/>
                      <a:pt x="35" y="55"/>
                      <a:pt x="38" y="58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5" y="54"/>
                      <a:pt x="39" y="57"/>
                      <a:pt x="37" y="54"/>
                    </a:cubicBezTo>
                    <a:cubicBezTo>
                      <a:pt x="38" y="55"/>
                      <a:pt x="38" y="53"/>
                      <a:pt x="40" y="55"/>
                    </a:cubicBezTo>
                    <a:cubicBezTo>
                      <a:pt x="39" y="53"/>
                      <a:pt x="39" y="52"/>
                      <a:pt x="40" y="5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2" y="54"/>
                      <a:pt x="41" y="53"/>
                      <a:pt x="40" y="53"/>
                    </a:cubicBezTo>
                    <a:cubicBezTo>
                      <a:pt x="41" y="53"/>
                      <a:pt x="43" y="54"/>
                      <a:pt x="44" y="54"/>
                    </a:cubicBezTo>
                    <a:cubicBezTo>
                      <a:pt x="44" y="53"/>
                      <a:pt x="42" y="52"/>
                      <a:pt x="41" y="51"/>
                    </a:cubicBezTo>
                    <a:cubicBezTo>
                      <a:pt x="44" y="53"/>
                      <a:pt x="40" y="48"/>
                      <a:pt x="43" y="50"/>
                    </a:cubicBezTo>
                    <a:cubicBezTo>
                      <a:pt x="43" y="51"/>
                      <a:pt x="44" y="52"/>
                      <a:pt x="45" y="52"/>
                    </a:cubicBezTo>
                    <a:cubicBezTo>
                      <a:pt x="48" y="55"/>
                      <a:pt x="43" y="50"/>
                      <a:pt x="45" y="51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50"/>
                      <a:pt x="41" y="47"/>
                      <a:pt x="44" y="49"/>
                    </a:cubicBezTo>
                    <a:cubicBezTo>
                      <a:pt x="43" y="48"/>
                      <a:pt x="45" y="49"/>
                      <a:pt x="43" y="47"/>
                    </a:cubicBezTo>
                    <a:cubicBezTo>
                      <a:pt x="46" y="48"/>
                      <a:pt x="43" y="44"/>
                      <a:pt x="48" y="47"/>
                    </a:cubicBezTo>
                    <a:cubicBezTo>
                      <a:pt x="48" y="47"/>
                      <a:pt x="49" y="47"/>
                      <a:pt x="47" y="46"/>
                    </a:cubicBezTo>
                    <a:cubicBezTo>
                      <a:pt x="46" y="45"/>
                      <a:pt x="48" y="47"/>
                      <a:pt x="47" y="46"/>
                    </a:cubicBezTo>
                    <a:cubicBezTo>
                      <a:pt x="47" y="46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9" y="47"/>
                    </a:cubicBezTo>
                    <a:cubicBezTo>
                      <a:pt x="51" y="48"/>
                      <a:pt x="45" y="43"/>
                      <a:pt x="47" y="43"/>
                    </a:cubicBezTo>
                    <a:cubicBezTo>
                      <a:pt x="48" y="44"/>
                      <a:pt x="48" y="44"/>
                      <a:pt x="49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2"/>
                      <a:pt x="50" y="44"/>
                      <a:pt x="51" y="45"/>
                    </a:cubicBezTo>
                    <a:cubicBezTo>
                      <a:pt x="51" y="45"/>
                      <a:pt x="52" y="45"/>
                      <a:pt x="51" y="4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4"/>
                      <a:pt x="52" y="44"/>
                      <a:pt x="52" y="43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3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51" y="42"/>
                      <a:pt x="51" y="41"/>
                      <a:pt x="51" y="41"/>
                    </a:cubicBezTo>
                    <a:cubicBezTo>
                      <a:pt x="52" y="41"/>
                      <a:pt x="50" y="39"/>
                      <a:pt x="50" y="39"/>
                    </a:cubicBezTo>
                    <a:cubicBezTo>
                      <a:pt x="51" y="40"/>
                      <a:pt x="51" y="39"/>
                      <a:pt x="52" y="40"/>
                    </a:cubicBezTo>
                    <a:cubicBezTo>
                      <a:pt x="52" y="41"/>
                      <a:pt x="51" y="40"/>
                      <a:pt x="51" y="41"/>
                    </a:cubicBezTo>
                    <a:cubicBezTo>
                      <a:pt x="52" y="41"/>
                      <a:pt x="54" y="42"/>
                      <a:pt x="53" y="41"/>
                    </a:cubicBezTo>
                    <a:cubicBezTo>
                      <a:pt x="52" y="40"/>
                      <a:pt x="49" y="38"/>
                      <a:pt x="51" y="39"/>
                    </a:cubicBezTo>
                    <a:cubicBezTo>
                      <a:pt x="51" y="39"/>
                      <a:pt x="52" y="40"/>
                      <a:pt x="52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1" y="38"/>
                      <a:pt x="53" y="39"/>
                      <a:pt x="51" y="37"/>
                    </a:cubicBezTo>
                    <a:cubicBezTo>
                      <a:pt x="51" y="37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4" y="38"/>
                      <a:pt x="54" y="38"/>
                      <a:pt x="53" y="36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7"/>
                      <a:pt x="54" y="36"/>
                      <a:pt x="53" y="35"/>
                    </a:cubicBezTo>
                    <a:cubicBezTo>
                      <a:pt x="54" y="36"/>
                      <a:pt x="59" y="40"/>
                      <a:pt x="57" y="38"/>
                    </a:cubicBezTo>
                    <a:cubicBezTo>
                      <a:pt x="57" y="38"/>
                      <a:pt x="55" y="35"/>
                      <a:pt x="54" y="34"/>
                    </a:cubicBezTo>
                    <a:cubicBezTo>
                      <a:pt x="55" y="35"/>
                      <a:pt x="54" y="32"/>
                      <a:pt x="57" y="33"/>
                    </a:cubicBezTo>
                    <a:cubicBezTo>
                      <a:pt x="56" y="33"/>
                      <a:pt x="56" y="32"/>
                      <a:pt x="55" y="32"/>
                    </a:cubicBezTo>
                    <a:cubicBezTo>
                      <a:pt x="57" y="32"/>
                      <a:pt x="56" y="28"/>
                      <a:pt x="59" y="31"/>
                    </a:cubicBezTo>
                    <a:cubicBezTo>
                      <a:pt x="59" y="31"/>
                      <a:pt x="61" y="32"/>
                      <a:pt x="61" y="33"/>
                    </a:cubicBezTo>
                    <a:cubicBezTo>
                      <a:pt x="60" y="31"/>
                      <a:pt x="63" y="34"/>
                      <a:pt x="61" y="32"/>
                    </a:cubicBezTo>
                    <a:cubicBezTo>
                      <a:pt x="60" y="30"/>
                      <a:pt x="59" y="30"/>
                      <a:pt x="58" y="29"/>
                    </a:cubicBezTo>
                    <a:cubicBezTo>
                      <a:pt x="58" y="28"/>
                      <a:pt x="59" y="27"/>
                      <a:pt x="60" y="28"/>
                    </a:cubicBezTo>
                    <a:cubicBezTo>
                      <a:pt x="59" y="28"/>
                      <a:pt x="59" y="27"/>
                      <a:pt x="59" y="27"/>
                    </a:cubicBezTo>
                    <a:cubicBezTo>
                      <a:pt x="61" y="29"/>
                      <a:pt x="62" y="29"/>
                      <a:pt x="61" y="2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7"/>
                      <a:pt x="59" y="25"/>
                      <a:pt x="60" y="26"/>
                    </a:cubicBezTo>
                    <a:cubicBezTo>
                      <a:pt x="61" y="26"/>
                      <a:pt x="61" y="27"/>
                      <a:pt x="62" y="27"/>
                    </a:cubicBezTo>
                    <a:cubicBezTo>
                      <a:pt x="61" y="26"/>
                      <a:pt x="60" y="23"/>
                      <a:pt x="61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4"/>
                      <a:pt x="62" y="24"/>
                    </a:cubicBezTo>
                    <a:cubicBezTo>
                      <a:pt x="63" y="24"/>
                      <a:pt x="64" y="24"/>
                      <a:pt x="66" y="26"/>
                    </a:cubicBezTo>
                    <a:cubicBezTo>
                      <a:pt x="63" y="21"/>
                      <a:pt x="64" y="19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5" y="17"/>
                      <a:pt x="66" y="18"/>
                    </a:cubicBezTo>
                    <a:cubicBezTo>
                      <a:pt x="66" y="19"/>
                      <a:pt x="68" y="20"/>
                      <a:pt x="69" y="21"/>
                    </a:cubicBezTo>
                    <a:cubicBezTo>
                      <a:pt x="70" y="22"/>
                      <a:pt x="68" y="19"/>
                      <a:pt x="67" y="18"/>
                    </a:cubicBezTo>
                    <a:cubicBezTo>
                      <a:pt x="66" y="17"/>
                      <a:pt x="68" y="19"/>
                      <a:pt x="66" y="18"/>
                    </a:cubicBezTo>
                    <a:cubicBezTo>
                      <a:pt x="66" y="17"/>
                      <a:pt x="68" y="18"/>
                      <a:pt x="66" y="16"/>
                    </a:cubicBezTo>
                    <a:cubicBezTo>
                      <a:pt x="67" y="17"/>
                      <a:pt x="68" y="18"/>
                      <a:pt x="69" y="19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71" y="20"/>
                      <a:pt x="72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7" y="27"/>
                      <a:pt x="76" y="28"/>
                      <a:pt x="77" y="28"/>
                    </a:cubicBezTo>
                    <a:cubicBezTo>
                      <a:pt x="77" y="27"/>
                      <a:pt x="74" y="24"/>
                      <a:pt x="73" y="23"/>
                    </a:cubicBezTo>
                    <a:cubicBezTo>
                      <a:pt x="73" y="22"/>
                      <a:pt x="69" y="18"/>
                      <a:pt x="70" y="17"/>
                    </a:cubicBezTo>
                    <a:cubicBezTo>
                      <a:pt x="71" y="18"/>
                      <a:pt x="70" y="18"/>
                      <a:pt x="71" y="20"/>
                    </a:cubicBezTo>
                    <a:cubicBezTo>
                      <a:pt x="73" y="21"/>
                      <a:pt x="71" y="18"/>
                      <a:pt x="72" y="19"/>
                    </a:cubicBezTo>
                    <a:cubicBezTo>
                      <a:pt x="71" y="18"/>
                      <a:pt x="69" y="16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0" y="16"/>
                      <a:pt x="70" y="15"/>
                      <a:pt x="69" y="14"/>
                    </a:cubicBezTo>
                    <a:cubicBezTo>
                      <a:pt x="67" y="12"/>
                      <a:pt x="70" y="15"/>
                      <a:pt x="68" y="12"/>
                    </a:cubicBezTo>
                    <a:cubicBezTo>
                      <a:pt x="70" y="14"/>
                      <a:pt x="72" y="17"/>
                      <a:pt x="73" y="18"/>
                    </a:cubicBezTo>
                    <a:cubicBezTo>
                      <a:pt x="71" y="16"/>
                      <a:pt x="71" y="15"/>
                      <a:pt x="69" y="12"/>
                    </a:cubicBezTo>
                    <a:cubicBezTo>
                      <a:pt x="69" y="12"/>
                      <a:pt x="71" y="14"/>
                      <a:pt x="72" y="15"/>
                    </a:cubicBezTo>
                    <a:cubicBezTo>
                      <a:pt x="73" y="16"/>
                      <a:pt x="69" y="11"/>
                      <a:pt x="73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13"/>
                      <a:pt x="72" y="14"/>
                      <a:pt x="73" y="15"/>
                    </a:cubicBezTo>
                    <a:cubicBezTo>
                      <a:pt x="73" y="14"/>
                      <a:pt x="72" y="11"/>
                      <a:pt x="74" y="14"/>
                    </a:cubicBezTo>
                    <a:cubicBezTo>
                      <a:pt x="74" y="14"/>
                      <a:pt x="75" y="13"/>
                      <a:pt x="73" y="12"/>
                    </a:cubicBezTo>
                    <a:cubicBezTo>
                      <a:pt x="71" y="11"/>
                      <a:pt x="74" y="13"/>
                      <a:pt x="71" y="11"/>
                    </a:cubicBezTo>
                    <a:cubicBezTo>
                      <a:pt x="73" y="13"/>
                      <a:pt x="71" y="10"/>
                      <a:pt x="71" y="9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1" y="9"/>
                    </a:cubicBezTo>
                    <a:cubicBezTo>
                      <a:pt x="72" y="9"/>
                      <a:pt x="72" y="10"/>
                      <a:pt x="73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4" y="11"/>
                      <a:pt x="74" y="10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6" y="13"/>
                      <a:pt x="76" y="12"/>
                    </a:cubicBezTo>
                    <a:cubicBezTo>
                      <a:pt x="75" y="11"/>
                      <a:pt x="73" y="9"/>
                      <a:pt x="72" y="8"/>
                    </a:cubicBezTo>
                    <a:cubicBezTo>
                      <a:pt x="72" y="7"/>
                      <a:pt x="74" y="9"/>
                      <a:pt x="73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7" y="12"/>
                      <a:pt x="77" y="11"/>
                    </a:cubicBezTo>
                    <a:cubicBezTo>
                      <a:pt x="77" y="11"/>
                      <a:pt x="75" y="8"/>
                      <a:pt x="74" y="8"/>
                    </a:cubicBezTo>
                    <a:cubicBezTo>
                      <a:pt x="74" y="7"/>
                      <a:pt x="75" y="8"/>
                      <a:pt x="76" y="9"/>
                    </a:cubicBezTo>
                    <a:cubicBezTo>
                      <a:pt x="76" y="9"/>
                      <a:pt x="75" y="8"/>
                      <a:pt x="74" y="7"/>
                    </a:cubicBezTo>
                    <a:cubicBezTo>
                      <a:pt x="75" y="7"/>
                      <a:pt x="77" y="8"/>
                      <a:pt x="78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5"/>
                      <a:pt x="82" y="14"/>
                      <a:pt x="84" y="16"/>
                    </a:cubicBezTo>
                    <a:cubicBezTo>
                      <a:pt x="84" y="16"/>
                      <a:pt x="84" y="15"/>
                      <a:pt x="83" y="15"/>
                    </a:cubicBezTo>
                    <a:cubicBezTo>
                      <a:pt x="80" y="12"/>
                      <a:pt x="80" y="10"/>
                      <a:pt x="77" y="7"/>
                    </a:cubicBezTo>
                    <a:cubicBezTo>
                      <a:pt x="77" y="5"/>
                      <a:pt x="84" y="14"/>
                      <a:pt x="80" y="8"/>
                    </a:cubicBezTo>
                    <a:cubicBezTo>
                      <a:pt x="80" y="8"/>
                      <a:pt x="78" y="5"/>
                      <a:pt x="78" y="6"/>
                    </a:cubicBezTo>
                    <a:cubicBezTo>
                      <a:pt x="79" y="6"/>
                      <a:pt x="76" y="3"/>
                      <a:pt x="77" y="4"/>
                    </a:cubicBezTo>
                    <a:cubicBezTo>
                      <a:pt x="78" y="5"/>
                      <a:pt x="81" y="6"/>
                      <a:pt x="82" y="9"/>
                    </a:cubicBezTo>
                    <a:cubicBezTo>
                      <a:pt x="81" y="8"/>
                      <a:pt x="81" y="8"/>
                      <a:pt x="81" y="9"/>
                    </a:cubicBezTo>
                    <a:cubicBezTo>
                      <a:pt x="82" y="10"/>
                      <a:pt x="83" y="12"/>
                      <a:pt x="84" y="11"/>
                    </a:cubicBezTo>
                    <a:cubicBezTo>
                      <a:pt x="84" y="11"/>
                      <a:pt x="84" y="11"/>
                      <a:pt x="83" y="9"/>
                    </a:cubicBezTo>
                    <a:cubicBezTo>
                      <a:pt x="81" y="7"/>
                      <a:pt x="83" y="9"/>
                      <a:pt x="81" y="8"/>
                    </a:cubicBezTo>
                    <a:cubicBezTo>
                      <a:pt x="81" y="6"/>
                      <a:pt x="84" y="9"/>
                      <a:pt x="81" y="6"/>
                    </a:cubicBezTo>
                    <a:cubicBezTo>
                      <a:pt x="81" y="6"/>
                      <a:pt x="79" y="4"/>
                      <a:pt x="78" y="3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80" y="4"/>
                      <a:pt x="77" y="1"/>
                      <a:pt x="78" y="1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2" y="5"/>
                      <a:pt x="79" y="3"/>
                      <a:pt x="82" y="6"/>
                    </a:cubicBezTo>
                    <a:cubicBezTo>
                      <a:pt x="82" y="6"/>
                      <a:pt x="81" y="4"/>
                      <a:pt x="82" y="5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3" y="6"/>
                      <a:pt x="86" y="10"/>
                      <a:pt x="85" y="7"/>
                    </a:cubicBezTo>
                    <a:cubicBezTo>
                      <a:pt x="84" y="6"/>
                      <a:pt x="84" y="6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4" y="4"/>
                      <a:pt x="83" y="1"/>
                      <a:pt x="85" y="4"/>
                    </a:cubicBezTo>
                    <a:cubicBezTo>
                      <a:pt x="84" y="3"/>
                      <a:pt x="83" y="4"/>
                      <a:pt x="85" y="6"/>
                    </a:cubicBezTo>
                    <a:cubicBezTo>
                      <a:pt x="87" y="9"/>
                      <a:pt x="84" y="6"/>
                      <a:pt x="86" y="9"/>
                    </a:cubicBezTo>
                    <a:cubicBezTo>
                      <a:pt x="87" y="9"/>
                      <a:pt x="89" y="12"/>
                      <a:pt x="91" y="14"/>
                    </a:cubicBezTo>
                    <a:cubicBezTo>
                      <a:pt x="91" y="14"/>
                      <a:pt x="90" y="13"/>
                      <a:pt x="90" y="12"/>
                    </a:cubicBezTo>
                    <a:cubicBezTo>
                      <a:pt x="89" y="10"/>
                      <a:pt x="89" y="11"/>
                      <a:pt x="87" y="9"/>
                    </a:cubicBezTo>
                    <a:cubicBezTo>
                      <a:pt x="88" y="9"/>
                      <a:pt x="88" y="7"/>
                      <a:pt x="87" y="5"/>
                    </a:cubicBezTo>
                    <a:cubicBezTo>
                      <a:pt x="88" y="6"/>
                      <a:pt x="89" y="8"/>
                      <a:pt x="89" y="8"/>
                    </a:cubicBezTo>
                    <a:cubicBezTo>
                      <a:pt x="89" y="7"/>
                      <a:pt x="90" y="7"/>
                      <a:pt x="91" y="7"/>
                    </a:cubicBezTo>
                    <a:cubicBezTo>
                      <a:pt x="88" y="4"/>
                      <a:pt x="91" y="6"/>
                      <a:pt x="89" y="4"/>
                    </a:cubicBezTo>
                    <a:cubicBezTo>
                      <a:pt x="88" y="3"/>
                      <a:pt x="86" y="1"/>
                      <a:pt x="85" y="0"/>
                    </a:cubicBezTo>
                    <a:cubicBezTo>
                      <a:pt x="86" y="0"/>
                      <a:pt x="86" y="1"/>
                      <a:pt x="87" y="2"/>
                    </a:cubicBezTo>
                    <a:cubicBezTo>
                      <a:pt x="86" y="0"/>
                      <a:pt x="89" y="4"/>
                      <a:pt x="88" y="1"/>
                    </a:cubicBezTo>
                    <a:cubicBezTo>
                      <a:pt x="88" y="3"/>
                      <a:pt x="90" y="5"/>
                      <a:pt x="92" y="7"/>
                    </a:cubicBezTo>
                    <a:cubicBezTo>
                      <a:pt x="91" y="6"/>
                      <a:pt x="93" y="9"/>
                      <a:pt x="94" y="9"/>
                    </a:cubicBezTo>
                    <a:cubicBezTo>
                      <a:pt x="93" y="7"/>
                      <a:pt x="93" y="6"/>
                      <a:pt x="93" y="5"/>
                    </a:cubicBezTo>
                    <a:cubicBezTo>
                      <a:pt x="95" y="6"/>
                      <a:pt x="95" y="3"/>
                      <a:pt x="95" y="3"/>
                    </a:cubicBezTo>
                    <a:cubicBezTo>
                      <a:pt x="96" y="4"/>
                      <a:pt x="98" y="7"/>
                      <a:pt x="99" y="7"/>
                    </a:cubicBezTo>
                    <a:cubicBezTo>
                      <a:pt x="99" y="7"/>
                      <a:pt x="96" y="4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8" y="5"/>
                      <a:pt x="101" y="7"/>
                      <a:pt x="98" y="3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100" y="5"/>
                    </a:cubicBezTo>
                    <a:cubicBezTo>
                      <a:pt x="100" y="6"/>
                      <a:pt x="101" y="6"/>
                      <a:pt x="101" y="7"/>
                    </a:cubicBezTo>
                    <a:cubicBezTo>
                      <a:pt x="103" y="9"/>
                      <a:pt x="102" y="6"/>
                      <a:pt x="102" y="6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0" y="3"/>
                      <a:pt x="102" y="4"/>
                      <a:pt x="102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5"/>
                      <a:pt x="105" y="6"/>
                      <a:pt x="104" y="4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8"/>
                      <a:pt x="105" y="7"/>
                      <a:pt x="104" y="5"/>
                    </a:cubicBezTo>
                    <a:cubicBezTo>
                      <a:pt x="103" y="4"/>
                      <a:pt x="102" y="5"/>
                      <a:pt x="103" y="7"/>
                    </a:cubicBezTo>
                    <a:cubicBezTo>
                      <a:pt x="104" y="7"/>
                      <a:pt x="104" y="6"/>
                      <a:pt x="103" y="6"/>
                    </a:cubicBezTo>
                    <a:cubicBezTo>
                      <a:pt x="105" y="8"/>
                      <a:pt x="105" y="8"/>
                      <a:pt x="106" y="10"/>
                    </a:cubicBezTo>
                    <a:cubicBezTo>
                      <a:pt x="106" y="9"/>
                      <a:pt x="106" y="10"/>
                      <a:pt x="106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5" y="10"/>
                      <a:pt x="104" y="9"/>
                    </a:cubicBezTo>
                    <a:cubicBezTo>
                      <a:pt x="106" y="11"/>
                      <a:pt x="106" y="12"/>
                      <a:pt x="105" y="12"/>
                    </a:cubicBezTo>
                    <a:cubicBezTo>
                      <a:pt x="103" y="10"/>
                      <a:pt x="106" y="14"/>
                      <a:pt x="105" y="14"/>
                    </a:cubicBezTo>
                    <a:cubicBezTo>
                      <a:pt x="103" y="12"/>
                      <a:pt x="102" y="10"/>
                      <a:pt x="102" y="9"/>
                    </a:cubicBezTo>
                    <a:cubicBezTo>
                      <a:pt x="101" y="8"/>
                      <a:pt x="102" y="9"/>
                      <a:pt x="100" y="8"/>
                    </a:cubicBezTo>
                    <a:cubicBezTo>
                      <a:pt x="101" y="10"/>
                      <a:pt x="103" y="12"/>
                      <a:pt x="103" y="14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3"/>
                      <a:pt x="104" y="15"/>
                      <a:pt x="103" y="15"/>
                    </a:cubicBezTo>
                    <a:cubicBezTo>
                      <a:pt x="102" y="15"/>
                      <a:pt x="101" y="16"/>
                      <a:pt x="100" y="16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1" y="18"/>
                      <a:pt x="99" y="17"/>
                      <a:pt x="100" y="19"/>
                    </a:cubicBezTo>
                    <a:cubicBezTo>
                      <a:pt x="98" y="18"/>
                      <a:pt x="99" y="21"/>
                      <a:pt x="97" y="19"/>
                    </a:cubicBezTo>
                    <a:cubicBezTo>
                      <a:pt x="96" y="21"/>
                      <a:pt x="96" y="23"/>
                      <a:pt x="94" y="2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4" y="23"/>
                      <a:pt x="91" y="21"/>
                      <a:pt x="91" y="21"/>
                    </a:cubicBezTo>
                    <a:cubicBezTo>
                      <a:pt x="93" y="23"/>
                      <a:pt x="93" y="24"/>
                      <a:pt x="94" y="25"/>
                    </a:cubicBezTo>
                    <a:cubicBezTo>
                      <a:pt x="92" y="24"/>
                      <a:pt x="93" y="26"/>
                      <a:pt x="93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4" y="30"/>
                      <a:pt x="91" y="28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90" y="30"/>
                      <a:pt x="89" y="30"/>
                      <a:pt x="90" y="32"/>
                    </a:cubicBezTo>
                    <a:cubicBezTo>
                      <a:pt x="90" y="32"/>
                      <a:pt x="89" y="32"/>
                      <a:pt x="87" y="31"/>
                    </a:cubicBezTo>
                    <a:cubicBezTo>
                      <a:pt x="89" y="36"/>
                      <a:pt x="86" y="35"/>
                      <a:pt x="86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42"/>
                      <a:pt x="81" y="40"/>
                      <a:pt x="82" y="43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40"/>
                      <a:pt x="79" y="42"/>
                      <a:pt x="81" y="44"/>
                    </a:cubicBezTo>
                    <a:cubicBezTo>
                      <a:pt x="80" y="43"/>
                      <a:pt x="81" y="46"/>
                      <a:pt x="79" y="44"/>
                    </a:cubicBezTo>
                    <a:cubicBezTo>
                      <a:pt x="78" y="44"/>
                      <a:pt x="80" y="46"/>
                      <a:pt x="80" y="46"/>
                    </a:cubicBezTo>
                    <a:cubicBezTo>
                      <a:pt x="78" y="46"/>
                      <a:pt x="78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7"/>
                      <a:pt x="76" y="46"/>
                      <a:pt x="76" y="46"/>
                    </a:cubicBezTo>
                    <a:cubicBezTo>
                      <a:pt x="77" y="47"/>
                      <a:pt x="74" y="46"/>
                      <a:pt x="78" y="49"/>
                    </a:cubicBezTo>
                    <a:cubicBezTo>
                      <a:pt x="75" y="48"/>
                      <a:pt x="78" y="53"/>
                      <a:pt x="74" y="51"/>
                    </a:cubicBezTo>
                    <a:cubicBezTo>
                      <a:pt x="75" y="52"/>
                      <a:pt x="75" y="52"/>
                      <a:pt x="76" y="53"/>
                    </a:cubicBezTo>
                    <a:cubicBezTo>
                      <a:pt x="75" y="53"/>
                      <a:pt x="73" y="52"/>
                      <a:pt x="74" y="54"/>
                    </a:cubicBezTo>
                    <a:cubicBezTo>
                      <a:pt x="73" y="54"/>
                      <a:pt x="72" y="53"/>
                      <a:pt x="72" y="53"/>
                    </a:cubicBezTo>
                    <a:cubicBezTo>
                      <a:pt x="72" y="53"/>
                      <a:pt x="73" y="54"/>
                      <a:pt x="73" y="55"/>
                    </a:cubicBezTo>
                    <a:cubicBezTo>
                      <a:pt x="74" y="57"/>
                      <a:pt x="70" y="55"/>
                      <a:pt x="69" y="57"/>
                    </a:cubicBezTo>
                    <a:cubicBezTo>
                      <a:pt x="69" y="60"/>
                      <a:pt x="67" y="61"/>
                      <a:pt x="65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7" y="66"/>
                      <a:pt x="61" y="62"/>
                      <a:pt x="64" y="66"/>
                    </a:cubicBezTo>
                    <a:cubicBezTo>
                      <a:pt x="63" y="65"/>
                      <a:pt x="63" y="66"/>
                      <a:pt x="62" y="65"/>
                    </a:cubicBezTo>
                    <a:cubicBezTo>
                      <a:pt x="64" y="67"/>
                      <a:pt x="59" y="65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9" y="66"/>
                      <a:pt x="60" y="69"/>
                      <a:pt x="58" y="68"/>
                    </a:cubicBezTo>
                    <a:cubicBezTo>
                      <a:pt x="58" y="68"/>
                      <a:pt x="58" y="67"/>
                      <a:pt x="57" y="67"/>
                    </a:cubicBezTo>
                    <a:cubicBezTo>
                      <a:pt x="56" y="66"/>
                      <a:pt x="60" y="70"/>
                      <a:pt x="56" y="67"/>
                    </a:cubicBezTo>
                    <a:cubicBezTo>
                      <a:pt x="56" y="68"/>
                      <a:pt x="58" y="69"/>
                      <a:pt x="58" y="69"/>
                    </a:cubicBezTo>
                    <a:cubicBezTo>
                      <a:pt x="55" y="69"/>
                      <a:pt x="56" y="73"/>
                      <a:pt x="55" y="75"/>
                    </a:cubicBezTo>
                    <a:cubicBezTo>
                      <a:pt x="52" y="75"/>
                      <a:pt x="49" y="71"/>
                      <a:pt x="51" y="74"/>
                    </a:cubicBezTo>
                    <a:cubicBezTo>
                      <a:pt x="50" y="73"/>
                      <a:pt x="52" y="75"/>
                      <a:pt x="52" y="74"/>
                    </a:cubicBezTo>
                    <a:cubicBezTo>
                      <a:pt x="52" y="75"/>
                      <a:pt x="47" y="72"/>
                      <a:pt x="49" y="74"/>
                    </a:cubicBezTo>
                    <a:cubicBezTo>
                      <a:pt x="51" y="75"/>
                      <a:pt x="50" y="75"/>
                      <a:pt x="51" y="76"/>
                    </a:cubicBezTo>
                    <a:cubicBezTo>
                      <a:pt x="49" y="75"/>
                      <a:pt x="47" y="74"/>
                      <a:pt x="48" y="76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50" y="78"/>
                      <a:pt x="48" y="78"/>
                      <a:pt x="51" y="81"/>
                    </a:cubicBezTo>
                    <a:cubicBezTo>
                      <a:pt x="48" y="86"/>
                      <a:pt x="48" y="91"/>
                      <a:pt x="45" y="95"/>
                    </a:cubicBezTo>
                    <a:cubicBezTo>
                      <a:pt x="42" y="99"/>
                      <a:pt x="41" y="103"/>
                      <a:pt x="36" y="106"/>
                    </a:cubicBezTo>
                    <a:cubicBezTo>
                      <a:pt x="33" y="105"/>
                      <a:pt x="33" y="105"/>
                      <a:pt x="33" y="107"/>
                    </a:cubicBezTo>
                    <a:cubicBezTo>
                      <a:pt x="33" y="107"/>
                      <a:pt x="33" y="107"/>
                      <a:pt x="32" y="107"/>
                    </a:cubicBezTo>
                    <a:cubicBezTo>
                      <a:pt x="35" y="108"/>
                      <a:pt x="32" y="107"/>
                      <a:pt x="34" y="109"/>
                    </a:cubicBezTo>
                    <a:cubicBezTo>
                      <a:pt x="33" y="110"/>
                      <a:pt x="33" y="112"/>
                      <a:pt x="32" y="114"/>
                    </a:cubicBezTo>
                    <a:cubicBezTo>
                      <a:pt x="32" y="113"/>
                      <a:pt x="30" y="112"/>
                      <a:pt x="30" y="112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4"/>
                      <a:pt x="32" y="115"/>
                      <a:pt x="33" y="115"/>
                    </a:cubicBezTo>
                    <a:cubicBezTo>
                      <a:pt x="33" y="118"/>
                      <a:pt x="31" y="119"/>
                      <a:pt x="29" y="120"/>
                    </a:cubicBezTo>
                    <a:cubicBezTo>
                      <a:pt x="27" y="122"/>
                      <a:pt x="25" y="123"/>
                      <a:pt x="24" y="125"/>
                    </a:cubicBezTo>
                    <a:cubicBezTo>
                      <a:pt x="22" y="126"/>
                      <a:pt x="23" y="128"/>
                      <a:pt x="23" y="129"/>
                    </a:cubicBezTo>
                    <a:cubicBezTo>
                      <a:pt x="17" y="130"/>
                      <a:pt x="13" y="132"/>
                      <a:pt x="14" y="136"/>
                    </a:cubicBezTo>
                    <a:cubicBezTo>
                      <a:pt x="14" y="136"/>
                      <a:pt x="7" y="132"/>
                      <a:pt x="6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62">
                <a:extLst>
                  <a:ext uri="{FF2B5EF4-FFF2-40B4-BE49-F238E27FC236}">
                    <a16:creationId xmlns:a16="http://schemas.microsoft.com/office/drawing/2014/main" id="{3908AF93-AFF8-4FEF-9217-14F0B3F3E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2743200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263">
                <a:extLst>
                  <a:ext uri="{FF2B5EF4-FFF2-40B4-BE49-F238E27FC236}">
                    <a16:creationId xmlns:a16="http://schemas.microsoft.com/office/drawing/2014/main" id="{DB94B34E-05B4-41A8-B1A0-04A4D462F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1588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264">
                <a:extLst>
                  <a:ext uri="{FF2B5EF4-FFF2-40B4-BE49-F238E27FC236}">
                    <a16:creationId xmlns:a16="http://schemas.microsoft.com/office/drawing/2014/main" id="{0A20FC51-C77F-4BC4-8784-1E9DB498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1" y="2741613"/>
                <a:ext cx="0" cy="158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265">
                <a:extLst>
                  <a:ext uri="{FF2B5EF4-FFF2-40B4-BE49-F238E27FC236}">
                    <a16:creationId xmlns:a16="http://schemas.microsoft.com/office/drawing/2014/main" id="{30BF0443-5A44-4078-9F46-A7389E36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176" y="2741613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266">
                <a:extLst>
                  <a:ext uri="{FF2B5EF4-FFF2-40B4-BE49-F238E27FC236}">
                    <a16:creationId xmlns:a16="http://schemas.microsoft.com/office/drawing/2014/main" id="{D492C50F-64B1-4E3C-8628-1D1FD330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3" y="2741613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67">
                <a:extLst>
                  <a:ext uri="{FF2B5EF4-FFF2-40B4-BE49-F238E27FC236}">
                    <a16:creationId xmlns:a16="http://schemas.microsoft.com/office/drawing/2014/main" id="{9ADF0C30-2BC7-456C-8BA7-4749997C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1613"/>
                <a:ext cx="1588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268">
                <a:extLst>
                  <a:ext uri="{FF2B5EF4-FFF2-40B4-BE49-F238E27FC236}">
                    <a16:creationId xmlns:a16="http://schemas.microsoft.com/office/drawing/2014/main" id="{0E3B525C-8725-467E-B7B6-4CD3FAD37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27432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269">
                <a:extLst>
                  <a:ext uri="{FF2B5EF4-FFF2-40B4-BE49-F238E27FC236}">
                    <a16:creationId xmlns:a16="http://schemas.microsoft.com/office/drawing/2014/main" id="{691FB727-67A5-4FA0-9959-F648A8C0E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476" y="27590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270">
                <a:extLst>
                  <a:ext uri="{FF2B5EF4-FFF2-40B4-BE49-F238E27FC236}">
                    <a16:creationId xmlns:a16="http://schemas.microsoft.com/office/drawing/2014/main" id="{A9CD828B-B3F0-43E4-A54A-BB02CA462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765425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Rectangle 271">
                <a:extLst>
                  <a:ext uri="{FF2B5EF4-FFF2-40B4-BE49-F238E27FC236}">
                    <a16:creationId xmlns:a16="http://schemas.microsoft.com/office/drawing/2014/main" id="{1E851CED-9302-4A19-9693-3DE4D580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713" y="277018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272">
                <a:extLst>
                  <a:ext uri="{FF2B5EF4-FFF2-40B4-BE49-F238E27FC236}">
                    <a16:creationId xmlns:a16="http://schemas.microsoft.com/office/drawing/2014/main" id="{ABD154C9-A212-40E3-8472-5B0510B3E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273">
                <a:extLst>
                  <a:ext uri="{FF2B5EF4-FFF2-40B4-BE49-F238E27FC236}">
                    <a16:creationId xmlns:a16="http://schemas.microsoft.com/office/drawing/2014/main" id="{412B78A2-011C-4DC5-A4A1-462236D05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773363"/>
                <a:ext cx="15875" cy="23812"/>
              </a:xfrm>
              <a:custGeom>
                <a:avLst/>
                <a:gdLst>
                  <a:gd name="T0" fmla="*/ 9 w 46"/>
                  <a:gd name="T1" fmla="*/ 53 h 66"/>
                  <a:gd name="T2" fmla="*/ 10 w 46"/>
                  <a:gd name="T3" fmla="*/ 51 h 66"/>
                  <a:gd name="T4" fmla="*/ 8 w 46"/>
                  <a:gd name="T5" fmla="*/ 44 h 66"/>
                  <a:gd name="T6" fmla="*/ 9 w 46"/>
                  <a:gd name="T7" fmla="*/ 43 h 66"/>
                  <a:gd name="T8" fmla="*/ 13 w 46"/>
                  <a:gd name="T9" fmla="*/ 41 h 66"/>
                  <a:gd name="T10" fmla="*/ 14 w 46"/>
                  <a:gd name="T11" fmla="*/ 40 h 66"/>
                  <a:gd name="T12" fmla="*/ 13 w 46"/>
                  <a:gd name="T13" fmla="*/ 36 h 66"/>
                  <a:gd name="T14" fmla="*/ 16 w 46"/>
                  <a:gd name="T15" fmla="*/ 35 h 66"/>
                  <a:gd name="T16" fmla="*/ 18 w 46"/>
                  <a:gd name="T17" fmla="*/ 36 h 66"/>
                  <a:gd name="T18" fmla="*/ 16 w 46"/>
                  <a:gd name="T19" fmla="*/ 33 h 66"/>
                  <a:gd name="T20" fmla="*/ 14 w 46"/>
                  <a:gd name="T21" fmla="*/ 29 h 66"/>
                  <a:gd name="T22" fmla="*/ 15 w 46"/>
                  <a:gd name="T23" fmla="*/ 28 h 66"/>
                  <a:gd name="T24" fmla="*/ 14 w 46"/>
                  <a:gd name="T25" fmla="*/ 25 h 66"/>
                  <a:gd name="T26" fmla="*/ 16 w 46"/>
                  <a:gd name="T27" fmla="*/ 25 h 66"/>
                  <a:gd name="T28" fmla="*/ 17 w 46"/>
                  <a:gd name="T29" fmla="*/ 23 h 66"/>
                  <a:gd name="T30" fmla="*/ 20 w 46"/>
                  <a:gd name="T31" fmla="*/ 22 h 66"/>
                  <a:gd name="T32" fmla="*/ 18 w 46"/>
                  <a:gd name="T33" fmla="*/ 21 h 66"/>
                  <a:gd name="T34" fmla="*/ 21 w 46"/>
                  <a:gd name="T35" fmla="*/ 21 h 66"/>
                  <a:gd name="T36" fmla="*/ 19 w 46"/>
                  <a:gd name="T37" fmla="*/ 19 h 66"/>
                  <a:gd name="T38" fmla="*/ 19 w 46"/>
                  <a:gd name="T39" fmla="*/ 19 h 66"/>
                  <a:gd name="T40" fmla="*/ 19 w 46"/>
                  <a:gd name="T41" fmla="*/ 17 h 66"/>
                  <a:gd name="T42" fmla="*/ 20 w 46"/>
                  <a:gd name="T43" fmla="*/ 14 h 66"/>
                  <a:gd name="T44" fmla="*/ 21 w 46"/>
                  <a:gd name="T45" fmla="*/ 13 h 66"/>
                  <a:gd name="T46" fmla="*/ 21 w 46"/>
                  <a:gd name="T47" fmla="*/ 12 h 66"/>
                  <a:gd name="T48" fmla="*/ 23 w 46"/>
                  <a:gd name="T49" fmla="*/ 10 h 66"/>
                  <a:gd name="T50" fmla="*/ 29 w 46"/>
                  <a:gd name="T51" fmla="*/ 13 h 66"/>
                  <a:gd name="T52" fmla="*/ 23 w 46"/>
                  <a:gd name="T53" fmla="*/ 9 h 66"/>
                  <a:gd name="T54" fmla="*/ 18 w 46"/>
                  <a:gd name="T55" fmla="*/ 5 h 66"/>
                  <a:gd name="T56" fmla="*/ 20 w 46"/>
                  <a:gd name="T57" fmla="*/ 5 h 66"/>
                  <a:gd name="T58" fmla="*/ 17 w 46"/>
                  <a:gd name="T59" fmla="*/ 4 h 66"/>
                  <a:gd name="T60" fmla="*/ 20 w 46"/>
                  <a:gd name="T61" fmla="*/ 4 h 66"/>
                  <a:gd name="T62" fmla="*/ 26 w 46"/>
                  <a:gd name="T63" fmla="*/ 6 h 66"/>
                  <a:gd name="T64" fmla="*/ 21 w 46"/>
                  <a:gd name="T65" fmla="*/ 3 h 66"/>
                  <a:gd name="T66" fmla="*/ 24 w 46"/>
                  <a:gd name="T67" fmla="*/ 3 h 66"/>
                  <a:gd name="T68" fmla="*/ 20 w 46"/>
                  <a:gd name="T69" fmla="*/ 1 h 66"/>
                  <a:gd name="T70" fmla="*/ 21 w 46"/>
                  <a:gd name="T71" fmla="*/ 0 h 66"/>
                  <a:gd name="T72" fmla="*/ 29 w 46"/>
                  <a:gd name="T73" fmla="*/ 4 h 66"/>
                  <a:gd name="T74" fmla="*/ 24 w 46"/>
                  <a:gd name="T75" fmla="*/ 0 h 66"/>
                  <a:gd name="T76" fmla="*/ 35 w 46"/>
                  <a:gd name="T77" fmla="*/ 2 h 66"/>
                  <a:gd name="T78" fmla="*/ 37 w 46"/>
                  <a:gd name="T79" fmla="*/ 2 h 66"/>
                  <a:gd name="T80" fmla="*/ 37 w 46"/>
                  <a:gd name="T81" fmla="*/ 0 h 66"/>
                  <a:gd name="T82" fmla="*/ 42 w 46"/>
                  <a:gd name="T83" fmla="*/ 3 h 66"/>
                  <a:gd name="T84" fmla="*/ 37 w 46"/>
                  <a:gd name="T85" fmla="*/ 3 h 66"/>
                  <a:gd name="T86" fmla="*/ 43 w 46"/>
                  <a:gd name="T87" fmla="*/ 8 h 66"/>
                  <a:gd name="T88" fmla="*/ 45 w 46"/>
                  <a:gd name="T89" fmla="*/ 14 h 66"/>
                  <a:gd name="T90" fmla="*/ 45 w 46"/>
                  <a:gd name="T91" fmla="*/ 21 h 66"/>
                  <a:gd name="T92" fmla="*/ 44 w 46"/>
                  <a:gd name="T93" fmla="*/ 25 h 66"/>
                  <a:gd name="T94" fmla="*/ 44 w 46"/>
                  <a:gd name="T95" fmla="*/ 29 h 66"/>
                  <a:gd name="T96" fmla="*/ 39 w 46"/>
                  <a:gd name="T97" fmla="*/ 35 h 66"/>
                  <a:gd name="T98" fmla="*/ 34 w 46"/>
                  <a:gd name="T99" fmla="*/ 36 h 66"/>
                  <a:gd name="T100" fmla="*/ 30 w 46"/>
                  <a:gd name="T101" fmla="*/ 39 h 66"/>
                  <a:gd name="T102" fmla="*/ 27 w 46"/>
                  <a:gd name="T103" fmla="*/ 57 h 66"/>
                  <a:gd name="T104" fmla="*/ 24 w 46"/>
                  <a:gd name="T105" fmla="*/ 60 h 66"/>
                  <a:gd name="T106" fmla="*/ 5 w 46"/>
                  <a:gd name="T10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6">
                    <a:moveTo>
                      <a:pt x="5" y="59"/>
                    </a:moveTo>
                    <a:cubicBezTo>
                      <a:pt x="0" y="53"/>
                      <a:pt x="6" y="57"/>
                      <a:pt x="4" y="53"/>
                    </a:cubicBezTo>
                    <a:cubicBezTo>
                      <a:pt x="4" y="53"/>
                      <a:pt x="7" y="56"/>
                      <a:pt x="6" y="55"/>
                    </a:cubicBezTo>
                    <a:cubicBezTo>
                      <a:pt x="3" y="51"/>
                      <a:pt x="6" y="52"/>
                      <a:pt x="10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9" y="53"/>
                      <a:pt x="9" y="53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9" y="53"/>
                      <a:pt x="10" y="53"/>
                      <a:pt x="9" y="52"/>
                    </a:cubicBezTo>
                    <a:cubicBezTo>
                      <a:pt x="10" y="53"/>
                      <a:pt x="11" y="54"/>
                      <a:pt x="12" y="55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6" y="49"/>
                      <a:pt x="11" y="52"/>
                      <a:pt x="9" y="50"/>
                    </a:cubicBezTo>
                    <a:cubicBezTo>
                      <a:pt x="9" y="50"/>
                      <a:pt x="10" y="51"/>
                      <a:pt x="10" y="51"/>
                    </a:cubicBezTo>
                    <a:cubicBezTo>
                      <a:pt x="8" y="48"/>
                      <a:pt x="9" y="48"/>
                      <a:pt x="9" y="46"/>
                    </a:cubicBezTo>
                    <a:cubicBezTo>
                      <a:pt x="9" y="47"/>
                      <a:pt x="10" y="48"/>
                      <a:pt x="11" y="49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11" y="48"/>
                      <a:pt x="7" y="44"/>
                      <a:pt x="8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7" y="43"/>
                      <a:pt x="10" y="46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6" y="42"/>
                      <a:pt x="11" y="46"/>
                      <a:pt x="10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3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4"/>
                      <a:pt x="11" y="45"/>
                      <a:pt x="9" y="43"/>
                    </a:cubicBezTo>
                    <a:cubicBezTo>
                      <a:pt x="11" y="44"/>
                      <a:pt x="9" y="44"/>
                      <a:pt x="12" y="46"/>
                    </a:cubicBezTo>
                    <a:cubicBezTo>
                      <a:pt x="11" y="43"/>
                      <a:pt x="12" y="43"/>
                      <a:pt x="12" y="42"/>
                    </a:cubicBezTo>
                    <a:cubicBezTo>
                      <a:pt x="13" y="43"/>
                      <a:pt x="14" y="43"/>
                      <a:pt x="15" y="43"/>
                    </a:cubicBezTo>
                    <a:cubicBezTo>
                      <a:pt x="14" y="43"/>
                      <a:pt x="14" y="43"/>
                      <a:pt x="13" y="42"/>
                    </a:cubicBezTo>
                    <a:cubicBezTo>
                      <a:pt x="13" y="42"/>
                      <a:pt x="14" y="43"/>
                      <a:pt x="15" y="43"/>
                    </a:cubicBezTo>
                    <a:cubicBezTo>
                      <a:pt x="16" y="43"/>
                      <a:pt x="12" y="40"/>
                      <a:pt x="13" y="41"/>
                    </a:cubicBezTo>
                    <a:cubicBezTo>
                      <a:pt x="14" y="42"/>
                      <a:pt x="15" y="42"/>
                      <a:pt x="16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2"/>
                    </a:cubicBezTo>
                    <a:cubicBezTo>
                      <a:pt x="13" y="40"/>
                      <a:pt x="16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8" y="43"/>
                      <a:pt x="13" y="40"/>
                      <a:pt x="14" y="40"/>
                    </a:cubicBezTo>
                    <a:cubicBezTo>
                      <a:pt x="15" y="40"/>
                      <a:pt x="15" y="41"/>
                      <a:pt x="16" y="41"/>
                    </a:cubicBezTo>
                    <a:cubicBezTo>
                      <a:pt x="14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4" y="38"/>
                    </a:cubicBezTo>
                    <a:cubicBezTo>
                      <a:pt x="15" y="38"/>
                      <a:pt x="18" y="40"/>
                      <a:pt x="17" y="40"/>
                    </a:cubicBezTo>
                    <a:cubicBezTo>
                      <a:pt x="15" y="38"/>
                      <a:pt x="17" y="39"/>
                      <a:pt x="13" y="36"/>
                    </a:cubicBezTo>
                    <a:cubicBezTo>
                      <a:pt x="14" y="36"/>
                      <a:pt x="15" y="37"/>
                      <a:pt x="14" y="36"/>
                    </a:cubicBezTo>
                    <a:cubicBezTo>
                      <a:pt x="15" y="37"/>
                      <a:pt x="18" y="39"/>
                      <a:pt x="18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1"/>
                      <a:pt x="19" y="40"/>
                      <a:pt x="21" y="41"/>
                    </a:cubicBezTo>
                    <a:cubicBezTo>
                      <a:pt x="21" y="41"/>
                      <a:pt x="20" y="40"/>
                      <a:pt x="20" y="40"/>
                    </a:cubicBezTo>
                    <a:cubicBezTo>
                      <a:pt x="19" y="38"/>
                      <a:pt x="16" y="36"/>
                      <a:pt x="16" y="35"/>
                    </a:cubicBezTo>
                    <a:cubicBezTo>
                      <a:pt x="17" y="36"/>
                      <a:pt x="19" y="38"/>
                      <a:pt x="19" y="38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6" y="35"/>
                      <a:pt x="16" y="35"/>
                    </a:cubicBezTo>
                    <a:cubicBezTo>
                      <a:pt x="15" y="34"/>
                      <a:pt x="14" y="34"/>
                      <a:pt x="14" y="33"/>
                    </a:cubicBezTo>
                    <a:cubicBezTo>
                      <a:pt x="14" y="33"/>
                      <a:pt x="13" y="32"/>
                      <a:pt x="16" y="34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5" y="33"/>
                      <a:pt x="16" y="34"/>
                      <a:pt x="16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2"/>
                      <a:pt x="15" y="32"/>
                      <a:pt x="16" y="33"/>
                    </a:cubicBezTo>
                    <a:cubicBezTo>
                      <a:pt x="14" y="31"/>
                      <a:pt x="13" y="30"/>
                      <a:pt x="12" y="30"/>
                    </a:cubicBezTo>
                    <a:cubicBezTo>
                      <a:pt x="11" y="29"/>
                      <a:pt x="15" y="31"/>
                      <a:pt x="14" y="31"/>
                    </a:cubicBezTo>
                    <a:cubicBezTo>
                      <a:pt x="16" y="32"/>
                      <a:pt x="12" y="28"/>
                      <a:pt x="15" y="30"/>
                    </a:cubicBezTo>
                    <a:cubicBezTo>
                      <a:pt x="15" y="30"/>
                      <a:pt x="13" y="29"/>
                      <a:pt x="13" y="29"/>
                    </a:cubicBezTo>
                    <a:cubicBezTo>
                      <a:pt x="13" y="29"/>
                      <a:pt x="15" y="30"/>
                      <a:pt x="15" y="30"/>
                    </a:cubicBezTo>
                    <a:cubicBezTo>
                      <a:pt x="16" y="31"/>
                      <a:pt x="14" y="29"/>
                      <a:pt x="14" y="29"/>
                    </a:cubicBezTo>
                    <a:cubicBezTo>
                      <a:pt x="13" y="28"/>
                      <a:pt x="15" y="29"/>
                      <a:pt x="15" y="30"/>
                    </a:cubicBezTo>
                    <a:cubicBezTo>
                      <a:pt x="14" y="29"/>
                      <a:pt x="13" y="27"/>
                      <a:pt x="14" y="28"/>
                    </a:cubicBezTo>
                    <a:cubicBezTo>
                      <a:pt x="14" y="27"/>
                      <a:pt x="12" y="26"/>
                      <a:pt x="12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4" y="27"/>
                      <a:pt x="15" y="28"/>
                    </a:cubicBezTo>
                    <a:cubicBezTo>
                      <a:pt x="13" y="26"/>
                      <a:pt x="17" y="29"/>
                      <a:pt x="15" y="28"/>
                    </a:cubicBezTo>
                    <a:cubicBezTo>
                      <a:pt x="17" y="29"/>
                      <a:pt x="13" y="26"/>
                      <a:pt x="15" y="28"/>
                    </a:cubicBezTo>
                    <a:cubicBezTo>
                      <a:pt x="15" y="27"/>
                      <a:pt x="13" y="26"/>
                      <a:pt x="15" y="27"/>
                    </a:cubicBezTo>
                    <a:cubicBezTo>
                      <a:pt x="15" y="27"/>
                      <a:pt x="17" y="29"/>
                      <a:pt x="17" y="29"/>
                    </a:cubicBezTo>
                    <a:cubicBezTo>
                      <a:pt x="17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6"/>
                      <a:pt x="16" y="27"/>
                      <a:pt x="14" y="25"/>
                    </a:cubicBezTo>
                    <a:cubicBezTo>
                      <a:pt x="15" y="26"/>
                      <a:pt x="13" y="25"/>
                      <a:pt x="16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2" y="24"/>
                      <a:pt x="16" y="26"/>
                      <a:pt x="14" y="24"/>
                    </a:cubicBezTo>
                    <a:cubicBezTo>
                      <a:pt x="15" y="25"/>
                      <a:pt x="14" y="24"/>
                      <a:pt x="16" y="25"/>
                    </a:cubicBezTo>
                    <a:cubicBezTo>
                      <a:pt x="15" y="24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6" y="25"/>
                    </a:cubicBezTo>
                    <a:cubicBezTo>
                      <a:pt x="17" y="25"/>
                      <a:pt x="16" y="25"/>
                      <a:pt x="16" y="24"/>
                    </a:cubicBezTo>
                    <a:cubicBezTo>
                      <a:pt x="16" y="25"/>
                      <a:pt x="18" y="25"/>
                      <a:pt x="19" y="26"/>
                    </a:cubicBezTo>
                    <a:cubicBezTo>
                      <a:pt x="18" y="25"/>
                      <a:pt x="16" y="24"/>
                      <a:pt x="15" y="23"/>
                    </a:cubicBezTo>
                    <a:cubicBezTo>
                      <a:pt x="19" y="25"/>
                      <a:pt x="13" y="21"/>
                      <a:pt x="17" y="23"/>
                    </a:cubicBezTo>
                    <a:cubicBezTo>
                      <a:pt x="17" y="24"/>
                      <a:pt x="18" y="25"/>
                      <a:pt x="19" y="25"/>
                    </a:cubicBezTo>
                    <a:cubicBezTo>
                      <a:pt x="23" y="27"/>
                      <a:pt x="17" y="23"/>
                      <a:pt x="19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4" y="21"/>
                      <a:pt x="17" y="23"/>
                    </a:cubicBezTo>
                    <a:cubicBezTo>
                      <a:pt x="16" y="22"/>
                      <a:pt x="18" y="23"/>
                      <a:pt x="15" y="21"/>
                    </a:cubicBezTo>
                    <a:cubicBezTo>
                      <a:pt x="18" y="22"/>
                      <a:pt x="14" y="20"/>
                      <a:pt x="20" y="22"/>
                    </a:cubicBezTo>
                    <a:cubicBezTo>
                      <a:pt x="19" y="22"/>
                      <a:pt x="20" y="22"/>
                      <a:pt x="18" y="21"/>
                    </a:cubicBezTo>
                    <a:cubicBezTo>
                      <a:pt x="17" y="21"/>
                      <a:pt x="19" y="22"/>
                      <a:pt x="18" y="22"/>
                    </a:cubicBezTo>
                    <a:cubicBezTo>
                      <a:pt x="18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20" y="23"/>
                    </a:cubicBezTo>
                    <a:cubicBezTo>
                      <a:pt x="22" y="23"/>
                      <a:pt x="16" y="19"/>
                      <a:pt x="17" y="20"/>
                    </a:cubicBezTo>
                    <a:cubicBezTo>
                      <a:pt x="18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9" y="21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2" y="21"/>
                      <a:pt x="21" y="21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8" y="19"/>
                      <a:pt x="19" y="19"/>
                      <a:pt x="18" y="19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20" y="20"/>
                      <a:pt x="18" y="18"/>
                      <a:pt x="18" y="18"/>
                    </a:cubicBezTo>
                    <a:cubicBezTo>
                      <a:pt x="19" y="19"/>
                      <a:pt x="18" y="18"/>
                      <a:pt x="19" y="19"/>
                    </a:cubicBezTo>
                    <a:cubicBezTo>
                      <a:pt x="20" y="19"/>
                      <a:pt x="18" y="19"/>
                      <a:pt x="19" y="19"/>
                    </a:cubicBezTo>
                    <a:cubicBezTo>
                      <a:pt x="20" y="20"/>
                      <a:pt x="22" y="21"/>
                      <a:pt x="21" y="20"/>
                    </a:cubicBezTo>
                    <a:cubicBezTo>
                      <a:pt x="20" y="19"/>
                      <a:pt x="17" y="17"/>
                      <a:pt x="18" y="18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20" y="18"/>
                      <a:pt x="18" y="17"/>
                    </a:cubicBezTo>
                    <a:cubicBezTo>
                      <a:pt x="17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8" y="16"/>
                    </a:cubicBezTo>
                    <a:cubicBezTo>
                      <a:pt x="19" y="17"/>
                      <a:pt x="25" y="20"/>
                      <a:pt x="23" y="19"/>
                    </a:cubicBezTo>
                    <a:cubicBezTo>
                      <a:pt x="23" y="19"/>
                      <a:pt x="20" y="17"/>
                      <a:pt x="18" y="16"/>
                    </a:cubicBezTo>
                    <a:cubicBezTo>
                      <a:pt x="20" y="16"/>
                      <a:pt x="17" y="14"/>
                      <a:pt x="20" y="16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17" y="13"/>
                      <a:pt x="20" y="14"/>
                    </a:cubicBezTo>
                    <a:cubicBezTo>
                      <a:pt x="21" y="15"/>
                      <a:pt x="22" y="15"/>
                      <a:pt x="23" y="16"/>
                    </a:cubicBezTo>
                    <a:cubicBezTo>
                      <a:pt x="22" y="15"/>
                      <a:pt x="25" y="17"/>
                      <a:pt x="22" y="15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8" y="13"/>
                      <a:pt x="20" y="13"/>
                    </a:cubicBezTo>
                    <a:cubicBezTo>
                      <a:pt x="19" y="13"/>
                      <a:pt x="19" y="13"/>
                      <a:pt x="18" y="12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7" y="11"/>
                      <a:pt x="19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2"/>
                      <a:pt x="17" y="11"/>
                      <a:pt x="19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1"/>
                      <a:pt x="19" y="11"/>
                    </a:cubicBezTo>
                    <a:cubicBezTo>
                      <a:pt x="20" y="11"/>
                      <a:pt x="21" y="11"/>
                      <a:pt x="23" y="12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18" y="8"/>
                      <a:pt x="19" y="8"/>
                    </a:cubicBezTo>
                    <a:cubicBezTo>
                      <a:pt x="20" y="9"/>
                      <a:pt x="21" y="9"/>
                      <a:pt x="23" y="10"/>
                    </a:cubicBezTo>
                    <a:cubicBezTo>
                      <a:pt x="24" y="11"/>
                      <a:pt x="21" y="9"/>
                      <a:pt x="20" y="9"/>
                    </a:cubicBezTo>
                    <a:cubicBezTo>
                      <a:pt x="19" y="8"/>
                      <a:pt x="21" y="9"/>
                      <a:pt x="19" y="8"/>
                    </a:cubicBezTo>
                    <a:cubicBezTo>
                      <a:pt x="19" y="8"/>
                      <a:pt x="20" y="8"/>
                      <a:pt x="18" y="7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10"/>
                      <a:pt x="26" y="11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2" y="14"/>
                      <a:pt x="28" y="12"/>
                      <a:pt x="27" y="11"/>
                    </a:cubicBezTo>
                    <a:cubicBezTo>
                      <a:pt x="26" y="11"/>
                      <a:pt x="21" y="8"/>
                      <a:pt x="21" y="8"/>
                    </a:cubicBezTo>
                    <a:cubicBezTo>
                      <a:pt x="23" y="9"/>
                      <a:pt x="22" y="9"/>
                      <a:pt x="24" y="10"/>
                    </a:cubicBezTo>
                    <a:cubicBezTo>
                      <a:pt x="26" y="10"/>
                      <a:pt x="23" y="9"/>
                      <a:pt x="23" y="9"/>
                    </a:cubicBezTo>
                    <a:cubicBezTo>
                      <a:pt x="22" y="9"/>
                      <a:pt x="20" y="7"/>
                      <a:pt x="20" y="7"/>
                    </a:cubicBezTo>
                    <a:cubicBezTo>
                      <a:pt x="21" y="7"/>
                      <a:pt x="22" y="8"/>
                      <a:pt x="22" y="8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20" y="7"/>
                      <a:pt x="17" y="5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2" y="7"/>
                      <a:pt x="21" y="7"/>
                      <a:pt x="18" y="5"/>
                    </a:cubicBezTo>
                    <a:cubicBezTo>
                      <a:pt x="18" y="6"/>
                      <a:pt x="20" y="6"/>
                      <a:pt x="21" y="7"/>
                    </a:cubicBezTo>
                    <a:cubicBezTo>
                      <a:pt x="23" y="8"/>
                      <a:pt x="17" y="5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2" y="7"/>
                      <a:pt x="19" y="5"/>
                      <a:pt x="23" y="7"/>
                    </a:cubicBezTo>
                    <a:cubicBezTo>
                      <a:pt x="22" y="6"/>
                      <a:pt x="23" y="6"/>
                      <a:pt x="20" y="5"/>
                    </a:cubicBezTo>
                    <a:cubicBezTo>
                      <a:pt x="19" y="5"/>
                      <a:pt x="22" y="6"/>
                      <a:pt x="19" y="5"/>
                    </a:cubicBezTo>
                    <a:cubicBezTo>
                      <a:pt x="21" y="6"/>
                      <a:pt x="18" y="5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9" y="4"/>
                      <a:pt x="17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21" y="5"/>
                      <a:pt x="20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1" y="5"/>
                      <a:pt x="19" y="4"/>
                      <a:pt x="17" y="3"/>
                    </a:cubicBezTo>
                    <a:cubicBezTo>
                      <a:pt x="17" y="3"/>
                      <a:pt x="19" y="4"/>
                      <a:pt x="18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3" y="5"/>
                      <a:pt x="23" y="5"/>
                    </a:cubicBezTo>
                    <a:cubicBezTo>
                      <a:pt x="22" y="5"/>
                      <a:pt x="20" y="4"/>
                      <a:pt x="19" y="3"/>
                    </a:cubicBezTo>
                    <a:cubicBezTo>
                      <a:pt x="19" y="3"/>
                      <a:pt x="20" y="4"/>
                      <a:pt x="21" y="4"/>
                    </a:cubicBezTo>
                    <a:cubicBezTo>
                      <a:pt x="21" y="4"/>
                      <a:pt x="19" y="3"/>
                      <a:pt x="18" y="3"/>
                    </a:cubicBezTo>
                    <a:cubicBezTo>
                      <a:pt x="19" y="3"/>
                      <a:pt x="21" y="4"/>
                      <a:pt x="23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7"/>
                      <a:pt x="28" y="7"/>
                      <a:pt x="30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5" y="6"/>
                      <a:pt x="24" y="4"/>
                      <a:pt x="20" y="3"/>
                    </a:cubicBezTo>
                    <a:cubicBezTo>
                      <a:pt x="19" y="2"/>
                      <a:pt x="29" y="7"/>
                      <a:pt x="24" y="4"/>
                    </a:cubicBezTo>
                    <a:cubicBezTo>
                      <a:pt x="23" y="3"/>
                      <a:pt x="20" y="2"/>
                      <a:pt x="21" y="3"/>
                    </a:cubicBezTo>
                    <a:cubicBezTo>
                      <a:pt x="21" y="3"/>
                      <a:pt x="17" y="1"/>
                      <a:pt x="19" y="1"/>
                    </a:cubicBezTo>
                    <a:cubicBezTo>
                      <a:pt x="20" y="2"/>
                      <a:pt x="23" y="3"/>
                      <a:pt x="25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6" y="5"/>
                      <a:pt x="28" y="6"/>
                      <a:pt x="28" y="5"/>
                    </a:cubicBezTo>
                    <a:cubicBezTo>
                      <a:pt x="28" y="5"/>
                      <a:pt x="28" y="5"/>
                      <a:pt x="26" y="4"/>
                    </a:cubicBezTo>
                    <a:cubicBezTo>
                      <a:pt x="23" y="3"/>
                      <a:pt x="26" y="4"/>
                      <a:pt x="24" y="3"/>
                    </a:cubicBezTo>
                    <a:cubicBezTo>
                      <a:pt x="23" y="3"/>
                      <a:pt x="26" y="4"/>
                      <a:pt x="22" y="3"/>
                    </a:cubicBezTo>
                    <a:cubicBezTo>
                      <a:pt x="23" y="3"/>
                      <a:pt x="20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2"/>
                      <a:pt x="17" y="0"/>
                      <a:pt x="17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2"/>
                      <a:pt x="19" y="1"/>
                      <a:pt x="23" y="3"/>
                    </a:cubicBezTo>
                    <a:cubicBezTo>
                      <a:pt x="23" y="3"/>
                      <a:pt x="21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9" y="5"/>
                      <a:pt x="26" y="3"/>
                    </a:cubicBezTo>
                    <a:cubicBezTo>
                      <a:pt x="25" y="2"/>
                      <a:pt x="24" y="2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4" y="2"/>
                      <a:pt x="21" y="0"/>
                      <a:pt x="24" y="2"/>
                    </a:cubicBezTo>
                    <a:cubicBezTo>
                      <a:pt x="22" y="1"/>
                      <a:pt x="22" y="1"/>
                      <a:pt x="25" y="3"/>
                    </a:cubicBezTo>
                    <a:cubicBezTo>
                      <a:pt x="29" y="4"/>
                      <a:pt x="25" y="3"/>
                      <a:pt x="28" y="4"/>
                    </a:cubicBezTo>
                    <a:cubicBezTo>
                      <a:pt x="28" y="4"/>
                      <a:pt x="32" y="5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1" y="5"/>
                      <a:pt x="31" y="5"/>
                      <a:pt x="29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7" y="3"/>
                      <a:pt x="29" y="4"/>
                      <a:pt x="29" y="4"/>
                    </a:cubicBezTo>
                    <a:cubicBezTo>
                      <a:pt x="29" y="3"/>
                      <a:pt x="29" y="3"/>
                      <a:pt x="30" y="3"/>
                    </a:cubicBezTo>
                    <a:cubicBezTo>
                      <a:pt x="27" y="2"/>
                      <a:pt x="29" y="2"/>
                      <a:pt x="26" y="1"/>
                    </a:cubicBezTo>
                    <a:cubicBezTo>
                      <a:pt x="26" y="1"/>
                      <a:pt x="23" y="0"/>
                      <a:pt x="22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2" y="0"/>
                      <a:pt x="27" y="1"/>
                      <a:pt x="24" y="0"/>
                    </a:cubicBezTo>
                    <a:cubicBezTo>
                      <a:pt x="25" y="1"/>
                      <a:pt x="28" y="2"/>
                      <a:pt x="31" y="3"/>
                    </a:cubicBezTo>
                    <a:cubicBezTo>
                      <a:pt x="29" y="2"/>
                      <a:pt x="33" y="4"/>
                      <a:pt x="33" y="4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33" y="2"/>
                      <a:pt x="30" y="1"/>
                      <a:pt x="30" y="1"/>
                    </a:cubicBezTo>
                    <a:cubicBezTo>
                      <a:pt x="32" y="1"/>
                      <a:pt x="35" y="2"/>
                      <a:pt x="35" y="2"/>
                    </a:cubicBezTo>
                    <a:cubicBezTo>
                      <a:pt x="35" y="2"/>
                      <a:pt x="32" y="1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1"/>
                      <a:pt x="36" y="2"/>
                      <a:pt x="32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5" y="2"/>
                      <a:pt x="37" y="2"/>
                      <a:pt x="37" y="2"/>
                    </a:cubicBezTo>
                    <a:cubicBezTo>
                      <a:pt x="40" y="3"/>
                      <a:pt x="37" y="2"/>
                      <a:pt x="37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5" y="1"/>
                      <a:pt x="35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1"/>
                      <a:pt x="39" y="1"/>
                      <a:pt x="37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0" y="2"/>
                      <a:pt x="38" y="1"/>
                    </a:cubicBezTo>
                    <a:cubicBezTo>
                      <a:pt x="36" y="1"/>
                      <a:pt x="36" y="1"/>
                      <a:pt x="38" y="2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40" y="2"/>
                      <a:pt x="40" y="2"/>
                      <a:pt x="42" y="3"/>
                    </a:cubicBezTo>
                    <a:cubicBezTo>
                      <a:pt x="42" y="3"/>
                      <a:pt x="43" y="3"/>
                      <a:pt x="42" y="3"/>
                    </a:cubicBezTo>
                    <a:cubicBezTo>
                      <a:pt x="43" y="3"/>
                      <a:pt x="43" y="3"/>
                      <a:pt x="43" y="4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3" y="4"/>
                      <a:pt x="44" y="4"/>
                      <a:pt x="43" y="4"/>
                    </a:cubicBezTo>
                    <a:cubicBezTo>
                      <a:pt x="40" y="3"/>
                      <a:pt x="45" y="5"/>
                      <a:pt x="44" y="5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7" y="3"/>
                      <a:pt x="39" y="3"/>
                      <a:pt x="37" y="3"/>
                    </a:cubicBezTo>
                    <a:cubicBezTo>
                      <a:pt x="39" y="3"/>
                      <a:pt x="42" y="4"/>
                      <a:pt x="43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5" y="6"/>
                      <a:pt x="44" y="6"/>
                    </a:cubicBezTo>
                    <a:cubicBezTo>
                      <a:pt x="43" y="6"/>
                      <a:pt x="43" y="7"/>
                      <a:pt x="42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8"/>
                      <a:pt x="42" y="7"/>
                      <a:pt x="43" y="8"/>
                    </a:cubicBezTo>
                    <a:cubicBezTo>
                      <a:pt x="42" y="8"/>
                      <a:pt x="45" y="10"/>
                      <a:pt x="42" y="9"/>
                    </a:cubicBezTo>
                    <a:cubicBezTo>
                      <a:pt x="43" y="10"/>
                      <a:pt x="44" y="11"/>
                      <a:pt x="43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39" y="10"/>
                      <a:pt x="39" y="10"/>
                    </a:cubicBezTo>
                    <a:cubicBezTo>
                      <a:pt x="41" y="11"/>
                      <a:pt x="42" y="12"/>
                      <a:pt x="43" y="12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42" y="14"/>
                      <a:pt x="40" y="14"/>
                      <a:pt x="40" y="14"/>
                    </a:cubicBezTo>
                    <a:cubicBezTo>
                      <a:pt x="43" y="15"/>
                      <a:pt x="43" y="15"/>
                      <a:pt x="44" y="16"/>
                    </a:cubicBezTo>
                    <a:cubicBezTo>
                      <a:pt x="44" y="17"/>
                      <a:pt x="43" y="17"/>
                      <a:pt x="42" y="16"/>
                    </a:cubicBezTo>
                    <a:cubicBezTo>
                      <a:pt x="46" y="19"/>
                      <a:pt x="43" y="19"/>
                      <a:pt x="45" y="21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6" y="23"/>
                      <a:pt x="42" y="22"/>
                      <a:pt x="44" y="24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1"/>
                      <a:pt x="41" y="23"/>
                      <a:pt x="44" y="24"/>
                    </a:cubicBezTo>
                    <a:cubicBezTo>
                      <a:pt x="42" y="24"/>
                      <a:pt x="45" y="25"/>
                      <a:pt x="42" y="24"/>
                    </a:cubicBezTo>
                    <a:cubicBezTo>
                      <a:pt x="41" y="24"/>
                      <a:pt x="43" y="25"/>
                      <a:pt x="44" y="25"/>
                    </a:cubicBezTo>
                    <a:cubicBezTo>
                      <a:pt x="42" y="25"/>
                      <a:pt x="42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6"/>
                      <a:pt x="41" y="25"/>
                      <a:pt x="41" y="25"/>
                    </a:cubicBezTo>
                    <a:cubicBezTo>
                      <a:pt x="42" y="26"/>
                      <a:pt x="40" y="25"/>
                      <a:pt x="44" y="27"/>
                    </a:cubicBezTo>
                    <a:cubicBezTo>
                      <a:pt x="41" y="26"/>
                      <a:pt x="45" y="29"/>
                      <a:pt x="42" y="28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3" y="30"/>
                      <a:pt x="41" y="29"/>
                      <a:pt x="43" y="30"/>
                    </a:cubicBezTo>
                    <a:cubicBezTo>
                      <a:pt x="42" y="30"/>
                      <a:pt x="41" y="29"/>
                      <a:pt x="41" y="29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2"/>
                      <a:pt x="40" y="31"/>
                      <a:pt x="40" y="31"/>
                    </a:cubicBezTo>
                    <a:cubicBezTo>
                      <a:pt x="41" y="34"/>
                      <a:pt x="40" y="34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1" y="37"/>
                      <a:pt x="35" y="34"/>
                      <a:pt x="39" y="37"/>
                    </a:cubicBezTo>
                    <a:cubicBezTo>
                      <a:pt x="39" y="36"/>
                      <a:pt x="39" y="37"/>
                      <a:pt x="37" y="36"/>
                    </a:cubicBezTo>
                    <a:cubicBezTo>
                      <a:pt x="39" y="37"/>
                      <a:pt x="35" y="35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36"/>
                      <a:pt x="37" y="38"/>
                      <a:pt x="35" y="37"/>
                    </a:cubicBezTo>
                    <a:cubicBezTo>
                      <a:pt x="35" y="37"/>
                      <a:pt x="35" y="37"/>
                      <a:pt x="34" y="36"/>
                    </a:cubicBezTo>
                    <a:cubicBezTo>
                      <a:pt x="33" y="36"/>
                      <a:pt x="37" y="39"/>
                      <a:pt x="33" y="37"/>
                    </a:cubicBezTo>
                    <a:cubicBezTo>
                      <a:pt x="33" y="37"/>
                      <a:pt x="35" y="38"/>
                      <a:pt x="35" y="38"/>
                    </a:cubicBezTo>
                    <a:cubicBezTo>
                      <a:pt x="33" y="38"/>
                      <a:pt x="35" y="40"/>
                      <a:pt x="35" y="41"/>
                    </a:cubicBezTo>
                    <a:cubicBezTo>
                      <a:pt x="32" y="41"/>
                      <a:pt x="29" y="37"/>
                      <a:pt x="31" y="40"/>
                    </a:cubicBezTo>
                    <a:cubicBezTo>
                      <a:pt x="31" y="39"/>
                      <a:pt x="33" y="41"/>
                      <a:pt x="32" y="40"/>
                    </a:cubicBezTo>
                    <a:cubicBezTo>
                      <a:pt x="33" y="41"/>
                      <a:pt x="28" y="38"/>
                      <a:pt x="30" y="39"/>
                    </a:cubicBezTo>
                    <a:cubicBezTo>
                      <a:pt x="32" y="40"/>
                      <a:pt x="31" y="40"/>
                      <a:pt x="32" y="41"/>
                    </a:cubicBezTo>
                    <a:cubicBezTo>
                      <a:pt x="30" y="40"/>
                      <a:pt x="28" y="39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42"/>
                      <a:pt x="30" y="41"/>
                      <a:pt x="33" y="44"/>
                    </a:cubicBezTo>
                    <a:cubicBezTo>
                      <a:pt x="32" y="47"/>
                      <a:pt x="33" y="50"/>
                      <a:pt x="32" y="52"/>
                    </a:cubicBezTo>
                    <a:cubicBezTo>
                      <a:pt x="30" y="54"/>
                      <a:pt x="30" y="57"/>
                      <a:pt x="27" y="57"/>
                    </a:cubicBezTo>
                    <a:cubicBezTo>
                      <a:pt x="24" y="55"/>
                      <a:pt x="24" y="55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6" y="57"/>
                      <a:pt x="23" y="56"/>
                      <a:pt x="26" y="58"/>
                    </a:cubicBezTo>
                    <a:cubicBezTo>
                      <a:pt x="25" y="58"/>
                      <a:pt x="25" y="59"/>
                      <a:pt x="24" y="60"/>
                    </a:cubicBezTo>
                    <a:cubicBezTo>
                      <a:pt x="24" y="60"/>
                      <a:pt x="22" y="58"/>
                      <a:pt x="22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4" y="61"/>
                      <a:pt x="25" y="61"/>
                    </a:cubicBezTo>
                    <a:cubicBezTo>
                      <a:pt x="26" y="65"/>
                      <a:pt x="20" y="62"/>
                      <a:pt x="19" y="64"/>
                    </a:cubicBezTo>
                    <a:cubicBezTo>
                      <a:pt x="17" y="64"/>
                      <a:pt x="18" y="65"/>
                      <a:pt x="18" y="66"/>
                    </a:cubicBezTo>
                    <a:cubicBezTo>
                      <a:pt x="14" y="64"/>
                      <a:pt x="11" y="63"/>
                      <a:pt x="11" y="66"/>
                    </a:cubicBezTo>
                    <a:cubicBezTo>
                      <a:pt x="11" y="66"/>
                      <a:pt x="6" y="60"/>
                      <a:pt x="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74">
                <a:extLst>
                  <a:ext uri="{FF2B5EF4-FFF2-40B4-BE49-F238E27FC236}">
                    <a16:creationId xmlns:a16="http://schemas.microsoft.com/office/drawing/2014/main" id="{971227E3-8346-4DDE-BDE7-504816EE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773363"/>
                <a:ext cx="1588" cy="1587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75">
                <a:extLst>
                  <a:ext uri="{FF2B5EF4-FFF2-40B4-BE49-F238E27FC236}">
                    <a16:creationId xmlns:a16="http://schemas.microsoft.com/office/drawing/2014/main" id="{26ED6000-CBD6-4334-A0E0-ECF4CEEF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76">
                <a:extLst>
                  <a:ext uri="{FF2B5EF4-FFF2-40B4-BE49-F238E27FC236}">
                    <a16:creationId xmlns:a16="http://schemas.microsoft.com/office/drawing/2014/main" id="{6B972568-5FB0-4F9B-BF71-85977DFC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1588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77">
                <a:extLst>
                  <a:ext uri="{FF2B5EF4-FFF2-40B4-BE49-F238E27FC236}">
                    <a16:creationId xmlns:a16="http://schemas.microsoft.com/office/drawing/2014/main" id="{6C4304CA-03B5-4DE2-9F11-ABAF3704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33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78">
                <a:extLst>
                  <a:ext uri="{FF2B5EF4-FFF2-40B4-BE49-F238E27FC236}">
                    <a16:creationId xmlns:a16="http://schemas.microsoft.com/office/drawing/2014/main" id="{0B6FF62F-80E4-46A1-90B8-E2D8B3B7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1" y="2773363"/>
                <a:ext cx="0" cy="1587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79">
                <a:extLst>
                  <a:ext uri="{FF2B5EF4-FFF2-40B4-BE49-F238E27FC236}">
                    <a16:creationId xmlns:a16="http://schemas.microsoft.com/office/drawing/2014/main" id="{15E1E3DD-98AD-4054-9F5E-AAA493E91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1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3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80">
                <a:extLst>
                  <a:ext uri="{FF2B5EF4-FFF2-40B4-BE49-F238E27FC236}">
                    <a16:creationId xmlns:a16="http://schemas.microsoft.com/office/drawing/2014/main" id="{687BB28B-BB21-4979-833D-C53427C7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277495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281">
                <a:extLst>
                  <a:ext uri="{FF2B5EF4-FFF2-40B4-BE49-F238E27FC236}">
                    <a16:creationId xmlns:a16="http://schemas.microsoft.com/office/drawing/2014/main" id="{9084E045-4C61-4BA4-87D8-8085DFD15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781300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282">
                <a:extLst>
                  <a:ext uri="{FF2B5EF4-FFF2-40B4-BE49-F238E27FC236}">
                    <a16:creationId xmlns:a16="http://schemas.microsoft.com/office/drawing/2014/main" id="{55C649CB-86C2-4DD8-BBAF-D7A680C3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784475"/>
                <a:ext cx="1588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Rectangle 283">
                <a:extLst>
                  <a:ext uri="{FF2B5EF4-FFF2-40B4-BE49-F238E27FC236}">
                    <a16:creationId xmlns:a16="http://schemas.microsoft.com/office/drawing/2014/main" id="{8AF8A8DA-92DB-4E14-A3CE-1DB34F3AB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426" y="2787650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284">
                <a:extLst>
                  <a:ext uri="{FF2B5EF4-FFF2-40B4-BE49-F238E27FC236}">
                    <a16:creationId xmlns:a16="http://schemas.microsoft.com/office/drawing/2014/main" id="{3A9E9870-40C3-4F74-8464-D1C4C824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285">
                <a:extLst>
                  <a:ext uri="{FF2B5EF4-FFF2-40B4-BE49-F238E27FC236}">
                    <a16:creationId xmlns:a16="http://schemas.microsoft.com/office/drawing/2014/main" id="{221FF858-28F8-43C8-9672-CEE878E5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2746375"/>
                <a:ext cx="57150" cy="50800"/>
              </a:xfrm>
              <a:custGeom>
                <a:avLst/>
                <a:gdLst>
                  <a:gd name="T0" fmla="*/ 19 w 163"/>
                  <a:gd name="T1" fmla="*/ 119 h 141"/>
                  <a:gd name="T2" fmla="*/ 23 w 163"/>
                  <a:gd name="T3" fmla="*/ 115 h 141"/>
                  <a:gd name="T4" fmla="*/ 29 w 163"/>
                  <a:gd name="T5" fmla="*/ 103 h 141"/>
                  <a:gd name="T6" fmla="*/ 33 w 163"/>
                  <a:gd name="T7" fmla="*/ 100 h 141"/>
                  <a:gd name="T8" fmla="*/ 45 w 163"/>
                  <a:gd name="T9" fmla="*/ 94 h 141"/>
                  <a:gd name="T10" fmla="*/ 49 w 163"/>
                  <a:gd name="T11" fmla="*/ 92 h 141"/>
                  <a:gd name="T12" fmla="*/ 53 w 163"/>
                  <a:gd name="T13" fmla="*/ 85 h 141"/>
                  <a:gd name="T14" fmla="*/ 58 w 163"/>
                  <a:gd name="T15" fmla="*/ 82 h 141"/>
                  <a:gd name="T16" fmla="*/ 62 w 163"/>
                  <a:gd name="T17" fmla="*/ 81 h 141"/>
                  <a:gd name="T18" fmla="*/ 63 w 163"/>
                  <a:gd name="T19" fmla="*/ 76 h 141"/>
                  <a:gd name="T20" fmla="*/ 66 w 163"/>
                  <a:gd name="T21" fmla="*/ 69 h 141"/>
                  <a:gd name="T22" fmla="*/ 69 w 163"/>
                  <a:gd name="T23" fmla="*/ 67 h 141"/>
                  <a:gd name="T24" fmla="*/ 71 w 163"/>
                  <a:gd name="T25" fmla="*/ 62 h 141"/>
                  <a:gd name="T26" fmla="*/ 77 w 163"/>
                  <a:gd name="T27" fmla="*/ 60 h 141"/>
                  <a:gd name="T28" fmla="*/ 81 w 163"/>
                  <a:gd name="T29" fmla="*/ 55 h 141"/>
                  <a:gd name="T30" fmla="*/ 88 w 163"/>
                  <a:gd name="T31" fmla="*/ 52 h 141"/>
                  <a:gd name="T32" fmla="*/ 89 w 163"/>
                  <a:gd name="T33" fmla="*/ 49 h 141"/>
                  <a:gd name="T34" fmla="*/ 93 w 163"/>
                  <a:gd name="T35" fmla="*/ 49 h 141"/>
                  <a:gd name="T36" fmla="*/ 94 w 163"/>
                  <a:gd name="T37" fmla="*/ 45 h 141"/>
                  <a:gd name="T38" fmla="*/ 94 w 163"/>
                  <a:gd name="T39" fmla="*/ 44 h 141"/>
                  <a:gd name="T40" fmla="*/ 97 w 163"/>
                  <a:gd name="T41" fmla="*/ 41 h 141"/>
                  <a:gd name="T42" fmla="*/ 105 w 163"/>
                  <a:gd name="T43" fmla="*/ 34 h 141"/>
                  <a:gd name="T44" fmla="*/ 107 w 163"/>
                  <a:gd name="T45" fmla="*/ 31 h 141"/>
                  <a:gd name="T46" fmla="*/ 110 w 163"/>
                  <a:gd name="T47" fmla="*/ 29 h 141"/>
                  <a:gd name="T48" fmla="*/ 117 w 163"/>
                  <a:gd name="T49" fmla="*/ 24 h 141"/>
                  <a:gd name="T50" fmla="*/ 123 w 163"/>
                  <a:gd name="T51" fmla="*/ 28 h 141"/>
                  <a:gd name="T52" fmla="*/ 121 w 163"/>
                  <a:gd name="T53" fmla="*/ 21 h 141"/>
                  <a:gd name="T54" fmla="*/ 119 w 163"/>
                  <a:gd name="T55" fmla="*/ 14 h 141"/>
                  <a:gd name="T56" fmla="*/ 124 w 163"/>
                  <a:gd name="T57" fmla="*/ 13 h 141"/>
                  <a:gd name="T58" fmla="*/ 123 w 163"/>
                  <a:gd name="T59" fmla="*/ 10 h 141"/>
                  <a:gd name="T60" fmla="*/ 126 w 163"/>
                  <a:gd name="T61" fmla="*/ 11 h 141"/>
                  <a:gd name="T62" fmla="*/ 132 w 163"/>
                  <a:gd name="T63" fmla="*/ 14 h 141"/>
                  <a:gd name="T64" fmla="*/ 131 w 163"/>
                  <a:gd name="T65" fmla="*/ 7 h 141"/>
                  <a:gd name="T66" fmla="*/ 134 w 163"/>
                  <a:gd name="T67" fmla="*/ 9 h 141"/>
                  <a:gd name="T68" fmla="*/ 134 w 163"/>
                  <a:gd name="T69" fmla="*/ 4 h 141"/>
                  <a:gd name="T70" fmla="*/ 137 w 163"/>
                  <a:gd name="T71" fmla="*/ 2 h 141"/>
                  <a:gd name="T72" fmla="*/ 141 w 163"/>
                  <a:gd name="T73" fmla="*/ 10 h 141"/>
                  <a:gd name="T74" fmla="*/ 142 w 163"/>
                  <a:gd name="T75" fmla="*/ 2 h 141"/>
                  <a:gd name="T76" fmla="*/ 155 w 163"/>
                  <a:gd name="T77" fmla="*/ 7 h 141"/>
                  <a:gd name="T78" fmla="*/ 158 w 163"/>
                  <a:gd name="T79" fmla="*/ 7 h 141"/>
                  <a:gd name="T80" fmla="*/ 162 w 163"/>
                  <a:gd name="T81" fmla="*/ 3 h 141"/>
                  <a:gd name="T82" fmla="*/ 163 w 163"/>
                  <a:gd name="T83" fmla="*/ 9 h 141"/>
                  <a:gd name="T84" fmla="*/ 157 w 163"/>
                  <a:gd name="T85" fmla="*/ 8 h 141"/>
                  <a:gd name="T86" fmla="*/ 154 w 163"/>
                  <a:gd name="T87" fmla="*/ 19 h 141"/>
                  <a:gd name="T88" fmla="*/ 144 w 163"/>
                  <a:gd name="T89" fmla="*/ 31 h 141"/>
                  <a:gd name="T90" fmla="*/ 133 w 163"/>
                  <a:gd name="T91" fmla="*/ 43 h 141"/>
                  <a:gd name="T92" fmla="*/ 124 w 163"/>
                  <a:gd name="T93" fmla="*/ 52 h 141"/>
                  <a:gd name="T94" fmla="*/ 118 w 163"/>
                  <a:gd name="T95" fmla="*/ 59 h 141"/>
                  <a:gd name="T96" fmla="*/ 101 w 163"/>
                  <a:gd name="T97" fmla="*/ 71 h 141"/>
                  <a:gd name="T98" fmla="*/ 91 w 163"/>
                  <a:gd name="T99" fmla="*/ 75 h 141"/>
                  <a:gd name="T100" fmla="*/ 79 w 163"/>
                  <a:gd name="T101" fmla="*/ 82 h 141"/>
                  <a:gd name="T102" fmla="*/ 49 w 163"/>
                  <a:gd name="T103" fmla="*/ 117 h 141"/>
                  <a:gd name="T104" fmla="*/ 39 w 163"/>
                  <a:gd name="T105" fmla="*/ 124 h 141"/>
                  <a:gd name="T106" fmla="*/ 4 w 163"/>
                  <a:gd name="T10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3" h="141">
                    <a:moveTo>
                      <a:pt x="1" y="131"/>
                    </a:moveTo>
                    <a:cubicBezTo>
                      <a:pt x="0" y="124"/>
                      <a:pt x="6" y="128"/>
                      <a:pt x="6" y="123"/>
                    </a:cubicBezTo>
                    <a:cubicBezTo>
                      <a:pt x="6" y="122"/>
                      <a:pt x="8" y="126"/>
                      <a:pt x="8" y="125"/>
                    </a:cubicBezTo>
                    <a:cubicBezTo>
                      <a:pt x="7" y="119"/>
                      <a:pt x="13" y="120"/>
                      <a:pt x="18" y="121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9" y="123"/>
                      <a:pt x="18" y="119"/>
                      <a:pt x="19" y="119"/>
                    </a:cubicBezTo>
                    <a:cubicBezTo>
                      <a:pt x="19" y="120"/>
                      <a:pt x="19" y="120"/>
                      <a:pt x="20" y="121"/>
                    </a:cubicBezTo>
                    <a:cubicBezTo>
                      <a:pt x="19" y="119"/>
                      <a:pt x="20" y="119"/>
                      <a:pt x="19" y="118"/>
                    </a:cubicBezTo>
                    <a:cubicBezTo>
                      <a:pt x="20" y="119"/>
                      <a:pt x="21" y="120"/>
                      <a:pt x="22" y="12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18" y="113"/>
                      <a:pt x="23" y="117"/>
                      <a:pt x="22" y="114"/>
                    </a:cubicBezTo>
                    <a:cubicBezTo>
                      <a:pt x="23" y="114"/>
                      <a:pt x="23" y="115"/>
                      <a:pt x="23" y="115"/>
                    </a:cubicBezTo>
                    <a:cubicBezTo>
                      <a:pt x="23" y="111"/>
                      <a:pt x="26" y="110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7" y="108"/>
                      <a:pt x="28" y="107"/>
                      <a:pt x="28" y="106"/>
                    </a:cubicBezTo>
                    <a:cubicBezTo>
                      <a:pt x="30" y="108"/>
                      <a:pt x="27" y="103"/>
                      <a:pt x="29" y="104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8" y="102"/>
                      <a:pt x="31" y="106"/>
                      <a:pt x="29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29" y="101"/>
                      <a:pt x="33" y="105"/>
                      <a:pt x="32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1" y="102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1"/>
                      <a:pt x="35" y="103"/>
                      <a:pt x="33" y="100"/>
                    </a:cubicBezTo>
                    <a:cubicBezTo>
                      <a:pt x="35" y="102"/>
                      <a:pt x="33" y="102"/>
                      <a:pt x="35" y="104"/>
                    </a:cubicBezTo>
                    <a:cubicBezTo>
                      <a:pt x="36" y="100"/>
                      <a:pt x="39" y="98"/>
                      <a:pt x="42" y="96"/>
                    </a:cubicBezTo>
                    <a:cubicBezTo>
                      <a:pt x="43" y="97"/>
                      <a:pt x="43" y="97"/>
                      <a:pt x="44" y="98"/>
                    </a:cubicBezTo>
                    <a:cubicBezTo>
                      <a:pt x="44" y="97"/>
                      <a:pt x="45" y="97"/>
                      <a:pt x="44" y="95"/>
                    </a:cubicBezTo>
                    <a:cubicBezTo>
                      <a:pt x="44" y="96"/>
                      <a:pt x="45" y="96"/>
                      <a:pt x="45" y="97"/>
                    </a:cubicBezTo>
                    <a:cubicBezTo>
                      <a:pt x="46" y="97"/>
                      <a:pt x="44" y="93"/>
                      <a:pt x="45" y="94"/>
                    </a:cubicBezTo>
                    <a:cubicBezTo>
                      <a:pt x="45" y="95"/>
                      <a:pt x="46" y="96"/>
                      <a:pt x="47" y="97"/>
                    </a:cubicBezTo>
                    <a:cubicBezTo>
                      <a:pt x="46" y="94"/>
                      <a:pt x="46" y="94"/>
                      <a:pt x="47" y="93"/>
                    </a:cubicBezTo>
                    <a:cubicBezTo>
                      <a:pt x="47" y="94"/>
                      <a:pt x="47" y="94"/>
                      <a:pt x="47" y="95"/>
                    </a:cubicBezTo>
                    <a:cubicBezTo>
                      <a:pt x="46" y="92"/>
                      <a:pt x="49" y="94"/>
                      <a:pt x="48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1" y="95"/>
                      <a:pt x="47" y="91"/>
                      <a:pt x="49" y="92"/>
                    </a:cubicBezTo>
                    <a:cubicBezTo>
                      <a:pt x="49" y="92"/>
                      <a:pt x="49" y="93"/>
                      <a:pt x="50" y="93"/>
                    </a:cubicBezTo>
                    <a:cubicBezTo>
                      <a:pt x="48" y="90"/>
                      <a:pt x="50" y="90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1" y="89"/>
                      <a:pt x="52" y="89"/>
                      <a:pt x="52" y="87"/>
                    </a:cubicBezTo>
                    <a:cubicBezTo>
                      <a:pt x="53" y="88"/>
                      <a:pt x="55" y="91"/>
                      <a:pt x="55" y="89"/>
                    </a:cubicBezTo>
                    <a:cubicBezTo>
                      <a:pt x="53" y="87"/>
                      <a:pt x="55" y="87"/>
                      <a:pt x="53" y="85"/>
                    </a:cubicBezTo>
                    <a:cubicBezTo>
                      <a:pt x="54" y="85"/>
                      <a:pt x="55" y="85"/>
                      <a:pt x="55" y="84"/>
                    </a:cubicBezTo>
                    <a:cubicBezTo>
                      <a:pt x="56" y="85"/>
                      <a:pt x="58" y="87"/>
                      <a:pt x="58" y="87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90"/>
                      <a:pt x="59" y="89"/>
                      <a:pt x="60" y="90"/>
                    </a:cubicBezTo>
                    <a:cubicBezTo>
                      <a:pt x="60" y="90"/>
                      <a:pt x="60" y="88"/>
                      <a:pt x="61" y="88"/>
                    </a:cubicBezTo>
                    <a:cubicBezTo>
                      <a:pt x="60" y="86"/>
                      <a:pt x="58" y="83"/>
                      <a:pt x="58" y="82"/>
                    </a:cubicBezTo>
                    <a:cubicBezTo>
                      <a:pt x="59" y="83"/>
                      <a:pt x="61" y="84"/>
                      <a:pt x="61" y="85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60" y="81"/>
                      <a:pt x="60" y="80"/>
                    </a:cubicBezTo>
                    <a:cubicBezTo>
                      <a:pt x="59" y="79"/>
                      <a:pt x="59" y="79"/>
                      <a:pt x="58" y="78"/>
                    </a:cubicBezTo>
                    <a:cubicBezTo>
                      <a:pt x="59" y="78"/>
                      <a:pt x="59" y="77"/>
                      <a:pt x="61" y="79"/>
                    </a:cubicBezTo>
                    <a:cubicBezTo>
                      <a:pt x="62" y="80"/>
                      <a:pt x="61" y="80"/>
                      <a:pt x="62" y="81"/>
                    </a:cubicBezTo>
                    <a:cubicBezTo>
                      <a:pt x="63" y="80"/>
                      <a:pt x="62" y="80"/>
                      <a:pt x="62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78"/>
                      <a:pt x="61" y="76"/>
                    </a:cubicBezTo>
                    <a:cubicBezTo>
                      <a:pt x="61" y="76"/>
                      <a:pt x="63" y="78"/>
                      <a:pt x="62" y="77"/>
                    </a:cubicBezTo>
                    <a:cubicBezTo>
                      <a:pt x="61" y="76"/>
                      <a:pt x="61" y="75"/>
                      <a:pt x="61" y="74"/>
                    </a:cubicBezTo>
                    <a:cubicBezTo>
                      <a:pt x="62" y="75"/>
                      <a:pt x="62" y="76"/>
                      <a:pt x="63" y="76"/>
                    </a:cubicBezTo>
                    <a:cubicBezTo>
                      <a:pt x="62" y="74"/>
                      <a:pt x="62" y="73"/>
                      <a:pt x="62" y="71"/>
                    </a:cubicBezTo>
                    <a:cubicBezTo>
                      <a:pt x="61" y="70"/>
                      <a:pt x="63" y="74"/>
                      <a:pt x="63" y="73"/>
                    </a:cubicBezTo>
                    <a:cubicBezTo>
                      <a:pt x="65" y="74"/>
                      <a:pt x="63" y="69"/>
                      <a:pt x="65" y="71"/>
                    </a:cubicBezTo>
                    <a:cubicBezTo>
                      <a:pt x="65" y="71"/>
                      <a:pt x="64" y="69"/>
                      <a:pt x="64" y="70"/>
                    </a:cubicBezTo>
                    <a:cubicBezTo>
                      <a:pt x="65" y="69"/>
                      <a:pt x="66" y="71"/>
                      <a:pt x="66" y="70"/>
                    </a:cubicBezTo>
                    <a:cubicBezTo>
                      <a:pt x="67" y="71"/>
                      <a:pt x="66" y="70"/>
                      <a:pt x="66" y="69"/>
                    </a:cubicBezTo>
                    <a:cubicBezTo>
                      <a:pt x="66" y="68"/>
                      <a:pt x="67" y="70"/>
                      <a:pt x="66" y="70"/>
                    </a:cubicBezTo>
                    <a:cubicBezTo>
                      <a:pt x="66" y="69"/>
                      <a:pt x="66" y="66"/>
                      <a:pt x="69" y="66"/>
                    </a:cubicBezTo>
                    <a:cubicBezTo>
                      <a:pt x="68" y="66"/>
                      <a:pt x="67" y="63"/>
                      <a:pt x="67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69" y="64"/>
                      <a:pt x="71" y="66"/>
                    </a:cubicBezTo>
                    <a:cubicBezTo>
                      <a:pt x="69" y="63"/>
                      <a:pt x="70" y="69"/>
                      <a:pt x="69" y="67"/>
                    </a:cubicBezTo>
                    <a:cubicBezTo>
                      <a:pt x="71" y="68"/>
                      <a:pt x="68" y="63"/>
                      <a:pt x="70" y="66"/>
                    </a:cubicBezTo>
                    <a:cubicBezTo>
                      <a:pt x="70" y="65"/>
                      <a:pt x="69" y="63"/>
                      <a:pt x="71" y="64"/>
                    </a:cubicBezTo>
                    <a:cubicBezTo>
                      <a:pt x="71" y="64"/>
                      <a:pt x="72" y="67"/>
                      <a:pt x="73" y="67"/>
                    </a:cubicBezTo>
                    <a:cubicBezTo>
                      <a:pt x="73" y="66"/>
                      <a:pt x="72" y="66"/>
                      <a:pt x="72" y="65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1" y="62"/>
                      <a:pt x="73" y="63"/>
                      <a:pt x="71" y="62"/>
                    </a:cubicBezTo>
                    <a:cubicBezTo>
                      <a:pt x="72" y="63"/>
                      <a:pt x="71" y="60"/>
                      <a:pt x="73" y="63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4" y="63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1" y="59"/>
                      <a:pt x="75" y="62"/>
                      <a:pt x="73" y="59"/>
                    </a:cubicBezTo>
                    <a:cubicBezTo>
                      <a:pt x="75" y="60"/>
                      <a:pt x="75" y="58"/>
                      <a:pt x="77" y="60"/>
                    </a:cubicBezTo>
                    <a:cubicBezTo>
                      <a:pt x="76" y="59"/>
                      <a:pt x="76" y="57"/>
                      <a:pt x="77" y="58"/>
                    </a:cubicBezTo>
                    <a:cubicBezTo>
                      <a:pt x="77" y="58"/>
                      <a:pt x="77" y="58"/>
                      <a:pt x="77" y="59"/>
                    </a:cubicBezTo>
                    <a:cubicBezTo>
                      <a:pt x="79" y="60"/>
                      <a:pt x="78" y="59"/>
                      <a:pt x="78" y="58"/>
                    </a:cubicBezTo>
                    <a:cubicBezTo>
                      <a:pt x="78" y="58"/>
                      <a:pt x="80" y="59"/>
                      <a:pt x="81" y="60"/>
                    </a:cubicBezTo>
                    <a:cubicBezTo>
                      <a:pt x="81" y="59"/>
                      <a:pt x="79" y="57"/>
                      <a:pt x="78" y="56"/>
                    </a:cubicBezTo>
                    <a:cubicBezTo>
                      <a:pt x="81" y="59"/>
                      <a:pt x="78" y="53"/>
                      <a:pt x="81" y="55"/>
                    </a:cubicBezTo>
                    <a:cubicBezTo>
                      <a:pt x="81" y="56"/>
                      <a:pt x="82" y="58"/>
                      <a:pt x="83" y="58"/>
                    </a:cubicBezTo>
                    <a:cubicBezTo>
                      <a:pt x="86" y="61"/>
                      <a:pt x="81" y="55"/>
                      <a:pt x="83" y="56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3" y="55"/>
                      <a:pt x="81" y="51"/>
                      <a:pt x="83" y="54"/>
                    </a:cubicBezTo>
                    <a:cubicBezTo>
                      <a:pt x="82" y="53"/>
                      <a:pt x="84" y="54"/>
                      <a:pt x="82" y="52"/>
                    </a:cubicBezTo>
                    <a:cubicBezTo>
                      <a:pt x="85" y="53"/>
                      <a:pt x="84" y="48"/>
                      <a:pt x="88" y="52"/>
                    </a:cubicBezTo>
                    <a:cubicBezTo>
                      <a:pt x="88" y="52"/>
                      <a:pt x="89" y="52"/>
                      <a:pt x="87" y="51"/>
                    </a:cubicBezTo>
                    <a:cubicBezTo>
                      <a:pt x="86" y="49"/>
                      <a:pt x="88" y="52"/>
                      <a:pt x="87" y="51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7" y="50"/>
                      <a:pt x="87" y="50"/>
                      <a:pt x="89" y="52"/>
                    </a:cubicBezTo>
                    <a:cubicBezTo>
                      <a:pt x="91" y="53"/>
                      <a:pt x="86" y="47"/>
                      <a:pt x="88" y="48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6"/>
                      <a:pt x="91" y="49"/>
                      <a:pt x="92" y="50"/>
                    </a:cubicBezTo>
                    <a:cubicBezTo>
                      <a:pt x="92" y="50"/>
                      <a:pt x="93" y="50"/>
                      <a:pt x="92" y="48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2" y="49"/>
                      <a:pt x="93" y="49"/>
                      <a:pt x="93" y="48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49"/>
                      <a:pt x="94" y="48"/>
                    </a:cubicBezTo>
                    <a:cubicBezTo>
                      <a:pt x="93" y="47"/>
                      <a:pt x="92" y="47"/>
                      <a:pt x="92" y="47"/>
                    </a:cubicBezTo>
                    <a:cubicBezTo>
                      <a:pt x="91" y="46"/>
                      <a:pt x="92" y="46"/>
                      <a:pt x="91" y="45"/>
                    </a:cubicBezTo>
                    <a:cubicBezTo>
                      <a:pt x="92" y="47"/>
                      <a:pt x="93" y="46"/>
                      <a:pt x="93" y="46"/>
                    </a:cubicBezTo>
                    <a:cubicBezTo>
                      <a:pt x="94" y="46"/>
                      <a:pt x="92" y="44"/>
                      <a:pt x="92" y="44"/>
                    </a:cubicBezTo>
                    <a:cubicBezTo>
                      <a:pt x="93" y="45"/>
                      <a:pt x="93" y="44"/>
                      <a:pt x="94" y="45"/>
                    </a:cubicBezTo>
                    <a:cubicBezTo>
                      <a:pt x="94" y="45"/>
                      <a:pt x="93" y="44"/>
                      <a:pt x="93" y="45"/>
                    </a:cubicBezTo>
                    <a:cubicBezTo>
                      <a:pt x="94" y="46"/>
                      <a:pt x="95" y="47"/>
                      <a:pt x="95" y="46"/>
                    </a:cubicBezTo>
                    <a:cubicBezTo>
                      <a:pt x="94" y="45"/>
                      <a:pt x="92" y="43"/>
                      <a:pt x="93" y="43"/>
                    </a:cubicBezTo>
                    <a:cubicBezTo>
                      <a:pt x="93" y="44"/>
                      <a:pt x="94" y="45"/>
                      <a:pt x="94" y="45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4"/>
                      <a:pt x="95" y="45"/>
                      <a:pt x="95" y="45"/>
                    </a:cubicBezTo>
                    <a:cubicBezTo>
                      <a:pt x="94" y="43"/>
                      <a:pt x="95" y="44"/>
                      <a:pt x="94" y="42"/>
                    </a:cubicBezTo>
                    <a:cubicBezTo>
                      <a:pt x="94" y="41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7" y="43"/>
                      <a:pt x="97" y="42"/>
                      <a:pt x="96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41"/>
                      <a:pt x="97" y="41"/>
                      <a:pt x="97" y="39"/>
                    </a:cubicBezTo>
                    <a:cubicBezTo>
                      <a:pt x="98" y="40"/>
                      <a:pt x="102" y="45"/>
                      <a:pt x="100" y="43"/>
                    </a:cubicBezTo>
                    <a:cubicBezTo>
                      <a:pt x="101" y="43"/>
                      <a:pt x="99" y="39"/>
                      <a:pt x="98" y="39"/>
                    </a:cubicBezTo>
                    <a:cubicBezTo>
                      <a:pt x="99" y="39"/>
                      <a:pt x="98" y="36"/>
                      <a:pt x="101" y="38"/>
                    </a:cubicBezTo>
                    <a:cubicBezTo>
                      <a:pt x="101" y="37"/>
                      <a:pt x="100" y="36"/>
                      <a:pt x="100" y="36"/>
                    </a:cubicBezTo>
                    <a:cubicBezTo>
                      <a:pt x="102" y="36"/>
                      <a:pt x="101" y="32"/>
                      <a:pt x="105" y="34"/>
                    </a:cubicBezTo>
                    <a:cubicBezTo>
                      <a:pt x="105" y="35"/>
                      <a:pt x="106" y="36"/>
                      <a:pt x="107" y="37"/>
                    </a:cubicBezTo>
                    <a:cubicBezTo>
                      <a:pt x="106" y="35"/>
                      <a:pt x="108" y="38"/>
                      <a:pt x="106" y="36"/>
                    </a:cubicBezTo>
                    <a:cubicBezTo>
                      <a:pt x="105" y="34"/>
                      <a:pt x="104" y="33"/>
                      <a:pt x="104" y="33"/>
                    </a:cubicBezTo>
                    <a:cubicBezTo>
                      <a:pt x="104" y="32"/>
                      <a:pt x="105" y="31"/>
                      <a:pt x="106" y="32"/>
                    </a:cubicBezTo>
                    <a:cubicBezTo>
                      <a:pt x="106" y="31"/>
                      <a:pt x="105" y="31"/>
                      <a:pt x="105" y="30"/>
                    </a:cubicBezTo>
                    <a:cubicBezTo>
                      <a:pt x="107" y="33"/>
                      <a:pt x="108" y="33"/>
                      <a:pt x="107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6" y="28"/>
                      <a:pt x="107" y="29"/>
                    </a:cubicBezTo>
                    <a:cubicBezTo>
                      <a:pt x="108" y="30"/>
                      <a:pt x="108" y="30"/>
                      <a:pt x="108" y="31"/>
                    </a:cubicBezTo>
                    <a:cubicBezTo>
                      <a:pt x="108" y="29"/>
                      <a:pt x="107" y="27"/>
                      <a:pt x="108" y="28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9"/>
                      <a:pt x="110" y="27"/>
                      <a:pt x="109" y="27"/>
                    </a:cubicBezTo>
                    <a:cubicBezTo>
                      <a:pt x="111" y="28"/>
                      <a:pt x="111" y="27"/>
                      <a:pt x="113" y="29"/>
                    </a:cubicBezTo>
                    <a:cubicBezTo>
                      <a:pt x="111" y="24"/>
                      <a:pt x="112" y="22"/>
                      <a:pt x="114" y="21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6" y="23"/>
                      <a:pt x="114" y="20"/>
                      <a:pt x="115" y="21"/>
                    </a:cubicBezTo>
                    <a:cubicBezTo>
                      <a:pt x="115" y="22"/>
                      <a:pt x="117" y="23"/>
                      <a:pt x="117" y="24"/>
                    </a:cubicBezTo>
                    <a:cubicBezTo>
                      <a:pt x="119" y="25"/>
                      <a:pt x="117" y="22"/>
                      <a:pt x="117" y="21"/>
                    </a:cubicBezTo>
                    <a:cubicBezTo>
                      <a:pt x="116" y="19"/>
                      <a:pt x="117" y="22"/>
                      <a:pt x="116" y="20"/>
                    </a:cubicBezTo>
                    <a:cubicBezTo>
                      <a:pt x="115" y="20"/>
                      <a:pt x="117" y="21"/>
                      <a:pt x="116" y="18"/>
                    </a:cubicBezTo>
                    <a:cubicBezTo>
                      <a:pt x="117" y="19"/>
                      <a:pt x="118" y="21"/>
                      <a:pt x="118" y="22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20" y="23"/>
                      <a:pt x="120" y="26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5" y="30"/>
                      <a:pt x="124" y="31"/>
                      <a:pt x="126" y="31"/>
                    </a:cubicBezTo>
                    <a:cubicBezTo>
                      <a:pt x="125" y="30"/>
                      <a:pt x="123" y="26"/>
                      <a:pt x="122" y="26"/>
                    </a:cubicBezTo>
                    <a:cubicBezTo>
                      <a:pt x="123" y="25"/>
                      <a:pt x="119" y="20"/>
                      <a:pt x="120" y="20"/>
                    </a:cubicBezTo>
                    <a:cubicBezTo>
                      <a:pt x="121" y="21"/>
                      <a:pt x="119" y="21"/>
                      <a:pt x="121" y="22"/>
                    </a:cubicBezTo>
                    <a:cubicBezTo>
                      <a:pt x="122" y="24"/>
                      <a:pt x="121" y="21"/>
                      <a:pt x="121" y="21"/>
                    </a:cubicBezTo>
                    <a:cubicBezTo>
                      <a:pt x="120" y="21"/>
                      <a:pt x="119" y="18"/>
                      <a:pt x="119" y="18"/>
                    </a:cubicBezTo>
                    <a:cubicBezTo>
                      <a:pt x="120" y="18"/>
                      <a:pt x="120" y="20"/>
                      <a:pt x="121" y="20"/>
                    </a:cubicBezTo>
                    <a:cubicBezTo>
                      <a:pt x="120" y="18"/>
                      <a:pt x="120" y="17"/>
                      <a:pt x="119" y="16"/>
                    </a:cubicBezTo>
                    <a:cubicBezTo>
                      <a:pt x="117" y="14"/>
                      <a:pt x="120" y="17"/>
                      <a:pt x="119" y="14"/>
                    </a:cubicBezTo>
                    <a:cubicBezTo>
                      <a:pt x="120" y="16"/>
                      <a:pt x="122" y="19"/>
                      <a:pt x="123" y="20"/>
                    </a:cubicBezTo>
                    <a:cubicBezTo>
                      <a:pt x="122" y="18"/>
                      <a:pt x="122" y="17"/>
                      <a:pt x="119" y="14"/>
                    </a:cubicBezTo>
                    <a:cubicBezTo>
                      <a:pt x="120" y="14"/>
                      <a:pt x="121" y="16"/>
                      <a:pt x="122" y="17"/>
                    </a:cubicBezTo>
                    <a:cubicBezTo>
                      <a:pt x="123" y="18"/>
                      <a:pt x="120" y="13"/>
                      <a:pt x="123" y="17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5"/>
                      <a:pt x="123" y="16"/>
                      <a:pt x="124" y="17"/>
                    </a:cubicBezTo>
                    <a:cubicBezTo>
                      <a:pt x="124" y="16"/>
                      <a:pt x="123" y="13"/>
                      <a:pt x="125" y="16"/>
                    </a:cubicBezTo>
                    <a:cubicBezTo>
                      <a:pt x="125" y="16"/>
                      <a:pt x="126" y="15"/>
                      <a:pt x="124" y="13"/>
                    </a:cubicBezTo>
                    <a:cubicBezTo>
                      <a:pt x="123" y="13"/>
                      <a:pt x="125" y="15"/>
                      <a:pt x="122" y="13"/>
                    </a:cubicBezTo>
                    <a:cubicBezTo>
                      <a:pt x="124" y="15"/>
                      <a:pt x="123" y="12"/>
                      <a:pt x="122" y="11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4" y="12"/>
                      <a:pt x="123" y="10"/>
                    </a:cubicBezTo>
                    <a:cubicBezTo>
                      <a:pt x="123" y="11"/>
                      <a:pt x="124" y="12"/>
                      <a:pt x="124" y="12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5" y="13"/>
                      <a:pt x="126" y="12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3"/>
                      <a:pt x="128" y="15"/>
                      <a:pt x="128" y="14"/>
                    </a:cubicBezTo>
                    <a:cubicBezTo>
                      <a:pt x="126" y="12"/>
                      <a:pt x="125" y="10"/>
                      <a:pt x="124" y="9"/>
                    </a:cubicBezTo>
                    <a:cubicBezTo>
                      <a:pt x="124" y="8"/>
                      <a:pt x="126" y="11"/>
                      <a:pt x="125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6" y="12"/>
                      <a:pt x="128" y="13"/>
                      <a:pt x="129" y="13"/>
                    </a:cubicBezTo>
                    <a:cubicBezTo>
                      <a:pt x="129" y="12"/>
                      <a:pt x="127" y="10"/>
                      <a:pt x="126" y="9"/>
                    </a:cubicBezTo>
                    <a:cubicBezTo>
                      <a:pt x="126" y="9"/>
                      <a:pt x="127" y="10"/>
                      <a:pt x="128" y="11"/>
                    </a:cubicBezTo>
                    <a:cubicBezTo>
                      <a:pt x="128" y="10"/>
                      <a:pt x="127" y="9"/>
                      <a:pt x="126" y="8"/>
                    </a:cubicBezTo>
                    <a:cubicBezTo>
                      <a:pt x="127" y="9"/>
                      <a:pt x="129" y="10"/>
                      <a:pt x="131" y="11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4" y="16"/>
                      <a:pt x="134" y="15"/>
                      <a:pt x="136" y="18"/>
                    </a:cubicBezTo>
                    <a:cubicBezTo>
                      <a:pt x="136" y="18"/>
                      <a:pt x="136" y="17"/>
                      <a:pt x="135" y="16"/>
                    </a:cubicBezTo>
                    <a:cubicBezTo>
                      <a:pt x="132" y="13"/>
                      <a:pt x="132" y="11"/>
                      <a:pt x="130" y="8"/>
                    </a:cubicBezTo>
                    <a:cubicBezTo>
                      <a:pt x="130" y="6"/>
                      <a:pt x="136" y="15"/>
                      <a:pt x="133" y="9"/>
                    </a:cubicBezTo>
                    <a:cubicBezTo>
                      <a:pt x="133" y="9"/>
                      <a:pt x="131" y="6"/>
                      <a:pt x="131" y="7"/>
                    </a:cubicBezTo>
                    <a:cubicBezTo>
                      <a:pt x="132" y="7"/>
                      <a:pt x="129" y="4"/>
                      <a:pt x="131" y="4"/>
                    </a:cubicBezTo>
                    <a:cubicBezTo>
                      <a:pt x="131" y="6"/>
                      <a:pt x="134" y="7"/>
                      <a:pt x="135" y="10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1"/>
                      <a:pt x="136" y="13"/>
                      <a:pt x="137" y="13"/>
                    </a:cubicBezTo>
                    <a:cubicBezTo>
                      <a:pt x="137" y="12"/>
                      <a:pt x="137" y="12"/>
                      <a:pt x="136" y="10"/>
                    </a:cubicBezTo>
                    <a:cubicBezTo>
                      <a:pt x="134" y="8"/>
                      <a:pt x="135" y="11"/>
                      <a:pt x="134" y="9"/>
                    </a:cubicBezTo>
                    <a:cubicBezTo>
                      <a:pt x="134" y="7"/>
                      <a:pt x="137" y="10"/>
                      <a:pt x="134" y="7"/>
                    </a:cubicBezTo>
                    <a:cubicBezTo>
                      <a:pt x="134" y="7"/>
                      <a:pt x="133" y="5"/>
                      <a:pt x="132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4" y="4"/>
                      <a:pt x="131" y="2"/>
                      <a:pt x="132" y="1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6" y="6"/>
                      <a:pt x="132" y="4"/>
                      <a:pt x="135" y="7"/>
                    </a:cubicBezTo>
                    <a:cubicBezTo>
                      <a:pt x="136" y="7"/>
                      <a:pt x="135" y="5"/>
                      <a:pt x="136" y="5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0" y="11"/>
                      <a:pt x="139" y="8"/>
                    </a:cubicBezTo>
                    <a:cubicBezTo>
                      <a:pt x="138" y="6"/>
                      <a:pt x="138" y="6"/>
                      <a:pt x="137" y="5"/>
                    </a:cubicBezTo>
                    <a:cubicBezTo>
                      <a:pt x="137" y="4"/>
                      <a:pt x="137" y="2"/>
                      <a:pt x="137" y="2"/>
                    </a:cubicBezTo>
                    <a:cubicBezTo>
                      <a:pt x="139" y="5"/>
                      <a:pt x="138" y="1"/>
                      <a:pt x="139" y="4"/>
                    </a:cubicBezTo>
                    <a:cubicBezTo>
                      <a:pt x="138" y="3"/>
                      <a:pt x="137" y="4"/>
                      <a:pt x="138" y="7"/>
                    </a:cubicBezTo>
                    <a:cubicBezTo>
                      <a:pt x="141" y="10"/>
                      <a:pt x="137" y="7"/>
                      <a:pt x="140" y="10"/>
                    </a:cubicBezTo>
                    <a:cubicBezTo>
                      <a:pt x="140" y="10"/>
                      <a:pt x="142" y="13"/>
                      <a:pt x="144" y="15"/>
                    </a:cubicBezTo>
                    <a:cubicBezTo>
                      <a:pt x="144" y="15"/>
                      <a:pt x="144" y="14"/>
                      <a:pt x="144" y="13"/>
                    </a:cubicBezTo>
                    <a:cubicBezTo>
                      <a:pt x="142" y="11"/>
                      <a:pt x="142" y="11"/>
                      <a:pt x="141" y="10"/>
                    </a:cubicBezTo>
                    <a:cubicBezTo>
                      <a:pt x="142" y="10"/>
                      <a:pt x="142" y="8"/>
                      <a:pt x="141" y="6"/>
                    </a:cubicBezTo>
                    <a:cubicBezTo>
                      <a:pt x="142" y="7"/>
                      <a:pt x="143" y="9"/>
                      <a:pt x="143" y="9"/>
                    </a:cubicBezTo>
                    <a:cubicBezTo>
                      <a:pt x="143" y="8"/>
                      <a:pt x="145" y="7"/>
                      <a:pt x="146" y="7"/>
                    </a:cubicBezTo>
                    <a:cubicBezTo>
                      <a:pt x="143" y="5"/>
                      <a:pt x="146" y="6"/>
                      <a:pt x="144" y="4"/>
                    </a:cubicBezTo>
                    <a:cubicBezTo>
                      <a:pt x="143" y="3"/>
                      <a:pt x="141" y="2"/>
                      <a:pt x="140" y="0"/>
                    </a:cubicBezTo>
                    <a:cubicBezTo>
                      <a:pt x="141" y="0"/>
                      <a:pt x="141" y="1"/>
                      <a:pt x="142" y="2"/>
                    </a:cubicBezTo>
                    <a:cubicBezTo>
                      <a:pt x="141" y="0"/>
                      <a:pt x="144" y="4"/>
                      <a:pt x="143" y="1"/>
                    </a:cubicBezTo>
                    <a:cubicBezTo>
                      <a:pt x="143" y="3"/>
                      <a:pt x="145" y="5"/>
                      <a:pt x="147" y="8"/>
                    </a:cubicBezTo>
                    <a:cubicBezTo>
                      <a:pt x="147" y="6"/>
                      <a:pt x="148" y="9"/>
                      <a:pt x="149" y="9"/>
                    </a:cubicBezTo>
                    <a:cubicBezTo>
                      <a:pt x="148" y="7"/>
                      <a:pt x="148" y="6"/>
                      <a:pt x="149" y="5"/>
                    </a:cubicBezTo>
                    <a:cubicBezTo>
                      <a:pt x="151" y="6"/>
                      <a:pt x="151" y="3"/>
                      <a:pt x="151" y="3"/>
                    </a:cubicBezTo>
                    <a:cubicBezTo>
                      <a:pt x="152" y="4"/>
                      <a:pt x="154" y="6"/>
                      <a:pt x="155" y="7"/>
                    </a:cubicBezTo>
                    <a:cubicBezTo>
                      <a:pt x="155" y="6"/>
                      <a:pt x="152" y="4"/>
                      <a:pt x="154" y="5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4"/>
                      <a:pt x="157" y="6"/>
                      <a:pt x="154" y="2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6" y="5"/>
                      <a:pt x="156" y="4"/>
                    </a:cubicBezTo>
                    <a:cubicBezTo>
                      <a:pt x="157" y="5"/>
                      <a:pt x="157" y="6"/>
                      <a:pt x="158" y="7"/>
                    </a:cubicBezTo>
                    <a:cubicBezTo>
                      <a:pt x="160" y="8"/>
                      <a:pt x="158" y="6"/>
                      <a:pt x="159" y="5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2"/>
                      <a:pt x="159" y="3"/>
                      <a:pt x="159" y="2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61" y="4"/>
                      <a:pt x="162" y="5"/>
                      <a:pt x="162" y="3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2" y="8"/>
                      <a:pt x="162" y="6"/>
                      <a:pt x="161" y="5"/>
                    </a:cubicBezTo>
                    <a:cubicBezTo>
                      <a:pt x="160" y="3"/>
                      <a:pt x="159" y="4"/>
                      <a:pt x="160" y="6"/>
                    </a:cubicBezTo>
                    <a:cubicBezTo>
                      <a:pt x="161" y="6"/>
                      <a:pt x="160" y="6"/>
                      <a:pt x="160" y="5"/>
                    </a:cubicBezTo>
                    <a:cubicBezTo>
                      <a:pt x="162" y="7"/>
                      <a:pt x="162" y="7"/>
                      <a:pt x="162" y="9"/>
                    </a:cubicBezTo>
                    <a:cubicBezTo>
                      <a:pt x="162" y="9"/>
                      <a:pt x="163" y="9"/>
                      <a:pt x="163" y="9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2" y="10"/>
                      <a:pt x="161" y="9"/>
                      <a:pt x="161" y="9"/>
                    </a:cubicBezTo>
                    <a:cubicBezTo>
                      <a:pt x="163" y="11"/>
                      <a:pt x="163" y="12"/>
                      <a:pt x="162" y="12"/>
                    </a:cubicBezTo>
                    <a:cubicBezTo>
                      <a:pt x="159" y="9"/>
                      <a:pt x="162" y="14"/>
                      <a:pt x="160" y="14"/>
                    </a:cubicBezTo>
                    <a:cubicBezTo>
                      <a:pt x="159" y="11"/>
                      <a:pt x="158" y="9"/>
                      <a:pt x="158" y="8"/>
                    </a:cubicBezTo>
                    <a:cubicBezTo>
                      <a:pt x="157" y="8"/>
                      <a:pt x="158" y="9"/>
                      <a:pt x="157" y="8"/>
                    </a:cubicBezTo>
                    <a:cubicBezTo>
                      <a:pt x="157" y="10"/>
                      <a:pt x="159" y="12"/>
                      <a:pt x="159" y="13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3"/>
                      <a:pt x="160" y="15"/>
                      <a:pt x="159" y="15"/>
                    </a:cubicBezTo>
                    <a:cubicBezTo>
                      <a:pt x="157" y="15"/>
                      <a:pt x="156" y="16"/>
                      <a:pt x="155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6" y="19"/>
                      <a:pt x="153" y="17"/>
                      <a:pt x="154" y="19"/>
                    </a:cubicBezTo>
                    <a:cubicBezTo>
                      <a:pt x="152" y="19"/>
                      <a:pt x="153" y="22"/>
                      <a:pt x="150" y="20"/>
                    </a:cubicBezTo>
                    <a:cubicBezTo>
                      <a:pt x="149" y="23"/>
                      <a:pt x="148" y="25"/>
                      <a:pt x="146" y="26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5"/>
                      <a:pt x="144" y="22"/>
                      <a:pt x="144" y="23"/>
                    </a:cubicBezTo>
                    <a:cubicBezTo>
                      <a:pt x="145" y="24"/>
                      <a:pt x="145" y="25"/>
                      <a:pt x="146" y="27"/>
                    </a:cubicBezTo>
                    <a:cubicBezTo>
                      <a:pt x="144" y="26"/>
                      <a:pt x="144" y="29"/>
                      <a:pt x="144" y="31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5" y="33"/>
                      <a:pt x="142" y="31"/>
                      <a:pt x="141" y="31"/>
                    </a:cubicBezTo>
                    <a:cubicBezTo>
                      <a:pt x="140" y="31"/>
                      <a:pt x="139" y="29"/>
                      <a:pt x="139" y="30"/>
                    </a:cubicBezTo>
                    <a:cubicBezTo>
                      <a:pt x="140" y="32"/>
                      <a:pt x="140" y="32"/>
                      <a:pt x="140" y="35"/>
                    </a:cubicBezTo>
                    <a:cubicBezTo>
                      <a:pt x="139" y="35"/>
                      <a:pt x="138" y="35"/>
                      <a:pt x="137" y="34"/>
                    </a:cubicBezTo>
                    <a:cubicBezTo>
                      <a:pt x="137" y="39"/>
                      <a:pt x="134" y="39"/>
                      <a:pt x="133" y="43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3" y="46"/>
                      <a:pt x="127" y="45"/>
                      <a:pt x="127" y="48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4" y="47"/>
                      <a:pt x="126" y="49"/>
                    </a:cubicBezTo>
                    <a:cubicBezTo>
                      <a:pt x="125" y="48"/>
                      <a:pt x="126" y="51"/>
                      <a:pt x="124" y="49"/>
                    </a:cubicBezTo>
                    <a:cubicBezTo>
                      <a:pt x="123" y="49"/>
                      <a:pt x="124" y="51"/>
                      <a:pt x="124" y="52"/>
                    </a:cubicBezTo>
                    <a:cubicBezTo>
                      <a:pt x="122" y="52"/>
                      <a:pt x="122" y="52"/>
                      <a:pt x="121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1" y="53"/>
                      <a:pt x="120" y="52"/>
                      <a:pt x="120" y="52"/>
                    </a:cubicBezTo>
                    <a:cubicBezTo>
                      <a:pt x="120" y="53"/>
                      <a:pt x="118" y="52"/>
                      <a:pt x="121" y="55"/>
                    </a:cubicBezTo>
                    <a:cubicBezTo>
                      <a:pt x="118" y="54"/>
                      <a:pt x="120" y="59"/>
                      <a:pt x="117" y="57"/>
                    </a:cubicBezTo>
                    <a:cubicBezTo>
                      <a:pt x="117" y="58"/>
                      <a:pt x="117" y="58"/>
                      <a:pt x="118" y="59"/>
                    </a:cubicBezTo>
                    <a:cubicBezTo>
                      <a:pt x="117" y="60"/>
                      <a:pt x="114" y="59"/>
                      <a:pt x="115" y="61"/>
                    </a:cubicBezTo>
                    <a:cubicBezTo>
                      <a:pt x="114" y="61"/>
                      <a:pt x="114" y="59"/>
                      <a:pt x="113" y="59"/>
                    </a:cubicBezTo>
                    <a:cubicBezTo>
                      <a:pt x="113" y="60"/>
                      <a:pt x="114" y="61"/>
                      <a:pt x="114" y="61"/>
                    </a:cubicBezTo>
                    <a:cubicBezTo>
                      <a:pt x="114" y="64"/>
                      <a:pt x="110" y="62"/>
                      <a:pt x="109" y="64"/>
                    </a:cubicBezTo>
                    <a:cubicBezTo>
                      <a:pt x="108" y="68"/>
                      <a:pt x="104" y="69"/>
                      <a:pt x="102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3" y="74"/>
                      <a:pt x="97" y="69"/>
                      <a:pt x="100" y="74"/>
                    </a:cubicBezTo>
                    <a:cubicBezTo>
                      <a:pt x="99" y="73"/>
                      <a:pt x="99" y="74"/>
                      <a:pt x="98" y="73"/>
                    </a:cubicBezTo>
                    <a:cubicBezTo>
                      <a:pt x="99" y="75"/>
                      <a:pt x="95" y="72"/>
                      <a:pt x="96" y="76"/>
                    </a:cubicBezTo>
                    <a:cubicBezTo>
                      <a:pt x="96" y="76"/>
                      <a:pt x="96" y="75"/>
                      <a:pt x="96" y="75"/>
                    </a:cubicBezTo>
                    <a:cubicBezTo>
                      <a:pt x="93" y="74"/>
                      <a:pt x="94" y="77"/>
                      <a:pt x="92" y="77"/>
                    </a:cubicBezTo>
                    <a:cubicBezTo>
                      <a:pt x="92" y="76"/>
                      <a:pt x="92" y="76"/>
                      <a:pt x="91" y="75"/>
                    </a:cubicBezTo>
                    <a:cubicBezTo>
                      <a:pt x="90" y="74"/>
                      <a:pt x="93" y="79"/>
                      <a:pt x="90" y="76"/>
                    </a:cubicBezTo>
                    <a:cubicBezTo>
                      <a:pt x="90" y="76"/>
                      <a:pt x="91" y="77"/>
                      <a:pt x="91" y="77"/>
                    </a:cubicBezTo>
                    <a:cubicBezTo>
                      <a:pt x="88" y="78"/>
                      <a:pt x="87" y="82"/>
                      <a:pt x="86" y="84"/>
                    </a:cubicBezTo>
                    <a:cubicBezTo>
                      <a:pt x="82" y="84"/>
                      <a:pt x="81" y="79"/>
                      <a:pt x="82" y="82"/>
                    </a:cubicBezTo>
                    <a:cubicBezTo>
                      <a:pt x="81" y="82"/>
                      <a:pt x="83" y="84"/>
                      <a:pt x="82" y="83"/>
                    </a:cubicBezTo>
                    <a:cubicBezTo>
                      <a:pt x="82" y="84"/>
                      <a:pt x="78" y="80"/>
                      <a:pt x="79" y="82"/>
                    </a:cubicBezTo>
                    <a:cubicBezTo>
                      <a:pt x="81" y="84"/>
                      <a:pt x="80" y="83"/>
                      <a:pt x="81" y="85"/>
                    </a:cubicBezTo>
                    <a:cubicBezTo>
                      <a:pt x="79" y="84"/>
                      <a:pt x="77" y="82"/>
                      <a:pt x="78" y="85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7"/>
                      <a:pt x="76" y="86"/>
                      <a:pt x="78" y="91"/>
                    </a:cubicBezTo>
                    <a:cubicBezTo>
                      <a:pt x="74" y="96"/>
                      <a:pt x="70" y="102"/>
                      <a:pt x="65" y="106"/>
                    </a:cubicBezTo>
                    <a:cubicBezTo>
                      <a:pt x="59" y="109"/>
                      <a:pt x="56" y="115"/>
                      <a:pt x="49" y="117"/>
                    </a:cubicBezTo>
                    <a:cubicBezTo>
                      <a:pt x="45" y="115"/>
                      <a:pt x="45" y="115"/>
                      <a:pt x="45" y="117"/>
                    </a:cubicBezTo>
                    <a:cubicBezTo>
                      <a:pt x="45" y="117"/>
                      <a:pt x="45" y="116"/>
                      <a:pt x="44" y="116"/>
                    </a:cubicBezTo>
                    <a:cubicBezTo>
                      <a:pt x="46" y="118"/>
                      <a:pt x="43" y="117"/>
                      <a:pt x="45" y="119"/>
                    </a:cubicBezTo>
                    <a:cubicBezTo>
                      <a:pt x="43" y="120"/>
                      <a:pt x="41" y="122"/>
                      <a:pt x="39" y="124"/>
                    </a:cubicBezTo>
                    <a:cubicBezTo>
                      <a:pt x="39" y="123"/>
                      <a:pt x="38" y="121"/>
                      <a:pt x="38" y="122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123"/>
                      <a:pt x="39" y="125"/>
                      <a:pt x="40" y="125"/>
                    </a:cubicBezTo>
                    <a:cubicBezTo>
                      <a:pt x="38" y="128"/>
                      <a:pt x="35" y="130"/>
                      <a:pt x="31" y="130"/>
                    </a:cubicBezTo>
                    <a:cubicBezTo>
                      <a:pt x="28" y="131"/>
                      <a:pt x="25" y="132"/>
                      <a:pt x="22" y="134"/>
                    </a:cubicBezTo>
                    <a:cubicBezTo>
                      <a:pt x="20" y="134"/>
                      <a:pt x="19" y="136"/>
                      <a:pt x="18" y="137"/>
                    </a:cubicBezTo>
                    <a:cubicBezTo>
                      <a:pt x="12" y="136"/>
                      <a:pt x="7" y="136"/>
                      <a:pt x="4" y="141"/>
                    </a:cubicBezTo>
                    <a:cubicBezTo>
                      <a:pt x="4" y="141"/>
                      <a:pt x="1" y="134"/>
                      <a:pt x="1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286">
                <a:extLst>
                  <a:ext uri="{FF2B5EF4-FFF2-40B4-BE49-F238E27FC236}">
                    <a16:creationId xmlns:a16="http://schemas.microsoft.com/office/drawing/2014/main" id="{592903E8-FE33-4F55-AC88-8D5C4EE7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6" y="2747963"/>
                <a:ext cx="1588" cy="0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287">
                <a:extLst>
                  <a:ext uri="{FF2B5EF4-FFF2-40B4-BE49-F238E27FC236}">
                    <a16:creationId xmlns:a16="http://schemas.microsoft.com/office/drawing/2014/main" id="{FB861A3C-55E9-4711-B2C4-73ECAFCF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274637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288">
                <a:extLst>
                  <a:ext uri="{FF2B5EF4-FFF2-40B4-BE49-F238E27FC236}">
                    <a16:creationId xmlns:a16="http://schemas.microsoft.com/office/drawing/2014/main" id="{C7034FCF-89C3-47DA-B634-6E1F1FD7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2746375"/>
                <a:ext cx="0" cy="1587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89">
                <a:extLst>
                  <a:ext uri="{FF2B5EF4-FFF2-40B4-BE49-F238E27FC236}">
                    <a16:creationId xmlns:a16="http://schemas.microsoft.com/office/drawing/2014/main" id="{C9A80E4F-D458-4174-8C15-3A8A0CEEB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6375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90">
                <a:extLst>
                  <a:ext uri="{FF2B5EF4-FFF2-40B4-BE49-F238E27FC236}">
                    <a16:creationId xmlns:a16="http://schemas.microsoft.com/office/drawing/2014/main" id="{5BF7BE49-B74D-4149-8B5C-A54C5C64C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1" y="2747963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91">
                <a:extLst>
                  <a:ext uri="{FF2B5EF4-FFF2-40B4-BE49-F238E27FC236}">
                    <a16:creationId xmlns:a16="http://schemas.microsoft.com/office/drawing/2014/main" id="{4122A70B-FEFA-475F-AA77-C2DF18CA0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7963"/>
                <a:ext cx="1588" cy="0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1" y="2"/>
                    </a:cubicBezTo>
                    <a:cubicBezTo>
                      <a:pt x="2" y="3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292">
                <a:extLst>
                  <a:ext uri="{FF2B5EF4-FFF2-40B4-BE49-F238E27FC236}">
                    <a16:creationId xmlns:a16="http://schemas.microsoft.com/office/drawing/2014/main" id="{E12E6031-FB59-4A99-8039-53605760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26" y="274955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293">
                <a:extLst>
                  <a:ext uri="{FF2B5EF4-FFF2-40B4-BE49-F238E27FC236}">
                    <a16:creationId xmlns:a16="http://schemas.microsoft.com/office/drawing/2014/main" id="{C8E9BC63-D26D-4115-9447-3743D66E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751" y="276542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294">
                <a:extLst>
                  <a:ext uri="{FF2B5EF4-FFF2-40B4-BE49-F238E27FC236}">
                    <a16:creationId xmlns:a16="http://schemas.microsoft.com/office/drawing/2014/main" id="{A929A1CE-8F25-485A-B5B4-6FBAD6DC0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2771775"/>
                <a:ext cx="0" cy="0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295">
                <a:extLst>
                  <a:ext uri="{FF2B5EF4-FFF2-40B4-BE49-F238E27FC236}">
                    <a16:creationId xmlns:a16="http://schemas.microsoft.com/office/drawing/2014/main" id="{5C77A236-7654-4C19-B61F-D053B9360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226" y="277653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96">
                <a:extLst>
                  <a:ext uri="{FF2B5EF4-FFF2-40B4-BE49-F238E27FC236}">
                    <a16:creationId xmlns:a16="http://schemas.microsoft.com/office/drawing/2014/main" id="{8F07F227-AC8D-489C-B155-F04BAA1F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1550"/>
                <a:ext cx="1588" cy="1587"/>
              </a:xfrm>
              <a:custGeom>
                <a:avLst/>
                <a:gdLst>
                  <a:gd name="T0" fmla="*/ 3 w 4"/>
                  <a:gd name="T1" fmla="*/ 1 h 1"/>
                  <a:gd name="T2" fmla="*/ 2 w 4"/>
                  <a:gd name="T3" fmla="*/ 0 h 1"/>
                  <a:gd name="T4" fmla="*/ 3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97">
                <a:extLst>
                  <a:ext uri="{FF2B5EF4-FFF2-40B4-BE49-F238E27FC236}">
                    <a16:creationId xmlns:a16="http://schemas.microsoft.com/office/drawing/2014/main" id="{6BEDEFA6-BC21-4B6D-95BA-1F70BFC1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1" y="2243138"/>
                <a:ext cx="44450" cy="90487"/>
              </a:xfrm>
              <a:custGeom>
                <a:avLst/>
                <a:gdLst>
                  <a:gd name="T0" fmla="*/ 18 w 127"/>
                  <a:gd name="T1" fmla="*/ 217 h 249"/>
                  <a:gd name="T2" fmla="*/ 22 w 127"/>
                  <a:gd name="T3" fmla="*/ 210 h 249"/>
                  <a:gd name="T4" fmla="*/ 25 w 127"/>
                  <a:gd name="T5" fmla="*/ 193 h 249"/>
                  <a:gd name="T6" fmla="*/ 28 w 127"/>
                  <a:gd name="T7" fmla="*/ 188 h 249"/>
                  <a:gd name="T8" fmla="*/ 39 w 127"/>
                  <a:gd name="T9" fmla="*/ 174 h 249"/>
                  <a:gd name="T10" fmla="*/ 43 w 127"/>
                  <a:gd name="T11" fmla="*/ 170 h 249"/>
                  <a:gd name="T12" fmla="*/ 45 w 127"/>
                  <a:gd name="T13" fmla="*/ 160 h 249"/>
                  <a:gd name="T14" fmla="*/ 50 w 127"/>
                  <a:gd name="T15" fmla="*/ 153 h 249"/>
                  <a:gd name="T16" fmla="*/ 54 w 127"/>
                  <a:gd name="T17" fmla="*/ 150 h 249"/>
                  <a:gd name="T18" fmla="*/ 54 w 127"/>
                  <a:gd name="T19" fmla="*/ 145 h 249"/>
                  <a:gd name="T20" fmla="*/ 56 w 127"/>
                  <a:gd name="T21" fmla="*/ 135 h 249"/>
                  <a:gd name="T22" fmla="*/ 59 w 127"/>
                  <a:gd name="T23" fmla="*/ 131 h 249"/>
                  <a:gd name="T24" fmla="*/ 59 w 127"/>
                  <a:gd name="T25" fmla="*/ 124 h 249"/>
                  <a:gd name="T26" fmla="*/ 64 w 127"/>
                  <a:gd name="T27" fmla="*/ 119 h 249"/>
                  <a:gd name="T28" fmla="*/ 68 w 127"/>
                  <a:gd name="T29" fmla="*/ 112 h 249"/>
                  <a:gd name="T30" fmla="*/ 74 w 127"/>
                  <a:gd name="T31" fmla="*/ 104 h 249"/>
                  <a:gd name="T32" fmla="*/ 74 w 127"/>
                  <a:gd name="T33" fmla="*/ 100 h 249"/>
                  <a:gd name="T34" fmla="*/ 78 w 127"/>
                  <a:gd name="T35" fmla="*/ 97 h 249"/>
                  <a:gd name="T36" fmla="*/ 78 w 127"/>
                  <a:gd name="T37" fmla="*/ 93 h 249"/>
                  <a:gd name="T38" fmla="*/ 78 w 127"/>
                  <a:gd name="T39" fmla="*/ 92 h 249"/>
                  <a:gd name="T40" fmla="*/ 79 w 127"/>
                  <a:gd name="T41" fmla="*/ 87 h 249"/>
                  <a:gd name="T42" fmla="*/ 85 w 127"/>
                  <a:gd name="T43" fmla="*/ 75 h 249"/>
                  <a:gd name="T44" fmla="*/ 87 w 127"/>
                  <a:gd name="T45" fmla="*/ 70 h 249"/>
                  <a:gd name="T46" fmla="*/ 88 w 127"/>
                  <a:gd name="T47" fmla="*/ 66 h 249"/>
                  <a:gd name="T48" fmla="*/ 93 w 127"/>
                  <a:gd name="T49" fmla="*/ 56 h 249"/>
                  <a:gd name="T50" fmla="*/ 100 w 127"/>
                  <a:gd name="T51" fmla="*/ 56 h 249"/>
                  <a:gd name="T52" fmla="*/ 96 w 127"/>
                  <a:gd name="T53" fmla="*/ 50 h 249"/>
                  <a:gd name="T54" fmla="*/ 90 w 127"/>
                  <a:gd name="T55" fmla="*/ 44 h 249"/>
                  <a:gd name="T56" fmla="*/ 94 w 127"/>
                  <a:gd name="T57" fmla="*/ 41 h 249"/>
                  <a:gd name="T58" fmla="*/ 92 w 127"/>
                  <a:gd name="T59" fmla="*/ 38 h 249"/>
                  <a:gd name="T60" fmla="*/ 95 w 127"/>
                  <a:gd name="T61" fmla="*/ 37 h 249"/>
                  <a:gd name="T62" fmla="*/ 102 w 127"/>
                  <a:gd name="T63" fmla="*/ 35 h 249"/>
                  <a:gd name="T64" fmla="*/ 97 w 127"/>
                  <a:gd name="T65" fmla="*/ 29 h 249"/>
                  <a:gd name="T66" fmla="*/ 101 w 127"/>
                  <a:gd name="T67" fmla="*/ 28 h 249"/>
                  <a:gd name="T68" fmla="*/ 98 w 127"/>
                  <a:gd name="T69" fmla="*/ 24 h 249"/>
                  <a:gd name="T70" fmla="*/ 99 w 127"/>
                  <a:gd name="T71" fmla="*/ 20 h 249"/>
                  <a:gd name="T72" fmla="*/ 107 w 127"/>
                  <a:gd name="T73" fmla="*/ 24 h 249"/>
                  <a:gd name="T74" fmla="*/ 103 w 127"/>
                  <a:gd name="T75" fmla="*/ 16 h 249"/>
                  <a:gd name="T76" fmla="*/ 117 w 127"/>
                  <a:gd name="T77" fmla="*/ 9 h 249"/>
                  <a:gd name="T78" fmla="*/ 119 w 127"/>
                  <a:gd name="T79" fmla="*/ 7 h 249"/>
                  <a:gd name="T80" fmla="*/ 120 w 127"/>
                  <a:gd name="T81" fmla="*/ 0 h 249"/>
                  <a:gd name="T82" fmla="*/ 124 w 127"/>
                  <a:gd name="T83" fmla="*/ 4 h 249"/>
                  <a:gd name="T84" fmla="*/ 119 w 127"/>
                  <a:gd name="T85" fmla="*/ 9 h 249"/>
                  <a:gd name="T86" fmla="*/ 124 w 127"/>
                  <a:gd name="T87" fmla="*/ 22 h 249"/>
                  <a:gd name="T88" fmla="*/ 121 w 127"/>
                  <a:gd name="T89" fmla="*/ 42 h 249"/>
                  <a:gd name="T90" fmla="*/ 116 w 127"/>
                  <a:gd name="T91" fmla="*/ 64 h 249"/>
                  <a:gd name="T92" fmla="*/ 111 w 127"/>
                  <a:gd name="T93" fmla="*/ 80 h 249"/>
                  <a:gd name="T94" fmla="*/ 107 w 127"/>
                  <a:gd name="T95" fmla="*/ 93 h 249"/>
                  <a:gd name="T96" fmla="*/ 93 w 127"/>
                  <a:gd name="T97" fmla="*/ 116 h 249"/>
                  <a:gd name="T98" fmla="*/ 84 w 127"/>
                  <a:gd name="T99" fmla="*/ 127 h 249"/>
                  <a:gd name="T100" fmla="*/ 73 w 127"/>
                  <a:gd name="T101" fmla="*/ 142 h 249"/>
                  <a:gd name="T102" fmla="*/ 49 w 127"/>
                  <a:gd name="T103" fmla="*/ 197 h 249"/>
                  <a:gd name="T104" fmla="*/ 41 w 127"/>
                  <a:gd name="T105" fmla="*/ 210 h 249"/>
                  <a:gd name="T106" fmla="*/ 5 w 127"/>
                  <a:gd name="T107" fmla="*/ 241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249">
                    <a:moveTo>
                      <a:pt x="5" y="241"/>
                    </a:moveTo>
                    <a:cubicBezTo>
                      <a:pt x="0" y="235"/>
                      <a:pt x="9" y="235"/>
                      <a:pt x="7" y="229"/>
                    </a:cubicBezTo>
                    <a:cubicBezTo>
                      <a:pt x="7" y="229"/>
                      <a:pt x="10" y="231"/>
                      <a:pt x="10" y="230"/>
                    </a:cubicBezTo>
                    <a:cubicBezTo>
                      <a:pt x="7" y="224"/>
                      <a:pt x="12" y="221"/>
                      <a:pt x="18" y="220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20" y="220"/>
                      <a:pt x="17" y="218"/>
                      <a:pt x="18" y="217"/>
                    </a:cubicBezTo>
                    <a:cubicBezTo>
                      <a:pt x="19" y="218"/>
                      <a:pt x="19" y="218"/>
                      <a:pt x="20" y="218"/>
                    </a:cubicBezTo>
                    <a:cubicBezTo>
                      <a:pt x="18" y="217"/>
                      <a:pt x="20" y="216"/>
                      <a:pt x="19" y="215"/>
                    </a:cubicBezTo>
                    <a:cubicBezTo>
                      <a:pt x="20" y="215"/>
                      <a:pt x="21" y="216"/>
                      <a:pt x="22" y="217"/>
                    </a:cubicBezTo>
                    <a:cubicBezTo>
                      <a:pt x="20" y="215"/>
                      <a:pt x="20" y="215"/>
                      <a:pt x="20" y="215"/>
                    </a:cubicBezTo>
                    <a:cubicBezTo>
                      <a:pt x="16" y="211"/>
                      <a:pt x="22" y="212"/>
                      <a:pt x="21" y="209"/>
                    </a:cubicBezTo>
                    <a:cubicBezTo>
                      <a:pt x="21" y="209"/>
                      <a:pt x="21" y="210"/>
                      <a:pt x="22" y="210"/>
                    </a:cubicBezTo>
                    <a:cubicBezTo>
                      <a:pt x="20" y="206"/>
                      <a:pt x="23" y="203"/>
                      <a:pt x="24" y="199"/>
                    </a:cubicBezTo>
                    <a:cubicBezTo>
                      <a:pt x="24" y="200"/>
                      <a:pt x="26" y="201"/>
                      <a:pt x="27" y="201"/>
                    </a:cubicBezTo>
                    <a:cubicBezTo>
                      <a:pt x="24" y="200"/>
                      <a:pt x="24" y="198"/>
                      <a:pt x="24" y="197"/>
                    </a:cubicBezTo>
                    <a:cubicBezTo>
                      <a:pt x="27" y="199"/>
                      <a:pt x="23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3" y="193"/>
                      <a:pt x="27" y="195"/>
                      <a:pt x="25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4" y="191"/>
                      <a:pt x="29" y="194"/>
                      <a:pt x="28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1"/>
                      <a:pt x="28" y="191"/>
                      <a:pt x="28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89"/>
                      <a:pt x="31" y="190"/>
                      <a:pt x="28" y="188"/>
                    </a:cubicBezTo>
                    <a:cubicBezTo>
                      <a:pt x="30" y="189"/>
                      <a:pt x="28" y="190"/>
                      <a:pt x="32" y="191"/>
                    </a:cubicBezTo>
                    <a:cubicBezTo>
                      <a:pt x="31" y="186"/>
                      <a:pt x="34" y="182"/>
                      <a:pt x="36" y="179"/>
                    </a:cubicBezTo>
                    <a:cubicBezTo>
                      <a:pt x="38" y="179"/>
                      <a:pt x="38" y="179"/>
                      <a:pt x="39" y="179"/>
                    </a:cubicBezTo>
                    <a:cubicBezTo>
                      <a:pt x="39" y="179"/>
                      <a:pt x="40" y="178"/>
                      <a:pt x="39" y="176"/>
                    </a:cubicBezTo>
                    <a:cubicBezTo>
                      <a:pt x="38" y="177"/>
                      <a:pt x="40" y="177"/>
                      <a:pt x="40" y="177"/>
                    </a:cubicBezTo>
                    <a:cubicBezTo>
                      <a:pt x="42" y="177"/>
                      <a:pt x="38" y="174"/>
                      <a:pt x="39" y="174"/>
                    </a:cubicBezTo>
                    <a:cubicBezTo>
                      <a:pt x="40" y="175"/>
                      <a:pt x="41" y="176"/>
                      <a:pt x="42" y="176"/>
                    </a:cubicBezTo>
                    <a:cubicBezTo>
                      <a:pt x="40" y="174"/>
                      <a:pt x="41" y="174"/>
                      <a:pt x="41" y="173"/>
                    </a:cubicBezTo>
                    <a:cubicBezTo>
                      <a:pt x="41" y="173"/>
                      <a:pt x="41" y="173"/>
                      <a:pt x="42" y="174"/>
                    </a:cubicBezTo>
                    <a:cubicBezTo>
                      <a:pt x="40" y="172"/>
                      <a:pt x="43" y="173"/>
                      <a:pt x="43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6" y="172"/>
                      <a:pt x="41" y="170"/>
                      <a:pt x="43" y="170"/>
                    </a:cubicBezTo>
                    <a:cubicBezTo>
                      <a:pt x="43" y="170"/>
                      <a:pt x="44" y="170"/>
                      <a:pt x="44" y="171"/>
                    </a:cubicBezTo>
                    <a:cubicBezTo>
                      <a:pt x="42" y="168"/>
                      <a:pt x="44" y="167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5"/>
                      <a:pt x="46" y="165"/>
                      <a:pt x="45" y="163"/>
                    </a:cubicBezTo>
                    <a:cubicBezTo>
                      <a:pt x="46" y="163"/>
                      <a:pt x="49" y="165"/>
                      <a:pt x="49" y="164"/>
                    </a:cubicBezTo>
                    <a:cubicBezTo>
                      <a:pt x="46" y="162"/>
                      <a:pt x="49" y="161"/>
                      <a:pt x="45" y="160"/>
                    </a:cubicBezTo>
                    <a:cubicBezTo>
                      <a:pt x="46" y="159"/>
                      <a:pt x="48" y="158"/>
                      <a:pt x="48" y="157"/>
                    </a:cubicBezTo>
                    <a:cubicBezTo>
                      <a:pt x="48" y="158"/>
                      <a:pt x="51" y="159"/>
                      <a:pt x="51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55" y="161"/>
                      <a:pt x="53" y="161"/>
                      <a:pt x="54" y="161"/>
                    </a:cubicBezTo>
                    <a:cubicBezTo>
                      <a:pt x="54" y="161"/>
                      <a:pt x="54" y="159"/>
                      <a:pt x="55" y="159"/>
                    </a:cubicBezTo>
                    <a:cubicBezTo>
                      <a:pt x="53" y="157"/>
                      <a:pt x="50" y="155"/>
                      <a:pt x="50" y="153"/>
                    </a:cubicBezTo>
                    <a:cubicBezTo>
                      <a:pt x="51" y="155"/>
                      <a:pt x="54" y="155"/>
                      <a:pt x="54" y="156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0"/>
                      <a:pt x="52" y="152"/>
                      <a:pt x="51" y="151"/>
                    </a:cubicBezTo>
                    <a:cubicBezTo>
                      <a:pt x="51" y="150"/>
                      <a:pt x="50" y="150"/>
                      <a:pt x="50" y="149"/>
                    </a:cubicBezTo>
                    <a:cubicBezTo>
                      <a:pt x="50" y="149"/>
                      <a:pt x="50" y="147"/>
                      <a:pt x="53" y="149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5" y="149"/>
                      <a:pt x="54" y="149"/>
                      <a:pt x="54" y="148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5" y="148"/>
                      <a:pt x="54" y="146"/>
                      <a:pt x="52" y="146"/>
                    </a:cubicBezTo>
                    <a:cubicBezTo>
                      <a:pt x="52" y="146"/>
                      <a:pt x="54" y="147"/>
                      <a:pt x="53" y="147"/>
                    </a:cubicBezTo>
                    <a:cubicBezTo>
                      <a:pt x="52" y="145"/>
                      <a:pt x="52" y="144"/>
                      <a:pt x="52" y="144"/>
                    </a:cubicBezTo>
                    <a:cubicBezTo>
                      <a:pt x="52" y="144"/>
                      <a:pt x="53" y="144"/>
                      <a:pt x="54" y="145"/>
                    </a:cubicBezTo>
                    <a:cubicBezTo>
                      <a:pt x="52" y="143"/>
                      <a:pt x="52" y="141"/>
                      <a:pt x="52" y="140"/>
                    </a:cubicBezTo>
                    <a:cubicBezTo>
                      <a:pt x="50" y="139"/>
                      <a:pt x="54" y="142"/>
                      <a:pt x="53" y="141"/>
                    </a:cubicBezTo>
                    <a:cubicBezTo>
                      <a:pt x="56" y="141"/>
                      <a:pt x="52" y="137"/>
                      <a:pt x="56" y="138"/>
                    </a:cubicBezTo>
                    <a:cubicBezTo>
                      <a:pt x="56" y="138"/>
                      <a:pt x="53" y="136"/>
                      <a:pt x="54" y="137"/>
                    </a:cubicBezTo>
                    <a:cubicBezTo>
                      <a:pt x="54" y="136"/>
                      <a:pt x="56" y="137"/>
                      <a:pt x="56" y="137"/>
                    </a:cubicBezTo>
                    <a:cubicBezTo>
                      <a:pt x="57" y="137"/>
                      <a:pt x="56" y="136"/>
                      <a:pt x="56" y="135"/>
                    </a:cubicBezTo>
                    <a:cubicBezTo>
                      <a:pt x="55" y="134"/>
                      <a:pt x="56" y="135"/>
                      <a:pt x="56" y="136"/>
                    </a:cubicBezTo>
                    <a:cubicBezTo>
                      <a:pt x="56" y="135"/>
                      <a:pt x="55" y="131"/>
                      <a:pt x="58" y="131"/>
                    </a:cubicBezTo>
                    <a:cubicBezTo>
                      <a:pt x="57" y="130"/>
                      <a:pt x="55" y="128"/>
                      <a:pt x="56" y="128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8" y="128"/>
                      <a:pt x="60" y="129"/>
                    </a:cubicBezTo>
                    <a:cubicBezTo>
                      <a:pt x="58" y="127"/>
                      <a:pt x="60" y="133"/>
                      <a:pt x="59" y="131"/>
                    </a:cubicBezTo>
                    <a:cubicBezTo>
                      <a:pt x="60" y="131"/>
                      <a:pt x="56" y="128"/>
                      <a:pt x="59" y="129"/>
                    </a:cubicBezTo>
                    <a:cubicBezTo>
                      <a:pt x="59" y="129"/>
                      <a:pt x="57" y="127"/>
                      <a:pt x="60" y="127"/>
                    </a:cubicBezTo>
                    <a:cubicBezTo>
                      <a:pt x="59" y="127"/>
                      <a:pt x="62" y="129"/>
                      <a:pt x="62" y="129"/>
                    </a:cubicBezTo>
                    <a:cubicBezTo>
                      <a:pt x="62" y="127"/>
                      <a:pt x="61" y="128"/>
                      <a:pt x="61" y="127"/>
                    </a:cubicBezTo>
                    <a:cubicBezTo>
                      <a:pt x="61" y="126"/>
                      <a:pt x="61" y="126"/>
                      <a:pt x="61" y="126"/>
                    </a:cubicBezTo>
                    <a:cubicBezTo>
                      <a:pt x="59" y="125"/>
                      <a:pt x="61" y="125"/>
                      <a:pt x="59" y="124"/>
                    </a:cubicBezTo>
                    <a:cubicBezTo>
                      <a:pt x="61" y="125"/>
                      <a:pt x="59" y="122"/>
                      <a:pt x="62" y="124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5"/>
                      <a:pt x="62" y="124"/>
                      <a:pt x="61" y="123"/>
                    </a:cubicBezTo>
                    <a:cubicBezTo>
                      <a:pt x="61" y="123"/>
                      <a:pt x="62" y="123"/>
                      <a:pt x="62" y="123"/>
                    </a:cubicBezTo>
                    <a:cubicBezTo>
                      <a:pt x="59" y="121"/>
                      <a:pt x="63" y="122"/>
                      <a:pt x="61" y="120"/>
                    </a:cubicBezTo>
                    <a:cubicBezTo>
                      <a:pt x="62" y="120"/>
                      <a:pt x="62" y="118"/>
                      <a:pt x="64" y="119"/>
                    </a:cubicBezTo>
                    <a:cubicBezTo>
                      <a:pt x="64" y="118"/>
                      <a:pt x="63" y="117"/>
                      <a:pt x="64" y="116"/>
                    </a:cubicBezTo>
                    <a:cubicBezTo>
                      <a:pt x="64" y="117"/>
                      <a:pt x="64" y="117"/>
                      <a:pt x="65" y="117"/>
                    </a:cubicBezTo>
                    <a:cubicBezTo>
                      <a:pt x="66" y="118"/>
                      <a:pt x="65" y="117"/>
                      <a:pt x="65" y="116"/>
                    </a:cubicBezTo>
                    <a:cubicBezTo>
                      <a:pt x="66" y="117"/>
                      <a:pt x="68" y="116"/>
                      <a:pt x="69" y="117"/>
                    </a:cubicBezTo>
                    <a:cubicBezTo>
                      <a:pt x="68" y="115"/>
                      <a:pt x="66" y="115"/>
                      <a:pt x="65" y="114"/>
                    </a:cubicBezTo>
                    <a:cubicBezTo>
                      <a:pt x="69" y="115"/>
                      <a:pt x="64" y="111"/>
                      <a:pt x="68" y="112"/>
                    </a:cubicBezTo>
                    <a:cubicBezTo>
                      <a:pt x="68" y="112"/>
                      <a:pt x="69" y="114"/>
                      <a:pt x="70" y="114"/>
                    </a:cubicBezTo>
                    <a:cubicBezTo>
                      <a:pt x="74" y="115"/>
                      <a:pt x="68" y="111"/>
                      <a:pt x="70" y="111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9" y="110"/>
                      <a:pt x="66" y="107"/>
                      <a:pt x="69" y="109"/>
                    </a:cubicBezTo>
                    <a:cubicBezTo>
                      <a:pt x="68" y="108"/>
                      <a:pt x="71" y="109"/>
                      <a:pt x="68" y="107"/>
                    </a:cubicBezTo>
                    <a:cubicBezTo>
                      <a:pt x="71" y="107"/>
                      <a:pt x="68" y="102"/>
                      <a:pt x="74" y="104"/>
                    </a:cubicBezTo>
                    <a:cubicBezTo>
                      <a:pt x="74" y="104"/>
                      <a:pt x="75" y="104"/>
                      <a:pt x="73" y="103"/>
                    </a:cubicBezTo>
                    <a:cubicBezTo>
                      <a:pt x="71" y="102"/>
                      <a:pt x="74" y="104"/>
                      <a:pt x="73" y="104"/>
                    </a:cubicBezTo>
                    <a:cubicBezTo>
                      <a:pt x="73" y="103"/>
                      <a:pt x="72" y="103"/>
                      <a:pt x="72" y="103"/>
                    </a:cubicBezTo>
                    <a:cubicBezTo>
                      <a:pt x="72" y="102"/>
                      <a:pt x="73" y="102"/>
                      <a:pt x="75" y="104"/>
                    </a:cubicBezTo>
                    <a:cubicBezTo>
                      <a:pt x="77" y="104"/>
                      <a:pt x="71" y="100"/>
                      <a:pt x="73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3" y="97"/>
                      <a:pt x="76" y="99"/>
                      <a:pt x="78" y="100"/>
                    </a:cubicBezTo>
                    <a:cubicBezTo>
                      <a:pt x="78" y="99"/>
                      <a:pt x="78" y="99"/>
                      <a:pt x="77" y="98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7" y="98"/>
                      <a:pt x="78" y="97"/>
                      <a:pt x="78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8"/>
                      <a:pt x="79" y="97"/>
                      <a:pt x="79" y="97"/>
                    </a:cubicBezTo>
                    <a:cubicBezTo>
                      <a:pt x="78" y="96"/>
                      <a:pt x="77" y="96"/>
                      <a:pt x="76" y="96"/>
                    </a:cubicBezTo>
                    <a:cubicBezTo>
                      <a:pt x="75" y="96"/>
                      <a:pt x="76" y="95"/>
                      <a:pt x="75" y="94"/>
                    </a:cubicBezTo>
                    <a:cubicBezTo>
                      <a:pt x="77" y="96"/>
                      <a:pt x="77" y="94"/>
                      <a:pt x="77" y="94"/>
                    </a:cubicBezTo>
                    <a:cubicBezTo>
                      <a:pt x="78" y="94"/>
                      <a:pt x="76" y="93"/>
                      <a:pt x="76" y="93"/>
                    </a:cubicBezTo>
                    <a:cubicBezTo>
                      <a:pt x="77" y="93"/>
                      <a:pt x="76" y="92"/>
                      <a:pt x="78" y="93"/>
                    </a:cubicBezTo>
                    <a:cubicBezTo>
                      <a:pt x="78" y="93"/>
                      <a:pt x="76" y="93"/>
                      <a:pt x="77" y="94"/>
                    </a:cubicBezTo>
                    <a:cubicBezTo>
                      <a:pt x="78" y="94"/>
                      <a:pt x="80" y="95"/>
                      <a:pt x="79" y="93"/>
                    </a:cubicBezTo>
                    <a:cubicBezTo>
                      <a:pt x="78" y="93"/>
                      <a:pt x="75" y="92"/>
                      <a:pt x="77" y="91"/>
                    </a:cubicBezTo>
                    <a:cubicBezTo>
                      <a:pt x="77" y="92"/>
                      <a:pt x="78" y="92"/>
                      <a:pt x="78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7" y="91"/>
                      <a:pt x="79" y="90"/>
                      <a:pt x="77" y="89"/>
                    </a:cubicBezTo>
                    <a:cubicBezTo>
                      <a:pt x="77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9"/>
                      <a:pt x="80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0" y="86"/>
                      <a:pt x="79" y="85"/>
                    </a:cubicBezTo>
                    <a:cubicBezTo>
                      <a:pt x="80" y="85"/>
                      <a:pt x="86" y="89"/>
                      <a:pt x="84" y="87"/>
                    </a:cubicBezTo>
                    <a:cubicBezTo>
                      <a:pt x="84" y="86"/>
                      <a:pt x="81" y="84"/>
                      <a:pt x="80" y="84"/>
                    </a:cubicBezTo>
                    <a:cubicBezTo>
                      <a:pt x="81" y="83"/>
                      <a:pt x="79" y="80"/>
                      <a:pt x="82" y="81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3" y="78"/>
                      <a:pt x="81" y="75"/>
                      <a:pt x="85" y="75"/>
                    </a:cubicBezTo>
                    <a:cubicBezTo>
                      <a:pt x="85" y="76"/>
                      <a:pt x="87" y="76"/>
                      <a:pt x="88" y="76"/>
                    </a:cubicBezTo>
                    <a:cubicBezTo>
                      <a:pt x="86" y="75"/>
                      <a:pt x="90" y="77"/>
                      <a:pt x="87" y="75"/>
                    </a:cubicBezTo>
                    <a:cubicBezTo>
                      <a:pt x="85" y="74"/>
                      <a:pt x="84" y="74"/>
                      <a:pt x="83" y="74"/>
                    </a:cubicBezTo>
                    <a:cubicBezTo>
                      <a:pt x="83" y="73"/>
                      <a:pt x="84" y="71"/>
                      <a:pt x="86" y="71"/>
                    </a:cubicBezTo>
                    <a:cubicBezTo>
                      <a:pt x="85" y="71"/>
                      <a:pt x="84" y="71"/>
                      <a:pt x="84" y="70"/>
                    </a:cubicBezTo>
                    <a:cubicBezTo>
                      <a:pt x="87" y="72"/>
                      <a:pt x="87" y="71"/>
                      <a:pt x="87" y="70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6" y="69"/>
                      <a:pt x="83" y="68"/>
                      <a:pt x="85" y="68"/>
                    </a:cubicBezTo>
                    <a:cubicBezTo>
                      <a:pt x="86" y="68"/>
                      <a:pt x="87" y="68"/>
                      <a:pt x="87" y="68"/>
                    </a:cubicBezTo>
                    <a:cubicBezTo>
                      <a:pt x="86" y="67"/>
                      <a:pt x="84" y="65"/>
                      <a:pt x="86" y="65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5"/>
                      <a:pt x="87" y="64"/>
                      <a:pt x="86" y="65"/>
                    </a:cubicBezTo>
                    <a:cubicBezTo>
                      <a:pt x="88" y="64"/>
                      <a:pt x="89" y="63"/>
                      <a:pt x="91" y="64"/>
                    </a:cubicBezTo>
                    <a:cubicBezTo>
                      <a:pt x="87" y="60"/>
                      <a:pt x="88" y="57"/>
                      <a:pt x="89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88" y="54"/>
                      <a:pt x="89" y="54"/>
                    </a:cubicBezTo>
                    <a:cubicBezTo>
                      <a:pt x="90" y="55"/>
                      <a:pt x="92" y="55"/>
                      <a:pt x="93" y="56"/>
                    </a:cubicBezTo>
                    <a:cubicBezTo>
                      <a:pt x="95" y="55"/>
                      <a:pt x="91" y="54"/>
                      <a:pt x="91" y="53"/>
                    </a:cubicBezTo>
                    <a:cubicBezTo>
                      <a:pt x="89" y="52"/>
                      <a:pt x="92" y="54"/>
                      <a:pt x="90" y="53"/>
                    </a:cubicBezTo>
                    <a:cubicBezTo>
                      <a:pt x="89" y="53"/>
                      <a:pt x="92" y="52"/>
                      <a:pt x="89" y="51"/>
                    </a:cubicBezTo>
                    <a:cubicBezTo>
                      <a:pt x="90" y="51"/>
                      <a:pt x="92" y="52"/>
                      <a:pt x="93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5" y="52"/>
                      <a:pt x="97" y="55"/>
                      <a:pt x="100" y="56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3" y="56"/>
                      <a:pt x="103" y="58"/>
                      <a:pt x="104" y="57"/>
                    </a:cubicBezTo>
                    <a:cubicBezTo>
                      <a:pt x="103" y="56"/>
                      <a:pt x="100" y="54"/>
                      <a:pt x="98" y="54"/>
                    </a:cubicBezTo>
                    <a:cubicBezTo>
                      <a:pt x="98" y="53"/>
                      <a:pt x="92" y="51"/>
                      <a:pt x="93" y="50"/>
                    </a:cubicBezTo>
                    <a:cubicBezTo>
                      <a:pt x="95" y="50"/>
                      <a:pt x="93" y="51"/>
                      <a:pt x="95" y="52"/>
                    </a:cubicBezTo>
                    <a:cubicBezTo>
                      <a:pt x="98" y="52"/>
                      <a:pt x="95" y="50"/>
                      <a:pt x="96" y="50"/>
                    </a:cubicBezTo>
                    <a:cubicBezTo>
                      <a:pt x="94" y="50"/>
                      <a:pt x="92" y="49"/>
                      <a:pt x="92" y="48"/>
                    </a:cubicBezTo>
                    <a:cubicBezTo>
                      <a:pt x="93" y="48"/>
                      <a:pt x="94" y="49"/>
                      <a:pt x="95" y="49"/>
                    </a:cubicBezTo>
                    <a:cubicBezTo>
                      <a:pt x="93" y="48"/>
                      <a:pt x="92" y="47"/>
                      <a:pt x="91" y="47"/>
                    </a:cubicBezTo>
                    <a:cubicBezTo>
                      <a:pt x="88" y="46"/>
                      <a:pt x="92" y="47"/>
                      <a:pt x="90" y="45"/>
                    </a:cubicBezTo>
                    <a:cubicBezTo>
                      <a:pt x="92" y="46"/>
                      <a:pt x="95" y="48"/>
                      <a:pt x="97" y="48"/>
                    </a:cubicBezTo>
                    <a:cubicBezTo>
                      <a:pt x="94" y="47"/>
                      <a:pt x="94" y="45"/>
                      <a:pt x="90" y="44"/>
                    </a:cubicBezTo>
                    <a:cubicBezTo>
                      <a:pt x="91" y="44"/>
                      <a:pt x="93" y="45"/>
                      <a:pt x="94" y="46"/>
                    </a:cubicBezTo>
                    <a:cubicBezTo>
                      <a:pt x="96" y="46"/>
                      <a:pt x="91" y="43"/>
                      <a:pt x="95" y="44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6" y="44"/>
                    </a:cubicBezTo>
                    <a:cubicBezTo>
                      <a:pt x="96" y="43"/>
                      <a:pt x="93" y="41"/>
                      <a:pt x="97" y="42"/>
                    </a:cubicBezTo>
                    <a:cubicBezTo>
                      <a:pt x="96" y="42"/>
                      <a:pt x="97" y="41"/>
                      <a:pt x="94" y="41"/>
                    </a:cubicBezTo>
                    <a:cubicBezTo>
                      <a:pt x="93" y="41"/>
                      <a:pt x="96" y="42"/>
                      <a:pt x="92" y="41"/>
                    </a:cubicBezTo>
                    <a:cubicBezTo>
                      <a:pt x="95" y="42"/>
                      <a:pt x="92" y="40"/>
                      <a:pt x="92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39"/>
                      <a:pt x="93" y="39"/>
                      <a:pt x="92" y="38"/>
                    </a:cubicBezTo>
                    <a:cubicBezTo>
                      <a:pt x="92" y="39"/>
                      <a:pt x="93" y="39"/>
                      <a:pt x="94" y="39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5" y="39"/>
                      <a:pt x="95" y="3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39"/>
                      <a:pt x="98" y="39"/>
                      <a:pt x="98" y="39"/>
                    </a:cubicBezTo>
                    <a:cubicBezTo>
                      <a:pt x="96" y="38"/>
                      <a:pt x="94" y="37"/>
                      <a:pt x="92" y="36"/>
                    </a:cubicBezTo>
                    <a:cubicBezTo>
                      <a:pt x="92" y="35"/>
                      <a:pt x="94" y="36"/>
                      <a:pt x="93" y="35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8" y="37"/>
                      <a:pt x="98" y="37"/>
                    </a:cubicBezTo>
                    <a:cubicBezTo>
                      <a:pt x="98" y="36"/>
                      <a:pt x="95" y="34"/>
                      <a:pt x="94" y="35"/>
                    </a:cubicBezTo>
                    <a:cubicBezTo>
                      <a:pt x="94" y="34"/>
                      <a:pt x="95" y="34"/>
                      <a:pt x="97" y="35"/>
                    </a:cubicBezTo>
                    <a:cubicBezTo>
                      <a:pt x="96" y="34"/>
                      <a:pt x="94" y="34"/>
                      <a:pt x="94" y="33"/>
                    </a:cubicBezTo>
                    <a:cubicBezTo>
                      <a:pt x="95" y="34"/>
                      <a:pt x="97" y="33"/>
                      <a:pt x="99" y="33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4" y="36"/>
                      <a:pt x="104" y="35"/>
                      <a:pt x="107" y="36"/>
                    </a:cubicBezTo>
                    <a:cubicBezTo>
                      <a:pt x="107" y="36"/>
                      <a:pt x="106" y="35"/>
                      <a:pt x="106" y="35"/>
                    </a:cubicBezTo>
                    <a:cubicBezTo>
                      <a:pt x="101" y="34"/>
                      <a:pt x="100" y="32"/>
                      <a:pt x="96" y="31"/>
                    </a:cubicBezTo>
                    <a:cubicBezTo>
                      <a:pt x="96" y="29"/>
                      <a:pt x="106" y="33"/>
                      <a:pt x="100" y="30"/>
                    </a:cubicBezTo>
                    <a:cubicBezTo>
                      <a:pt x="99" y="30"/>
                      <a:pt x="97" y="28"/>
                      <a:pt x="97" y="29"/>
                    </a:cubicBezTo>
                    <a:cubicBezTo>
                      <a:pt x="98" y="29"/>
                      <a:pt x="94" y="27"/>
                      <a:pt x="96" y="27"/>
                    </a:cubicBezTo>
                    <a:cubicBezTo>
                      <a:pt x="97" y="28"/>
                      <a:pt x="100" y="28"/>
                      <a:pt x="102" y="29"/>
                    </a:cubicBezTo>
                    <a:cubicBezTo>
                      <a:pt x="101" y="29"/>
                      <a:pt x="101" y="29"/>
                      <a:pt x="101" y="30"/>
                    </a:cubicBezTo>
                    <a:cubicBezTo>
                      <a:pt x="103" y="30"/>
                      <a:pt x="105" y="31"/>
                      <a:pt x="105" y="30"/>
                    </a:cubicBezTo>
                    <a:cubicBezTo>
                      <a:pt x="105" y="30"/>
                      <a:pt x="105" y="29"/>
                      <a:pt x="103" y="28"/>
                    </a:cubicBezTo>
                    <a:cubicBezTo>
                      <a:pt x="101" y="28"/>
                      <a:pt x="103" y="29"/>
                      <a:pt x="101" y="28"/>
                    </a:cubicBezTo>
                    <a:cubicBezTo>
                      <a:pt x="100" y="27"/>
                      <a:pt x="104" y="28"/>
                      <a:pt x="100" y="26"/>
                    </a:cubicBezTo>
                    <a:cubicBezTo>
                      <a:pt x="100" y="27"/>
                      <a:pt x="98" y="26"/>
                      <a:pt x="96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8" y="25"/>
                      <a:pt x="94" y="24"/>
                      <a:pt x="95" y="23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101" y="25"/>
                      <a:pt x="97" y="25"/>
                      <a:pt x="101" y="26"/>
                    </a:cubicBezTo>
                    <a:cubicBezTo>
                      <a:pt x="101" y="25"/>
                      <a:pt x="99" y="24"/>
                      <a:pt x="100" y="24"/>
                    </a:cubicBezTo>
                    <a:cubicBezTo>
                      <a:pt x="101" y="24"/>
                      <a:pt x="101" y="25"/>
                      <a:pt x="101" y="25"/>
                    </a:cubicBezTo>
                    <a:cubicBezTo>
                      <a:pt x="101" y="25"/>
                      <a:pt x="107" y="26"/>
                      <a:pt x="104" y="24"/>
                    </a:cubicBezTo>
                    <a:cubicBezTo>
                      <a:pt x="103" y="23"/>
                      <a:pt x="102" y="23"/>
                      <a:pt x="101" y="23"/>
                    </a:cubicBezTo>
                    <a:cubicBezTo>
                      <a:pt x="101" y="22"/>
                      <a:pt x="99" y="21"/>
                      <a:pt x="99" y="20"/>
                    </a:cubicBezTo>
                    <a:cubicBezTo>
                      <a:pt x="102" y="21"/>
                      <a:pt x="100" y="19"/>
                      <a:pt x="103" y="20"/>
                    </a:cubicBezTo>
                    <a:cubicBezTo>
                      <a:pt x="101" y="20"/>
                      <a:pt x="101" y="22"/>
                      <a:pt x="103" y="23"/>
                    </a:cubicBezTo>
                    <a:cubicBezTo>
                      <a:pt x="107" y="24"/>
                      <a:pt x="103" y="24"/>
                      <a:pt x="106" y="25"/>
                    </a:cubicBezTo>
                    <a:cubicBezTo>
                      <a:pt x="107" y="24"/>
                      <a:pt x="110" y="26"/>
                      <a:pt x="112" y="26"/>
                    </a:cubicBezTo>
                    <a:cubicBezTo>
                      <a:pt x="113" y="26"/>
                      <a:pt x="112" y="25"/>
                      <a:pt x="112" y="25"/>
                    </a:cubicBezTo>
                    <a:cubicBezTo>
                      <a:pt x="109" y="24"/>
                      <a:pt x="109" y="25"/>
                      <a:pt x="107" y="24"/>
                    </a:cubicBezTo>
                    <a:cubicBezTo>
                      <a:pt x="108" y="23"/>
                      <a:pt x="107" y="22"/>
                      <a:pt x="105" y="20"/>
                    </a:cubicBezTo>
                    <a:cubicBezTo>
                      <a:pt x="106" y="20"/>
                      <a:pt x="108" y="21"/>
                      <a:pt x="108" y="22"/>
                    </a:cubicBezTo>
                    <a:cubicBezTo>
                      <a:pt x="108" y="20"/>
                      <a:pt x="109" y="19"/>
                      <a:pt x="110" y="18"/>
                    </a:cubicBezTo>
                    <a:cubicBezTo>
                      <a:pt x="106" y="18"/>
                      <a:pt x="109" y="16"/>
                      <a:pt x="106" y="16"/>
                    </a:cubicBezTo>
                    <a:cubicBezTo>
                      <a:pt x="105" y="16"/>
                      <a:pt x="103" y="16"/>
                      <a:pt x="101" y="15"/>
                    </a:cubicBezTo>
                    <a:cubicBezTo>
                      <a:pt x="101" y="15"/>
                      <a:pt x="103" y="16"/>
                      <a:pt x="103" y="16"/>
                    </a:cubicBezTo>
                    <a:cubicBezTo>
                      <a:pt x="102" y="15"/>
                      <a:pt x="107" y="16"/>
                      <a:pt x="104" y="15"/>
                    </a:cubicBezTo>
                    <a:cubicBezTo>
                      <a:pt x="105" y="16"/>
                      <a:pt x="108" y="16"/>
                      <a:pt x="111" y="17"/>
                    </a:cubicBezTo>
                    <a:cubicBezTo>
                      <a:pt x="110" y="16"/>
                      <a:pt x="113" y="18"/>
                      <a:pt x="113" y="17"/>
                    </a:cubicBezTo>
                    <a:cubicBezTo>
                      <a:pt x="112" y="15"/>
                      <a:pt x="111" y="14"/>
                      <a:pt x="111" y="13"/>
                    </a:cubicBezTo>
                    <a:cubicBezTo>
                      <a:pt x="113" y="12"/>
                      <a:pt x="111" y="10"/>
                      <a:pt x="111" y="9"/>
                    </a:cubicBezTo>
                    <a:cubicBezTo>
                      <a:pt x="113" y="9"/>
                      <a:pt x="116" y="10"/>
                      <a:pt x="117" y="9"/>
                    </a:cubicBezTo>
                    <a:cubicBezTo>
                      <a:pt x="117" y="8"/>
                      <a:pt x="113" y="9"/>
                      <a:pt x="115" y="8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8" y="7"/>
                      <a:pt x="114" y="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6" y="6"/>
                    </a:cubicBezTo>
                    <a:cubicBezTo>
                      <a:pt x="117" y="6"/>
                      <a:pt x="118" y="6"/>
                      <a:pt x="119" y="7"/>
                    </a:cubicBezTo>
                    <a:cubicBezTo>
                      <a:pt x="122" y="7"/>
                      <a:pt x="119" y="5"/>
                      <a:pt x="119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6" y="3"/>
                      <a:pt x="118" y="3"/>
                      <a:pt x="117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0" y="1"/>
                      <a:pt x="122" y="1"/>
                      <a:pt x="120" y="0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3" y="3"/>
                      <a:pt x="122" y="2"/>
                      <a:pt x="120" y="2"/>
                    </a:cubicBezTo>
                    <a:cubicBezTo>
                      <a:pt x="118" y="2"/>
                      <a:pt x="119" y="3"/>
                      <a:pt x="121" y="4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3" y="3"/>
                      <a:pt x="123" y="4"/>
                      <a:pt x="124" y="4"/>
                    </a:cubicBezTo>
                    <a:cubicBezTo>
                      <a:pt x="124" y="4"/>
                      <a:pt x="125" y="4"/>
                      <a:pt x="124" y="4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5" y="5"/>
                      <a:pt x="124" y="6"/>
                      <a:pt x="123" y="5"/>
                    </a:cubicBezTo>
                    <a:cubicBezTo>
                      <a:pt x="126" y="6"/>
                      <a:pt x="126" y="7"/>
                      <a:pt x="125" y="8"/>
                    </a:cubicBezTo>
                    <a:cubicBezTo>
                      <a:pt x="122" y="8"/>
                      <a:pt x="127" y="10"/>
                      <a:pt x="126" y="11"/>
                    </a:cubicBezTo>
                    <a:cubicBezTo>
                      <a:pt x="123" y="10"/>
                      <a:pt x="121" y="9"/>
                      <a:pt x="120" y="8"/>
                    </a:cubicBezTo>
                    <a:cubicBezTo>
                      <a:pt x="119" y="8"/>
                      <a:pt x="120" y="8"/>
                      <a:pt x="119" y="9"/>
                    </a:cubicBezTo>
                    <a:cubicBezTo>
                      <a:pt x="121" y="10"/>
                      <a:pt x="124" y="10"/>
                      <a:pt x="125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2"/>
                      <a:pt x="126" y="13"/>
                      <a:pt x="125" y="14"/>
                    </a:cubicBezTo>
                    <a:cubicBezTo>
                      <a:pt x="124" y="15"/>
                      <a:pt x="124" y="17"/>
                      <a:pt x="123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5" y="20"/>
                      <a:pt x="122" y="21"/>
                      <a:pt x="124" y="22"/>
                    </a:cubicBezTo>
                    <a:cubicBezTo>
                      <a:pt x="121" y="23"/>
                      <a:pt x="124" y="26"/>
                      <a:pt x="121" y="26"/>
                    </a:cubicBezTo>
                    <a:cubicBezTo>
                      <a:pt x="121" y="30"/>
                      <a:pt x="122" y="33"/>
                      <a:pt x="121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0" y="35"/>
                      <a:pt x="116" y="34"/>
                      <a:pt x="117" y="35"/>
                    </a:cubicBezTo>
                    <a:cubicBezTo>
                      <a:pt x="119" y="35"/>
                      <a:pt x="119" y="36"/>
                      <a:pt x="121" y="37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22" y="44"/>
                      <a:pt x="119" y="44"/>
                      <a:pt x="118" y="46"/>
                    </a:cubicBezTo>
                    <a:cubicBezTo>
                      <a:pt x="117" y="45"/>
                      <a:pt x="115" y="45"/>
                      <a:pt x="115" y="46"/>
                    </a:cubicBezTo>
                    <a:cubicBezTo>
                      <a:pt x="118" y="48"/>
                      <a:pt x="118" y="48"/>
                      <a:pt x="119" y="50"/>
                    </a:cubicBezTo>
                    <a:cubicBezTo>
                      <a:pt x="119" y="51"/>
                      <a:pt x="118" y="52"/>
                      <a:pt x="116" y="52"/>
                    </a:cubicBezTo>
                    <a:cubicBezTo>
                      <a:pt x="119" y="57"/>
                      <a:pt x="115" y="59"/>
                      <a:pt x="116" y="6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7" y="68"/>
                      <a:pt x="112" y="70"/>
                      <a:pt x="113" y="74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8" y="73"/>
                      <a:pt x="109" y="75"/>
                      <a:pt x="112" y="76"/>
                    </a:cubicBezTo>
                    <a:cubicBezTo>
                      <a:pt x="110" y="76"/>
                      <a:pt x="113" y="78"/>
                      <a:pt x="109" y="78"/>
                    </a:cubicBezTo>
                    <a:cubicBezTo>
                      <a:pt x="108" y="78"/>
                      <a:pt x="111" y="79"/>
                      <a:pt x="111" y="80"/>
                    </a:cubicBezTo>
                    <a:cubicBezTo>
                      <a:pt x="109" y="82"/>
                      <a:pt x="109" y="82"/>
                      <a:pt x="109" y="84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3"/>
                      <a:pt x="107" y="83"/>
                      <a:pt x="106" y="83"/>
                    </a:cubicBezTo>
                    <a:cubicBezTo>
                      <a:pt x="107" y="84"/>
                      <a:pt x="104" y="85"/>
                      <a:pt x="109" y="86"/>
                    </a:cubicBezTo>
                    <a:cubicBezTo>
                      <a:pt x="106" y="87"/>
                      <a:pt x="109" y="91"/>
                      <a:pt x="105" y="91"/>
                    </a:cubicBezTo>
                    <a:cubicBezTo>
                      <a:pt x="106" y="92"/>
                      <a:pt x="106" y="92"/>
                      <a:pt x="107" y="93"/>
                    </a:cubicBezTo>
                    <a:cubicBezTo>
                      <a:pt x="106" y="94"/>
                      <a:pt x="103" y="95"/>
                      <a:pt x="104" y="97"/>
                    </a:cubicBezTo>
                    <a:cubicBezTo>
                      <a:pt x="104" y="97"/>
                      <a:pt x="103" y="96"/>
                      <a:pt x="102" y="96"/>
                    </a:cubicBezTo>
                    <a:cubicBezTo>
                      <a:pt x="102" y="97"/>
                      <a:pt x="104" y="97"/>
                      <a:pt x="104" y="98"/>
                    </a:cubicBezTo>
                    <a:cubicBezTo>
                      <a:pt x="105" y="101"/>
                      <a:pt x="99" y="102"/>
                      <a:pt x="99" y="104"/>
                    </a:cubicBezTo>
                    <a:cubicBezTo>
                      <a:pt x="99" y="109"/>
                      <a:pt x="96" y="113"/>
                      <a:pt x="94" y="117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6" y="119"/>
                      <a:pt x="89" y="118"/>
                      <a:pt x="93" y="121"/>
                    </a:cubicBezTo>
                    <a:cubicBezTo>
                      <a:pt x="92" y="121"/>
                      <a:pt x="92" y="122"/>
                      <a:pt x="90" y="121"/>
                    </a:cubicBezTo>
                    <a:cubicBezTo>
                      <a:pt x="92" y="123"/>
                      <a:pt x="87" y="123"/>
                      <a:pt x="89" y="125"/>
                    </a:cubicBezTo>
                    <a:cubicBezTo>
                      <a:pt x="89" y="125"/>
                      <a:pt x="89" y="125"/>
                      <a:pt x="88" y="125"/>
                    </a:cubicBezTo>
                    <a:cubicBezTo>
                      <a:pt x="86" y="125"/>
                      <a:pt x="88" y="128"/>
                      <a:pt x="85" y="129"/>
                    </a:cubicBezTo>
                    <a:cubicBezTo>
                      <a:pt x="85" y="128"/>
                      <a:pt x="85" y="128"/>
                      <a:pt x="84" y="127"/>
                    </a:cubicBezTo>
                    <a:cubicBezTo>
                      <a:pt x="82" y="127"/>
                      <a:pt x="87" y="131"/>
                      <a:pt x="83" y="129"/>
                    </a:cubicBezTo>
                    <a:cubicBezTo>
                      <a:pt x="82" y="129"/>
                      <a:pt x="84" y="130"/>
                      <a:pt x="84" y="130"/>
                    </a:cubicBezTo>
                    <a:cubicBezTo>
                      <a:pt x="81" y="132"/>
                      <a:pt x="81" y="137"/>
                      <a:pt x="80" y="141"/>
                    </a:cubicBezTo>
                    <a:cubicBezTo>
                      <a:pt x="77" y="142"/>
                      <a:pt x="74" y="137"/>
                      <a:pt x="76" y="141"/>
                    </a:cubicBezTo>
                    <a:cubicBezTo>
                      <a:pt x="75" y="141"/>
                      <a:pt x="77" y="142"/>
                      <a:pt x="76" y="142"/>
                    </a:cubicBezTo>
                    <a:cubicBezTo>
                      <a:pt x="77" y="143"/>
                      <a:pt x="71" y="140"/>
                      <a:pt x="73" y="142"/>
                    </a:cubicBezTo>
                    <a:cubicBezTo>
                      <a:pt x="75" y="143"/>
                      <a:pt x="74" y="143"/>
                      <a:pt x="75" y="144"/>
                    </a:cubicBezTo>
                    <a:cubicBezTo>
                      <a:pt x="73" y="144"/>
                      <a:pt x="71" y="143"/>
                      <a:pt x="72" y="146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3" y="148"/>
                      <a:pt x="71" y="149"/>
                      <a:pt x="74" y="152"/>
                    </a:cubicBezTo>
                    <a:cubicBezTo>
                      <a:pt x="70" y="160"/>
                      <a:pt x="68" y="169"/>
                      <a:pt x="64" y="176"/>
                    </a:cubicBezTo>
                    <a:cubicBezTo>
                      <a:pt x="59" y="183"/>
                      <a:pt x="56" y="191"/>
                      <a:pt x="49" y="197"/>
                    </a:cubicBezTo>
                    <a:cubicBezTo>
                      <a:pt x="45" y="197"/>
                      <a:pt x="45" y="197"/>
                      <a:pt x="45" y="199"/>
                    </a:cubicBezTo>
                    <a:cubicBezTo>
                      <a:pt x="45" y="199"/>
                      <a:pt x="45" y="199"/>
                      <a:pt x="44" y="199"/>
                    </a:cubicBezTo>
                    <a:cubicBezTo>
                      <a:pt x="47" y="200"/>
                      <a:pt x="44" y="200"/>
                      <a:pt x="46" y="202"/>
                    </a:cubicBezTo>
                    <a:cubicBezTo>
                      <a:pt x="44" y="204"/>
                      <a:pt x="43" y="207"/>
                      <a:pt x="41" y="210"/>
                    </a:cubicBezTo>
                    <a:cubicBezTo>
                      <a:pt x="41" y="209"/>
                      <a:pt x="39" y="208"/>
                      <a:pt x="39" y="208"/>
                    </a:cubicBezTo>
                    <a:cubicBezTo>
                      <a:pt x="41" y="210"/>
                      <a:pt x="41" y="210"/>
                      <a:pt x="41" y="210"/>
                    </a:cubicBezTo>
                    <a:cubicBezTo>
                      <a:pt x="40" y="209"/>
                      <a:pt x="40" y="209"/>
                      <a:pt x="40" y="209"/>
                    </a:cubicBezTo>
                    <a:cubicBezTo>
                      <a:pt x="40" y="210"/>
                      <a:pt x="41" y="211"/>
                      <a:pt x="42" y="211"/>
                    </a:cubicBezTo>
                    <a:cubicBezTo>
                      <a:pt x="40" y="220"/>
                      <a:pt x="31" y="223"/>
                      <a:pt x="27" y="230"/>
                    </a:cubicBezTo>
                    <a:cubicBezTo>
                      <a:pt x="25" y="231"/>
                      <a:pt x="25" y="234"/>
                      <a:pt x="24" y="236"/>
                    </a:cubicBezTo>
                    <a:cubicBezTo>
                      <a:pt x="18" y="239"/>
                      <a:pt x="12" y="242"/>
                      <a:pt x="12" y="249"/>
                    </a:cubicBezTo>
                    <a:cubicBezTo>
                      <a:pt x="12" y="249"/>
                      <a:pt x="5" y="244"/>
                      <a:pt x="5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98">
                <a:extLst>
                  <a:ext uri="{FF2B5EF4-FFF2-40B4-BE49-F238E27FC236}">
                    <a16:creationId xmlns:a16="http://schemas.microsoft.com/office/drawing/2014/main" id="{6052D6A7-7761-4869-9D61-3CDF05C3E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2243138"/>
                <a:ext cx="1588" cy="0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0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99">
                <a:extLst>
                  <a:ext uri="{FF2B5EF4-FFF2-40B4-BE49-F238E27FC236}">
                    <a16:creationId xmlns:a16="http://schemas.microsoft.com/office/drawing/2014/main" id="{43789C37-4B24-431E-BEDF-D78E8F2F6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2247900"/>
                <a:ext cx="0" cy="0"/>
              </a:xfrm>
              <a:custGeom>
                <a:avLst/>
                <a:gdLst>
                  <a:gd name="T0" fmla="*/ 2 w 3"/>
                  <a:gd name="T1" fmla="*/ 1 w 3"/>
                  <a:gd name="T2" fmla="*/ 1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300">
                <a:extLst>
                  <a:ext uri="{FF2B5EF4-FFF2-40B4-BE49-F238E27FC236}">
                    <a16:creationId xmlns:a16="http://schemas.microsoft.com/office/drawing/2014/main" id="{B6F48A5A-AA6B-4FAA-9D80-02B5CA81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6" y="2249488"/>
                <a:ext cx="1588" cy="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301">
                <a:extLst>
                  <a:ext uri="{FF2B5EF4-FFF2-40B4-BE49-F238E27FC236}">
                    <a16:creationId xmlns:a16="http://schemas.microsoft.com/office/drawing/2014/main" id="{D405F6AA-C9D1-43D3-B6EA-25E5AB54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0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302">
                <a:extLst>
                  <a:ext uri="{FF2B5EF4-FFF2-40B4-BE49-F238E27FC236}">
                    <a16:creationId xmlns:a16="http://schemas.microsoft.com/office/drawing/2014/main" id="{9BDD8AE8-207A-42D4-ADEC-187E16BF3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225107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303">
                <a:extLst>
                  <a:ext uri="{FF2B5EF4-FFF2-40B4-BE49-F238E27FC236}">
                    <a16:creationId xmlns:a16="http://schemas.microsoft.com/office/drawing/2014/main" id="{5703DEA4-D6D3-432E-A34E-BE4F9BF2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4250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1" y="2"/>
                    </a:cubicBezTo>
                    <a:cubicBezTo>
                      <a:pt x="2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304">
                <a:extLst>
                  <a:ext uri="{FF2B5EF4-FFF2-40B4-BE49-F238E27FC236}">
                    <a16:creationId xmlns:a16="http://schemas.microsoft.com/office/drawing/2014/main" id="{5C9725ED-86BA-495D-B6D6-85010570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1" y="2255838"/>
                <a:ext cx="1588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305">
                <a:extLst>
                  <a:ext uri="{FF2B5EF4-FFF2-40B4-BE49-F238E27FC236}">
                    <a16:creationId xmlns:a16="http://schemas.microsoft.com/office/drawing/2014/main" id="{83858487-80FB-4D7F-AE53-334D1FFBA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776" y="2282825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06">
                <a:extLst>
                  <a:ext uri="{FF2B5EF4-FFF2-40B4-BE49-F238E27FC236}">
                    <a16:creationId xmlns:a16="http://schemas.microsoft.com/office/drawing/2014/main" id="{BA5309D2-0098-476C-B071-2BE14A32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6" y="2293938"/>
                <a:ext cx="1588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307">
                <a:extLst>
                  <a:ext uri="{FF2B5EF4-FFF2-40B4-BE49-F238E27FC236}">
                    <a16:creationId xmlns:a16="http://schemas.microsoft.com/office/drawing/2014/main" id="{8E448887-B32C-4CA4-968B-AA7D5EC5F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6" y="2301875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8">
                <a:extLst>
                  <a:ext uri="{FF2B5EF4-FFF2-40B4-BE49-F238E27FC236}">
                    <a16:creationId xmlns:a16="http://schemas.microsoft.com/office/drawing/2014/main" id="{6EC46AAA-747D-4B6D-91CA-F66C519D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0"/>
                      <a:pt x="0" y="1"/>
                      <a:pt x="2" y="0"/>
                    </a:cubicBezTo>
                    <a:cubicBezTo>
                      <a:pt x="3" y="1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09">
                <a:extLst>
                  <a:ext uri="{FF2B5EF4-FFF2-40B4-BE49-F238E27FC236}">
                    <a16:creationId xmlns:a16="http://schemas.microsoft.com/office/drawing/2014/main" id="{F507C44F-38E4-4AB5-AA95-83250453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1946275"/>
                <a:ext cx="42863" cy="92075"/>
              </a:xfrm>
              <a:custGeom>
                <a:avLst/>
                <a:gdLst>
                  <a:gd name="T0" fmla="*/ 9 w 119"/>
                  <a:gd name="T1" fmla="*/ 224 h 255"/>
                  <a:gd name="T2" fmla="*/ 10 w 119"/>
                  <a:gd name="T3" fmla="*/ 215 h 255"/>
                  <a:gd name="T4" fmla="*/ 7 w 119"/>
                  <a:gd name="T5" fmla="*/ 197 h 255"/>
                  <a:gd name="T6" fmla="*/ 9 w 119"/>
                  <a:gd name="T7" fmla="*/ 192 h 255"/>
                  <a:gd name="T8" fmla="*/ 18 w 119"/>
                  <a:gd name="T9" fmla="*/ 177 h 255"/>
                  <a:gd name="T10" fmla="*/ 21 w 119"/>
                  <a:gd name="T11" fmla="*/ 172 h 255"/>
                  <a:gd name="T12" fmla="*/ 25 w 119"/>
                  <a:gd name="T13" fmla="*/ 162 h 255"/>
                  <a:gd name="T14" fmla="*/ 30 w 119"/>
                  <a:gd name="T15" fmla="*/ 157 h 255"/>
                  <a:gd name="T16" fmla="*/ 27 w 119"/>
                  <a:gd name="T17" fmla="*/ 147 h 255"/>
                  <a:gd name="T18" fmla="*/ 25 w 119"/>
                  <a:gd name="T19" fmla="*/ 141 h 255"/>
                  <a:gd name="T20" fmla="*/ 29 w 119"/>
                  <a:gd name="T21" fmla="*/ 133 h 255"/>
                  <a:gd name="T22" fmla="*/ 32 w 119"/>
                  <a:gd name="T23" fmla="*/ 125 h 255"/>
                  <a:gd name="T24" fmla="*/ 33 w 119"/>
                  <a:gd name="T25" fmla="*/ 122 h 255"/>
                  <a:gd name="T26" fmla="*/ 33 w 119"/>
                  <a:gd name="T27" fmla="*/ 116 h 255"/>
                  <a:gd name="T28" fmla="*/ 38 w 119"/>
                  <a:gd name="T29" fmla="*/ 109 h 255"/>
                  <a:gd name="T30" fmla="*/ 41 w 119"/>
                  <a:gd name="T31" fmla="*/ 101 h 255"/>
                  <a:gd name="T32" fmla="*/ 46 w 119"/>
                  <a:gd name="T33" fmla="*/ 93 h 255"/>
                  <a:gd name="T34" fmla="*/ 52 w 119"/>
                  <a:gd name="T35" fmla="*/ 91 h 255"/>
                  <a:gd name="T36" fmla="*/ 50 w 119"/>
                  <a:gd name="T37" fmla="*/ 86 h 255"/>
                  <a:gd name="T38" fmla="*/ 54 w 119"/>
                  <a:gd name="T39" fmla="*/ 86 h 255"/>
                  <a:gd name="T40" fmla="*/ 53 w 119"/>
                  <a:gd name="T41" fmla="*/ 80 h 255"/>
                  <a:gd name="T42" fmla="*/ 56 w 119"/>
                  <a:gd name="T43" fmla="*/ 73 h 255"/>
                  <a:gd name="T44" fmla="*/ 61 w 119"/>
                  <a:gd name="T45" fmla="*/ 63 h 255"/>
                  <a:gd name="T46" fmla="*/ 64 w 119"/>
                  <a:gd name="T47" fmla="*/ 58 h 255"/>
                  <a:gd name="T48" fmla="*/ 69 w 119"/>
                  <a:gd name="T49" fmla="*/ 47 h 255"/>
                  <a:gd name="T50" fmla="*/ 73 w 119"/>
                  <a:gd name="T51" fmla="*/ 45 h 255"/>
                  <a:gd name="T52" fmla="*/ 76 w 119"/>
                  <a:gd name="T53" fmla="*/ 45 h 255"/>
                  <a:gd name="T54" fmla="*/ 78 w 119"/>
                  <a:gd name="T55" fmla="*/ 41 h 255"/>
                  <a:gd name="T56" fmla="*/ 80 w 119"/>
                  <a:gd name="T57" fmla="*/ 36 h 255"/>
                  <a:gd name="T58" fmla="*/ 77 w 119"/>
                  <a:gd name="T59" fmla="*/ 32 h 255"/>
                  <a:gd name="T60" fmla="*/ 78 w 119"/>
                  <a:gd name="T61" fmla="*/ 28 h 255"/>
                  <a:gd name="T62" fmla="*/ 84 w 119"/>
                  <a:gd name="T63" fmla="*/ 27 h 255"/>
                  <a:gd name="T64" fmla="*/ 87 w 119"/>
                  <a:gd name="T65" fmla="*/ 24 h 255"/>
                  <a:gd name="T66" fmla="*/ 90 w 119"/>
                  <a:gd name="T67" fmla="*/ 23 h 255"/>
                  <a:gd name="T68" fmla="*/ 84 w 119"/>
                  <a:gd name="T69" fmla="*/ 16 h 255"/>
                  <a:gd name="T70" fmla="*/ 90 w 119"/>
                  <a:gd name="T71" fmla="*/ 17 h 255"/>
                  <a:gd name="T72" fmla="*/ 99 w 119"/>
                  <a:gd name="T73" fmla="*/ 22 h 255"/>
                  <a:gd name="T74" fmla="*/ 92 w 119"/>
                  <a:gd name="T75" fmla="*/ 9 h 255"/>
                  <a:gd name="T76" fmla="*/ 104 w 119"/>
                  <a:gd name="T77" fmla="*/ 6 h 255"/>
                  <a:gd name="T78" fmla="*/ 110 w 119"/>
                  <a:gd name="T79" fmla="*/ 4 h 255"/>
                  <a:gd name="T80" fmla="*/ 114 w 119"/>
                  <a:gd name="T81" fmla="*/ 0 h 255"/>
                  <a:gd name="T82" fmla="*/ 118 w 119"/>
                  <a:gd name="T83" fmla="*/ 5 h 255"/>
                  <a:gd name="T84" fmla="*/ 113 w 119"/>
                  <a:gd name="T85" fmla="*/ 7 h 255"/>
                  <a:gd name="T86" fmla="*/ 111 w 119"/>
                  <a:gd name="T87" fmla="*/ 18 h 255"/>
                  <a:gd name="T88" fmla="*/ 104 w 119"/>
                  <a:gd name="T89" fmla="*/ 36 h 255"/>
                  <a:gd name="T90" fmla="*/ 96 w 119"/>
                  <a:gd name="T91" fmla="*/ 50 h 255"/>
                  <a:gd name="T92" fmla="*/ 85 w 119"/>
                  <a:gd name="T93" fmla="*/ 74 h 255"/>
                  <a:gd name="T94" fmla="*/ 79 w 119"/>
                  <a:gd name="T95" fmla="*/ 87 h 255"/>
                  <a:gd name="T96" fmla="*/ 67 w 119"/>
                  <a:gd name="T97" fmla="*/ 111 h 255"/>
                  <a:gd name="T98" fmla="*/ 58 w 119"/>
                  <a:gd name="T99" fmla="*/ 123 h 255"/>
                  <a:gd name="T100" fmla="*/ 50 w 119"/>
                  <a:gd name="T101" fmla="*/ 137 h 255"/>
                  <a:gd name="T102" fmla="*/ 45 w 119"/>
                  <a:gd name="T103" fmla="*/ 160 h 255"/>
                  <a:gd name="T104" fmla="*/ 28 w 119"/>
                  <a:gd name="T105" fmla="*/ 198 h 255"/>
                  <a:gd name="T106" fmla="*/ 29 w 119"/>
                  <a:gd name="T107" fmla="*/ 21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9" h="255">
                    <a:moveTo>
                      <a:pt x="7" y="251"/>
                    </a:moveTo>
                    <a:cubicBezTo>
                      <a:pt x="0" y="248"/>
                      <a:pt x="7" y="244"/>
                      <a:pt x="3" y="240"/>
                    </a:cubicBezTo>
                    <a:cubicBezTo>
                      <a:pt x="3" y="239"/>
                      <a:pt x="7" y="240"/>
                      <a:pt x="6" y="239"/>
                    </a:cubicBezTo>
                    <a:cubicBezTo>
                      <a:pt x="1" y="235"/>
                      <a:pt x="5" y="230"/>
                      <a:pt x="10" y="226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2" y="226"/>
                      <a:pt x="8" y="224"/>
                      <a:pt x="9" y="224"/>
                    </a:cubicBezTo>
                    <a:cubicBezTo>
                      <a:pt x="9" y="224"/>
                      <a:pt x="10" y="224"/>
                      <a:pt x="11" y="224"/>
                    </a:cubicBezTo>
                    <a:cubicBezTo>
                      <a:pt x="9" y="223"/>
                      <a:pt x="10" y="222"/>
                      <a:pt x="8" y="222"/>
                    </a:cubicBezTo>
                    <a:cubicBezTo>
                      <a:pt x="9" y="222"/>
                      <a:pt x="11" y="222"/>
                      <a:pt x="12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4" y="218"/>
                      <a:pt x="11" y="217"/>
                      <a:pt x="8" y="215"/>
                    </a:cubicBezTo>
                    <a:cubicBezTo>
                      <a:pt x="9" y="215"/>
                      <a:pt x="9" y="216"/>
                      <a:pt x="10" y="215"/>
                    </a:cubicBezTo>
                    <a:cubicBezTo>
                      <a:pt x="7" y="212"/>
                      <a:pt x="8" y="208"/>
                      <a:pt x="8" y="204"/>
                    </a:cubicBezTo>
                    <a:cubicBezTo>
                      <a:pt x="9" y="205"/>
                      <a:pt x="10" y="205"/>
                      <a:pt x="11" y="205"/>
                    </a:cubicBezTo>
                    <a:cubicBezTo>
                      <a:pt x="9" y="205"/>
                      <a:pt x="8" y="203"/>
                      <a:pt x="8" y="202"/>
                    </a:cubicBezTo>
                    <a:cubicBezTo>
                      <a:pt x="11" y="203"/>
                      <a:pt x="6" y="200"/>
                      <a:pt x="8" y="199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6" y="198"/>
                      <a:pt x="10" y="199"/>
                      <a:pt x="7" y="197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6" y="196"/>
                      <a:pt x="12" y="197"/>
                      <a:pt x="10" y="196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8" y="195"/>
                      <a:pt x="10" y="195"/>
                      <a:pt x="10" y="194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0" y="193"/>
                      <a:pt x="12" y="193"/>
                      <a:pt x="9" y="192"/>
                    </a:cubicBezTo>
                    <a:cubicBezTo>
                      <a:pt x="12" y="192"/>
                      <a:pt x="10" y="193"/>
                      <a:pt x="13" y="194"/>
                    </a:cubicBezTo>
                    <a:cubicBezTo>
                      <a:pt x="12" y="191"/>
                      <a:pt x="12" y="189"/>
                      <a:pt x="13" y="186"/>
                    </a:cubicBezTo>
                    <a:cubicBezTo>
                      <a:pt x="13" y="184"/>
                      <a:pt x="14" y="182"/>
                      <a:pt x="15" y="180"/>
                    </a:cubicBezTo>
                    <a:cubicBezTo>
                      <a:pt x="16" y="180"/>
                      <a:pt x="17" y="180"/>
                      <a:pt x="18" y="180"/>
                    </a:cubicBezTo>
                    <a:cubicBezTo>
                      <a:pt x="18" y="179"/>
                      <a:pt x="18" y="178"/>
                      <a:pt x="17" y="177"/>
                    </a:cubicBezTo>
                    <a:cubicBezTo>
                      <a:pt x="17" y="178"/>
                      <a:pt x="18" y="178"/>
                      <a:pt x="18" y="177"/>
                    </a:cubicBezTo>
                    <a:cubicBezTo>
                      <a:pt x="20" y="177"/>
                      <a:pt x="16" y="175"/>
                      <a:pt x="17" y="175"/>
                    </a:cubicBezTo>
                    <a:cubicBezTo>
                      <a:pt x="18" y="176"/>
                      <a:pt x="19" y="176"/>
                      <a:pt x="20" y="176"/>
                    </a:cubicBezTo>
                    <a:cubicBezTo>
                      <a:pt x="18" y="175"/>
                      <a:pt x="19" y="174"/>
                      <a:pt x="18" y="173"/>
                    </a:cubicBezTo>
                    <a:cubicBezTo>
                      <a:pt x="19" y="173"/>
                      <a:pt x="19" y="174"/>
                      <a:pt x="20" y="174"/>
                    </a:cubicBezTo>
                    <a:cubicBezTo>
                      <a:pt x="18" y="172"/>
                      <a:pt x="21" y="172"/>
                      <a:pt x="20" y="171"/>
                    </a:cubicBezTo>
                    <a:cubicBezTo>
                      <a:pt x="21" y="172"/>
                      <a:pt x="21" y="172"/>
                      <a:pt x="21" y="172"/>
                    </a:cubicBezTo>
                    <a:cubicBezTo>
                      <a:pt x="23" y="171"/>
                      <a:pt x="18" y="170"/>
                      <a:pt x="19" y="170"/>
                    </a:cubicBezTo>
                    <a:cubicBezTo>
                      <a:pt x="20" y="170"/>
                      <a:pt x="20" y="170"/>
                      <a:pt x="21" y="170"/>
                    </a:cubicBezTo>
                    <a:cubicBezTo>
                      <a:pt x="19" y="168"/>
                      <a:pt x="20" y="167"/>
                      <a:pt x="20" y="166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20" y="165"/>
                      <a:pt x="22" y="164"/>
                      <a:pt x="21" y="162"/>
                    </a:cubicBezTo>
                    <a:cubicBezTo>
                      <a:pt x="22" y="162"/>
                      <a:pt x="25" y="164"/>
                      <a:pt x="25" y="162"/>
                    </a:cubicBezTo>
                    <a:cubicBezTo>
                      <a:pt x="22" y="161"/>
                      <a:pt x="24" y="160"/>
                      <a:pt x="20" y="159"/>
                    </a:cubicBezTo>
                    <a:cubicBezTo>
                      <a:pt x="21" y="158"/>
                      <a:pt x="23" y="157"/>
                      <a:pt x="22" y="156"/>
                    </a:cubicBezTo>
                    <a:cubicBezTo>
                      <a:pt x="23" y="157"/>
                      <a:pt x="27" y="157"/>
                      <a:pt x="26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30" y="159"/>
                      <a:pt x="28" y="159"/>
                      <a:pt x="30" y="159"/>
                    </a:cubicBezTo>
                    <a:cubicBezTo>
                      <a:pt x="30" y="159"/>
                      <a:pt x="29" y="157"/>
                      <a:pt x="30" y="157"/>
                    </a:cubicBezTo>
                    <a:cubicBezTo>
                      <a:pt x="28" y="155"/>
                      <a:pt x="25" y="153"/>
                      <a:pt x="25" y="151"/>
                    </a:cubicBezTo>
                    <a:cubicBezTo>
                      <a:pt x="26" y="152"/>
                      <a:pt x="29" y="153"/>
                      <a:pt x="29" y="153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8"/>
                      <a:pt x="26" y="150"/>
                      <a:pt x="26" y="149"/>
                    </a:cubicBezTo>
                    <a:cubicBezTo>
                      <a:pt x="25" y="148"/>
                      <a:pt x="24" y="148"/>
                      <a:pt x="24" y="147"/>
                    </a:cubicBezTo>
                    <a:cubicBezTo>
                      <a:pt x="24" y="147"/>
                      <a:pt x="24" y="145"/>
                      <a:pt x="27" y="147"/>
                    </a:cubicBezTo>
                    <a:cubicBezTo>
                      <a:pt x="28" y="147"/>
                      <a:pt x="27" y="148"/>
                      <a:pt x="29" y="148"/>
                    </a:cubicBezTo>
                    <a:cubicBezTo>
                      <a:pt x="29" y="147"/>
                      <a:pt x="28" y="146"/>
                      <a:pt x="28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5"/>
                      <a:pt x="28" y="144"/>
                      <a:pt x="26" y="143"/>
                    </a:cubicBezTo>
                    <a:cubicBezTo>
                      <a:pt x="26" y="144"/>
                      <a:pt x="28" y="144"/>
                      <a:pt x="27" y="144"/>
                    </a:cubicBezTo>
                    <a:cubicBezTo>
                      <a:pt x="25" y="143"/>
                      <a:pt x="25" y="142"/>
                      <a:pt x="25" y="141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6" y="140"/>
                      <a:pt x="25" y="139"/>
                      <a:pt x="25" y="137"/>
                    </a:cubicBezTo>
                    <a:cubicBezTo>
                      <a:pt x="23" y="136"/>
                      <a:pt x="27" y="139"/>
                      <a:pt x="26" y="139"/>
                    </a:cubicBezTo>
                    <a:cubicBezTo>
                      <a:pt x="29" y="138"/>
                      <a:pt x="25" y="134"/>
                      <a:pt x="29" y="134"/>
                    </a:cubicBezTo>
                    <a:cubicBezTo>
                      <a:pt x="29" y="135"/>
                      <a:pt x="26" y="133"/>
                      <a:pt x="27" y="134"/>
                    </a:cubicBezTo>
                    <a:cubicBezTo>
                      <a:pt x="27" y="133"/>
                      <a:pt x="29" y="134"/>
                      <a:pt x="29" y="133"/>
                    </a:cubicBezTo>
                    <a:cubicBezTo>
                      <a:pt x="30" y="134"/>
                      <a:pt x="29" y="132"/>
                      <a:pt x="29" y="132"/>
                    </a:cubicBezTo>
                    <a:cubicBezTo>
                      <a:pt x="28" y="131"/>
                      <a:pt x="29" y="132"/>
                      <a:pt x="29" y="132"/>
                    </a:cubicBezTo>
                    <a:cubicBezTo>
                      <a:pt x="29" y="131"/>
                      <a:pt x="28" y="128"/>
                      <a:pt x="31" y="127"/>
                    </a:cubicBezTo>
                    <a:cubicBezTo>
                      <a:pt x="30" y="127"/>
                      <a:pt x="28" y="125"/>
                      <a:pt x="28" y="124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6"/>
                      <a:pt x="31" y="124"/>
                      <a:pt x="32" y="125"/>
                    </a:cubicBezTo>
                    <a:cubicBezTo>
                      <a:pt x="30" y="123"/>
                      <a:pt x="33" y="129"/>
                      <a:pt x="31" y="127"/>
                    </a:cubicBezTo>
                    <a:cubicBezTo>
                      <a:pt x="33" y="127"/>
                      <a:pt x="29" y="124"/>
                      <a:pt x="32" y="125"/>
                    </a:cubicBezTo>
                    <a:cubicBezTo>
                      <a:pt x="32" y="125"/>
                      <a:pt x="30" y="123"/>
                      <a:pt x="32" y="123"/>
                    </a:cubicBezTo>
                    <a:cubicBezTo>
                      <a:pt x="32" y="123"/>
                      <a:pt x="35" y="125"/>
                      <a:pt x="35" y="124"/>
                    </a:cubicBezTo>
                    <a:cubicBezTo>
                      <a:pt x="35" y="123"/>
                      <a:pt x="34" y="124"/>
                      <a:pt x="34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1" y="121"/>
                      <a:pt x="34" y="121"/>
                      <a:pt x="32" y="120"/>
                    </a:cubicBezTo>
                    <a:cubicBezTo>
                      <a:pt x="33" y="121"/>
                      <a:pt x="31" y="118"/>
                      <a:pt x="35" y="120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5" y="119"/>
                      <a:pt x="34" y="118"/>
                    </a:cubicBezTo>
                    <a:cubicBezTo>
                      <a:pt x="34" y="118"/>
                      <a:pt x="35" y="119"/>
                      <a:pt x="35" y="119"/>
                    </a:cubicBezTo>
                    <a:cubicBezTo>
                      <a:pt x="31" y="117"/>
                      <a:pt x="36" y="118"/>
                      <a:pt x="33" y="116"/>
                    </a:cubicBezTo>
                    <a:cubicBezTo>
                      <a:pt x="35" y="116"/>
                      <a:pt x="34" y="114"/>
                      <a:pt x="37" y="114"/>
                    </a:cubicBezTo>
                    <a:cubicBezTo>
                      <a:pt x="36" y="113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8" y="113"/>
                    </a:cubicBezTo>
                    <a:cubicBezTo>
                      <a:pt x="39" y="113"/>
                      <a:pt x="38" y="112"/>
                      <a:pt x="38" y="111"/>
                    </a:cubicBezTo>
                    <a:cubicBezTo>
                      <a:pt x="38" y="112"/>
                      <a:pt x="40" y="111"/>
                      <a:pt x="42" y="112"/>
                    </a:cubicBezTo>
                    <a:cubicBezTo>
                      <a:pt x="41" y="110"/>
                      <a:pt x="39" y="109"/>
                      <a:pt x="38" y="109"/>
                    </a:cubicBezTo>
                    <a:cubicBezTo>
                      <a:pt x="42" y="110"/>
                      <a:pt x="37" y="106"/>
                      <a:pt x="40" y="107"/>
                    </a:cubicBezTo>
                    <a:cubicBezTo>
                      <a:pt x="41" y="107"/>
                      <a:pt x="42" y="109"/>
                      <a:pt x="43" y="108"/>
                    </a:cubicBezTo>
                    <a:cubicBezTo>
                      <a:pt x="47" y="110"/>
                      <a:pt x="41" y="106"/>
                      <a:pt x="43" y="106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5"/>
                      <a:pt x="39" y="102"/>
                      <a:pt x="42" y="104"/>
                    </a:cubicBezTo>
                    <a:cubicBezTo>
                      <a:pt x="41" y="103"/>
                      <a:pt x="44" y="103"/>
                      <a:pt x="41" y="101"/>
                    </a:cubicBezTo>
                    <a:cubicBezTo>
                      <a:pt x="44" y="101"/>
                      <a:pt x="41" y="97"/>
                      <a:pt x="47" y="99"/>
                    </a:cubicBezTo>
                    <a:cubicBezTo>
                      <a:pt x="47" y="98"/>
                      <a:pt x="48" y="98"/>
                      <a:pt x="46" y="97"/>
                    </a:cubicBezTo>
                    <a:cubicBezTo>
                      <a:pt x="44" y="96"/>
                      <a:pt x="47" y="98"/>
                      <a:pt x="46" y="98"/>
                    </a:cubicBezTo>
                    <a:cubicBezTo>
                      <a:pt x="46" y="97"/>
                      <a:pt x="45" y="97"/>
                      <a:pt x="45" y="97"/>
                    </a:cubicBezTo>
                    <a:cubicBezTo>
                      <a:pt x="46" y="97"/>
                      <a:pt x="46" y="96"/>
                      <a:pt x="48" y="98"/>
                    </a:cubicBezTo>
                    <a:cubicBezTo>
                      <a:pt x="51" y="98"/>
                      <a:pt x="44" y="94"/>
                      <a:pt x="46" y="93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1"/>
                      <a:pt x="49" y="93"/>
                      <a:pt x="51" y="94"/>
                    </a:cubicBezTo>
                    <a:cubicBezTo>
                      <a:pt x="51" y="93"/>
                      <a:pt x="51" y="93"/>
                      <a:pt x="50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1" y="92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3" y="92"/>
                      <a:pt x="53" y="91"/>
                      <a:pt x="53" y="90"/>
                    </a:cubicBezTo>
                    <a:cubicBezTo>
                      <a:pt x="51" y="90"/>
                      <a:pt x="50" y="90"/>
                      <a:pt x="50" y="90"/>
                    </a:cubicBezTo>
                    <a:cubicBezTo>
                      <a:pt x="49" y="89"/>
                      <a:pt x="50" y="89"/>
                      <a:pt x="49" y="88"/>
                    </a:cubicBezTo>
                    <a:cubicBezTo>
                      <a:pt x="51" y="90"/>
                      <a:pt x="51" y="88"/>
                      <a:pt x="51" y="88"/>
                    </a:cubicBezTo>
                    <a:cubicBezTo>
                      <a:pt x="52" y="88"/>
                      <a:pt x="50" y="86"/>
                      <a:pt x="50" y="86"/>
                    </a:cubicBezTo>
                    <a:cubicBezTo>
                      <a:pt x="51" y="87"/>
                      <a:pt x="50" y="86"/>
                      <a:pt x="52" y="87"/>
                    </a:cubicBezTo>
                    <a:cubicBezTo>
                      <a:pt x="52" y="87"/>
                      <a:pt x="50" y="87"/>
                      <a:pt x="51" y="87"/>
                    </a:cubicBezTo>
                    <a:cubicBezTo>
                      <a:pt x="52" y="88"/>
                      <a:pt x="54" y="89"/>
                      <a:pt x="53" y="87"/>
                    </a:cubicBezTo>
                    <a:cubicBezTo>
                      <a:pt x="52" y="86"/>
                      <a:pt x="49" y="85"/>
                      <a:pt x="51" y="85"/>
                    </a:cubicBezTo>
                    <a:cubicBezTo>
                      <a:pt x="51" y="86"/>
                      <a:pt x="52" y="86"/>
                      <a:pt x="52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5"/>
                      <a:pt x="53" y="86"/>
                      <a:pt x="53" y="86"/>
                    </a:cubicBezTo>
                    <a:cubicBezTo>
                      <a:pt x="51" y="84"/>
                      <a:pt x="53" y="84"/>
                      <a:pt x="51" y="83"/>
                    </a:cubicBezTo>
                    <a:cubicBezTo>
                      <a:pt x="51" y="82"/>
                      <a:pt x="53" y="83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3"/>
                      <a:pt x="54" y="81"/>
                      <a:pt x="53" y="80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3" y="79"/>
                    </a:cubicBezTo>
                    <a:cubicBezTo>
                      <a:pt x="55" y="79"/>
                      <a:pt x="60" y="82"/>
                      <a:pt x="58" y="80"/>
                    </a:cubicBezTo>
                    <a:cubicBezTo>
                      <a:pt x="59" y="80"/>
                      <a:pt x="56" y="77"/>
                      <a:pt x="55" y="77"/>
                    </a:cubicBezTo>
                    <a:cubicBezTo>
                      <a:pt x="56" y="77"/>
                      <a:pt x="54" y="73"/>
                      <a:pt x="58" y="74"/>
                    </a:cubicBezTo>
                    <a:cubicBezTo>
                      <a:pt x="57" y="73"/>
                      <a:pt x="57" y="73"/>
                      <a:pt x="56" y="73"/>
                    </a:cubicBezTo>
                    <a:cubicBezTo>
                      <a:pt x="58" y="71"/>
                      <a:pt x="57" y="68"/>
                      <a:pt x="61" y="68"/>
                    </a:cubicBezTo>
                    <a:cubicBezTo>
                      <a:pt x="61" y="69"/>
                      <a:pt x="63" y="69"/>
                      <a:pt x="64" y="70"/>
                    </a:cubicBezTo>
                    <a:cubicBezTo>
                      <a:pt x="62" y="69"/>
                      <a:pt x="66" y="70"/>
                      <a:pt x="63" y="69"/>
                    </a:cubicBezTo>
                    <a:cubicBezTo>
                      <a:pt x="61" y="68"/>
                      <a:pt x="61" y="67"/>
                      <a:pt x="60" y="67"/>
                    </a:cubicBezTo>
                    <a:cubicBezTo>
                      <a:pt x="60" y="66"/>
                      <a:pt x="61" y="64"/>
                      <a:pt x="62" y="64"/>
                    </a:cubicBezTo>
                    <a:cubicBezTo>
                      <a:pt x="61" y="64"/>
                      <a:pt x="61" y="64"/>
                      <a:pt x="61" y="63"/>
                    </a:cubicBezTo>
                    <a:cubicBezTo>
                      <a:pt x="63" y="65"/>
                      <a:pt x="64" y="64"/>
                      <a:pt x="64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1" y="60"/>
                      <a:pt x="63" y="61"/>
                    </a:cubicBezTo>
                    <a:cubicBezTo>
                      <a:pt x="63" y="61"/>
                      <a:pt x="64" y="62"/>
                      <a:pt x="64" y="62"/>
                    </a:cubicBezTo>
                    <a:cubicBezTo>
                      <a:pt x="64" y="60"/>
                      <a:pt x="62" y="58"/>
                      <a:pt x="64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6" y="57"/>
                      <a:pt x="67" y="57"/>
                      <a:pt x="69" y="57"/>
                    </a:cubicBezTo>
                    <a:cubicBezTo>
                      <a:pt x="65" y="53"/>
                      <a:pt x="67" y="50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68" y="47"/>
                      <a:pt x="69" y="47"/>
                    </a:cubicBezTo>
                    <a:cubicBezTo>
                      <a:pt x="70" y="48"/>
                      <a:pt x="72" y="48"/>
                      <a:pt x="73" y="49"/>
                    </a:cubicBezTo>
                    <a:cubicBezTo>
                      <a:pt x="75" y="49"/>
                      <a:pt x="71" y="47"/>
                      <a:pt x="71" y="46"/>
                    </a:cubicBezTo>
                    <a:cubicBezTo>
                      <a:pt x="70" y="45"/>
                      <a:pt x="72" y="47"/>
                      <a:pt x="70" y="46"/>
                    </a:cubicBezTo>
                    <a:cubicBezTo>
                      <a:pt x="70" y="45"/>
                      <a:pt x="72" y="45"/>
                      <a:pt x="70" y="44"/>
                    </a:cubicBezTo>
                    <a:cubicBezTo>
                      <a:pt x="71" y="44"/>
                      <a:pt x="72" y="45"/>
                      <a:pt x="73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6"/>
                      <a:pt x="76" y="49"/>
                      <a:pt x="80" y="51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3" y="51"/>
                      <a:pt x="82" y="53"/>
                      <a:pt x="84" y="52"/>
                    </a:cubicBezTo>
                    <a:cubicBezTo>
                      <a:pt x="83" y="51"/>
                      <a:pt x="80" y="48"/>
                      <a:pt x="78" y="48"/>
                    </a:cubicBezTo>
                    <a:cubicBezTo>
                      <a:pt x="79" y="47"/>
                      <a:pt x="73" y="44"/>
                      <a:pt x="74" y="43"/>
                    </a:cubicBezTo>
                    <a:cubicBezTo>
                      <a:pt x="76" y="44"/>
                      <a:pt x="74" y="44"/>
                      <a:pt x="76" y="45"/>
                    </a:cubicBezTo>
                    <a:cubicBezTo>
                      <a:pt x="78" y="46"/>
                      <a:pt x="76" y="44"/>
                      <a:pt x="77" y="44"/>
                    </a:cubicBezTo>
                    <a:cubicBezTo>
                      <a:pt x="75" y="44"/>
                      <a:pt x="73" y="42"/>
                      <a:pt x="73" y="41"/>
                    </a:cubicBezTo>
                    <a:cubicBezTo>
                      <a:pt x="75" y="41"/>
                      <a:pt x="75" y="43"/>
                      <a:pt x="76" y="42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0" y="38"/>
                      <a:pt x="74" y="39"/>
                      <a:pt x="72" y="37"/>
                    </a:cubicBezTo>
                    <a:cubicBezTo>
                      <a:pt x="74" y="39"/>
                      <a:pt x="76" y="41"/>
                      <a:pt x="78" y="41"/>
                    </a:cubicBezTo>
                    <a:cubicBezTo>
                      <a:pt x="76" y="40"/>
                      <a:pt x="76" y="38"/>
                      <a:pt x="73" y="37"/>
                    </a:cubicBezTo>
                    <a:cubicBezTo>
                      <a:pt x="74" y="37"/>
                      <a:pt x="75" y="38"/>
                      <a:pt x="76" y="39"/>
                    </a:cubicBezTo>
                    <a:cubicBezTo>
                      <a:pt x="78" y="39"/>
                      <a:pt x="73" y="35"/>
                      <a:pt x="78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7" y="37"/>
                      <a:pt x="78" y="37"/>
                    </a:cubicBezTo>
                    <a:cubicBezTo>
                      <a:pt x="79" y="37"/>
                      <a:pt x="76" y="34"/>
                      <a:pt x="80" y="36"/>
                    </a:cubicBezTo>
                    <a:cubicBezTo>
                      <a:pt x="79" y="35"/>
                      <a:pt x="80" y="34"/>
                      <a:pt x="78" y="33"/>
                    </a:cubicBezTo>
                    <a:cubicBezTo>
                      <a:pt x="76" y="33"/>
                      <a:pt x="79" y="35"/>
                      <a:pt x="76" y="34"/>
                    </a:cubicBezTo>
                    <a:cubicBezTo>
                      <a:pt x="78" y="35"/>
                      <a:pt x="76" y="33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6" y="32"/>
                      <a:pt x="77" y="32"/>
                      <a:pt x="76" y="31"/>
                    </a:cubicBezTo>
                    <a:cubicBezTo>
                      <a:pt x="76" y="31"/>
                      <a:pt x="77" y="32"/>
                      <a:pt x="77" y="3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9"/>
                      <a:pt x="79" y="32"/>
                      <a:pt x="79" y="31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2" y="33"/>
                      <a:pt x="82" y="32"/>
                    </a:cubicBezTo>
                    <a:cubicBezTo>
                      <a:pt x="80" y="31"/>
                      <a:pt x="78" y="29"/>
                      <a:pt x="77" y="28"/>
                    </a:cubicBezTo>
                    <a:cubicBezTo>
                      <a:pt x="77" y="27"/>
                      <a:pt x="79" y="29"/>
                      <a:pt x="78" y="28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30"/>
                      <a:pt x="82" y="31"/>
                      <a:pt x="83" y="30"/>
                    </a:cubicBezTo>
                    <a:cubicBezTo>
                      <a:pt x="82" y="29"/>
                      <a:pt x="80" y="27"/>
                      <a:pt x="79" y="27"/>
                    </a:cubicBezTo>
                    <a:cubicBezTo>
                      <a:pt x="79" y="27"/>
                      <a:pt x="81" y="27"/>
                      <a:pt x="82" y="28"/>
                    </a:cubicBezTo>
                    <a:cubicBezTo>
                      <a:pt x="81" y="27"/>
                      <a:pt x="80" y="27"/>
                      <a:pt x="79" y="26"/>
                    </a:cubicBezTo>
                    <a:cubicBezTo>
                      <a:pt x="80" y="26"/>
                      <a:pt x="82" y="26"/>
                      <a:pt x="84" y="27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9" y="31"/>
                      <a:pt x="89" y="30"/>
                      <a:pt x="91" y="32"/>
                    </a:cubicBezTo>
                    <a:cubicBezTo>
                      <a:pt x="92" y="32"/>
                      <a:pt x="91" y="31"/>
                      <a:pt x="91" y="30"/>
                    </a:cubicBezTo>
                    <a:cubicBezTo>
                      <a:pt x="86" y="29"/>
                      <a:pt x="86" y="26"/>
                      <a:pt x="83" y="24"/>
                    </a:cubicBezTo>
                    <a:cubicBezTo>
                      <a:pt x="82" y="22"/>
                      <a:pt x="92" y="28"/>
                      <a:pt x="87" y="24"/>
                    </a:cubicBezTo>
                    <a:cubicBezTo>
                      <a:pt x="86" y="23"/>
                      <a:pt x="84" y="21"/>
                      <a:pt x="84" y="22"/>
                    </a:cubicBezTo>
                    <a:cubicBezTo>
                      <a:pt x="85" y="22"/>
                      <a:pt x="81" y="20"/>
                      <a:pt x="83" y="20"/>
                    </a:cubicBezTo>
                    <a:cubicBezTo>
                      <a:pt x="84" y="21"/>
                      <a:pt x="87" y="21"/>
                      <a:pt x="88" y="23"/>
                    </a:cubicBezTo>
                    <a:cubicBezTo>
                      <a:pt x="87" y="23"/>
                      <a:pt x="87" y="23"/>
                      <a:pt x="87" y="24"/>
                    </a:cubicBezTo>
                    <a:cubicBezTo>
                      <a:pt x="89" y="24"/>
                      <a:pt x="91" y="26"/>
                      <a:pt x="91" y="25"/>
                    </a:cubicBezTo>
                    <a:cubicBezTo>
                      <a:pt x="91" y="25"/>
                      <a:pt x="92" y="24"/>
                      <a:pt x="90" y="23"/>
                    </a:cubicBezTo>
                    <a:cubicBezTo>
                      <a:pt x="88" y="22"/>
                      <a:pt x="90" y="24"/>
                      <a:pt x="88" y="22"/>
                    </a:cubicBezTo>
                    <a:cubicBezTo>
                      <a:pt x="88" y="21"/>
                      <a:pt x="91" y="23"/>
                      <a:pt x="88" y="20"/>
                    </a:cubicBezTo>
                    <a:cubicBezTo>
                      <a:pt x="87" y="21"/>
                      <a:pt x="85" y="19"/>
                      <a:pt x="84" y="19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3" y="16"/>
                      <a:pt x="84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9" y="18"/>
                      <a:pt x="85" y="18"/>
                      <a:pt x="88" y="20"/>
                    </a:cubicBezTo>
                    <a:cubicBezTo>
                      <a:pt x="89" y="19"/>
                      <a:pt x="87" y="18"/>
                      <a:pt x="89" y="18"/>
                    </a:cubicBezTo>
                    <a:cubicBezTo>
                      <a:pt x="89" y="18"/>
                      <a:pt x="89" y="18"/>
                      <a:pt x="89" y="19"/>
                    </a:cubicBezTo>
                    <a:cubicBezTo>
                      <a:pt x="89" y="19"/>
                      <a:pt x="94" y="21"/>
                      <a:pt x="92" y="19"/>
                    </a:cubicBezTo>
                    <a:cubicBezTo>
                      <a:pt x="91" y="17"/>
                      <a:pt x="91" y="18"/>
                      <a:pt x="90" y="17"/>
                    </a:cubicBezTo>
                    <a:cubicBezTo>
                      <a:pt x="90" y="15"/>
                      <a:pt x="89" y="14"/>
                      <a:pt x="89" y="13"/>
                    </a:cubicBezTo>
                    <a:cubicBezTo>
                      <a:pt x="92" y="15"/>
                      <a:pt x="90" y="12"/>
                      <a:pt x="92" y="15"/>
                    </a:cubicBezTo>
                    <a:cubicBezTo>
                      <a:pt x="90" y="14"/>
                      <a:pt x="90" y="16"/>
                      <a:pt x="92" y="18"/>
                    </a:cubicBezTo>
                    <a:cubicBezTo>
                      <a:pt x="95" y="19"/>
                      <a:pt x="91" y="18"/>
                      <a:pt x="94" y="21"/>
                    </a:cubicBezTo>
                    <a:cubicBezTo>
                      <a:pt x="95" y="20"/>
                      <a:pt x="98" y="22"/>
                      <a:pt x="100" y="23"/>
                    </a:cubicBezTo>
                    <a:cubicBezTo>
                      <a:pt x="100" y="23"/>
                      <a:pt x="99" y="22"/>
                      <a:pt x="99" y="22"/>
                    </a:cubicBezTo>
                    <a:cubicBezTo>
                      <a:pt x="97" y="20"/>
                      <a:pt x="97" y="21"/>
                      <a:pt x="95" y="20"/>
                    </a:cubicBezTo>
                    <a:cubicBezTo>
                      <a:pt x="96" y="19"/>
                      <a:pt x="96" y="17"/>
                      <a:pt x="94" y="15"/>
                    </a:cubicBezTo>
                    <a:cubicBezTo>
                      <a:pt x="95" y="16"/>
                      <a:pt x="97" y="17"/>
                      <a:pt x="97" y="18"/>
                    </a:cubicBezTo>
                    <a:cubicBezTo>
                      <a:pt x="97" y="16"/>
                      <a:pt x="99" y="15"/>
                      <a:pt x="100" y="14"/>
                    </a:cubicBezTo>
                    <a:cubicBezTo>
                      <a:pt x="96" y="13"/>
                      <a:pt x="100" y="12"/>
                      <a:pt x="97" y="11"/>
                    </a:cubicBezTo>
                    <a:cubicBezTo>
                      <a:pt x="96" y="11"/>
                      <a:pt x="93" y="10"/>
                      <a:pt x="92" y="9"/>
                    </a:cubicBezTo>
                    <a:cubicBezTo>
                      <a:pt x="93" y="9"/>
                      <a:pt x="93" y="10"/>
                      <a:pt x="94" y="10"/>
                    </a:cubicBezTo>
                    <a:cubicBezTo>
                      <a:pt x="93" y="9"/>
                      <a:pt x="98" y="11"/>
                      <a:pt x="95" y="9"/>
                    </a:cubicBezTo>
                    <a:cubicBezTo>
                      <a:pt x="95" y="11"/>
                      <a:pt x="99" y="12"/>
                      <a:pt x="101" y="14"/>
                    </a:cubicBezTo>
                    <a:cubicBezTo>
                      <a:pt x="100" y="12"/>
                      <a:pt x="103" y="15"/>
                      <a:pt x="103" y="14"/>
                    </a:cubicBezTo>
                    <a:cubicBezTo>
                      <a:pt x="103" y="12"/>
                      <a:pt x="102" y="11"/>
                      <a:pt x="102" y="9"/>
                    </a:cubicBezTo>
                    <a:cubicBezTo>
                      <a:pt x="105" y="10"/>
                      <a:pt x="104" y="7"/>
                      <a:pt x="104" y="6"/>
                    </a:cubicBezTo>
                    <a:cubicBezTo>
                      <a:pt x="106" y="6"/>
                      <a:pt x="109" y="8"/>
                      <a:pt x="109" y="8"/>
                    </a:cubicBezTo>
                    <a:cubicBezTo>
                      <a:pt x="110" y="7"/>
                      <a:pt x="106" y="6"/>
                      <a:pt x="108" y="6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12" y="6"/>
                      <a:pt x="108" y="3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4"/>
                    </a:cubicBezTo>
                    <a:cubicBezTo>
                      <a:pt x="111" y="5"/>
                      <a:pt x="112" y="5"/>
                      <a:pt x="113" y="6"/>
                    </a:cubicBezTo>
                    <a:cubicBezTo>
                      <a:pt x="115" y="7"/>
                      <a:pt x="113" y="5"/>
                      <a:pt x="113" y="4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3" y="1"/>
                      <a:pt x="113" y="0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6" y="1"/>
                      <a:pt x="117" y="1"/>
                      <a:pt x="116" y="0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118" y="4"/>
                      <a:pt x="117" y="2"/>
                      <a:pt x="115" y="2"/>
                    </a:cubicBezTo>
                    <a:cubicBezTo>
                      <a:pt x="114" y="1"/>
                      <a:pt x="114" y="2"/>
                      <a:pt x="115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7" y="4"/>
                      <a:pt x="117" y="4"/>
                      <a:pt x="118" y="5"/>
                    </a:cubicBezTo>
                    <a:cubicBezTo>
                      <a:pt x="118" y="5"/>
                      <a:pt x="119" y="5"/>
                      <a:pt x="118" y="5"/>
                    </a:cubicBezTo>
                    <a:cubicBezTo>
                      <a:pt x="119" y="6"/>
                      <a:pt x="119" y="7"/>
                      <a:pt x="119" y="7"/>
                    </a:cubicBezTo>
                    <a:cubicBezTo>
                      <a:pt x="118" y="6"/>
                      <a:pt x="117" y="7"/>
                      <a:pt x="117" y="6"/>
                    </a:cubicBezTo>
                    <a:cubicBezTo>
                      <a:pt x="119" y="7"/>
                      <a:pt x="119" y="8"/>
                      <a:pt x="118" y="9"/>
                    </a:cubicBezTo>
                    <a:cubicBezTo>
                      <a:pt x="115" y="8"/>
                      <a:pt x="119" y="11"/>
                      <a:pt x="117" y="12"/>
                    </a:cubicBezTo>
                    <a:cubicBezTo>
                      <a:pt x="115" y="10"/>
                      <a:pt x="114" y="9"/>
                      <a:pt x="113" y="7"/>
                    </a:cubicBezTo>
                    <a:cubicBezTo>
                      <a:pt x="112" y="7"/>
                      <a:pt x="113" y="8"/>
                      <a:pt x="112" y="8"/>
                    </a:cubicBezTo>
                    <a:cubicBezTo>
                      <a:pt x="113" y="9"/>
                      <a:pt x="115" y="11"/>
                      <a:pt x="116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3"/>
                      <a:pt x="117" y="14"/>
                      <a:pt x="116" y="15"/>
                    </a:cubicBezTo>
                    <a:cubicBezTo>
                      <a:pt x="114" y="16"/>
                      <a:pt x="113" y="17"/>
                      <a:pt x="112" y="19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4" y="20"/>
                      <a:pt x="111" y="21"/>
                      <a:pt x="112" y="22"/>
                    </a:cubicBezTo>
                    <a:cubicBezTo>
                      <a:pt x="109" y="23"/>
                      <a:pt x="111" y="27"/>
                      <a:pt x="108" y="26"/>
                    </a:cubicBezTo>
                    <a:cubicBezTo>
                      <a:pt x="107" y="29"/>
                      <a:pt x="107" y="32"/>
                      <a:pt x="105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4"/>
                      <a:pt x="101" y="32"/>
                      <a:pt x="101" y="33"/>
                    </a:cubicBezTo>
                    <a:cubicBezTo>
                      <a:pt x="103" y="33"/>
                      <a:pt x="103" y="35"/>
                      <a:pt x="104" y="36"/>
                    </a:cubicBezTo>
                    <a:cubicBezTo>
                      <a:pt x="102" y="36"/>
                      <a:pt x="103" y="39"/>
                      <a:pt x="104" y="41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4" y="43"/>
                      <a:pt x="101" y="43"/>
                      <a:pt x="100" y="44"/>
                    </a:cubicBezTo>
                    <a:cubicBezTo>
                      <a:pt x="99" y="43"/>
                      <a:pt x="97" y="43"/>
                      <a:pt x="97" y="43"/>
                    </a:cubicBezTo>
                    <a:cubicBezTo>
                      <a:pt x="99" y="46"/>
                      <a:pt x="99" y="46"/>
                      <a:pt x="100" y="48"/>
                    </a:cubicBezTo>
                    <a:cubicBezTo>
                      <a:pt x="99" y="49"/>
                      <a:pt x="98" y="50"/>
                      <a:pt x="96" y="50"/>
                    </a:cubicBezTo>
                    <a:cubicBezTo>
                      <a:pt x="98" y="55"/>
                      <a:pt x="94" y="57"/>
                      <a:pt x="94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4" y="66"/>
                      <a:pt x="88" y="67"/>
                      <a:pt x="89" y="71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4" y="69"/>
                      <a:pt x="85" y="71"/>
                      <a:pt x="88" y="72"/>
                    </a:cubicBezTo>
                    <a:cubicBezTo>
                      <a:pt x="86" y="72"/>
                      <a:pt x="88" y="75"/>
                      <a:pt x="85" y="74"/>
                    </a:cubicBezTo>
                    <a:cubicBezTo>
                      <a:pt x="84" y="74"/>
                      <a:pt x="86" y="76"/>
                      <a:pt x="86" y="77"/>
                    </a:cubicBezTo>
                    <a:cubicBezTo>
                      <a:pt x="84" y="78"/>
                      <a:pt x="84" y="78"/>
                      <a:pt x="83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3" y="79"/>
                      <a:pt x="82" y="79"/>
                      <a:pt x="81" y="79"/>
                    </a:cubicBezTo>
                    <a:cubicBezTo>
                      <a:pt x="82" y="80"/>
                      <a:pt x="79" y="80"/>
                      <a:pt x="84" y="82"/>
                    </a:cubicBezTo>
                    <a:cubicBezTo>
                      <a:pt x="80" y="83"/>
                      <a:pt x="83" y="87"/>
                      <a:pt x="79" y="87"/>
                    </a:cubicBezTo>
                    <a:cubicBezTo>
                      <a:pt x="80" y="87"/>
                      <a:pt x="80" y="88"/>
                      <a:pt x="81" y="89"/>
                    </a:cubicBezTo>
                    <a:cubicBezTo>
                      <a:pt x="80" y="90"/>
                      <a:pt x="77" y="90"/>
                      <a:pt x="78" y="93"/>
                    </a:cubicBezTo>
                    <a:cubicBezTo>
                      <a:pt x="77" y="92"/>
                      <a:pt x="76" y="91"/>
                      <a:pt x="76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78" y="97"/>
                      <a:pt x="73" y="97"/>
                      <a:pt x="72" y="99"/>
                    </a:cubicBezTo>
                    <a:cubicBezTo>
                      <a:pt x="72" y="104"/>
                      <a:pt x="69" y="108"/>
                      <a:pt x="67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4"/>
                      <a:pt x="61" y="112"/>
                      <a:pt x="65" y="116"/>
                    </a:cubicBezTo>
                    <a:cubicBezTo>
                      <a:pt x="65" y="116"/>
                      <a:pt x="64" y="117"/>
                      <a:pt x="63" y="116"/>
                    </a:cubicBezTo>
                    <a:cubicBezTo>
                      <a:pt x="65" y="118"/>
                      <a:pt x="60" y="117"/>
                      <a:pt x="61" y="120"/>
                    </a:cubicBezTo>
                    <a:cubicBezTo>
                      <a:pt x="62" y="120"/>
                      <a:pt x="62" y="120"/>
                      <a:pt x="61" y="119"/>
                    </a:cubicBezTo>
                    <a:cubicBezTo>
                      <a:pt x="59" y="120"/>
                      <a:pt x="60" y="123"/>
                      <a:pt x="58" y="123"/>
                    </a:cubicBezTo>
                    <a:cubicBezTo>
                      <a:pt x="58" y="123"/>
                      <a:pt x="58" y="122"/>
                      <a:pt x="57" y="122"/>
                    </a:cubicBezTo>
                    <a:cubicBezTo>
                      <a:pt x="55" y="122"/>
                      <a:pt x="59" y="125"/>
                      <a:pt x="55" y="123"/>
                    </a:cubicBezTo>
                    <a:cubicBezTo>
                      <a:pt x="55" y="124"/>
                      <a:pt x="57" y="125"/>
                      <a:pt x="57" y="124"/>
                    </a:cubicBezTo>
                    <a:cubicBezTo>
                      <a:pt x="54" y="127"/>
                      <a:pt x="55" y="132"/>
                      <a:pt x="54" y="136"/>
                    </a:cubicBezTo>
                    <a:cubicBezTo>
                      <a:pt x="50" y="137"/>
                      <a:pt x="47" y="133"/>
                      <a:pt x="49" y="136"/>
                    </a:cubicBezTo>
                    <a:cubicBezTo>
                      <a:pt x="48" y="136"/>
                      <a:pt x="50" y="137"/>
                      <a:pt x="50" y="137"/>
                    </a:cubicBezTo>
                    <a:cubicBezTo>
                      <a:pt x="50" y="138"/>
                      <a:pt x="45" y="136"/>
                      <a:pt x="46" y="137"/>
                    </a:cubicBezTo>
                    <a:cubicBezTo>
                      <a:pt x="49" y="138"/>
                      <a:pt x="48" y="138"/>
                      <a:pt x="49" y="139"/>
                    </a:cubicBezTo>
                    <a:cubicBezTo>
                      <a:pt x="47" y="140"/>
                      <a:pt x="44" y="139"/>
                      <a:pt x="46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7" y="144"/>
                      <a:pt x="45" y="144"/>
                      <a:pt x="48" y="147"/>
                    </a:cubicBezTo>
                    <a:cubicBezTo>
                      <a:pt x="47" y="152"/>
                      <a:pt x="46" y="156"/>
                      <a:pt x="45" y="160"/>
                    </a:cubicBezTo>
                    <a:cubicBezTo>
                      <a:pt x="44" y="164"/>
                      <a:pt x="43" y="168"/>
                      <a:pt x="42" y="172"/>
                    </a:cubicBezTo>
                    <a:cubicBezTo>
                      <a:pt x="41" y="174"/>
                      <a:pt x="40" y="176"/>
                      <a:pt x="39" y="178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7"/>
                      <a:pt x="34" y="191"/>
                      <a:pt x="32" y="195"/>
                    </a:cubicBezTo>
                    <a:cubicBezTo>
                      <a:pt x="28" y="195"/>
                      <a:pt x="28" y="196"/>
                      <a:pt x="29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30" y="199"/>
                      <a:pt x="27" y="199"/>
                      <a:pt x="30" y="200"/>
                    </a:cubicBezTo>
                    <a:cubicBezTo>
                      <a:pt x="29" y="203"/>
                      <a:pt x="29" y="206"/>
                      <a:pt x="28" y="209"/>
                    </a:cubicBezTo>
                    <a:cubicBezTo>
                      <a:pt x="28" y="208"/>
                      <a:pt x="25" y="208"/>
                      <a:pt x="25" y="208"/>
                    </a:cubicBezTo>
                    <a:cubicBezTo>
                      <a:pt x="27" y="209"/>
                      <a:pt x="27" y="209"/>
                      <a:pt x="27" y="209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7" y="210"/>
                      <a:pt x="28" y="210"/>
                      <a:pt x="29" y="210"/>
                    </a:cubicBezTo>
                    <a:cubicBezTo>
                      <a:pt x="30" y="218"/>
                      <a:pt x="22" y="224"/>
                      <a:pt x="22" y="232"/>
                    </a:cubicBezTo>
                    <a:cubicBezTo>
                      <a:pt x="21" y="234"/>
                      <a:pt x="21" y="236"/>
                      <a:pt x="22" y="238"/>
                    </a:cubicBezTo>
                    <a:cubicBezTo>
                      <a:pt x="17" y="244"/>
                      <a:pt x="14" y="249"/>
                      <a:pt x="16" y="255"/>
                    </a:cubicBezTo>
                    <a:cubicBezTo>
                      <a:pt x="16" y="255"/>
                      <a:pt x="9" y="254"/>
                      <a:pt x="7" y="2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10">
                <a:extLst>
                  <a:ext uri="{FF2B5EF4-FFF2-40B4-BE49-F238E27FC236}">
                    <a16:creationId xmlns:a16="http://schemas.microsoft.com/office/drawing/2014/main" id="{E2BDE95F-05CB-4D44-85BD-F262D6D03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1946275"/>
                <a:ext cx="1588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11">
                <a:extLst>
                  <a:ext uri="{FF2B5EF4-FFF2-40B4-BE49-F238E27FC236}">
                    <a16:creationId xmlns:a16="http://schemas.microsoft.com/office/drawing/2014/main" id="{B506B0EE-9C28-42D4-A407-01E10807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813" y="1949450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12">
                <a:extLst>
                  <a:ext uri="{FF2B5EF4-FFF2-40B4-BE49-F238E27FC236}">
                    <a16:creationId xmlns:a16="http://schemas.microsoft.com/office/drawing/2014/main" id="{8F1E8F72-E7F6-4344-84A2-200744A3E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949450"/>
                <a:ext cx="1588" cy="1587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13">
                <a:extLst>
                  <a:ext uri="{FF2B5EF4-FFF2-40B4-BE49-F238E27FC236}">
                    <a16:creationId xmlns:a16="http://schemas.microsoft.com/office/drawing/2014/main" id="{13723482-DDB5-4425-B868-B5505ADB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14">
                <a:extLst>
                  <a:ext uri="{FF2B5EF4-FFF2-40B4-BE49-F238E27FC236}">
                    <a16:creationId xmlns:a16="http://schemas.microsoft.com/office/drawing/2014/main" id="{F3461EAD-2A73-4B2F-94B6-152D352A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638" y="1951038"/>
                <a:ext cx="0" cy="1587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2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15">
                <a:extLst>
                  <a:ext uri="{FF2B5EF4-FFF2-40B4-BE49-F238E27FC236}">
                    <a16:creationId xmlns:a16="http://schemas.microsoft.com/office/drawing/2014/main" id="{7D7B8025-5183-47D7-905A-AC14B184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4213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16">
                <a:extLst>
                  <a:ext uri="{FF2B5EF4-FFF2-40B4-BE49-F238E27FC236}">
                    <a16:creationId xmlns:a16="http://schemas.microsoft.com/office/drawing/2014/main" id="{096A1108-76A9-4112-A245-9D3B967F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955800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17">
                <a:extLst>
                  <a:ext uri="{FF2B5EF4-FFF2-40B4-BE49-F238E27FC236}">
                    <a16:creationId xmlns:a16="http://schemas.microsoft.com/office/drawing/2014/main" id="{F2DFDF4E-1AAD-48EE-B3A6-F4AD9246E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6" y="1984375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318">
                <a:extLst>
                  <a:ext uri="{FF2B5EF4-FFF2-40B4-BE49-F238E27FC236}">
                    <a16:creationId xmlns:a16="http://schemas.microsoft.com/office/drawing/2014/main" id="{FA509C46-E47E-464A-8BFF-2FD6BA06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1997075"/>
                <a:ext cx="1588" cy="0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319">
                <a:extLst>
                  <a:ext uri="{FF2B5EF4-FFF2-40B4-BE49-F238E27FC236}">
                    <a16:creationId xmlns:a16="http://schemas.microsoft.com/office/drawing/2014/main" id="{B7CC0D05-5216-435D-BF1B-164F6472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6" y="20050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320">
                <a:extLst>
                  <a:ext uri="{FF2B5EF4-FFF2-40B4-BE49-F238E27FC236}">
                    <a16:creationId xmlns:a16="http://schemas.microsoft.com/office/drawing/2014/main" id="{7BA11451-4227-4316-BBFA-B29A699C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90800"/>
                <a:ext cx="0" cy="0"/>
              </a:xfrm>
              <a:custGeom>
                <a:avLst/>
                <a:gdLst>
                  <a:gd name="T0" fmla="*/ 2 h 3"/>
                  <a:gd name="T1" fmla="*/ 1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321">
                <a:extLst>
                  <a:ext uri="{FF2B5EF4-FFF2-40B4-BE49-F238E27FC236}">
                    <a16:creationId xmlns:a16="http://schemas.microsoft.com/office/drawing/2014/main" id="{FB179B19-6BE1-4D23-A6DF-0481A9BB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751" y="2582863"/>
                <a:ext cx="22225" cy="28575"/>
              </a:xfrm>
              <a:custGeom>
                <a:avLst/>
                <a:gdLst>
                  <a:gd name="T0" fmla="*/ 9 w 64"/>
                  <a:gd name="T1" fmla="*/ 67 h 78"/>
                  <a:gd name="T2" fmla="*/ 9 w 64"/>
                  <a:gd name="T3" fmla="*/ 64 h 78"/>
                  <a:gd name="T4" fmla="*/ 5 w 64"/>
                  <a:gd name="T5" fmla="*/ 57 h 78"/>
                  <a:gd name="T6" fmla="*/ 6 w 64"/>
                  <a:gd name="T7" fmla="*/ 55 h 78"/>
                  <a:gd name="T8" fmla="*/ 11 w 64"/>
                  <a:gd name="T9" fmla="*/ 51 h 78"/>
                  <a:gd name="T10" fmla="*/ 12 w 64"/>
                  <a:gd name="T11" fmla="*/ 49 h 78"/>
                  <a:gd name="T12" fmla="*/ 11 w 64"/>
                  <a:gd name="T13" fmla="*/ 45 h 78"/>
                  <a:gd name="T14" fmla="*/ 14 w 64"/>
                  <a:gd name="T15" fmla="*/ 43 h 78"/>
                  <a:gd name="T16" fmla="*/ 16 w 64"/>
                  <a:gd name="T17" fmla="*/ 43 h 78"/>
                  <a:gd name="T18" fmla="*/ 14 w 64"/>
                  <a:gd name="T19" fmla="*/ 40 h 78"/>
                  <a:gd name="T20" fmla="*/ 14 w 64"/>
                  <a:gd name="T21" fmla="*/ 35 h 78"/>
                  <a:gd name="T22" fmla="*/ 15 w 64"/>
                  <a:gd name="T23" fmla="*/ 33 h 78"/>
                  <a:gd name="T24" fmla="*/ 15 w 64"/>
                  <a:gd name="T25" fmla="*/ 30 h 78"/>
                  <a:gd name="T26" fmla="*/ 18 w 64"/>
                  <a:gd name="T27" fmla="*/ 29 h 78"/>
                  <a:gd name="T28" fmla="*/ 20 w 64"/>
                  <a:gd name="T29" fmla="*/ 27 h 78"/>
                  <a:gd name="T30" fmla="*/ 24 w 64"/>
                  <a:gd name="T31" fmla="*/ 26 h 78"/>
                  <a:gd name="T32" fmla="*/ 24 w 64"/>
                  <a:gd name="T33" fmla="*/ 23 h 78"/>
                  <a:gd name="T34" fmla="*/ 27 w 64"/>
                  <a:gd name="T35" fmla="*/ 25 h 78"/>
                  <a:gd name="T36" fmla="*/ 26 w 64"/>
                  <a:gd name="T37" fmla="*/ 22 h 78"/>
                  <a:gd name="T38" fmla="*/ 27 w 64"/>
                  <a:gd name="T39" fmla="*/ 21 h 78"/>
                  <a:gd name="T40" fmla="*/ 28 w 64"/>
                  <a:gd name="T41" fmla="*/ 19 h 78"/>
                  <a:gd name="T42" fmla="*/ 32 w 64"/>
                  <a:gd name="T43" fmla="*/ 16 h 78"/>
                  <a:gd name="T44" fmla="*/ 34 w 64"/>
                  <a:gd name="T45" fmla="*/ 15 h 78"/>
                  <a:gd name="T46" fmla="*/ 36 w 64"/>
                  <a:gd name="T47" fmla="*/ 14 h 78"/>
                  <a:gd name="T48" fmla="*/ 40 w 64"/>
                  <a:gd name="T49" fmla="*/ 13 h 78"/>
                  <a:gd name="T50" fmla="*/ 43 w 64"/>
                  <a:gd name="T51" fmla="*/ 19 h 78"/>
                  <a:gd name="T52" fmla="*/ 42 w 64"/>
                  <a:gd name="T53" fmla="*/ 12 h 78"/>
                  <a:gd name="T54" fmla="*/ 41 w 64"/>
                  <a:gd name="T55" fmla="*/ 5 h 78"/>
                  <a:gd name="T56" fmla="*/ 44 w 64"/>
                  <a:gd name="T57" fmla="*/ 7 h 78"/>
                  <a:gd name="T58" fmla="*/ 44 w 64"/>
                  <a:gd name="T59" fmla="*/ 3 h 78"/>
                  <a:gd name="T60" fmla="*/ 46 w 64"/>
                  <a:gd name="T61" fmla="*/ 6 h 78"/>
                  <a:gd name="T62" fmla="*/ 49 w 64"/>
                  <a:gd name="T63" fmla="*/ 11 h 78"/>
                  <a:gd name="T64" fmla="*/ 49 w 64"/>
                  <a:gd name="T65" fmla="*/ 5 h 78"/>
                  <a:gd name="T66" fmla="*/ 51 w 64"/>
                  <a:gd name="T67" fmla="*/ 8 h 78"/>
                  <a:gd name="T68" fmla="*/ 51 w 64"/>
                  <a:gd name="T69" fmla="*/ 3 h 78"/>
                  <a:gd name="T70" fmla="*/ 53 w 64"/>
                  <a:gd name="T71" fmla="*/ 3 h 78"/>
                  <a:gd name="T72" fmla="*/ 54 w 64"/>
                  <a:gd name="T73" fmla="*/ 12 h 78"/>
                  <a:gd name="T74" fmla="*/ 56 w 64"/>
                  <a:gd name="T75" fmla="*/ 6 h 78"/>
                  <a:gd name="T76" fmla="*/ 61 w 64"/>
                  <a:gd name="T77" fmla="*/ 17 h 78"/>
                  <a:gd name="T78" fmla="*/ 62 w 64"/>
                  <a:gd name="T79" fmla="*/ 18 h 78"/>
                  <a:gd name="T80" fmla="*/ 64 w 64"/>
                  <a:gd name="T81" fmla="*/ 18 h 78"/>
                  <a:gd name="T82" fmla="*/ 63 w 64"/>
                  <a:gd name="T83" fmla="*/ 23 h 78"/>
                  <a:gd name="T84" fmla="*/ 61 w 64"/>
                  <a:gd name="T85" fmla="*/ 19 h 78"/>
                  <a:gd name="T86" fmla="*/ 58 w 64"/>
                  <a:gd name="T87" fmla="*/ 27 h 78"/>
                  <a:gd name="T88" fmla="*/ 54 w 64"/>
                  <a:gd name="T89" fmla="*/ 31 h 78"/>
                  <a:gd name="T90" fmla="*/ 49 w 64"/>
                  <a:gd name="T91" fmla="*/ 35 h 78"/>
                  <a:gd name="T92" fmla="*/ 46 w 64"/>
                  <a:gd name="T93" fmla="*/ 38 h 78"/>
                  <a:gd name="T94" fmla="*/ 44 w 64"/>
                  <a:gd name="T95" fmla="*/ 41 h 78"/>
                  <a:gd name="T96" fmla="*/ 38 w 64"/>
                  <a:gd name="T97" fmla="*/ 44 h 78"/>
                  <a:gd name="T98" fmla="*/ 33 w 64"/>
                  <a:gd name="T99" fmla="*/ 44 h 78"/>
                  <a:gd name="T100" fmla="*/ 28 w 64"/>
                  <a:gd name="T101" fmla="*/ 46 h 78"/>
                  <a:gd name="T102" fmla="*/ 27 w 64"/>
                  <a:gd name="T103" fmla="*/ 64 h 78"/>
                  <a:gd name="T104" fmla="*/ 24 w 64"/>
                  <a:gd name="T105" fmla="*/ 67 h 78"/>
                  <a:gd name="T106" fmla="*/ 16 w 64"/>
                  <a:gd name="T10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78">
                    <a:moveTo>
                      <a:pt x="7" y="75"/>
                    </a:moveTo>
                    <a:cubicBezTo>
                      <a:pt x="0" y="73"/>
                      <a:pt x="8" y="73"/>
                      <a:pt x="3" y="71"/>
                    </a:cubicBezTo>
                    <a:cubicBezTo>
                      <a:pt x="3" y="71"/>
                      <a:pt x="7" y="72"/>
                      <a:pt x="6" y="71"/>
                    </a:cubicBezTo>
                    <a:cubicBezTo>
                      <a:pt x="1" y="69"/>
                      <a:pt x="5" y="68"/>
                      <a:pt x="9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8" y="67"/>
                      <a:pt x="9" y="67"/>
                    </a:cubicBezTo>
                    <a:cubicBezTo>
                      <a:pt x="9" y="67"/>
                      <a:pt x="9" y="67"/>
                      <a:pt x="10" y="67"/>
                    </a:cubicBezTo>
                    <a:cubicBezTo>
                      <a:pt x="8" y="67"/>
                      <a:pt x="10" y="67"/>
                      <a:pt x="8" y="66"/>
                    </a:cubicBezTo>
                    <a:cubicBezTo>
                      <a:pt x="9" y="66"/>
                      <a:pt x="11" y="67"/>
                      <a:pt x="12" y="6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64"/>
                      <a:pt x="10" y="65"/>
                      <a:pt x="7" y="64"/>
                    </a:cubicBezTo>
                    <a:cubicBezTo>
                      <a:pt x="8" y="64"/>
                      <a:pt x="8" y="64"/>
                      <a:pt x="9" y="64"/>
                    </a:cubicBezTo>
                    <a:cubicBezTo>
                      <a:pt x="6" y="62"/>
                      <a:pt x="7" y="61"/>
                      <a:pt x="6" y="60"/>
                    </a:cubicBezTo>
                    <a:cubicBezTo>
                      <a:pt x="7" y="60"/>
                      <a:pt x="8" y="61"/>
                      <a:pt x="9" y="61"/>
                    </a:cubicBezTo>
                    <a:cubicBezTo>
                      <a:pt x="7" y="60"/>
                      <a:pt x="6" y="59"/>
                      <a:pt x="6" y="59"/>
                    </a:cubicBezTo>
                    <a:cubicBezTo>
                      <a:pt x="8" y="60"/>
                      <a:pt x="4" y="57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3" y="56"/>
                      <a:pt x="8" y="58"/>
                      <a:pt x="5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56"/>
                      <a:pt x="9" y="58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7" y="57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5"/>
                      <a:pt x="8" y="56"/>
                      <a:pt x="6" y="55"/>
                    </a:cubicBezTo>
                    <a:cubicBezTo>
                      <a:pt x="8" y="56"/>
                      <a:pt x="6" y="56"/>
                      <a:pt x="10" y="57"/>
                    </a:cubicBezTo>
                    <a:cubicBezTo>
                      <a:pt x="8" y="54"/>
                      <a:pt x="9" y="53"/>
                      <a:pt x="9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1" y="53"/>
                      <a:pt x="12" y="52"/>
                      <a:pt x="10" y="51"/>
                    </a:cubicBezTo>
                    <a:cubicBezTo>
                      <a:pt x="11" y="51"/>
                      <a:pt x="12" y="52"/>
                      <a:pt x="12" y="52"/>
                    </a:cubicBezTo>
                    <a:cubicBezTo>
                      <a:pt x="13" y="52"/>
                      <a:pt x="9" y="50"/>
                      <a:pt x="11" y="51"/>
                    </a:cubicBezTo>
                    <a:cubicBezTo>
                      <a:pt x="11" y="51"/>
                      <a:pt x="12" y="52"/>
                      <a:pt x="13" y="52"/>
                    </a:cubicBezTo>
                    <a:cubicBezTo>
                      <a:pt x="11" y="51"/>
                      <a:pt x="12" y="51"/>
                      <a:pt x="11" y="50"/>
                    </a:cubicBezTo>
                    <a:cubicBezTo>
                      <a:pt x="12" y="50"/>
                      <a:pt x="12" y="51"/>
                      <a:pt x="13" y="51"/>
                    </a:cubicBezTo>
                    <a:cubicBezTo>
                      <a:pt x="10" y="49"/>
                      <a:pt x="13" y="51"/>
                      <a:pt x="12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1"/>
                      <a:pt x="10" y="49"/>
                      <a:pt x="12" y="49"/>
                    </a:cubicBezTo>
                    <a:cubicBezTo>
                      <a:pt x="12" y="49"/>
                      <a:pt x="13" y="50"/>
                      <a:pt x="13" y="50"/>
                    </a:cubicBezTo>
                    <a:cubicBezTo>
                      <a:pt x="11" y="48"/>
                      <a:pt x="12" y="48"/>
                      <a:pt x="11" y="47"/>
                    </a:cubicBezTo>
                    <a:cubicBezTo>
                      <a:pt x="12" y="47"/>
                      <a:pt x="12" y="48"/>
                      <a:pt x="12" y="48"/>
                    </a:cubicBezTo>
                    <a:cubicBezTo>
                      <a:pt x="12" y="47"/>
                      <a:pt x="13" y="47"/>
                      <a:pt x="12" y="46"/>
                    </a:cubicBezTo>
                    <a:cubicBezTo>
                      <a:pt x="13" y="47"/>
                      <a:pt x="15" y="49"/>
                      <a:pt x="15" y="48"/>
                    </a:cubicBezTo>
                    <a:cubicBezTo>
                      <a:pt x="12" y="46"/>
                      <a:pt x="14" y="47"/>
                      <a:pt x="11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3" y="45"/>
                      <a:pt x="16" y="46"/>
                      <a:pt x="16" y="47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9"/>
                      <a:pt x="17" y="48"/>
                      <a:pt x="19" y="49"/>
                    </a:cubicBezTo>
                    <a:cubicBezTo>
                      <a:pt x="19" y="48"/>
                      <a:pt x="18" y="47"/>
                      <a:pt x="18" y="47"/>
                    </a:cubicBezTo>
                    <a:cubicBezTo>
                      <a:pt x="17" y="46"/>
                      <a:pt x="14" y="43"/>
                      <a:pt x="14" y="43"/>
                    </a:cubicBezTo>
                    <a:cubicBezTo>
                      <a:pt x="15" y="44"/>
                      <a:pt x="17" y="45"/>
                      <a:pt x="17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4" y="43"/>
                      <a:pt x="14" y="42"/>
                    </a:cubicBezTo>
                    <a:cubicBezTo>
                      <a:pt x="13" y="41"/>
                      <a:pt x="13" y="41"/>
                      <a:pt x="12" y="40"/>
                    </a:cubicBezTo>
                    <a:cubicBezTo>
                      <a:pt x="12" y="41"/>
                      <a:pt x="12" y="39"/>
                      <a:pt x="15" y="41"/>
                    </a:cubicBezTo>
                    <a:cubicBezTo>
                      <a:pt x="16" y="42"/>
                      <a:pt x="15" y="42"/>
                      <a:pt x="16" y="43"/>
                    </a:cubicBezTo>
                    <a:cubicBezTo>
                      <a:pt x="16" y="42"/>
                      <a:pt x="15" y="42"/>
                      <a:pt x="15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5" y="40"/>
                      <a:pt x="13" y="39"/>
                    </a:cubicBezTo>
                    <a:cubicBezTo>
                      <a:pt x="13" y="39"/>
                      <a:pt x="15" y="41"/>
                      <a:pt x="14" y="40"/>
                    </a:cubicBezTo>
                    <a:cubicBezTo>
                      <a:pt x="13" y="39"/>
                      <a:pt x="12" y="38"/>
                      <a:pt x="13" y="38"/>
                    </a:cubicBezTo>
                    <a:cubicBezTo>
                      <a:pt x="13" y="38"/>
                      <a:pt x="14" y="39"/>
                      <a:pt x="14" y="40"/>
                    </a:cubicBezTo>
                    <a:cubicBezTo>
                      <a:pt x="12" y="38"/>
                      <a:pt x="12" y="37"/>
                      <a:pt x="12" y="36"/>
                    </a:cubicBezTo>
                    <a:cubicBezTo>
                      <a:pt x="10" y="35"/>
                      <a:pt x="14" y="38"/>
                      <a:pt x="13" y="37"/>
                    </a:cubicBezTo>
                    <a:cubicBezTo>
                      <a:pt x="15" y="38"/>
                      <a:pt x="11" y="34"/>
                      <a:pt x="14" y="36"/>
                    </a:cubicBezTo>
                    <a:cubicBezTo>
                      <a:pt x="14" y="36"/>
                      <a:pt x="12" y="34"/>
                      <a:pt x="13" y="35"/>
                    </a:cubicBezTo>
                    <a:cubicBezTo>
                      <a:pt x="13" y="35"/>
                      <a:pt x="15" y="36"/>
                      <a:pt x="14" y="36"/>
                    </a:cubicBezTo>
                    <a:cubicBezTo>
                      <a:pt x="15" y="36"/>
                      <a:pt x="14" y="35"/>
                      <a:pt x="14" y="35"/>
                    </a:cubicBezTo>
                    <a:cubicBezTo>
                      <a:pt x="13" y="34"/>
                      <a:pt x="14" y="35"/>
                      <a:pt x="14" y="35"/>
                    </a:cubicBezTo>
                    <a:cubicBezTo>
                      <a:pt x="14" y="34"/>
                      <a:pt x="13" y="32"/>
                      <a:pt x="15" y="33"/>
                    </a:cubicBezTo>
                    <a:cubicBezTo>
                      <a:pt x="14" y="32"/>
                      <a:pt x="13" y="30"/>
                      <a:pt x="13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4" y="31"/>
                      <a:pt x="16" y="33"/>
                    </a:cubicBezTo>
                    <a:cubicBezTo>
                      <a:pt x="14" y="31"/>
                      <a:pt x="17" y="35"/>
                      <a:pt x="15" y="33"/>
                    </a:cubicBezTo>
                    <a:cubicBezTo>
                      <a:pt x="17" y="34"/>
                      <a:pt x="13" y="31"/>
                      <a:pt x="15" y="33"/>
                    </a:cubicBezTo>
                    <a:cubicBezTo>
                      <a:pt x="16" y="32"/>
                      <a:pt x="14" y="31"/>
                      <a:pt x="16" y="32"/>
                    </a:cubicBezTo>
                    <a:cubicBezTo>
                      <a:pt x="15" y="32"/>
                      <a:pt x="18" y="34"/>
                      <a:pt x="18" y="34"/>
                    </a:cubicBezTo>
                    <a:cubicBezTo>
                      <a:pt x="18" y="33"/>
                      <a:pt x="17" y="33"/>
                      <a:pt x="17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0"/>
                      <a:pt x="17" y="31"/>
                      <a:pt x="15" y="30"/>
                    </a:cubicBezTo>
                    <a:cubicBezTo>
                      <a:pt x="16" y="31"/>
                      <a:pt x="15" y="29"/>
                      <a:pt x="17" y="3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6" y="30"/>
                      <a:pt x="17" y="30"/>
                      <a:pt x="17" y="31"/>
                    </a:cubicBezTo>
                    <a:cubicBezTo>
                      <a:pt x="14" y="28"/>
                      <a:pt x="18" y="31"/>
                      <a:pt x="16" y="28"/>
                    </a:cubicBezTo>
                    <a:cubicBezTo>
                      <a:pt x="17" y="29"/>
                      <a:pt x="16" y="28"/>
                      <a:pt x="18" y="29"/>
                    </a:cubicBezTo>
                    <a:cubicBezTo>
                      <a:pt x="18" y="28"/>
                      <a:pt x="17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ubicBezTo>
                      <a:pt x="19" y="29"/>
                      <a:pt x="19" y="29"/>
                      <a:pt x="18" y="28"/>
                    </a:cubicBezTo>
                    <a:cubicBezTo>
                      <a:pt x="19" y="28"/>
                      <a:pt x="20" y="29"/>
                      <a:pt x="22" y="30"/>
                    </a:cubicBezTo>
                    <a:cubicBezTo>
                      <a:pt x="21" y="29"/>
                      <a:pt x="19" y="28"/>
                      <a:pt x="18" y="27"/>
                    </a:cubicBezTo>
                    <a:cubicBezTo>
                      <a:pt x="21" y="30"/>
                      <a:pt x="17" y="24"/>
                      <a:pt x="20" y="27"/>
                    </a:cubicBezTo>
                    <a:cubicBezTo>
                      <a:pt x="20" y="27"/>
                      <a:pt x="21" y="29"/>
                      <a:pt x="22" y="29"/>
                    </a:cubicBezTo>
                    <a:cubicBezTo>
                      <a:pt x="25" y="32"/>
                      <a:pt x="20" y="27"/>
                      <a:pt x="22" y="28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7"/>
                      <a:pt x="19" y="23"/>
                      <a:pt x="21" y="26"/>
                    </a:cubicBezTo>
                    <a:cubicBezTo>
                      <a:pt x="20" y="25"/>
                      <a:pt x="22" y="27"/>
                      <a:pt x="20" y="24"/>
                    </a:cubicBezTo>
                    <a:cubicBezTo>
                      <a:pt x="22" y="26"/>
                      <a:pt x="20" y="22"/>
                      <a:pt x="24" y="26"/>
                    </a:cubicBezTo>
                    <a:cubicBezTo>
                      <a:pt x="24" y="25"/>
                      <a:pt x="24" y="26"/>
                      <a:pt x="23" y="24"/>
                    </a:cubicBezTo>
                    <a:cubicBezTo>
                      <a:pt x="22" y="23"/>
                      <a:pt x="24" y="26"/>
                      <a:pt x="23" y="25"/>
                    </a:cubicBezTo>
                    <a:cubicBezTo>
                      <a:pt x="23" y="25"/>
                      <a:pt x="23" y="24"/>
                      <a:pt x="22" y="23"/>
                    </a:cubicBezTo>
                    <a:cubicBezTo>
                      <a:pt x="23" y="24"/>
                      <a:pt x="23" y="24"/>
                      <a:pt x="25" y="26"/>
                    </a:cubicBezTo>
                    <a:cubicBezTo>
                      <a:pt x="26" y="28"/>
                      <a:pt x="22" y="22"/>
                      <a:pt x="23" y="22"/>
                    </a:cubicBezTo>
                    <a:cubicBezTo>
                      <a:pt x="24" y="23"/>
                      <a:pt x="24" y="24"/>
                      <a:pt x="24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5" y="24"/>
                      <a:pt x="26" y="26"/>
                    </a:cubicBezTo>
                    <a:cubicBezTo>
                      <a:pt x="26" y="25"/>
                      <a:pt x="27" y="25"/>
                      <a:pt x="26" y="24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4"/>
                      <a:pt x="27" y="25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2"/>
                      <a:pt x="25" y="22"/>
                      <a:pt x="25" y="21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5" y="20"/>
                      <a:pt x="25" y="20"/>
                    </a:cubicBezTo>
                    <a:cubicBezTo>
                      <a:pt x="26" y="21"/>
                      <a:pt x="26" y="20"/>
                      <a:pt x="26" y="22"/>
                    </a:cubicBezTo>
                    <a:cubicBezTo>
                      <a:pt x="27" y="22"/>
                      <a:pt x="26" y="21"/>
                      <a:pt x="26" y="22"/>
                    </a:cubicBezTo>
                    <a:cubicBezTo>
                      <a:pt x="27" y="22"/>
                      <a:pt x="28" y="24"/>
                      <a:pt x="27" y="23"/>
                    </a:cubicBezTo>
                    <a:cubicBezTo>
                      <a:pt x="27" y="22"/>
                      <a:pt x="25" y="19"/>
                      <a:pt x="26" y="20"/>
                    </a:cubicBezTo>
                    <a:cubicBezTo>
                      <a:pt x="26" y="21"/>
                      <a:pt x="27" y="21"/>
                      <a:pt x="27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0"/>
                      <a:pt x="27" y="21"/>
                      <a:pt x="26" y="19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19"/>
                      <a:pt x="27" y="18"/>
                    </a:cubicBezTo>
                    <a:cubicBezTo>
                      <a:pt x="29" y="19"/>
                      <a:pt x="32" y="25"/>
                      <a:pt x="31" y="22"/>
                    </a:cubicBezTo>
                    <a:cubicBezTo>
                      <a:pt x="31" y="22"/>
                      <a:pt x="29" y="19"/>
                      <a:pt x="28" y="18"/>
                    </a:cubicBezTo>
                    <a:cubicBezTo>
                      <a:pt x="29" y="19"/>
                      <a:pt x="28" y="15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31" y="17"/>
                      <a:pt x="30" y="13"/>
                      <a:pt x="32" y="16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3" y="18"/>
                      <a:pt x="35" y="21"/>
                      <a:pt x="33" y="18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31" y="14"/>
                      <a:pt x="32" y="14"/>
                      <a:pt x="33" y="15"/>
                    </a:cubicBezTo>
                    <a:cubicBezTo>
                      <a:pt x="33" y="14"/>
                      <a:pt x="32" y="14"/>
                      <a:pt x="32" y="13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2" y="12"/>
                      <a:pt x="33" y="13"/>
                    </a:cubicBezTo>
                    <a:cubicBezTo>
                      <a:pt x="34" y="14"/>
                      <a:pt x="34" y="14"/>
                      <a:pt x="34" y="15"/>
                    </a:cubicBezTo>
                    <a:cubicBezTo>
                      <a:pt x="34" y="13"/>
                      <a:pt x="33" y="11"/>
                      <a:pt x="34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5" y="12"/>
                    </a:cubicBezTo>
                    <a:cubicBezTo>
                      <a:pt x="36" y="13"/>
                      <a:pt x="36" y="13"/>
                      <a:pt x="37" y="15"/>
                    </a:cubicBezTo>
                    <a:cubicBezTo>
                      <a:pt x="36" y="10"/>
                      <a:pt x="37" y="9"/>
                      <a:pt x="38" y="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1"/>
                      <a:pt x="38" y="8"/>
                      <a:pt x="38" y="9"/>
                    </a:cubicBezTo>
                    <a:cubicBezTo>
                      <a:pt x="39" y="10"/>
                      <a:pt x="39" y="11"/>
                      <a:pt x="40" y="13"/>
                    </a:cubicBezTo>
                    <a:cubicBezTo>
                      <a:pt x="41" y="14"/>
                      <a:pt x="39" y="11"/>
                      <a:pt x="39" y="10"/>
                    </a:cubicBezTo>
                    <a:cubicBezTo>
                      <a:pt x="39" y="8"/>
                      <a:pt x="40" y="11"/>
                      <a:pt x="39" y="9"/>
                    </a:cubicBezTo>
                    <a:cubicBezTo>
                      <a:pt x="39" y="8"/>
                      <a:pt x="40" y="10"/>
                      <a:pt x="39" y="7"/>
                    </a:cubicBezTo>
                    <a:cubicBezTo>
                      <a:pt x="39" y="8"/>
                      <a:pt x="40" y="10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3"/>
                      <a:pt x="42" y="1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21"/>
                      <a:pt x="44" y="22"/>
                      <a:pt x="45" y="22"/>
                    </a:cubicBezTo>
                    <a:cubicBezTo>
                      <a:pt x="45" y="21"/>
                      <a:pt x="43" y="17"/>
                      <a:pt x="43" y="16"/>
                    </a:cubicBezTo>
                    <a:cubicBezTo>
                      <a:pt x="43" y="16"/>
                      <a:pt x="41" y="10"/>
                      <a:pt x="41" y="10"/>
                    </a:cubicBezTo>
                    <a:cubicBezTo>
                      <a:pt x="42" y="12"/>
                      <a:pt x="41" y="11"/>
                      <a:pt x="42" y="13"/>
                    </a:cubicBezTo>
                    <a:cubicBezTo>
                      <a:pt x="43" y="15"/>
                      <a:pt x="42" y="12"/>
                      <a:pt x="42" y="12"/>
                    </a:cubicBezTo>
                    <a:cubicBezTo>
                      <a:pt x="42" y="11"/>
                      <a:pt x="41" y="9"/>
                      <a:pt x="41" y="8"/>
                    </a:cubicBezTo>
                    <a:cubicBezTo>
                      <a:pt x="42" y="9"/>
                      <a:pt x="42" y="11"/>
                      <a:pt x="42" y="11"/>
                    </a:cubicBezTo>
                    <a:cubicBezTo>
                      <a:pt x="42" y="9"/>
                      <a:pt x="42" y="8"/>
                      <a:pt x="41" y="7"/>
                    </a:cubicBezTo>
                    <a:cubicBezTo>
                      <a:pt x="40" y="4"/>
                      <a:pt x="42" y="8"/>
                      <a:pt x="41" y="5"/>
                    </a:cubicBezTo>
                    <a:cubicBezTo>
                      <a:pt x="42" y="7"/>
                      <a:pt x="42" y="11"/>
                      <a:pt x="43" y="12"/>
                    </a:cubicBezTo>
                    <a:cubicBezTo>
                      <a:pt x="42" y="10"/>
                      <a:pt x="43" y="9"/>
                      <a:pt x="41" y="5"/>
                    </a:cubicBezTo>
                    <a:cubicBezTo>
                      <a:pt x="42" y="6"/>
                      <a:pt x="42" y="8"/>
                      <a:pt x="43" y="9"/>
                    </a:cubicBezTo>
                    <a:cubicBezTo>
                      <a:pt x="43" y="10"/>
                      <a:pt x="42" y="5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8"/>
                      <a:pt x="43" y="8"/>
                      <a:pt x="44" y="9"/>
                    </a:cubicBezTo>
                    <a:cubicBezTo>
                      <a:pt x="44" y="9"/>
                      <a:pt x="44" y="6"/>
                      <a:pt x="45" y="9"/>
                    </a:cubicBezTo>
                    <a:cubicBezTo>
                      <a:pt x="45" y="9"/>
                      <a:pt x="45" y="9"/>
                      <a:pt x="44" y="7"/>
                    </a:cubicBezTo>
                    <a:cubicBezTo>
                      <a:pt x="43" y="5"/>
                      <a:pt x="44" y="9"/>
                      <a:pt x="43" y="5"/>
                    </a:cubicBezTo>
                    <a:cubicBezTo>
                      <a:pt x="44" y="8"/>
                      <a:pt x="43" y="5"/>
                      <a:pt x="43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3"/>
                    </a:cubicBezTo>
                    <a:cubicBezTo>
                      <a:pt x="44" y="4"/>
                      <a:pt x="44" y="5"/>
                      <a:pt x="44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2"/>
                      <a:pt x="45" y="7"/>
                      <a:pt x="45" y="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6" y="10"/>
                      <a:pt x="46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2"/>
                      <a:pt x="46" y="5"/>
                      <a:pt x="45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7" y="9"/>
                      <a:pt x="47" y="9"/>
                    </a:cubicBezTo>
                    <a:cubicBezTo>
                      <a:pt x="47" y="8"/>
                      <a:pt x="46" y="5"/>
                      <a:pt x="46" y="4"/>
                    </a:cubicBezTo>
                    <a:cubicBezTo>
                      <a:pt x="46" y="4"/>
                      <a:pt x="47" y="5"/>
                      <a:pt x="47" y="6"/>
                    </a:cubicBezTo>
                    <a:cubicBezTo>
                      <a:pt x="47" y="6"/>
                      <a:pt x="46" y="4"/>
                      <a:pt x="46" y="3"/>
                    </a:cubicBezTo>
                    <a:cubicBezTo>
                      <a:pt x="47" y="4"/>
                      <a:pt x="48" y="6"/>
                      <a:pt x="48" y="8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49" y="10"/>
                      <a:pt x="49" y="9"/>
                      <a:pt x="48" y="5"/>
                    </a:cubicBezTo>
                    <a:cubicBezTo>
                      <a:pt x="48" y="3"/>
                      <a:pt x="51" y="14"/>
                      <a:pt x="50" y="8"/>
                    </a:cubicBezTo>
                    <a:cubicBezTo>
                      <a:pt x="50" y="7"/>
                      <a:pt x="49" y="4"/>
                      <a:pt x="49" y="5"/>
                    </a:cubicBezTo>
                    <a:cubicBezTo>
                      <a:pt x="49" y="5"/>
                      <a:pt x="48" y="1"/>
                      <a:pt x="49" y="2"/>
                    </a:cubicBezTo>
                    <a:cubicBezTo>
                      <a:pt x="49" y="4"/>
                      <a:pt x="50" y="6"/>
                      <a:pt x="51" y="9"/>
                    </a:cubicBezTo>
                    <a:cubicBezTo>
                      <a:pt x="50" y="7"/>
                      <a:pt x="50" y="8"/>
                      <a:pt x="50" y="8"/>
                    </a:cubicBezTo>
                    <a:cubicBezTo>
                      <a:pt x="51" y="10"/>
                      <a:pt x="51" y="12"/>
                      <a:pt x="51" y="12"/>
                    </a:cubicBezTo>
                    <a:cubicBezTo>
                      <a:pt x="51" y="12"/>
                      <a:pt x="52" y="12"/>
                      <a:pt x="51" y="10"/>
                    </a:cubicBezTo>
                    <a:cubicBezTo>
                      <a:pt x="51" y="7"/>
                      <a:pt x="51" y="10"/>
                      <a:pt x="51" y="8"/>
                    </a:cubicBezTo>
                    <a:cubicBezTo>
                      <a:pt x="51" y="7"/>
                      <a:pt x="52" y="10"/>
                      <a:pt x="51" y="6"/>
                    </a:cubicBezTo>
                    <a:cubicBezTo>
                      <a:pt x="51" y="6"/>
                      <a:pt x="50" y="4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4"/>
                      <a:pt x="50" y="0"/>
                      <a:pt x="5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2" y="6"/>
                      <a:pt x="50" y="2"/>
                      <a:pt x="51" y="7"/>
                    </a:cubicBezTo>
                    <a:cubicBezTo>
                      <a:pt x="52" y="7"/>
                      <a:pt x="51" y="5"/>
                      <a:pt x="52" y="6"/>
                    </a:cubicBezTo>
                    <a:cubicBezTo>
                      <a:pt x="52" y="6"/>
                      <a:pt x="52" y="6"/>
                      <a:pt x="52" y="7"/>
                    </a:cubicBezTo>
                    <a:cubicBezTo>
                      <a:pt x="52" y="7"/>
                      <a:pt x="53" y="12"/>
                      <a:pt x="53" y="9"/>
                    </a:cubicBezTo>
                    <a:cubicBezTo>
                      <a:pt x="53" y="8"/>
                      <a:pt x="53" y="7"/>
                      <a:pt x="52" y="6"/>
                    </a:cubicBezTo>
                    <a:cubicBezTo>
                      <a:pt x="53" y="5"/>
                      <a:pt x="53" y="4"/>
                      <a:pt x="53" y="3"/>
                    </a:cubicBezTo>
                    <a:cubicBezTo>
                      <a:pt x="53" y="6"/>
                      <a:pt x="54" y="3"/>
                      <a:pt x="54" y="7"/>
                    </a:cubicBezTo>
                    <a:cubicBezTo>
                      <a:pt x="53" y="5"/>
                      <a:pt x="53" y="5"/>
                      <a:pt x="53" y="8"/>
                    </a:cubicBezTo>
                    <a:cubicBezTo>
                      <a:pt x="54" y="12"/>
                      <a:pt x="52" y="8"/>
                      <a:pt x="53" y="11"/>
                    </a:cubicBezTo>
                    <a:cubicBezTo>
                      <a:pt x="53" y="12"/>
                      <a:pt x="54" y="15"/>
                      <a:pt x="55" y="18"/>
                    </a:cubicBezTo>
                    <a:cubicBezTo>
                      <a:pt x="55" y="18"/>
                      <a:pt x="55" y="17"/>
                      <a:pt x="55" y="16"/>
                    </a:cubicBezTo>
                    <a:cubicBezTo>
                      <a:pt x="54" y="14"/>
                      <a:pt x="54" y="14"/>
                      <a:pt x="54" y="12"/>
                    </a:cubicBezTo>
                    <a:cubicBezTo>
                      <a:pt x="54" y="12"/>
                      <a:pt x="54" y="11"/>
                      <a:pt x="54" y="9"/>
                    </a:cubicBezTo>
                    <a:cubicBezTo>
                      <a:pt x="55" y="10"/>
                      <a:pt x="55" y="12"/>
                      <a:pt x="55" y="12"/>
                    </a:cubicBezTo>
                    <a:cubicBezTo>
                      <a:pt x="55" y="12"/>
                      <a:pt x="56" y="12"/>
                      <a:pt x="56" y="12"/>
                    </a:cubicBezTo>
                    <a:cubicBezTo>
                      <a:pt x="56" y="9"/>
                      <a:pt x="57" y="11"/>
                      <a:pt x="56" y="8"/>
                    </a:cubicBezTo>
                    <a:cubicBezTo>
                      <a:pt x="56" y="8"/>
                      <a:pt x="55" y="5"/>
                      <a:pt x="55" y="3"/>
                    </a:cubicBezTo>
                    <a:cubicBezTo>
                      <a:pt x="55" y="4"/>
                      <a:pt x="55" y="5"/>
                      <a:pt x="56" y="6"/>
                    </a:cubicBezTo>
                    <a:cubicBezTo>
                      <a:pt x="56" y="4"/>
                      <a:pt x="56" y="9"/>
                      <a:pt x="56" y="6"/>
                    </a:cubicBezTo>
                    <a:cubicBezTo>
                      <a:pt x="56" y="7"/>
                      <a:pt x="57" y="10"/>
                      <a:pt x="57" y="13"/>
                    </a:cubicBezTo>
                    <a:cubicBezTo>
                      <a:pt x="57" y="11"/>
                      <a:pt x="57" y="15"/>
                      <a:pt x="58" y="15"/>
                    </a:cubicBezTo>
                    <a:cubicBezTo>
                      <a:pt x="58" y="13"/>
                      <a:pt x="58" y="12"/>
                      <a:pt x="58" y="11"/>
                    </a:cubicBezTo>
                    <a:cubicBezTo>
                      <a:pt x="59" y="14"/>
                      <a:pt x="59" y="11"/>
                      <a:pt x="60" y="11"/>
                    </a:cubicBezTo>
                    <a:cubicBezTo>
                      <a:pt x="60" y="13"/>
                      <a:pt x="60" y="16"/>
                      <a:pt x="61" y="17"/>
                    </a:cubicBezTo>
                    <a:cubicBezTo>
                      <a:pt x="61" y="17"/>
                      <a:pt x="60" y="13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4"/>
                      <a:pt x="62" y="17"/>
                      <a:pt x="61" y="13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7"/>
                      <a:pt x="62" y="16"/>
                      <a:pt x="62" y="15"/>
                    </a:cubicBezTo>
                    <a:cubicBezTo>
                      <a:pt x="62" y="17"/>
                      <a:pt x="62" y="18"/>
                      <a:pt x="62" y="18"/>
                    </a:cubicBezTo>
                    <a:cubicBezTo>
                      <a:pt x="62" y="21"/>
                      <a:pt x="62" y="18"/>
                      <a:pt x="62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6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8"/>
                      <a:pt x="64" y="19"/>
                      <a:pt x="64" y="18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3" y="22"/>
                      <a:pt x="64" y="20"/>
                      <a:pt x="63" y="18"/>
                    </a:cubicBezTo>
                    <a:cubicBezTo>
                      <a:pt x="63" y="17"/>
                      <a:pt x="63" y="17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21"/>
                      <a:pt x="63" y="21"/>
                      <a:pt x="63" y="23"/>
                    </a:cubicBezTo>
                    <a:cubicBezTo>
                      <a:pt x="63" y="23"/>
                      <a:pt x="63" y="24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3" y="23"/>
                      <a:pt x="63" y="22"/>
                    </a:cubicBezTo>
                    <a:cubicBezTo>
                      <a:pt x="63" y="24"/>
                      <a:pt x="63" y="25"/>
                      <a:pt x="62" y="24"/>
                    </a:cubicBezTo>
                    <a:cubicBezTo>
                      <a:pt x="62" y="22"/>
                      <a:pt x="62" y="26"/>
                      <a:pt x="62" y="26"/>
                    </a:cubicBezTo>
                    <a:cubicBezTo>
                      <a:pt x="61" y="23"/>
                      <a:pt x="61" y="21"/>
                      <a:pt x="62" y="20"/>
                    </a:cubicBezTo>
                    <a:cubicBezTo>
                      <a:pt x="61" y="19"/>
                      <a:pt x="61" y="20"/>
                      <a:pt x="61" y="19"/>
                    </a:cubicBezTo>
                    <a:cubicBezTo>
                      <a:pt x="61" y="21"/>
                      <a:pt x="61" y="24"/>
                      <a:pt x="61" y="25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4"/>
                      <a:pt x="61" y="27"/>
                      <a:pt x="61" y="26"/>
                    </a:cubicBezTo>
                    <a:cubicBezTo>
                      <a:pt x="60" y="25"/>
                      <a:pt x="60" y="25"/>
                      <a:pt x="59" y="25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7"/>
                      <a:pt x="58" y="25"/>
                      <a:pt x="58" y="27"/>
                    </a:cubicBezTo>
                    <a:cubicBezTo>
                      <a:pt x="58" y="25"/>
                      <a:pt x="58" y="29"/>
                      <a:pt x="57" y="25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7"/>
                      <a:pt x="54" y="24"/>
                      <a:pt x="54" y="24"/>
                    </a:cubicBezTo>
                    <a:cubicBezTo>
                      <a:pt x="54" y="26"/>
                      <a:pt x="54" y="27"/>
                      <a:pt x="54" y="29"/>
                    </a:cubicBezTo>
                    <a:cubicBezTo>
                      <a:pt x="54" y="27"/>
                      <a:pt x="54" y="29"/>
                      <a:pt x="54" y="3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33"/>
                      <a:pt x="53" y="30"/>
                      <a:pt x="52" y="29"/>
                    </a:cubicBezTo>
                    <a:cubicBezTo>
                      <a:pt x="52" y="29"/>
                      <a:pt x="51" y="27"/>
                      <a:pt x="51" y="27"/>
                    </a:cubicBezTo>
                    <a:cubicBezTo>
                      <a:pt x="52" y="30"/>
                      <a:pt x="52" y="30"/>
                      <a:pt x="52" y="32"/>
                    </a:cubicBezTo>
                    <a:cubicBezTo>
                      <a:pt x="52" y="32"/>
                      <a:pt x="51" y="31"/>
                      <a:pt x="50" y="30"/>
                    </a:cubicBezTo>
                    <a:cubicBezTo>
                      <a:pt x="51" y="35"/>
                      <a:pt x="49" y="33"/>
                      <a:pt x="49" y="35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8"/>
                      <a:pt x="47" y="34"/>
                      <a:pt x="47" y="3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5"/>
                      <a:pt x="47" y="37"/>
                    </a:cubicBezTo>
                    <a:cubicBezTo>
                      <a:pt x="46" y="36"/>
                      <a:pt x="47" y="39"/>
                      <a:pt x="45" y="36"/>
                    </a:cubicBezTo>
                    <a:cubicBezTo>
                      <a:pt x="45" y="36"/>
                      <a:pt x="46" y="38"/>
                      <a:pt x="46" y="38"/>
                    </a:cubicBezTo>
                    <a:cubicBezTo>
                      <a:pt x="45" y="37"/>
                      <a:pt x="45" y="38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6"/>
                    </a:cubicBezTo>
                    <a:cubicBezTo>
                      <a:pt x="44" y="37"/>
                      <a:pt x="43" y="36"/>
                      <a:pt x="45" y="40"/>
                    </a:cubicBezTo>
                    <a:cubicBezTo>
                      <a:pt x="43" y="38"/>
                      <a:pt x="45" y="42"/>
                      <a:pt x="43" y="39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2"/>
                      <a:pt x="42" y="40"/>
                      <a:pt x="43" y="42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2" y="40"/>
                      <a:pt x="42" y="41"/>
                      <a:pt x="43" y="42"/>
                    </a:cubicBezTo>
                    <a:cubicBezTo>
                      <a:pt x="43" y="44"/>
                      <a:pt x="40" y="41"/>
                      <a:pt x="40" y="41"/>
                    </a:cubicBezTo>
                    <a:cubicBezTo>
                      <a:pt x="41" y="44"/>
                      <a:pt x="39" y="44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0" y="47"/>
                      <a:pt x="35" y="42"/>
                      <a:pt x="38" y="46"/>
                    </a:cubicBezTo>
                    <a:cubicBezTo>
                      <a:pt x="38" y="45"/>
                      <a:pt x="38" y="46"/>
                      <a:pt x="37" y="44"/>
                    </a:cubicBezTo>
                    <a:cubicBezTo>
                      <a:pt x="38" y="46"/>
                      <a:pt x="34" y="43"/>
                      <a:pt x="36" y="46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4" y="44"/>
                      <a:pt x="36" y="46"/>
                      <a:pt x="34" y="45"/>
                    </a:cubicBezTo>
                    <a:cubicBezTo>
                      <a:pt x="34" y="45"/>
                      <a:pt x="34" y="45"/>
                      <a:pt x="33" y="44"/>
                    </a:cubicBezTo>
                    <a:cubicBezTo>
                      <a:pt x="32" y="43"/>
                      <a:pt x="36" y="47"/>
                      <a:pt x="33" y="44"/>
                    </a:cubicBezTo>
                    <a:cubicBezTo>
                      <a:pt x="33" y="44"/>
                      <a:pt x="34" y="46"/>
                      <a:pt x="34" y="46"/>
                    </a:cubicBezTo>
                    <a:cubicBezTo>
                      <a:pt x="32" y="45"/>
                      <a:pt x="33" y="48"/>
                      <a:pt x="33" y="49"/>
                    </a:cubicBezTo>
                    <a:cubicBezTo>
                      <a:pt x="31" y="48"/>
                      <a:pt x="28" y="44"/>
                      <a:pt x="30" y="47"/>
                    </a:cubicBezTo>
                    <a:cubicBezTo>
                      <a:pt x="29" y="46"/>
                      <a:pt x="31" y="48"/>
                      <a:pt x="30" y="47"/>
                    </a:cubicBezTo>
                    <a:cubicBezTo>
                      <a:pt x="31" y="48"/>
                      <a:pt x="27" y="44"/>
                      <a:pt x="28" y="46"/>
                    </a:cubicBezTo>
                    <a:cubicBezTo>
                      <a:pt x="30" y="48"/>
                      <a:pt x="29" y="47"/>
                      <a:pt x="30" y="48"/>
                    </a:cubicBezTo>
                    <a:cubicBezTo>
                      <a:pt x="29" y="47"/>
                      <a:pt x="27" y="46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0" y="50"/>
                      <a:pt x="28" y="49"/>
                      <a:pt x="31" y="52"/>
                    </a:cubicBezTo>
                    <a:cubicBezTo>
                      <a:pt x="30" y="54"/>
                      <a:pt x="31" y="57"/>
                      <a:pt x="31" y="59"/>
                    </a:cubicBezTo>
                    <a:cubicBezTo>
                      <a:pt x="29" y="60"/>
                      <a:pt x="30" y="63"/>
                      <a:pt x="27" y="64"/>
                    </a:cubicBezTo>
                    <a:cubicBezTo>
                      <a:pt x="23" y="63"/>
                      <a:pt x="23" y="63"/>
                      <a:pt x="24" y="64"/>
                    </a:cubicBezTo>
                    <a:cubicBezTo>
                      <a:pt x="24" y="64"/>
                      <a:pt x="24" y="64"/>
                      <a:pt x="23" y="63"/>
                    </a:cubicBezTo>
                    <a:cubicBezTo>
                      <a:pt x="26" y="65"/>
                      <a:pt x="23" y="64"/>
                      <a:pt x="26" y="65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5" y="67"/>
                      <a:pt x="23" y="66"/>
                      <a:pt x="23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5" y="68"/>
                      <a:pt x="26" y="68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1"/>
                      <a:pt x="22" y="72"/>
                      <a:pt x="22" y="73"/>
                    </a:cubicBezTo>
                    <a:cubicBezTo>
                      <a:pt x="20" y="73"/>
                      <a:pt x="21" y="74"/>
                      <a:pt x="22" y="75"/>
                    </a:cubicBezTo>
                    <a:cubicBezTo>
                      <a:pt x="18" y="75"/>
                      <a:pt x="14" y="76"/>
                      <a:pt x="16" y="78"/>
                    </a:cubicBezTo>
                    <a:cubicBezTo>
                      <a:pt x="16" y="78"/>
                      <a:pt x="9" y="76"/>
                      <a:pt x="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322">
                <a:extLst>
                  <a:ext uri="{FF2B5EF4-FFF2-40B4-BE49-F238E27FC236}">
                    <a16:creationId xmlns:a16="http://schemas.microsoft.com/office/drawing/2014/main" id="{0F385C97-1557-410C-BFF3-202FD97B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589213"/>
                <a:ext cx="0" cy="1587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323">
                <a:extLst>
                  <a:ext uri="{FF2B5EF4-FFF2-40B4-BE49-F238E27FC236}">
                    <a16:creationId xmlns:a16="http://schemas.microsoft.com/office/drawing/2014/main" id="{11B73A29-F361-4F0B-9A36-84671904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1" y="1"/>
                      <a:pt x="0" y="1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324">
                <a:extLst>
                  <a:ext uri="{FF2B5EF4-FFF2-40B4-BE49-F238E27FC236}">
                    <a16:creationId xmlns:a16="http://schemas.microsoft.com/office/drawing/2014/main" id="{E769F725-3961-4E53-B06A-25D3E5A3B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801" y="2584450"/>
                <a:ext cx="0" cy="0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325">
                <a:extLst>
                  <a:ext uri="{FF2B5EF4-FFF2-40B4-BE49-F238E27FC236}">
                    <a16:creationId xmlns:a16="http://schemas.microsoft.com/office/drawing/2014/main" id="{BF78476C-4BB6-4EEC-91E8-118BE1EA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2863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326">
                <a:extLst>
                  <a:ext uri="{FF2B5EF4-FFF2-40B4-BE49-F238E27FC236}">
                    <a16:creationId xmlns:a16="http://schemas.microsoft.com/office/drawing/2014/main" id="{1E9107FE-193F-4295-B3C9-768DA5D4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2584450"/>
                <a:ext cx="0" cy="0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327">
                <a:extLst>
                  <a:ext uri="{FF2B5EF4-FFF2-40B4-BE49-F238E27FC236}">
                    <a16:creationId xmlns:a16="http://schemas.microsoft.com/office/drawing/2014/main" id="{8377F2A2-5673-4B2B-BFB5-3E2A9BE01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2863"/>
                <a:ext cx="0" cy="1587"/>
              </a:xfrm>
              <a:custGeom>
                <a:avLst/>
                <a:gdLst>
                  <a:gd name="T0" fmla="*/ 1 w 1"/>
                  <a:gd name="T1" fmla="*/ 2 h 4"/>
                  <a:gd name="T2" fmla="*/ 0 w 1"/>
                  <a:gd name="T3" fmla="*/ 2 h 4"/>
                  <a:gd name="T4" fmla="*/ 1 w 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0" y="2"/>
                      <a:pt x="1" y="4"/>
                      <a:pt x="0" y="2"/>
                    </a:cubicBezTo>
                    <a:cubicBezTo>
                      <a:pt x="0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328">
                <a:extLst>
                  <a:ext uri="{FF2B5EF4-FFF2-40B4-BE49-F238E27FC236}">
                    <a16:creationId xmlns:a16="http://schemas.microsoft.com/office/drawing/2014/main" id="{8A81CE26-B613-4361-8C9A-F814A572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626" y="2584450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29">
                <a:extLst>
                  <a:ext uri="{FF2B5EF4-FFF2-40B4-BE49-F238E27FC236}">
                    <a16:creationId xmlns:a16="http://schemas.microsoft.com/office/drawing/2014/main" id="{F2D21A2E-0C4D-4705-AB6B-5204A055E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1" y="259238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30">
                <a:extLst>
                  <a:ext uri="{FF2B5EF4-FFF2-40B4-BE49-F238E27FC236}">
                    <a16:creationId xmlns:a16="http://schemas.microsoft.com/office/drawing/2014/main" id="{B7383E15-324E-47B9-A04C-02A13627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595563"/>
                <a:ext cx="0" cy="0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0" y="0"/>
                      <a:pt x="0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Rectangle 331">
                <a:extLst>
                  <a:ext uri="{FF2B5EF4-FFF2-40B4-BE49-F238E27FC236}">
                    <a16:creationId xmlns:a16="http://schemas.microsoft.com/office/drawing/2014/main" id="{E1FA08CC-C257-4783-A89C-3DF18ED87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513" y="2598738"/>
                <a:ext cx="1588" cy="15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332">
                <a:extLst>
                  <a:ext uri="{FF2B5EF4-FFF2-40B4-BE49-F238E27FC236}">
                    <a16:creationId xmlns:a16="http://schemas.microsoft.com/office/drawing/2014/main" id="{D2037694-3E85-44E1-A8B0-824727855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6" y="2643188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333">
                <a:extLst>
                  <a:ext uri="{FF2B5EF4-FFF2-40B4-BE49-F238E27FC236}">
                    <a16:creationId xmlns:a16="http://schemas.microsoft.com/office/drawing/2014/main" id="{0B743D98-E01F-41BD-A54A-08F27BEC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6" y="2638425"/>
                <a:ext cx="30163" cy="55562"/>
              </a:xfrm>
              <a:custGeom>
                <a:avLst/>
                <a:gdLst>
                  <a:gd name="T0" fmla="*/ 11 w 87"/>
                  <a:gd name="T1" fmla="*/ 130 h 151"/>
                  <a:gd name="T2" fmla="*/ 12 w 87"/>
                  <a:gd name="T3" fmla="*/ 125 h 151"/>
                  <a:gd name="T4" fmla="*/ 9 w 87"/>
                  <a:gd name="T5" fmla="*/ 113 h 151"/>
                  <a:gd name="T6" fmla="*/ 10 w 87"/>
                  <a:gd name="T7" fmla="*/ 110 h 151"/>
                  <a:gd name="T8" fmla="*/ 16 w 87"/>
                  <a:gd name="T9" fmla="*/ 101 h 151"/>
                  <a:gd name="T10" fmla="*/ 17 w 87"/>
                  <a:gd name="T11" fmla="*/ 97 h 151"/>
                  <a:gd name="T12" fmla="*/ 16 w 87"/>
                  <a:gd name="T13" fmla="*/ 91 h 151"/>
                  <a:gd name="T14" fmla="*/ 19 w 87"/>
                  <a:gd name="T15" fmla="*/ 86 h 151"/>
                  <a:gd name="T16" fmla="*/ 22 w 87"/>
                  <a:gd name="T17" fmla="*/ 84 h 151"/>
                  <a:gd name="T18" fmla="*/ 19 w 87"/>
                  <a:gd name="T19" fmla="*/ 81 h 151"/>
                  <a:gd name="T20" fmla="*/ 18 w 87"/>
                  <a:gd name="T21" fmla="*/ 74 h 151"/>
                  <a:gd name="T22" fmla="*/ 20 w 87"/>
                  <a:gd name="T23" fmla="*/ 71 h 151"/>
                  <a:gd name="T24" fmla="*/ 19 w 87"/>
                  <a:gd name="T25" fmla="*/ 66 h 151"/>
                  <a:gd name="T26" fmla="*/ 23 w 87"/>
                  <a:gd name="T27" fmla="*/ 63 h 151"/>
                  <a:gd name="T28" fmla="*/ 24 w 87"/>
                  <a:gd name="T29" fmla="*/ 58 h 151"/>
                  <a:gd name="T30" fmla="*/ 29 w 87"/>
                  <a:gd name="T31" fmla="*/ 53 h 151"/>
                  <a:gd name="T32" fmla="*/ 29 w 87"/>
                  <a:gd name="T33" fmla="*/ 50 h 151"/>
                  <a:gd name="T34" fmla="*/ 32 w 87"/>
                  <a:gd name="T35" fmla="*/ 49 h 151"/>
                  <a:gd name="T36" fmla="*/ 31 w 87"/>
                  <a:gd name="T37" fmla="*/ 45 h 151"/>
                  <a:gd name="T38" fmla="*/ 31 w 87"/>
                  <a:gd name="T39" fmla="*/ 44 h 151"/>
                  <a:gd name="T40" fmla="*/ 32 w 87"/>
                  <a:gd name="T41" fmla="*/ 41 h 151"/>
                  <a:gd name="T42" fmla="*/ 37 w 87"/>
                  <a:gd name="T43" fmla="*/ 34 h 151"/>
                  <a:gd name="T44" fmla="*/ 39 w 87"/>
                  <a:gd name="T45" fmla="*/ 31 h 151"/>
                  <a:gd name="T46" fmla="*/ 41 w 87"/>
                  <a:gd name="T47" fmla="*/ 28 h 151"/>
                  <a:gd name="T48" fmla="*/ 47 w 87"/>
                  <a:gd name="T49" fmla="*/ 23 h 151"/>
                  <a:gd name="T50" fmla="*/ 53 w 87"/>
                  <a:gd name="T51" fmla="*/ 26 h 151"/>
                  <a:gd name="T52" fmla="*/ 50 w 87"/>
                  <a:gd name="T53" fmla="*/ 20 h 151"/>
                  <a:gd name="T54" fmla="*/ 47 w 87"/>
                  <a:gd name="T55" fmla="*/ 13 h 151"/>
                  <a:gd name="T56" fmla="*/ 51 w 87"/>
                  <a:gd name="T57" fmla="*/ 12 h 151"/>
                  <a:gd name="T58" fmla="*/ 50 w 87"/>
                  <a:gd name="T59" fmla="*/ 9 h 151"/>
                  <a:gd name="T60" fmla="*/ 53 w 87"/>
                  <a:gd name="T61" fmla="*/ 10 h 151"/>
                  <a:gd name="T62" fmla="*/ 59 w 87"/>
                  <a:gd name="T63" fmla="*/ 13 h 151"/>
                  <a:gd name="T64" fmla="*/ 58 w 87"/>
                  <a:gd name="T65" fmla="*/ 6 h 151"/>
                  <a:gd name="T66" fmla="*/ 61 w 87"/>
                  <a:gd name="T67" fmla="*/ 8 h 151"/>
                  <a:gd name="T68" fmla="*/ 61 w 87"/>
                  <a:gd name="T69" fmla="*/ 3 h 151"/>
                  <a:gd name="T70" fmla="*/ 64 w 87"/>
                  <a:gd name="T71" fmla="*/ 2 h 151"/>
                  <a:gd name="T72" fmla="*/ 67 w 87"/>
                  <a:gd name="T73" fmla="*/ 10 h 151"/>
                  <a:gd name="T74" fmla="*/ 69 w 87"/>
                  <a:gd name="T75" fmla="*/ 2 h 151"/>
                  <a:gd name="T76" fmla="*/ 80 w 87"/>
                  <a:gd name="T77" fmla="*/ 9 h 151"/>
                  <a:gd name="T78" fmla="*/ 82 w 87"/>
                  <a:gd name="T79" fmla="*/ 10 h 151"/>
                  <a:gd name="T80" fmla="*/ 86 w 87"/>
                  <a:gd name="T81" fmla="*/ 8 h 151"/>
                  <a:gd name="T82" fmla="*/ 86 w 87"/>
                  <a:gd name="T83" fmla="*/ 13 h 151"/>
                  <a:gd name="T84" fmla="*/ 81 w 87"/>
                  <a:gd name="T85" fmla="*/ 11 h 151"/>
                  <a:gd name="T86" fmla="*/ 78 w 87"/>
                  <a:gd name="T87" fmla="*/ 21 h 151"/>
                  <a:gd name="T88" fmla="*/ 71 w 87"/>
                  <a:gd name="T89" fmla="*/ 30 h 151"/>
                  <a:gd name="T90" fmla="*/ 65 w 87"/>
                  <a:gd name="T91" fmla="*/ 39 h 151"/>
                  <a:gd name="T92" fmla="*/ 60 w 87"/>
                  <a:gd name="T93" fmla="*/ 47 h 151"/>
                  <a:gd name="T94" fmla="*/ 57 w 87"/>
                  <a:gd name="T95" fmla="*/ 53 h 151"/>
                  <a:gd name="T96" fmla="*/ 48 w 87"/>
                  <a:gd name="T97" fmla="*/ 65 h 151"/>
                  <a:gd name="T98" fmla="*/ 42 w 87"/>
                  <a:gd name="T99" fmla="*/ 70 h 151"/>
                  <a:gd name="T100" fmla="*/ 36 w 87"/>
                  <a:gd name="T101" fmla="*/ 79 h 151"/>
                  <a:gd name="T102" fmla="*/ 32 w 87"/>
                  <a:gd name="T103" fmla="*/ 115 h 151"/>
                  <a:gd name="T104" fmla="*/ 29 w 87"/>
                  <a:gd name="T105" fmla="*/ 124 h 151"/>
                  <a:gd name="T106" fmla="*/ 6 w 87"/>
                  <a:gd name="T107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151">
                    <a:moveTo>
                      <a:pt x="6" y="146"/>
                    </a:moveTo>
                    <a:cubicBezTo>
                      <a:pt x="0" y="142"/>
                      <a:pt x="8" y="142"/>
                      <a:pt x="4" y="138"/>
                    </a:cubicBezTo>
                    <a:cubicBezTo>
                      <a:pt x="4" y="138"/>
                      <a:pt x="8" y="139"/>
                      <a:pt x="7" y="139"/>
                    </a:cubicBezTo>
                    <a:cubicBezTo>
                      <a:pt x="3" y="135"/>
                      <a:pt x="7" y="133"/>
                      <a:pt x="12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4" y="132"/>
                      <a:pt x="10" y="130"/>
                      <a:pt x="11" y="130"/>
                    </a:cubicBezTo>
                    <a:cubicBezTo>
                      <a:pt x="12" y="130"/>
                      <a:pt x="12" y="130"/>
                      <a:pt x="13" y="130"/>
                    </a:cubicBezTo>
                    <a:cubicBezTo>
                      <a:pt x="11" y="130"/>
                      <a:pt x="12" y="129"/>
                      <a:pt x="11" y="129"/>
                    </a:cubicBezTo>
                    <a:cubicBezTo>
                      <a:pt x="12" y="129"/>
                      <a:pt x="13" y="129"/>
                      <a:pt x="14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7" y="126"/>
                      <a:pt x="13" y="126"/>
                      <a:pt x="10" y="124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9" y="122"/>
                      <a:pt x="10" y="120"/>
                      <a:pt x="10" y="118"/>
                    </a:cubicBezTo>
                    <a:cubicBezTo>
                      <a:pt x="11" y="118"/>
                      <a:pt x="12" y="119"/>
                      <a:pt x="13" y="119"/>
                    </a:cubicBezTo>
                    <a:cubicBezTo>
                      <a:pt x="11" y="118"/>
                      <a:pt x="10" y="117"/>
                      <a:pt x="10" y="116"/>
                    </a:cubicBezTo>
                    <a:cubicBezTo>
                      <a:pt x="12" y="117"/>
                      <a:pt x="8" y="115"/>
                      <a:pt x="9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7" y="114"/>
                      <a:pt x="12" y="115"/>
                      <a:pt x="9" y="113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7" y="112"/>
                      <a:pt x="13" y="114"/>
                      <a:pt x="11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9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1"/>
                      <a:pt x="13" y="111"/>
                      <a:pt x="10" y="110"/>
                    </a:cubicBezTo>
                    <a:cubicBezTo>
                      <a:pt x="12" y="111"/>
                      <a:pt x="11" y="111"/>
                      <a:pt x="14" y="112"/>
                    </a:cubicBezTo>
                    <a:cubicBezTo>
                      <a:pt x="12" y="108"/>
                      <a:pt x="13" y="106"/>
                      <a:pt x="14" y="103"/>
                    </a:cubicBezTo>
                    <a:cubicBezTo>
                      <a:pt x="15" y="104"/>
                      <a:pt x="16" y="103"/>
                      <a:pt x="17" y="104"/>
                    </a:cubicBezTo>
                    <a:cubicBezTo>
                      <a:pt x="16" y="103"/>
                      <a:pt x="17" y="103"/>
                      <a:pt x="15" y="102"/>
                    </a:cubicBezTo>
                    <a:cubicBezTo>
                      <a:pt x="15" y="102"/>
                      <a:pt x="17" y="102"/>
                      <a:pt x="17" y="102"/>
                    </a:cubicBezTo>
                    <a:cubicBezTo>
                      <a:pt x="18" y="102"/>
                      <a:pt x="14" y="101"/>
                      <a:pt x="16" y="101"/>
                    </a:cubicBezTo>
                    <a:cubicBezTo>
                      <a:pt x="16" y="101"/>
                      <a:pt x="17" y="101"/>
                      <a:pt x="18" y="102"/>
                    </a:cubicBezTo>
                    <a:cubicBezTo>
                      <a:pt x="16" y="100"/>
                      <a:pt x="17" y="100"/>
                      <a:pt x="16" y="99"/>
                    </a:cubicBezTo>
                    <a:cubicBezTo>
                      <a:pt x="17" y="100"/>
                      <a:pt x="17" y="100"/>
                      <a:pt x="18" y="100"/>
                    </a:cubicBezTo>
                    <a:cubicBezTo>
                      <a:pt x="15" y="99"/>
                      <a:pt x="19" y="99"/>
                      <a:pt x="17" y="98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15" y="98"/>
                      <a:pt x="17" y="97"/>
                    </a:cubicBezTo>
                    <a:cubicBezTo>
                      <a:pt x="17" y="98"/>
                      <a:pt x="18" y="98"/>
                      <a:pt x="19" y="98"/>
                    </a:cubicBezTo>
                    <a:cubicBezTo>
                      <a:pt x="16" y="96"/>
                      <a:pt x="17" y="96"/>
                      <a:pt x="16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7" y="94"/>
                      <a:pt x="18" y="94"/>
                      <a:pt x="17" y="93"/>
                    </a:cubicBezTo>
                    <a:cubicBezTo>
                      <a:pt x="18" y="93"/>
                      <a:pt x="21" y="94"/>
                      <a:pt x="21" y="93"/>
                    </a:cubicBezTo>
                    <a:cubicBezTo>
                      <a:pt x="17" y="92"/>
                      <a:pt x="20" y="91"/>
                      <a:pt x="16" y="91"/>
                    </a:cubicBezTo>
                    <a:cubicBezTo>
                      <a:pt x="17" y="90"/>
                      <a:pt x="18" y="90"/>
                      <a:pt x="17" y="89"/>
                    </a:cubicBezTo>
                    <a:cubicBezTo>
                      <a:pt x="18" y="89"/>
                      <a:pt x="21" y="90"/>
                      <a:pt x="21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1"/>
                      <a:pt x="25" y="92"/>
                    </a:cubicBezTo>
                    <a:cubicBezTo>
                      <a:pt x="25" y="91"/>
                      <a:pt x="24" y="90"/>
                      <a:pt x="24" y="90"/>
                    </a:cubicBezTo>
                    <a:cubicBezTo>
                      <a:pt x="22" y="89"/>
                      <a:pt x="19" y="87"/>
                      <a:pt x="19" y="86"/>
                    </a:cubicBezTo>
                    <a:cubicBezTo>
                      <a:pt x="20" y="87"/>
                      <a:pt x="22" y="87"/>
                      <a:pt x="23" y="88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7" y="84"/>
                      <a:pt x="20" y="85"/>
                      <a:pt x="19" y="84"/>
                    </a:cubicBezTo>
                    <a:cubicBezTo>
                      <a:pt x="18" y="84"/>
                      <a:pt x="18" y="84"/>
                      <a:pt x="17" y="83"/>
                    </a:cubicBezTo>
                    <a:cubicBezTo>
                      <a:pt x="17" y="84"/>
                      <a:pt x="17" y="82"/>
                      <a:pt x="20" y="83"/>
                    </a:cubicBezTo>
                    <a:cubicBezTo>
                      <a:pt x="21" y="84"/>
                      <a:pt x="20" y="84"/>
                      <a:pt x="22" y="84"/>
                    </a:cubicBezTo>
                    <a:cubicBezTo>
                      <a:pt x="22" y="84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2" y="83"/>
                      <a:pt x="20" y="81"/>
                      <a:pt x="18" y="81"/>
                    </a:cubicBezTo>
                    <a:cubicBezTo>
                      <a:pt x="18" y="81"/>
                      <a:pt x="20" y="82"/>
                      <a:pt x="19" y="82"/>
                    </a:cubicBezTo>
                    <a:cubicBezTo>
                      <a:pt x="17" y="81"/>
                      <a:pt x="17" y="80"/>
                      <a:pt x="17" y="79"/>
                    </a:cubicBezTo>
                    <a:cubicBezTo>
                      <a:pt x="18" y="80"/>
                      <a:pt x="19" y="80"/>
                      <a:pt x="19" y="81"/>
                    </a:cubicBezTo>
                    <a:cubicBezTo>
                      <a:pt x="17" y="79"/>
                      <a:pt x="17" y="78"/>
                      <a:pt x="16" y="77"/>
                    </a:cubicBezTo>
                    <a:cubicBezTo>
                      <a:pt x="14" y="76"/>
                      <a:pt x="19" y="78"/>
                      <a:pt x="18" y="78"/>
                    </a:cubicBezTo>
                    <a:cubicBezTo>
                      <a:pt x="20" y="78"/>
                      <a:pt x="15" y="75"/>
                      <a:pt x="19" y="75"/>
                    </a:cubicBezTo>
                    <a:cubicBezTo>
                      <a:pt x="19" y="76"/>
                      <a:pt x="17" y="74"/>
                      <a:pt x="17" y="75"/>
                    </a:cubicBezTo>
                    <a:cubicBezTo>
                      <a:pt x="17" y="74"/>
                      <a:pt x="20" y="75"/>
                      <a:pt x="19" y="75"/>
                    </a:cubicBezTo>
                    <a:cubicBezTo>
                      <a:pt x="20" y="75"/>
                      <a:pt x="19" y="74"/>
                      <a:pt x="18" y="74"/>
                    </a:cubicBezTo>
                    <a:cubicBezTo>
                      <a:pt x="18" y="73"/>
                      <a:pt x="19" y="74"/>
                      <a:pt x="19" y="74"/>
                    </a:cubicBezTo>
                    <a:cubicBezTo>
                      <a:pt x="18" y="73"/>
                      <a:pt x="17" y="71"/>
                      <a:pt x="19" y="71"/>
                    </a:cubicBezTo>
                    <a:cubicBezTo>
                      <a:pt x="18" y="70"/>
                      <a:pt x="16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19" y="69"/>
                      <a:pt x="20" y="69"/>
                    </a:cubicBezTo>
                    <a:cubicBezTo>
                      <a:pt x="18" y="68"/>
                      <a:pt x="22" y="72"/>
                      <a:pt x="20" y="71"/>
                    </a:cubicBezTo>
                    <a:cubicBezTo>
                      <a:pt x="22" y="71"/>
                      <a:pt x="17" y="68"/>
                      <a:pt x="20" y="70"/>
                    </a:cubicBezTo>
                    <a:cubicBezTo>
                      <a:pt x="20" y="69"/>
                      <a:pt x="18" y="68"/>
                      <a:pt x="20" y="68"/>
                    </a:cubicBezTo>
                    <a:cubicBezTo>
                      <a:pt x="20" y="68"/>
                      <a:pt x="23" y="70"/>
                      <a:pt x="23" y="69"/>
                    </a:cubicBezTo>
                    <a:cubicBezTo>
                      <a:pt x="22" y="69"/>
                      <a:pt x="22" y="69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6"/>
                      <a:pt x="21" y="67"/>
                      <a:pt x="19" y="66"/>
                    </a:cubicBezTo>
                    <a:cubicBezTo>
                      <a:pt x="20" y="67"/>
                      <a:pt x="18" y="65"/>
                      <a:pt x="21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1" y="66"/>
                      <a:pt x="20" y="65"/>
                    </a:cubicBezTo>
                    <a:cubicBezTo>
                      <a:pt x="21" y="65"/>
                      <a:pt x="21" y="65"/>
                      <a:pt x="22" y="66"/>
                    </a:cubicBezTo>
                    <a:cubicBezTo>
                      <a:pt x="18" y="64"/>
                      <a:pt x="22" y="65"/>
                      <a:pt x="19" y="63"/>
                    </a:cubicBezTo>
                    <a:cubicBezTo>
                      <a:pt x="21" y="63"/>
                      <a:pt x="20" y="62"/>
                      <a:pt x="23" y="63"/>
                    </a:cubicBezTo>
                    <a:cubicBezTo>
                      <a:pt x="22" y="62"/>
                      <a:pt x="21" y="61"/>
                      <a:pt x="22" y="61"/>
                    </a:cubicBezTo>
                    <a:cubicBezTo>
                      <a:pt x="22" y="61"/>
                      <a:pt x="22" y="61"/>
                      <a:pt x="23" y="62"/>
                    </a:cubicBezTo>
                    <a:cubicBezTo>
                      <a:pt x="24" y="62"/>
                      <a:pt x="23" y="61"/>
                      <a:pt x="23" y="61"/>
                    </a:cubicBezTo>
                    <a:cubicBezTo>
                      <a:pt x="23" y="61"/>
                      <a:pt x="25" y="61"/>
                      <a:pt x="27" y="61"/>
                    </a:cubicBezTo>
                    <a:cubicBezTo>
                      <a:pt x="26" y="60"/>
                      <a:pt x="24" y="60"/>
                      <a:pt x="22" y="59"/>
                    </a:cubicBezTo>
                    <a:cubicBezTo>
                      <a:pt x="26" y="60"/>
                      <a:pt x="21" y="57"/>
                      <a:pt x="24" y="58"/>
                    </a:cubicBezTo>
                    <a:cubicBezTo>
                      <a:pt x="25" y="58"/>
                      <a:pt x="26" y="59"/>
                      <a:pt x="27" y="59"/>
                    </a:cubicBezTo>
                    <a:cubicBezTo>
                      <a:pt x="31" y="61"/>
                      <a:pt x="25" y="57"/>
                      <a:pt x="27" y="57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5" y="57"/>
                      <a:pt x="22" y="54"/>
                      <a:pt x="25" y="56"/>
                    </a:cubicBezTo>
                    <a:cubicBezTo>
                      <a:pt x="24" y="55"/>
                      <a:pt x="27" y="56"/>
                      <a:pt x="24" y="54"/>
                    </a:cubicBezTo>
                    <a:cubicBezTo>
                      <a:pt x="27" y="54"/>
                      <a:pt x="23" y="51"/>
                      <a:pt x="29" y="53"/>
                    </a:cubicBezTo>
                    <a:cubicBezTo>
                      <a:pt x="29" y="53"/>
                      <a:pt x="29" y="53"/>
                      <a:pt x="28" y="52"/>
                    </a:cubicBezTo>
                    <a:cubicBezTo>
                      <a:pt x="26" y="51"/>
                      <a:pt x="29" y="53"/>
                      <a:pt x="28" y="52"/>
                    </a:cubicBezTo>
                    <a:cubicBezTo>
                      <a:pt x="28" y="52"/>
                      <a:pt x="27" y="52"/>
                      <a:pt x="26" y="51"/>
                    </a:cubicBezTo>
                    <a:cubicBezTo>
                      <a:pt x="27" y="51"/>
                      <a:pt x="28" y="51"/>
                      <a:pt x="30" y="53"/>
                    </a:cubicBezTo>
                    <a:cubicBezTo>
                      <a:pt x="32" y="53"/>
                      <a:pt x="25" y="49"/>
                      <a:pt x="27" y="49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8" y="48"/>
                      <a:pt x="30" y="49"/>
                      <a:pt x="32" y="50"/>
                    </a:cubicBezTo>
                    <a:cubicBezTo>
                      <a:pt x="32" y="50"/>
                      <a:pt x="32" y="50"/>
                      <a:pt x="30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8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29" y="47"/>
                      <a:pt x="30" y="47"/>
                      <a:pt x="29" y="46"/>
                    </a:cubicBezTo>
                    <a:cubicBezTo>
                      <a:pt x="31" y="47"/>
                      <a:pt x="30" y="46"/>
                      <a:pt x="31" y="46"/>
                    </a:cubicBezTo>
                    <a:cubicBezTo>
                      <a:pt x="31" y="46"/>
                      <a:pt x="29" y="45"/>
                      <a:pt x="29" y="45"/>
                    </a:cubicBezTo>
                    <a:cubicBezTo>
                      <a:pt x="30" y="45"/>
                      <a:pt x="30" y="44"/>
                      <a:pt x="31" y="45"/>
                    </a:cubicBezTo>
                    <a:cubicBezTo>
                      <a:pt x="31" y="46"/>
                      <a:pt x="30" y="45"/>
                      <a:pt x="31" y="46"/>
                    </a:cubicBezTo>
                    <a:cubicBezTo>
                      <a:pt x="32" y="46"/>
                      <a:pt x="33" y="47"/>
                      <a:pt x="32" y="46"/>
                    </a:cubicBezTo>
                    <a:cubicBezTo>
                      <a:pt x="32" y="45"/>
                      <a:pt x="28" y="44"/>
                      <a:pt x="30" y="44"/>
                    </a:cubicBezTo>
                    <a:cubicBezTo>
                      <a:pt x="30" y="44"/>
                      <a:pt x="31" y="45"/>
                      <a:pt x="32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4"/>
                      <a:pt x="32" y="44"/>
                      <a:pt x="30" y="42"/>
                    </a:cubicBezTo>
                    <a:cubicBezTo>
                      <a:pt x="30" y="42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2" y="41"/>
                      <a:pt x="32" y="40"/>
                    </a:cubicBezTo>
                    <a:cubicBezTo>
                      <a:pt x="33" y="40"/>
                      <a:pt x="38" y="44"/>
                      <a:pt x="36" y="42"/>
                    </a:cubicBezTo>
                    <a:cubicBezTo>
                      <a:pt x="37" y="42"/>
                      <a:pt x="34" y="39"/>
                      <a:pt x="32" y="39"/>
                    </a:cubicBezTo>
                    <a:cubicBezTo>
                      <a:pt x="34" y="39"/>
                      <a:pt x="32" y="36"/>
                      <a:pt x="35" y="37"/>
                    </a:cubicBezTo>
                    <a:cubicBezTo>
                      <a:pt x="34" y="37"/>
                      <a:pt x="34" y="36"/>
                      <a:pt x="34" y="36"/>
                    </a:cubicBezTo>
                    <a:cubicBezTo>
                      <a:pt x="35" y="35"/>
                      <a:pt x="33" y="32"/>
                      <a:pt x="37" y="34"/>
                    </a:cubicBezTo>
                    <a:cubicBezTo>
                      <a:pt x="38" y="35"/>
                      <a:pt x="39" y="35"/>
                      <a:pt x="40" y="36"/>
                    </a:cubicBezTo>
                    <a:cubicBezTo>
                      <a:pt x="39" y="34"/>
                      <a:pt x="42" y="36"/>
                      <a:pt x="39" y="34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1"/>
                      <a:pt x="36" y="30"/>
                      <a:pt x="38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9" y="32"/>
                      <a:pt x="40" y="32"/>
                      <a:pt x="39" y="31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7" y="28"/>
                      <a:pt x="38" y="29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39" y="28"/>
                      <a:pt x="37" y="26"/>
                      <a:pt x="39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39" y="26"/>
                    </a:cubicBezTo>
                    <a:cubicBezTo>
                      <a:pt x="41" y="27"/>
                      <a:pt x="42" y="26"/>
                      <a:pt x="44" y="28"/>
                    </a:cubicBezTo>
                    <a:cubicBezTo>
                      <a:pt x="40" y="23"/>
                      <a:pt x="41" y="21"/>
                      <a:pt x="43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3" y="19"/>
                      <a:pt x="43" y="20"/>
                    </a:cubicBezTo>
                    <a:cubicBezTo>
                      <a:pt x="44" y="21"/>
                      <a:pt x="46" y="21"/>
                      <a:pt x="47" y="23"/>
                    </a:cubicBezTo>
                    <a:cubicBezTo>
                      <a:pt x="48" y="23"/>
                      <a:pt x="46" y="20"/>
                      <a:pt x="45" y="20"/>
                    </a:cubicBezTo>
                    <a:cubicBezTo>
                      <a:pt x="44" y="18"/>
                      <a:pt x="46" y="21"/>
                      <a:pt x="44" y="19"/>
                    </a:cubicBezTo>
                    <a:cubicBezTo>
                      <a:pt x="44" y="19"/>
                      <a:pt x="46" y="19"/>
                      <a:pt x="44" y="17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21"/>
                      <a:pt x="50" y="24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5" y="28"/>
                      <a:pt x="54" y="29"/>
                      <a:pt x="56" y="29"/>
                    </a:cubicBezTo>
                    <a:cubicBezTo>
                      <a:pt x="55" y="28"/>
                      <a:pt x="53" y="25"/>
                      <a:pt x="51" y="24"/>
                    </a:cubicBezTo>
                    <a:cubicBezTo>
                      <a:pt x="52" y="23"/>
                      <a:pt x="47" y="19"/>
                      <a:pt x="48" y="19"/>
                    </a:cubicBezTo>
                    <a:cubicBezTo>
                      <a:pt x="49" y="19"/>
                      <a:pt x="48" y="19"/>
                      <a:pt x="49" y="21"/>
                    </a:cubicBezTo>
                    <a:cubicBezTo>
                      <a:pt x="51" y="22"/>
                      <a:pt x="49" y="19"/>
                      <a:pt x="50" y="20"/>
                    </a:cubicBezTo>
                    <a:cubicBezTo>
                      <a:pt x="49" y="19"/>
                      <a:pt x="47" y="17"/>
                      <a:pt x="47" y="16"/>
                    </a:cubicBezTo>
                    <a:cubicBezTo>
                      <a:pt x="48" y="17"/>
                      <a:pt x="49" y="18"/>
                      <a:pt x="49" y="18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5" y="12"/>
                      <a:pt x="48" y="15"/>
                      <a:pt x="47" y="13"/>
                    </a:cubicBezTo>
                    <a:cubicBezTo>
                      <a:pt x="48" y="15"/>
                      <a:pt x="50" y="18"/>
                      <a:pt x="51" y="18"/>
                    </a:cubicBezTo>
                    <a:cubicBezTo>
                      <a:pt x="50" y="17"/>
                      <a:pt x="50" y="15"/>
                      <a:pt x="47" y="13"/>
                    </a:cubicBezTo>
                    <a:cubicBezTo>
                      <a:pt x="48" y="13"/>
                      <a:pt x="49" y="15"/>
                      <a:pt x="50" y="16"/>
                    </a:cubicBezTo>
                    <a:cubicBezTo>
                      <a:pt x="51" y="17"/>
                      <a:pt x="48" y="12"/>
                      <a:pt x="51" y="15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4"/>
                      <a:pt x="51" y="14"/>
                      <a:pt x="52" y="15"/>
                    </a:cubicBezTo>
                    <a:cubicBezTo>
                      <a:pt x="52" y="15"/>
                      <a:pt x="50" y="12"/>
                      <a:pt x="53" y="15"/>
                    </a:cubicBezTo>
                    <a:cubicBezTo>
                      <a:pt x="53" y="14"/>
                      <a:pt x="53" y="14"/>
                      <a:pt x="51" y="12"/>
                    </a:cubicBezTo>
                    <a:cubicBezTo>
                      <a:pt x="50" y="11"/>
                      <a:pt x="52" y="14"/>
                      <a:pt x="50" y="11"/>
                    </a:cubicBezTo>
                    <a:cubicBezTo>
                      <a:pt x="52" y="13"/>
                      <a:pt x="50" y="11"/>
                      <a:pt x="50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1" y="10"/>
                      <a:pt x="50" y="9"/>
                    </a:cubicBezTo>
                    <a:cubicBezTo>
                      <a:pt x="51" y="10"/>
                      <a:pt x="51" y="10"/>
                      <a:pt x="52" y="1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7"/>
                      <a:pt x="53" y="12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5" y="13"/>
                      <a:pt x="55" y="13"/>
                    </a:cubicBezTo>
                    <a:cubicBezTo>
                      <a:pt x="54" y="11"/>
                      <a:pt x="52" y="9"/>
                      <a:pt x="52" y="8"/>
                    </a:cubicBezTo>
                    <a:cubicBezTo>
                      <a:pt x="51" y="7"/>
                      <a:pt x="53" y="9"/>
                      <a:pt x="52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2"/>
                      <a:pt x="56" y="12"/>
                    </a:cubicBezTo>
                    <a:cubicBezTo>
                      <a:pt x="56" y="11"/>
                      <a:pt x="55" y="8"/>
                      <a:pt x="53" y="8"/>
                    </a:cubicBezTo>
                    <a:cubicBezTo>
                      <a:pt x="54" y="8"/>
                      <a:pt x="55" y="8"/>
                      <a:pt x="55" y="10"/>
                    </a:cubicBezTo>
                    <a:cubicBezTo>
                      <a:pt x="55" y="9"/>
                      <a:pt x="54" y="8"/>
                      <a:pt x="54" y="7"/>
                    </a:cubicBezTo>
                    <a:cubicBezTo>
                      <a:pt x="55" y="8"/>
                      <a:pt x="56" y="9"/>
                      <a:pt x="58" y="1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5"/>
                      <a:pt x="61" y="14"/>
                      <a:pt x="63" y="17"/>
                    </a:cubicBezTo>
                    <a:cubicBezTo>
                      <a:pt x="63" y="17"/>
                      <a:pt x="63" y="16"/>
                      <a:pt x="62" y="15"/>
                    </a:cubicBezTo>
                    <a:cubicBezTo>
                      <a:pt x="59" y="12"/>
                      <a:pt x="59" y="10"/>
                      <a:pt x="57" y="7"/>
                    </a:cubicBezTo>
                    <a:cubicBezTo>
                      <a:pt x="57" y="5"/>
                      <a:pt x="63" y="14"/>
                      <a:pt x="60" y="8"/>
                    </a:cubicBezTo>
                    <a:cubicBezTo>
                      <a:pt x="59" y="8"/>
                      <a:pt x="58" y="5"/>
                      <a:pt x="58" y="6"/>
                    </a:cubicBezTo>
                    <a:cubicBezTo>
                      <a:pt x="59" y="6"/>
                      <a:pt x="56" y="3"/>
                      <a:pt x="58" y="3"/>
                    </a:cubicBezTo>
                    <a:cubicBezTo>
                      <a:pt x="58" y="5"/>
                      <a:pt x="61" y="7"/>
                      <a:pt x="61" y="9"/>
                    </a:cubicBezTo>
                    <a:cubicBezTo>
                      <a:pt x="61" y="8"/>
                      <a:pt x="61" y="8"/>
                      <a:pt x="61" y="9"/>
                    </a:cubicBezTo>
                    <a:cubicBezTo>
                      <a:pt x="62" y="10"/>
                      <a:pt x="63" y="12"/>
                      <a:pt x="63" y="12"/>
                    </a:cubicBezTo>
                    <a:cubicBezTo>
                      <a:pt x="64" y="11"/>
                      <a:pt x="64" y="11"/>
                      <a:pt x="63" y="9"/>
                    </a:cubicBezTo>
                    <a:cubicBezTo>
                      <a:pt x="61" y="7"/>
                      <a:pt x="62" y="10"/>
                      <a:pt x="61" y="8"/>
                    </a:cubicBezTo>
                    <a:cubicBezTo>
                      <a:pt x="61" y="7"/>
                      <a:pt x="63" y="10"/>
                      <a:pt x="61" y="6"/>
                    </a:cubicBezTo>
                    <a:cubicBezTo>
                      <a:pt x="61" y="6"/>
                      <a:pt x="60" y="4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58" y="1"/>
                      <a:pt x="59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5"/>
                      <a:pt x="59" y="3"/>
                      <a:pt x="62" y="6"/>
                    </a:cubicBezTo>
                    <a:cubicBezTo>
                      <a:pt x="63" y="6"/>
                      <a:pt x="62" y="4"/>
                      <a:pt x="63" y="5"/>
                    </a:cubicBezTo>
                    <a:cubicBezTo>
                      <a:pt x="63" y="5"/>
                      <a:pt x="63" y="5"/>
                      <a:pt x="63" y="6"/>
                    </a:cubicBezTo>
                    <a:cubicBezTo>
                      <a:pt x="63" y="6"/>
                      <a:pt x="66" y="11"/>
                      <a:pt x="65" y="7"/>
                    </a:cubicBezTo>
                    <a:cubicBezTo>
                      <a:pt x="65" y="6"/>
                      <a:pt x="64" y="6"/>
                      <a:pt x="64" y="5"/>
                    </a:cubicBezTo>
                    <a:cubicBezTo>
                      <a:pt x="64" y="4"/>
                      <a:pt x="64" y="2"/>
                      <a:pt x="64" y="2"/>
                    </a:cubicBezTo>
                    <a:cubicBezTo>
                      <a:pt x="65" y="4"/>
                      <a:pt x="65" y="1"/>
                      <a:pt x="66" y="4"/>
                    </a:cubicBezTo>
                    <a:cubicBezTo>
                      <a:pt x="65" y="3"/>
                      <a:pt x="64" y="4"/>
                      <a:pt x="65" y="7"/>
                    </a:cubicBezTo>
                    <a:cubicBezTo>
                      <a:pt x="67" y="10"/>
                      <a:pt x="64" y="6"/>
                      <a:pt x="66" y="10"/>
                    </a:cubicBezTo>
                    <a:cubicBezTo>
                      <a:pt x="67" y="10"/>
                      <a:pt x="69" y="13"/>
                      <a:pt x="70" y="15"/>
                    </a:cubicBezTo>
                    <a:cubicBezTo>
                      <a:pt x="70" y="15"/>
                      <a:pt x="70" y="14"/>
                      <a:pt x="70" y="13"/>
                    </a:cubicBezTo>
                    <a:cubicBezTo>
                      <a:pt x="69" y="11"/>
                      <a:pt x="69" y="12"/>
                      <a:pt x="67" y="10"/>
                    </a:cubicBezTo>
                    <a:cubicBezTo>
                      <a:pt x="68" y="10"/>
                      <a:pt x="68" y="8"/>
                      <a:pt x="68" y="6"/>
                    </a:cubicBezTo>
                    <a:cubicBezTo>
                      <a:pt x="68" y="7"/>
                      <a:pt x="69" y="9"/>
                      <a:pt x="69" y="9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0" y="5"/>
                      <a:pt x="72" y="7"/>
                      <a:pt x="70" y="4"/>
                    </a:cubicBezTo>
                    <a:cubicBezTo>
                      <a:pt x="70" y="4"/>
                      <a:pt x="68" y="2"/>
                      <a:pt x="67" y="0"/>
                    </a:cubicBezTo>
                    <a:cubicBezTo>
                      <a:pt x="68" y="0"/>
                      <a:pt x="68" y="2"/>
                      <a:pt x="69" y="2"/>
                    </a:cubicBezTo>
                    <a:cubicBezTo>
                      <a:pt x="68" y="0"/>
                      <a:pt x="71" y="5"/>
                      <a:pt x="70" y="2"/>
                    </a:cubicBezTo>
                    <a:cubicBezTo>
                      <a:pt x="69" y="3"/>
                      <a:pt x="72" y="6"/>
                      <a:pt x="73" y="9"/>
                    </a:cubicBezTo>
                    <a:cubicBezTo>
                      <a:pt x="73" y="7"/>
                      <a:pt x="74" y="10"/>
                      <a:pt x="74" y="10"/>
                    </a:cubicBezTo>
                    <a:cubicBezTo>
                      <a:pt x="74" y="8"/>
                      <a:pt x="74" y="7"/>
                      <a:pt x="74" y="6"/>
                    </a:cubicBezTo>
                    <a:cubicBezTo>
                      <a:pt x="76" y="8"/>
                      <a:pt x="76" y="5"/>
                      <a:pt x="77" y="5"/>
                    </a:cubicBezTo>
                    <a:cubicBezTo>
                      <a:pt x="78" y="6"/>
                      <a:pt x="79" y="9"/>
                      <a:pt x="80" y="9"/>
                    </a:cubicBezTo>
                    <a:cubicBezTo>
                      <a:pt x="80" y="9"/>
                      <a:pt x="78" y="6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82" y="10"/>
                      <a:pt x="80" y="5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9"/>
                      <a:pt x="81" y="8"/>
                      <a:pt x="81" y="8"/>
                    </a:cubicBezTo>
                    <a:cubicBezTo>
                      <a:pt x="82" y="9"/>
                      <a:pt x="82" y="10"/>
                      <a:pt x="82" y="10"/>
                    </a:cubicBezTo>
                    <a:cubicBezTo>
                      <a:pt x="84" y="12"/>
                      <a:pt x="83" y="10"/>
                      <a:pt x="83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6"/>
                      <a:pt x="84" y="7"/>
                      <a:pt x="84" y="6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9"/>
                      <a:pt x="86" y="10"/>
                      <a:pt x="86" y="8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4" y="8"/>
                      <a:pt x="84" y="8"/>
                      <a:pt x="84" y="10"/>
                    </a:cubicBezTo>
                    <a:cubicBezTo>
                      <a:pt x="85" y="10"/>
                      <a:pt x="85" y="10"/>
                      <a:pt x="85" y="9"/>
                    </a:cubicBezTo>
                    <a:cubicBezTo>
                      <a:pt x="86" y="12"/>
                      <a:pt x="85" y="12"/>
                      <a:pt x="86" y="14"/>
                    </a:cubicBezTo>
                    <a:cubicBezTo>
                      <a:pt x="86" y="14"/>
                      <a:pt x="86" y="14"/>
                      <a:pt x="86" y="13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5" y="14"/>
                      <a:pt x="85" y="13"/>
                    </a:cubicBezTo>
                    <a:cubicBezTo>
                      <a:pt x="86" y="15"/>
                      <a:pt x="86" y="16"/>
                      <a:pt x="85" y="16"/>
                    </a:cubicBezTo>
                    <a:cubicBezTo>
                      <a:pt x="83" y="13"/>
                      <a:pt x="85" y="18"/>
                      <a:pt x="84" y="17"/>
                    </a:cubicBezTo>
                    <a:cubicBezTo>
                      <a:pt x="83" y="15"/>
                      <a:pt x="82" y="13"/>
                      <a:pt x="82" y="12"/>
                    </a:cubicBezTo>
                    <a:cubicBezTo>
                      <a:pt x="82" y="11"/>
                      <a:pt x="82" y="12"/>
                      <a:pt x="81" y="11"/>
                    </a:cubicBezTo>
                    <a:cubicBezTo>
                      <a:pt x="82" y="13"/>
                      <a:pt x="83" y="16"/>
                      <a:pt x="83" y="17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6"/>
                      <a:pt x="83" y="19"/>
                      <a:pt x="82" y="19"/>
                    </a:cubicBezTo>
                    <a:cubicBezTo>
                      <a:pt x="81" y="18"/>
                      <a:pt x="80" y="18"/>
                      <a:pt x="79" y="19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21"/>
                      <a:pt x="78" y="19"/>
                      <a:pt x="78" y="21"/>
                    </a:cubicBezTo>
                    <a:cubicBezTo>
                      <a:pt x="77" y="20"/>
                      <a:pt x="77" y="24"/>
                      <a:pt x="75" y="21"/>
                    </a:cubicBezTo>
                    <a:cubicBezTo>
                      <a:pt x="75" y="23"/>
                      <a:pt x="74" y="25"/>
                      <a:pt x="72" y="25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2" y="25"/>
                      <a:pt x="70" y="22"/>
                      <a:pt x="70" y="22"/>
                    </a:cubicBezTo>
                    <a:cubicBezTo>
                      <a:pt x="72" y="24"/>
                      <a:pt x="71" y="25"/>
                      <a:pt x="72" y="26"/>
                    </a:cubicBezTo>
                    <a:cubicBezTo>
                      <a:pt x="70" y="25"/>
                      <a:pt x="71" y="28"/>
                      <a:pt x="71" y="30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2" y="31"/>
                      <a:pt x="69" y="29"/>
                      <a:pt x="68" y="29"/>
                    </a:cubicBezTo>
                    <a:cubicBezTo>
                      <a:pt x="68" y="29"/>
                      <a:pt x="67" y="28"/>
                      <a:pt x="66" y="28"/>
                    </a:cubicBezTo>
                    <a:cubicBezTo>
                      <a:pt x="68" y="31"/>
                      <a:pt x="68" y="31"/>
                      <a:pt x="68" y="32"/>
                    </a:cubicBezTo>
                    <a:cubicBezTo>
                      <a:pt x="68" y="33"/>
                      <a:pt x="67" y="33"/>
                      <a:pt x="66" y="32"/>
                    </a:cubicBezTo>
                    <a:cubicBezTo>
                      <a:pt x="67" y="37"/>
                      <a:pt x="64" y="36"/>
                      <a:pt x="65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42"/>
                      <a:pt x="61" y="41"/>
                      <a:pt x="61" y="44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7" y="41"/>
                      <a:pt x="59" y="43"/>
                      <a:pt x="61" y="44"/>
                    </a:cubicBezTo>
                    <a:cubicBezTo>
                      <a:pt x="59" y="44"/>
                      <a:pt x="61" y="46"/>
                      <a:pt x="59" y="45"/>
                    </a:cubicBezTo>
                    <a:cubicBezTo>
                      <a:pt x="58" y="45"/>
                      <a:pt x="60" y="46"/>
                      <a:pt x="60" y="47"/>
                    </a:cubicBezTo>
                    <a:cubicBezTo>
                      <a:pt x="58" y="47"/>
                      <a:pt x="58" y="47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6" y="47"/>
                      <a:pt x="56" y="47"/>
                    </a:cubicBezTo>
                    <a:cubicBezTo>
                      <a:pt x="57" y="48"/>
                      <a:pt x="55" y="47"/>
                      <a:pt x="58" y="50"/>
                    </a:cubicBezTo>
                    <a:cubicBezTo>
                      <a:pt x="56" y="49"/>
                      <a:pt x="59" y="53"/>
                      <a:pt x="55" y="52"/>
                    </a:cubicBezTo>
                    <a:cubicBezTo>
                      <a:pt x="56" y="52"/>
                      <a:pt x="57" y="53"/>
                      <a:pt x="57" y="53"/>
                    </a:cubicBezTo>
                    <a:cubicBezTo>
                      <a:pt x="57" y="54"/>
                      <a:pt x="54" y="53"/>
                      <a:pt x="55" y="55"/>
                    </a:cubicBezTo>
                    <a:cubicBezTo>
                      <a:pt x="55" y="55"/>
                      <a:pt x="54" y="54"/>
                      <a:pt x="53" y="54"/>
                    </a:cubicBezTo>
                    <a:cubicBezTo>
                      <a:pt x="54" y="54"/>
                      <a:pt x="55" y="55"/>
                      <a:pt x="55" y="55"/>
                    </a:cubicBezTo>
                    <a:cubicBezTo>
                      <a:pt x="56" y="58"/>
                      <a:pt x="52" y="57"/>
                      <a:pt x="51" y="58"/>
                    </a:cubicBezTo>
                    <a:cubicBezTo>
                      <a:pt x="52" y="61"/>
                      <a:pt x="50" y="63"/>
                      <a:pt x="49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1" y="67"/>
                      <a:pt x="44" y="65"/>
                      <a:pt x="49" y="68"/>
                    </a:cubicBezTo>
                    <a:cubicBezTo>
                      <a:pt x="48" y="67"/>
                      <a:pt x="48" y="68"/>
                      <a:pt x="47" y="67"/>
                    </a:cubicBezTo>
                    <a:cubicBezTo>
                      <a:pt x="49" y="69"/>
                      <a:pt x="44" y="68"/>
                      <a:pt x="46" y="70"/>
                    </a:cubicBezTo>
                    <a:cubicBezTo>
                      <a:pt x="46" y="70"/>
                      <a:pt x="46" y="70"/>
                      <a:pt x="46" y="69"/>
                    </a:cubicBezTo>
                    <a:cubicBezTo>
                      <a:pt x="44" y="69"/>
                      <a:pt x="46" y="71"/>
                      <a:pt x="44" y="71"/>
                    </a:cubicBezTo>
                    <a:cubicBezTo>
                      <a:pt x="43" y="71"/>
                      <a:pt x="43" y="71"/>
                      <a:pt x="42" y="70"/>
                    </a:cubicBezTo>
                    <a:cubicBezTo>
                      <a:pt x="41" y="70"/>
                      <a:pt x="45" y="73"/>
                      <a:pt x="41" y="71"/>
                    </a:cubicBezTo>
                    <a:cubicBezTo>
                      <a:pt x="41" y="71"/>
                      <a:pt x="43" y="72"/>
                      <a:pt x="43" y="72"/>
                    </a:cubicBezTo>
                    <a:cubicBezTo>
                      <a:pt x="41" y="73"/>
                      <a:pt x="42" y="77"/>
                      <a:pt x="42" y="79"/>
                    </a:cubicBezTo>
                    <a:cubicBezTo>
                      <a:pt x="39" y="79"/>
                      <a:pt x="36" y="76"/>
                      <a:pt x="38" y="79"/>
                    </a:cubicBezTo>
                    <a:cubicBezTo>
                      <a:pt x="37" y="78"/>
                      <a:pt x="40" y="79"/>
                      <a:pt x="39" y="79"/>
                    </a:cubicBezTo>
                    <a:cubicBezTo>
                      <a:pt x="40" y="80"/>
                      <a:pt x="34" y="78"/>
                      <a:pt x="36" y="79"/>
                    </a:cubicBezTo>
                    <a:cubicBezTo>
                      <a:pt x="39" y="80"/>
                      <a:pt x="37" y="80"/>
                      <a:pt x="39" y="80"/>
                    </a:cubicBezTo>
                    <a:cubicBezTo>
                      <a:pt x="37" y="81"/>
                      <a:pt x="34" y="80"/>
                      <a:pt x="36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8" y="83"/>
                      <a:pt x="36" y="83"/>
                      <a:pt x="40" y="86"/>
                    </a:cubicBezTo>
                    <a:cubicBezTo>
                      <a:pt x="39" y="91"/>
                      <a:pt x="39" y="96"/>
                      <a:pt x="38" y="101"/>
                    </a:cubicBezTo>
                    <a:cubicBezTo>
                      <a:pt x="36" y="105"/>
                      <a:pt x="36" y="111"/>
                      <a:pt x="32" y="115"/>
                    </a:cubicBezTo>
                    <a:cubicBezTo>
                      <a:pt x="28" y="115"/>
                      <a:pt x="28" y="115"/>
                      <a:pt x="30" y="117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31" y="117"/>
                      <a:pt x="28" y="117"/>
                      <a:pt x="31" y="118"/>
                    </a:cubicBezTo>
                    <a:cubicBezTo>
                      <a:pt x="30" y="120"/>
                      <a:pt x="30" y="122"/>
                      <a:pt x="30" y="124"/>
                    </a:cubicBezTo>
                    <a:cubicBezTo>
                      <a:pt x="29" y="123"/>
                      <a:pt x="27" y="122"/>
                      <a:pt x="27" y="123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30" y="125"/>
                      <a:pt x="31" y="125"/>
                    </a:cubicBezTo>
                    <a:cubicBezTo>
                      <a:pt x="32" y="130"/>
                      <a:pt x="24" y="133"/>
                      <a:pt x="24" y="138"/>
                    </a:cubicBezTo>
                    <a:cubicBezTo>
                      <a:pt x="22" y="139"/>
                      <a:pt x="23" y="141"/>
                      <a:pt x="23" y="142"/>
                    </a:cubicBezTo>
                    <a:cubicBezTo>
                      <a:pt x="18" y="145"/>
                      <a:pt x="13" y="147"/>
                      <a:pt x="15" y="151"/>
                    </a:cubicBezTo>
                    <a:cubicBezTo>
                      <a:pt x="15" y="151"/>
                      <a:pt x="8" y="148"/>
                      <a:pt x="6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334">
                <a:extLst>
                  <a:ext uri="{FF2B5EF4-FFF2-40B4-BE49-F238E27FC236}">
                    <a16:creationId xmlns:a16="http://schemas.microsoft.com/office/drawing/2014/main" id="{C7115AB2-F71A-4D59-B443-F95A41D84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2641600"/>
                <a:ext cx="1588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335">
                <a:extLst>
                  <a:ext uri="{FF2B5EF4-FFF2-40B4-BE49-F238E27FC236}">
                    <a16:creationId xmlns:a16="http://schemas.microsoft.com/office/drawing/2014/main" id="{CDEC2155-7D75-413F-A209-C18EB278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326" y="2640013"/>
                <a:ext cx="0" cy="0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336">
                <a:extLst>
                  <a:ext uri="{FF2B5EF4-FFF2-40B4-BE49-F238E27FC236}">
                    <a16:creationId xmlns:a16="http://schemas.microsoft.com/office/drawing/2014/main" id="{6693DBF5-C645-4574-9059-C4D28CB2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738" y="2640013"/>
                <a:ext cx="0" cy="0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337">
                <a:extLst>
                  <a:ext uri="{FF2B5EF4-FFF2-40B4-BE49-F238E27FC236}">
                    <a16:creationId xmlns:a16="http://schemas.microsoft.com/office/drawing/2014/main" id="{587CFC8F-0282-43B3-A6EE-9874CC4D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38425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338">
                <a:extLst>
                  <a:ext uri="{FF2B5EF4-FFF2-40B4-BE49-F238E27FC236}">
                    <a16:creationId xmlns:a16="http://schemas.microsoft.com/office/drawing/2014/main" id="{F43C459D-3C68-4C2B-BEF8-DBF64CA53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2640013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339">
                <a:extLst>
                  <a:ext uri="{FF2B5EF4-FFF2-40B4-BE49-F238E27FC236}">
                    <a16:creationId xmlns:a16="http://schemas.microsoft.com/office/drawing/2014/main" id="{11126B48-71F7-4DF4-929C-9276F389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0013"/>
                <a:ext cx="0" cy="158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1" y="3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340">
                <a:extLst>
                  <a:ext uri="{FF2B5EF4-FFF2-40B4-BE49-F238E27FC236}">
                    <a16:creationId xmlns:a16="http://schemas.microsoft.com/office/drawing/2014/main" id="{9ABD20FC-E1BA-42F2-94A4-8F169697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976" y="2641600"/>
                <a:ext cx="0" cy="0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341">
                <a:extLst>
                  <a:ext uri="{FF2B5EF4-FFF2-40B4-BE49-F238E27FC236}">
                    <a16:creationId xmlns:a16="http://schemas.microsoft.com/office/drawing/2014/main" id="{C8006B8E-48A6-4112-8DAB-1EC35710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863" y="26590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342">
                <a:extLst>
                  <a:ext uri="{FF2B5EF4-FFF2-40B4-BE49-F238E27FC236}">
                    <a16:creationId xmlns:a16="http://schemas.microsoft.com/office/drawing/2014/main" id="{84EDF5B5-59F5-40FC-862C-463C4951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667000"/>
                <a:ext cx="1588" cy="0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343">
                <a:extLst>
                  <a:ext uri="{FF2B5EF4-FFF2-40B4-BE49-F238E27FC236}">
                    <a16:creationId xmlns:a16="http://schemas.microsoft.com/office/drawing/2014/main" id="{3D34E100-B177-46BF-BF6C-A14CACD8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267176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344">
                <a:extLst>
                  <a:ext uri="{FF2B5EF4-FFF2-40B4-BE49-F238E27FC236}">
                    <a16:creationId xmlns:a16="http://schemas.microsoft.com/office/drawing/2014/main" id="{7D856E4B-5E33-47DF-9845-899424CA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2300"/>
                <a:ext cx="1588" cy="0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0" y="0"/>
                      <a:pt x="1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345">
                <a:extLst>
                  <a:ext uri="{FF2B5EF4-FFF2-40B4-BE49-F238E27FC236}">
                    <a16:creationId xmlns:a16="http://schemas.microsoft.com/office/drawing/2014/main" id="{181702B6-B858-443D-9F4C-D8F116CC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63" y="1887538"/>
                <a:ext cx="46038" cy="42862"/>
              </a:xfrm>
              <a:custGeom>
                <a:avLst/>
                <a:gdLst>
                  <a:gd name="T0" fmla="*/ 14 w 129"/>
                  <a:gd name="T1" fmla="*/ 98 h 118"/>
                  <a:gd name="T2" fmla="*/ 17 w 129"/>
                  <a:gd name="T3" fmla="*/ 94 h 118"/>
                  <a:gd name="T4" fmla="*/ 19 w 129"/>
                  <a:gd name="T5" fmla="*/ 82 h 118"/>
                  <a:gd name="T6" fmla="*/ 22 w 129"/>
                  <a:gd name="T7" fmla="*/ 80 h 118"/>
                  <a:gd name="T8" fmla="*/ 31 w 129"/>
                  <a:gd name="T9" fmla="*/ 74 h 118"/>
                  <a:gd name="T10" fmla="*/ 34 w 129"/>
                  <a:gd name="T11" fmla="*/ 72 h 118"/>
                  <a:gd name="T12" fmla="*/ 36 w 129"/>
                  <a:gd name="T13" fmla="*/ 66 h 118"/>
                  <a:gd name="T14" fmla="*/ 41 w 129"/>
                  <a:gd name="T15" fmla="*/ 63 h 118"/>
                  <a:gd name="T16" fmla="*/ 44 w 129"/>
                  <a:gd name="T17" fmla="*/ 63 h 118"/>
                  <a:gd name="T18" fmla="*/ 44 w 129"/>
                  <a:gd name="T19" fmla="*/ 59 h 118"/>
                  <a:gd name="T20" fmla="*/ 46 w 129"/>
                  <a:gd name="T21" fmla="*/ 52 h 118"/>
                  <a:gd name="T22" fmla="*/ 49 w 129"/>
                  <a:gd name="T23" fmla="*/ 50 h 118"/>
                  <a:gd name="T24" fmla="*/ 50 w 129"/>
                  <a:gd name="T25" fmla="*/ 46 h 118"/>
                  <a:gd name="T26" fmla="*/ 55 w 129"/>
                  <a:gd name="T27" fmla="*/ 45 h 118"/>
                  <a:gd name="T28" fmla="*/ 58 w 129"/>
                  <a:gd name="T29" fmla="*/ 41 h 118"/>
                  <a:gd name="T30" fmla="*/ 64 w 129"/>
                  <a:gd name="T31" fmla="*/ 39 h 118"/>
                  <a:gd name="T32" fmla="*/ 65 w 129"/>
                  <a:gd name="T33" fmla="*/ 36 h 118"/>
                  <a:gd name="T34" fmla="*/ 69 w 129"/>
                  <a:gd name="T35" fmla="*/ 37 h 118"/>
                  <a:gd name="T36" fmla="*/ 69 w 129"/>
                  <a:gd name="T37" fmla="*/ 34 h 118"/>
                  <a:gd name="T38" fmla="*/ 70 w 129"/>
                  <a:gd name="T39" fmla="*/ 33 h 118"/>
                  <a:gd name="T40" fmla="*/ 72 w 129"/>
                  <a:gd name="T41" fmla="*/ 30 h 118"/>
                  <a:gd name="T42" fmla="*/ 78 w 129"/>
                  <a:gd name="T43" fmla="*/ 25 h 118"/>
                  <a:gd name="T44" fmla="*/ 81 w 129"/>
                  <a:gd name="T45" fmla="*/ 23 h 118"/>
                  <a:gd name="T46" fmla="*/ 83 w 129"/>
                  <a:gd name="T47" fmla="*/ 22 h 118"/>
                  <a:gd name="T48" fmla="*/ 90 w 129"/>
                  <a:gd name="T49" fmla="*/ 18 h 118"/>
                  <a:gd name="T50" fmla="*/ 95 w 129"/>
                  <a:gd name="T51" fmla="*/ 23 h 118"/>
                  <a:gd name="T52" fmla="*/ 93 w 129"/>
                  <a:gd name="T53" fmla="*/ 16 h 118"/>
                  <a:gd name="T54" fmla="*/ 91 w 129"/>
                  <a:gd name="T55" fmla="*/ 9 h 118"/>
                  <a:gd name="T56" fmla="*/ 95 w 129"/>
                  <a:gd name="T57" fmla="*/ 10 h 118"/>
                  <a:gd name="T58" fmla="*/ 95 w 129"/>
                  <a:gd name="T59" fmla="*/ 6 h 118"/>
                  <a:gd name="T60" fmla="*/ 97 w 129"/>
                  <a:gd name="T61" fmla="*/ 8 h 118"/>
                  <a:gd name="T62" fmla="*/ 102 w 129"/>
                  <a:gd name="T63" fmla="*/ 12 h 118"/>
                  <a:gd name="T64" fmla="*/ 102 w 129"/>
                  <a:gd name="T65" fmla="*/ 5 h 118"/>
                  <a:gd name="T66" fmla="*/ 104 w 129"/>
                  <a:gd name="T67" fmla="*/ 7 h 118"/>
                  <a:gd name="T68" fmla="*/ 104 w 129"/>
                  <a:gd name="T69" fmla="*/ 3 h 118"/>
                  <a:gd name="T70" fmla="*/ 107 w 129"/>
                  <a:gd name="T71" fmla="*/ 2 h 118"/>
                  <a:gd name="T72" fmla="*/ 110 w 129"/>
                  <a:gd name="T73" fmla="*/ 10 h 118"/>
                  <a:gd name="T74" fmla="*/ 111 w 129"/>
                  <a:gd name="T75" fmla="*/ 3 h 118"/>
                  <a:gd name="T76" fmla="*/ 122 w 129"/>
                  <a:gd name="T77" fmla="*/ 10 h 118"/>
                  <a:gd name="T78" fmla="*/ 124 w 129"/>
                  <a:gd name="T79" fmla="*/ 10 h 118"/>
                  <a:gd name="T80" fmla="*/ 128 w 129"/>
                  <a:gd name="T81" fmla="*/ 8 h 118"/>
                  <a:gd name="T82" fmla="*/ 128 w 129"/>
                  <a:gd name="T83" fmla="*/ 13 h 118"/>
                  <a:gd name="T84" fmla="*/ 123 w 129"/>
                  <a:gd name="T85" fmla="*/ 11 h 118"/>
                  <a:gd name="T86" fmla="*/ 121 w 129"/>
                  <a:gd name="T87" fmla="*/ 21 h 118"/>
                  <a:gd name="T88" fmla="*/ 112 w 129"/>
                  <a:gd name="T89" fmla="*/ 30 h 118"/>
                  <a:gd name="T90" fmla="*/ 103 w 129"/>
                  <a:gd name="T91" fmla="*/ 39 h 118"/>
                  <a:gd name="T92" fmla="*/ 95 w 129"/>
                  <a:gd name="T93" fmla="*/ 45 h 118"/>
                  <a:gd name="T94" fmla="*/ 90 w 129"/>
                  <a:gd name="T95" fmla="*/ 51 h 118"/>
                  <a:gd name="T96" fmla="*/ 77 w 129"/>
                  <a:gd name="T97" fmla="*/ 58 h 118"/>
                  <a:gd name="T98" fmla="*/ 69 w 129"/>
                  <a:gd name="T99" fmla="*/ 61 h 118"/>
                  <a:gd name="T100" fmla="*/ 59 w 129"/>
                  <a:gd name="T101" fmla="*/ 65 h 118"/>
                  <a:gd name="T102" fmla="*/ 39 w 129"/>
                  <a:gd name="T103" fmla="*/ 94 h 118"/>
                  <a:gd name="T104" fmla="*/ 33 w 129"/>
                  <a:gd name="T105" fmla="*/ 100 h 118"/>
                  <a:gd name="T106" fmla="*/ 10 w 129"/>
                  <a:gd name="T107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18">
                    <a:moveTo>
                      <a:pt x="4" y="110"/>
                    </a:moveTo>
                    <a:cubicBezTo>
                      <a:pt x="0" y="104"/>
                      <a:pt x="7" y="107"/>
                      <a:pt x="5" y="103"/>
                    </a:cubicBezTo>
                    <a:cubicBezTo>
                      <a:pt x="5" y="102"/>
                      <a:pt x="8" y="105"/>
                      <a:pt x="8" y="104"/>
                    </a:cubicBezTo>
                    <a:cubicBezTo>
                      <a:pt x="5" y="99"/>
                      <a:pt x="9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1"/>
                      <a:pt x="14" y="98"/>
                      <a:pt x="14" y="98"/>
                    </a:cubicBezTo>
                    <a:cubicBezTo>
                      <a:pt x="15" y="98"/>
                      <a:pt x="15" y="99"/>
                      <a:pt x="16" y="99"/>
                    </a:cubicBezTo>
                    <a:cubicBezTo>
                      <a:pt x="14" y="98"/>
                      <a:pt x="16" y="98"/>
                      <a:pt x="15" y="96"/>
                    </a:cubicBezTo>
                    <a:cubicBezTo>
                      <a:pt x="15" y="97"/>
                      <a:pt x="17" y="98"/>
                      <a:pt x="17" y="99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2" y="92"/>
                      <a:pt x="17" y="96"/>
                      <a:pt x="16" y="93"/>
                    </a:cubicBezTo>
                    <a:cubicBezTo>
                      <a:pt x="16" y="93"/>
                      <a:pt x="17" y="93"/>
                      <a:pt x="17" y="94"/>
                    </a:cubicBezTo>
                    <a:cubicBezTo>
                      <a:pt x="16" y="90"/>
                      <a:pt x="18" y="89"/>
                      <a:pt x="18" y="87"/>
                    </a:cubicBezTo>
                    <a:cubicBezTo>
                      <a:pt x="19" y="87"/>
                      <a:pt x="20" y="88"/>
                      <a:pt x="21" y="89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21" y="87"/>
                      <a:pt x="18" y="83"/>
                      <a:pt x="19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2"/>
                      <a:pt x="21" y="85"/>
                      <a:pt x="19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8" y="81"/>
                      <a:pt x="23" y="84"/>
                      <a:pt x="22" y="83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1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1"/>
                      <a:pt x="24" y="82"/>
                      <a:pt x="22" y="80"/>
                    </a:cubicBezTo>
                    <a:cubicBezTo>
                      <a:pt x="24" y="81"/>
                      <a:pt x="22" y="81"/>
                      <a:pt x="25" y="83"/>
                    </a:cubicBezTo>
                    <a:cubicBezTo>
                      <a:pt x="24" y="79"/>
                      <a:pt x="27" y="78"/>
                      <a:pt x="29" y="76"/>
                    </a:cubicBezTo>
                    <a:cubicBezTo>
                      <a:pt x="30" y="77"/>
                      <a:pt x="30" y="77"/>
                      <a:pt x="31" y="78"/>
                    </a:cubicBezTo>
                    <a:cubicBezTo>
                      <a:pt x="31" y="77"/>
                      <a:pt x="31" y="77"/>
                      <a:pt x="30" y="75"/>
                    </a:cubicBezTo>
                    <a:cubicBezTo>
                      <a:pt x="30" y="75"/>
                      <a:pt x="31" y="76"/>
                      <a:pt x="32" y="76"/>
                    </a:cubicBezTo>
                    <a:cubicBezTo>
                      <a:pt x="33" y="77"/>
                      <a:pt x="30" y="74"/>
                      <a:pt x="31" y="74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4"/>
                      <a:pt x="32" y="74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2" y="72"/>
                      <a:pt x="34" y="75"/>
                      <a:pt x="34" y="73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32" y="72"/>
                      <a:pt x="34" y="72"/>
                    </a:cubicBezTo>
                    <a:cubicBezTo>
                      <a:pt x="34" y="72"/>
                      <a:pt x="35" y="73"/>
                      <a:pt x="35" y="73"/>
                    </a:cubicBezTo>
                    <a:cubicBezTo>
                      <a:pt x="33" y="71"/>
                      <a:pt x="35" y="71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69"/>
                      <a:pt x="37" y="70"/>
                      <a:pt x="36" y="68"/>
                    </a:cubicBezTo>
                    <a:cubicBezTo>
                      <a:pt x="37" y="68"/>
                      <a:pt x="39" y="71"/>
                      <a:pt x="39" y="70"/>
                    </a:cubicBezTo>
                    <a:cubicBezTo>
                      <a:pt x="37" y="68"/>
                      <a:pt x="39" y="68"/>
                      <a:pt x="36" y="66"/>
                    </a:cubicBezTo>
                    <a:cubicBezTo>
                      <a:pt x="37" y="66"/>
                      <a:pt x="39" y="66"/>
                      <a:pt x="38" y="65"/>
                    </a:cubicBezTo>
                    <a:cubicBezTo>
                      <a:pt x="39" y="66"/>
                      <a:pt x="41" y="68"/>
                      <a:pt x="41" y="68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4" y="71"/>
                      <a:pt x="42" y="70"/>
                      <a:pt x="43" y="71"/>
                    </a:cubicBezTo>
                    <a:cubicBezTo>
                      <a:pt x="43" y="71"/>
                      <a:pt x="43" y="69"/>
                      <a:pt x="44" y="69"/>
                    </a:cubicBezTo>
                    <a:cubicBezTo>
                      <a:pt x="43" y="67"/>
                      <a:pt x="40" y="64"/>
                      <a:pt x="41" y="63"/>
                    </a:cubicBezTo>
                    <a:cubicBezTo>
                      <a:pt x="41" y="64"/>
                      <a:pt x="43" y="66"/>
                      <a:pt x="43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2" y="63"/>
                      <a:pt x="42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1" y="60"/>
                      <a:pt x="41" y="59"/>
                      <a:pt x="43" y="61"/>
                    </a:cubicBezTo>
                    <a:cubicBezTo>
                      <a:pt x="44" y="62"/>
                      <a:pt x="43" y="62"/>
                      <a:pt x="44" y="63"/>
                    </a:cubicBezTo>
                    <a:cubicBezTo>
                      <a:pt x="44" y="62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5" y="62"/>
                      <a:pt x="44" y="60"/>
                      <a:pt x="43" y="59"/>
                    </a:cubicBezTo>
                    <a:cubicBezTo>
                      <a:pt x="42" y="59"/>
                      <a:pt x="44" y="60"/>
                      <a:pt x="43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3" y="57"/>
                      <a:pt x="43" y="58"/>
                      <a:pt x="44" y="59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4" y="56"/>
                      <a:pt x="44" y="56"/>
                    </a:cubicBezTo>
                    <a:cubicBezTo>
                      <a:pt x="46" y="57"/>
                      <a:pt x="43" y="52"/>
                      <a:pt x="46" y="54"/>
                    </a:cubicBezTo>
                    <a:cubicBezTo>
                      <a:pt x="46" y="54"/>
                      <a:pt x="44" y="52"/>
                      <a:pt x="45" y="53"/>
                    </a:cubicBezTo>
                    <a:cubicBezTo>
                      <a:pt x="45" y="52"/>
                      <a:pt x="47" y="54"/>
                      <a:pt x="46" y="53"/>
                    </a:cubicBezTo>
                    <a:cubicBezTo>
                      <a:pt x="47" y="54"/>
                      <a:pt x="46" y="53"/>
                      <a:pt x="46" y="52"/>
                    </a:cubicBezTo>
                    <a:cubicBezTo>
                      <a:pt x="46" y="51"/>
                      <a:pt x="47" y="53"/>
                      <a:pt x="47" y="53"/>
                    </a:cubicBezTo>
                    <a:cubicBezTo>
                      <a:pt x="46" y="52"/>
                      <a:pt x="46" y="49"/>
                      <a:pt x="48" y="50"/>
                    </a:cubicBezTo>
                    <a:cubicBezTo>
                      <a:pt x="48" y="49"/>
                      <a:pt x="47" y="47"/>
                      <a:pt x="47" y="47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50"/>
                      <a:pt x="49" y="48"/>
                      <a:pt x="50" y="49"/>
                    </a:cubicBezTo>
                    <a:cubicBezTo>
                      <a:pt x="49" y="47"/>
                      <a:pt x="50" y="52"/>
                      <a:pt x="49" y="50"/>
                    </a:cubicBezTo>
                    <a:cubicBezTo>
                      <a:pt x="50" y="52"/>
                      <a:pt x="48" y="47"/>
                      <a:pt x="49" y="50"/>
                    </a:cubicBezTo>
                    <a:cubicBezTo>
                      <a:pt x="50" y="49"/>
                      <a:pt x="48" y="47"/>
                      <a:pt x="50" y="48"/>
                    </a:cubicBezTo>
                    <a:cubicBezTo>
                      <a:pt x="50" y="48"/>
                      <a:pt x="52" y="51"/>
                      <a:pt x="52" y="51"/>
                    </a:cubicBezTo>
                    <a:cubicBezTo>
                      <a:pt x="52" y="50"/>
                      <a:pt x="51" y="50"/>
                      <a:pt x="51" y="49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0" y="46"/>
                      <a:pt x="52" y="48"/>
                      <a:pt x="50" y="46"/>
                    </a:cubicBezTo>
                    <a:cubicBezTo>
                      <a:pt x="51" y="47"/>
                      <a:pt x="50" y="45"/>
                      <a:pt x="52" y="47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2" y="47"/>
                      <a:pt x="52" y="46"/>
                    </a:cubicBezTo>
                    <a:cubicBezTo>
                      <a:pt x="52" y="46"/>
                      <a:pt x="52" y="46"/>
                      <a:pt x="53" y="47"/>
                    </a:cubicBezTo>
                    <a:cubicBezTo>
                      <a:pt x="50" y="43"/>
                      <a:pt x="53" y="47"/>
                      <a:pt x="52" y="44"/>
                    </a:cubicBezTo>
                    <a:cubicBezTo>
                      <a:pt x="53" y="45"/>
                      <a:pt x="53" y="43"/>
                      <a:pt x="55" y="45"/>
                    </a:cubicBezTo>
                    <a:cubicBezTo>
                      <a:pt x="54" y="44"/>
                      <a:pt x="54" y="42"/>
                      <a:pt x="55" y="43"/>
                    </a:cubicBezTo>
                    <a:cubicBezTo>
                      <a:pt x="55" y="43"/>
                      <a:pt x="55" y="43"/>
                      <a:pt x="55" y="44"/>
                    </a:cubicBezTo>
                    <a:cubicBezTo>
                      <a:pt x="56" y="45"/>
                      <a:pt x="56" y="44"/>
                      <a:pt x="56" y="43"/>
                    </a:cubicBezTo>
                    <a:cubicBezTo>
                      <a:pt x="56" y="44"/>
                      <a:pt x="58" y="45"/>
                      <a:pt x="59" y="46"/>
                    </a:cubicBezTo>
                    <a:cubicBezTo>
                      <a:pt x="58" y="44"/>
                      <a:pt x="57" y="43"/>
                      <a:pt x="56" y="41"/>
                    </a:cubicBezTo>
                    <a:cubicBezTo>
                      <a:pt x="59" y="44"/>
                      <a:pt x="56" y="39"/>
                      <a:pt x="58" y="41"/>
                    </a:cubicBezTo>
                    <a:cubicBezTo>
                      <a:pt x="58" y="42"/>
                      <a:pt x="59" y="43"/>
                      <a:pt x="60" y="44"/>
                    </a:cubicBezTo>
                    <a:cubicBezTo>
                      <a:pt x="63" y="47"/>
                      <a:pt x="59" y="41"/>
                      <a:pt x="60" y="42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41"/>
                      <a:pt x="58" y="37"/>
                      <a:pt x="60" y="40"/>
                    </a:cubicBezTo>
                    <a:cubicBezTo>
                      <a:pt x="59" y="39"/>
                      <a:pt x="61" y="41"/>
                      <a:pt x="59" y="38"/>
                    </a:cubicBezTo>
                    <a:cubicBezTo>
                      <a:pt x="62" y="40"/>
                      <a:pt x="60" y="35"/>
                      <a:pt x="64" y="39"/>
                    </a:cubicBezTo>
                    <a:cubicBezTo>
                      <a:pt x="64" y="39"/>
                      <a:pt x="65" y="39"/>
                      <a:pt x="64" y="38"/>
                    </a:cubicBezTo>
                    <a:cubicBezTo>
                      <a:pt x="62" y="36"/>
                      <a:pt x="64" y="39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4" y="37"/>
                      <a:pt x="65" y="40"/>
                    </a:cubicBezTo>
                    <a:cubicBezTo>
                      <a:pt x="67" y="41"/>
                      <a:pt x="62" y="35"/>
                      <a:pt x="64" y="35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34"/>
                      <a:pt x="66" y="36"/>
                      <a:pt x="68" y="38"/>
                    </a:cubicBezTo>
                    <a:cubicBezTo>
                      <a:pt x="68" y="38"/>
                      <a:pt x="68" y="38"/>
                      <a:pt x="67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9" y="37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7"/>
                      <a:pt x="69" y="37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4"/>
                      <a:pt x="67" y="34"/>
                      <a:pt x="67" y="33"/>
                    </a:cubicBezTo>
                    <a:cubicBezTo>
                      <a:pt x="68" y="35"/>
                      <a:pt x="68" y="34"/>
                      <a:pt x="69" y="34"/>
                    </a:cubicBezTo>
                    <a:cubicBezTo>
                      <a:pt x="69" y="34"/>
                      <a:pt x="68" y="32"/>
                      <a:pt x="68" y="32"/>
                    </a:cubicBezTo>
                    <a:cubicBezTo>
                      <a:pt x="68" y="33"/>
                      <a:pt x="68" y="32"/>
                      <a:pt x="69" y="34"/>
                    </a:cubicBezTo>
                    <a:cubicBezTo>
                      <a:pt x="69" y="34"/>
                      <a:pt x="68" y="33"/>
                      <a:pt x="69" y="34"/>
                    </a:cubicBezTo>
                    <a:cubicBezTo>
                      <a:pt x="69" y="34"/>
                      <a:pt x="70" y="36"/>
                      <a:pt x="70" y="34"/>
                    </a:cubicBezTo>
                    <a:cubicBezTo>
                      <a:pt x="70" y="33"/>
                      <a:pt x="67" y="31"/>
                      <a:pt x="69" y="32"/>
                    </a:cubicBezTo>
                    <a:cubicBezTo>
                      <a:pt x="69" y="32"/>
                      <a:pt x="69" y="33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71" y="32"/>
                      <a:pt x="69" y="30"/>
                    </a:cubicBezTo>
                    <a:cubicBezTo>
                      <a:pt x="69" y="30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2" y="32"/>
                      <a:pt x="72" y="31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0"/>
                      <a:pt x="72" y="30"/>
                      <a:pt x="71" y="29"/>
                    </a:cubicBezTo>
                    <a:cubicBezTo>
                      <a:pt x="73" y="30"/>
                      <a:pt x="76" y="35"/>
                      <a:pt x="75" y="33"/>
                    </a:cubicBezTo>
                    <a:cubicBezTo>
                      <a:pt x="75" y="32"/>
                      <a:pt x="73" y="29"/>
                      <a:pt x="73" y="28"/>
                    </a:cubicBezTo>
                    <a:cubicBezTo>
                      <a:pt x="74" y="29"/>
                      <a:pt x="73" y="26"/>
                      <a:pt x="75" y="28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6"/>
                      <a:pt x="75" y="23"/>
                      <a:pt x="78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79" y="26"/>
                      <a:pt x="82" y="30"/>
                      <a:pt x="80" y="27"/>
                    </a:cubicBezTo>
                    <a:cubicBezTo>
                      <a:pt x="79" y="25"/>
                      <a:pt x="78" y="25"/>
                      <a:pt x="78" y="24"/>
                    </a:cubicBezTo>
                    <a:cubicBezTo>
                      <a:pt x="78" y="23"/>
                      <a:pt x="79" y="22"/>
                      <a:pt x="80" y="24"/>
                    </a:cubicBezTo>
                    <a:cubicBezTo>
                      <a:pt x="79" y="23"/>
                      <a:pt x="79" y="22"/>
                      <a:pt x="79" y="22"/>
                    </a:cubicBezTo>
                    <a:cubicBezTo>
                      <a:pt x="81" y="24"/>
                      <a:pt x="81" y="24"/>
                      <a:pt x="81" y="23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1" y="23"/>
                      <a:pt x="79" y="20"/>
                      <a:pt x="81" y="21"/>
                    </a:cubicBezTo>
                    <a:cubicBezTo>
                      <a:pt x="81" y="22"/>
                      <a:pt x="81" y="22"/>
                      <a:pt x="82" y="23"/>
                    </a:cubicBezTo>
                    <a:cubicBezTo>
                      <a:pt x="81" y="21"/>
                      <a:pt x="80" y="19"/>
                      <a:pt x="82" y="2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0"/>
                      <a:pt x="82" y="19"/>
                    </a:cubicBezTo>
                    <a:cubicBezTo>
                      <a:pt x="84" y="20"/>
                      <a:pt x="84" y="20"/>
                      <a:pt x="86" y="22"/>
                    </a:cubicBezTo>
                    <a:cubicBezTo>
                      <a:pt x="84" y="17"/>
                      <a:pt x="85" y="15"/>
                      <a:pt x="87" y="15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7"/>
                      <a:pt x="86" y="14"/>
                      <a:pt x="87" y="15"/>
                    </a:cubicBezTo>
                    <a:cubicBezTo>
                      <a:pt x="88" y="16"/>
                      <a:pt x="89" y="17"/>
                      <a:pt x="90" y="18"/>
                    </a:cubicBezTo>
                    <a:cubicBezTo>
                      <a:pt x="91" y="19"/>
                      <a:pt x="89" y="16"/>
                      <a:pt x="89" y="15"/>
                    </a:cubicBezTo>
                    <a:cubicBezTo>
                      <a:pt x="88" y="14"/>
                      <a:pt x="89" y="16"/>
                      <a:pt x="88" y="14"/>
                    </a:cubicBezTo>
                    <a:cubicBezTo>
                      <a:pt x="88" y="14"/>
                      <a:pt x="90" y="15"/>
                      <a:pt x="88" y="13"/>
                    </a:cubicBezTo>
                    <a:cubicBezTo>
                      <a:pt x="89" y="14"/>
                      <a:pt x="90" y="15"/>
                      <a:pt x="90" y="16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2" y="17"/>
                      <a:pt x="92" y="20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5"/>
                      <a:pt x="96" y="26"/>
                      <a:pt x="97" y="27"/>
                    </a:cubicBezTo>
                    <a:cubicBezTo>
                      <a:pt x="96" y="25"/>
                      <a:pt x="95" y="22"/>
                      <a:pt x="94" y="21"/>
                    </a:cubicBezTo>
                    <a:cubicBezTo>
                      <a:pt x="94" y="20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2" y="17"/>
                    </a:cubicBezTo>
                    <a:cubicBezTo>
                      <a:pt x="94" y="19"/>
                      <a:pt x="92" y="16"/>
                      <a:pt x="93" y="16"/>
                    </a:cubicBezTo>
                    <a:cubicBezTo>
                      <a:pt x="92" y="16"/>
                      <a:pt x="91" y="13"/>
                      <a:pt x="91" y="13"/>
                    </a:cubicBezTo>
                    <a:cubicBezTo>
                      <a:pt x="92" y="14"/>
                      <a:pt x="92" y="15"/>
                      <a:pt x="93" y="15"/>
                    </a:cubicBezTo>
                    <a:cubicBezTo>
                      <a:pt x="92" y="14"/>
                      <a:pt x="92" y="12"/>
                      <a:pt x="91" y="12"/>
                    </a:cubicBezTo>
                    <a:cubicBezTo>
                      <a:pt x="89" y="8"/>
                      <a:pt x="92" y="12"/>
                      <a:pt x="91" y="10"/>
                    </a:cubicBezTo>
                    <a:cubicBezTo>
                      <a:pt x="92" y="12"/>
                      <a:pt x="93" y="15"/>
                      <a:pt x="95" y="16"/>
                    </a:cubicBezTo>
                    <a:cubicBezTo>
                      <a:pt x="93" y="14"/>
                      <a:pt x="94" y="12"/>
                      <a:pt x="91" y="9"/>
                    </a:cubicBezTo>
                    <a:cubicBezTo>
                      <a:pt x="92" y="10"/>
                      <a:pt x="93" y="12"/>
                      <a:pt x="94" y="13"/>
                    </a:cubicBezTo>
                    <a:cubicBezTo>
                      <a:pt x="95" y="14"/>
                      <a:pt x="92" y="9"/>
                      <a:pt x="95" y="1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1"/>
                      <a:pt x="94" y="12"/>
                      <a:pt x="95" y="13"/>
                    </a:cubicBezTo>
                    <a:cubicBezTo>
                      <a:pt x="96" y="13"/>
                      <a:pt x="95" y="9"/>
                      <a:pt x="96" y="12"/>
                    </a:cubicBezTo>
                    <a:cubicBezTo>
                      <a:pt x="96" y="12"/>
                      <a:pt x="97" y="12"/>
                      <a:pt x="95" y="10"/>
                    </a:cubicBezTo>
                    <a:cubicBezTo>
                      <a:pt x="94" y="9"/>
                      <a:pt x="96" y="12"/>
                      <a:pt x="94" y="9"/>
                    </a:cubicBezTo>
                    <a:cubicBezTo>
                      <a:pt x="96" y="11"/>
                      <a:pt x="94" y="8"/>
                      <a:pt x="94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7"/>
                    </a:cubicBezTo>
                    <a:cubicBezTo>
                      <a:pt x="95" y="7"/>
                      <a:pt x="95" y="8"/>
                      <a:pt x="96" y="8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5"/>
                      <a:pt x="97" y="10"/>
                      <a:pt x="97" y="9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9" y="12"/>
                      <a:pt x="98" y="11"/>
                    </a:cubicBezTo>
                    <a:cubicBezTo>
                      <a:pt x="98" y="9"/>
                      <a:pt x="96" y="7"/>
                      <a:pt x="96" y="6"/>
                    </a:cubicBezTo>
                    <a:cubicBezTo>
                      <a:pt x="96" y="5"/>
                      <a:pt x="97" y="8"/>
                      <a:pt x="96" y="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9" y="11"/>
                      <a:pt x="99" y="10"/>
                    </a:cubicBezTo>
                    <a:cubicBezTo>
                      <a:pt x="99" y="10"/>
                      <a:pt x="98" y="7"/>
                      <a:pt x="97" y="6"/>
                    </a:cubicBezTo>
                    <a:cubicBezTo>
                      <a:pt x="98" y="6"/>
                      <a:pt x="98" y="7"/>
                      <a:pt x="99" y="8"/>
                    </a:cubicBezTo>
                    <a:cubicBezTo>
                      <a:pt x="99" y="7"/>
                      <a:pt x="98" y="6"/>
                      <a:pt x="98" y="5"/>
                    </a:cubicBezTo>
                    <a:cubicBezTo>
                      <a:pt x="98" y="6"/>
                      <a:pt x="100" y="7"/>
                      <a:pt x="101" y="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4"/>
                      <a:pt x="104" y="14"/>
                      <a:pt x="105" y="16"/>
                    </a:cubicBezTo>
                    <a:cubicBezTo>
                      <a:pt x="106" y="16"/>
                      <a:pt x="105" y="15"/>
                      <a:pt x="105" y="15"/>
                    </a:cubicBezTo>
                    <a:cubicBezTo>
                      <a:pt x="102" y="11"/>
                      <a:pt x="103" y="9"/>
                      <a:pt x="100" y="6"/>
                    </a:cubicBezTo>
                    <a:cubicBezTo>
                      <a:pt x="101" y="4"/>
                      <a:pt x="106" y="14"/>
                      <a:pt x="103" y="8"/>
                    </a:cubicBezTo>
                    <a:cubicBezTo>
                      <a:pt x="103" y="7"/>
                      <a:pt x="102" y="4"/>
                      <a:pt x="102" y="5"/>
                    </a:cubicBezTo>
                    <a:cubicBezTo>
                      <a:pt x="102" y="6"/>
                      <a:pt x="100" y="2"/>
                      <a:pt x="101" y="3"/>
                    </a:cubicBezTo>
                    <a:cubicBezTo>
                      <a:pt x="102" y="4"/>
                      <a:pt x="104" y="6"/>
                      <a:pt x="105" y="9"/>
                    </a:cubicBezTo>
                    <a:cubicBezTo>
                      <a:pt x="104" y="7"/>
                      <a:pt x="104" y="8"/>
                      <a:pt x="104" y="8"/>
                    </a:cubicBezTo>
                    <a:cubicBezTo>
                      <a:pt x="105" y="10"/>
                      <a:pt x="106" y="12"/>
                      <a:pt x="106" y="12"/>
                    </a:cubicBezTo>
                    <a:cubicBezTo>
                      <a:pt x="106" y="11"/>
                      <a:pt x="107" y="11"/>
                      <a:pt x="106" y="9"/>
                    </a:cubicBezTo>
                    <a:cubicBezTo>
                      <a:pt x="104" y="7"/>
                      <a:pt x="105" y="9"/>
                      <a:pt x="104" y="7"/>
                    </a:cubicBezTo>
                    <a:cubicBezTo>
                      <a:pt x="104" y="6"/>
                      <a:pt x="106" y="9"/>
                      <a:pt x="105" y="6"/>
                    </a:cubicBezTo>
                    <a:cubicBezTo>
                      <a:pt x="104" y="6"/>
                      <a:pt x="103" y="4"/>
                      <a:pt x="102" y="3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4" y="3"/>
                      <a:pt x="102" y="0"/>
                      <a:pt x="103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6" y="5"/>
                      <a:pt x="103" y="2"/>
                      <a:pt x="105" y="6"/>
                    </a:cubicBezTo>
                    <a:cubicBezTo>
                      <a:pt x="106" y="6"/>
                      <a:pt x="105" y="4"/>
                      <a:pt x="106" y="5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9" y="11"/>
                      <a:pt x="108" y="7"/>
                    </a:cubicBezTo>
                    <a:cubicBezTo>
                      <a:pt x="108" y="6"/>
                      <a:pt x="107" y="6"/>
                      <a:pt x="107" y="4"/>
                    </a:cubicBezTo>
                    <a:cubicBezTo>
                      <a:pt x="107" y="4"/>
                      <a:pt x="106" y="2"/>
                      <a:pt x="107" y="2"/>
                    </a:cubicBezTo>
                    <a:cubicBezTo>
                      <a:pt x="108" y="4"/>
                      <a:pt x="108" y="1"/>
                      <a:pt x="109" y="5"/>
                    </a:cubicBezTo>
                    <a:cubicBezTo>
                      <a:pt x="108" y="3"/>
                      <a:pt x="107" y="4"/>
                      <a:pt x="108" y="7"/>
                    </a:cubicBezTo>
                    <a:cubicBezTo>
                      <a:pt x="110" y="10"/>
                      <a:pt x="107" y="6"/>
                      <a:pt x="109" y="10"/>
                    </a:cubicBezTo>
                    <a:cubicBezTo>
                      <a:pt x="109" y="10"/>
                      <a:pt x="111" y="13"/>
                      <a:pt x="112" y="15"/>
                    </a:cubicBezTo>
                    <a:cubicBezTo>
                      <a:pt x="113" y="15"/>
                      <a:pt x="112" y="14"/>
                      <a:pt x="112" y="14"/>
                    </a:cubicBezTo>
                    <a:cubicBezTo>
                      <a:pt x="111" y="12"/>
                      <a:pt x="111" y="12"/>
                      <a:pt x="110" y="10"/>
                    </a:cubicBezTo>
                    <a:cubicBezTo>
                      <a:pt x="111" y="10"/>
                      <a:pt x="111" y="8"/>
                      <a:pt x="110" y="6"/>
                    </a:cubicBezTo>
                    <a:cubicBezTo>
                      <a:pt x="111" y="7"/>
                      <a:pt x="112" y="9"/>
                      <a:pt x="112" y="10"/>
                    </a:cubicBezTo>
                    <a:cubicBezTo>
                      <a:pt x="112" y="9"/>
                      <a:pt x="113" y="8"/>
                      <a:pt x="114" y="9"/>
                    </a:cubicBezTo>
                    <a:cubicBezTo>
                      <a:pt x="112" y="6"/>
                      <a:pt x="114" y="7"/>
                      <a:pt x="113" y="5"/>
                    </a:cubicBezTo>
                    <a:cubicBezTo>
                      <a:pt x="112" y="4"/>
                      <a:pt x="110" y="2"/>
                      <a:pt x="110" y="1"/>
                    </a:cubicBezTo>
                    <a:cubicBezTo>
                      <a:pt x="110" y="1"/>
                      <a:pt x="110" y="2"/>
                      <a:pt x="111" y="3"/>
                    </a:cubicBezTo>
                    <a:cubicBezTo>
                      <a:pt x="110" y="1"/>
                      <a:pt x="113" y="5"/>
                      <a:pt x="112" y="2"/>
                    </a:cubicBezTo>
                    <a:cubicBezTo>
                      <a:pt x="112" y="4"/>
                      <a:pt x="114" y="6"/>
                      <a:pt x="115" y="9"/>
                    </a:cubicBezTo>
                    <a:cubicBezTo>
                      <a:pt x="115" y="7"/>
                      <a:pt x="116" y="11"/>
                      <a:pt x="117" y="11"/>
                    </a:cubicBezTo>
                    <a:cubicBezTo>
                      <a:pt x="116" y="9"/>
                      <a:pt x="116" y="7"/>
                      <a:pt x="116" y="7"/>
                    </a:cubicBezTo>
                    <a:cubicBezTo>
                      <a:pt x="118" y="9"/>
                      <a:pt x="118" y="6"/>
                      <a:pt x="119" y="5"/>
                    </a:cubicBezTo>
                    <a:cubicBezTo>
                      <a:pt x="120" y="6"/>
                      <a:pt x="121" y="9"/>
                      <a:pt x="122" y="10"/>
                    </a:cubicBezTo>
                    <a:cubicBezTo>
                      <a:pt x="122" y="9"/>
                      <a:pt x="120" y="7"/>
                      <a:pt x="121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10"/>
                      <a:pt x="121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9"/>
                      <a:pt x="123" y="8"/>
                      <a:pt x="123" y="8"/>
                    </a:cubicBezTo>
                    <a:cubicBezTo>
                      <a:pt x="123" y="9"/>
                      <a:pt x="124" y="10"/>
                      <a:pt x="124" y="10"/>
                    </a:cubicBezTo>
                    <a:cubicBezTo>
                      <a:pt x="126" y="12"/>
                      <a:pt x="125" y="10"/>
                      <a:pt x="125" y="9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6"/>
                      <a:pt x="125" y="7"/>
                      <a:pt x="126" y="6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7" y="9"/>
                      <a:pt x="128" y="10"/>
                      <a:pt x="128" y="8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1"/>
                      <a:pt x="127" y="9"/>
                    </a:cubicBezTo>
                    <a:cubicBezTo>
                      <a:pt x="126" y="8"/>
                      <a:pt x="126" y="8"/>
                      <a:pt x="126" y="10"/>
                    </a:cubicBezTo>
                    <a:cubicBezTo>
                      <a:pt x="127" y="10"/>
                      <a:pt x="127" y="10"/>
                      <a:pt x="126" y="9"/>
                    </a:cubicBezTo>
                    <a:cubicBezTo>
                      <a:pt x="128" y="12"/>
                      <a:pt x="127" y="12"/>
                      <a:pt x="128" y="14"/>
                    </a:cubicBezTo>
                    <a:cubicBezTo>
                      <a:pt x="128" y="13"/>
                      <a:pt x="129" y="14"/>
                      <a:pt x="128" y="13"/>
                    </a:cubicBezTo>
                    <a:cubicBezTo>
                      <a:pt x="129" y="15"/>
                      <a:pt x="129" y="15"/>
                      <a:pt x="128" y="15"/>
                    </a:cubicBezTo>
                    <a:cubicBezTo>
                      <a:pt x="128" y="14"/>
                      <a:pt x="127" y="14"/>
                      <a:pt x="127" y="13"/>
                    </a:cubicBezTo>
                    <a:cubicBezTo>
                      <a:pt x="128" y="15"/>
                      <a:pt x="128" y="16"/>
                      <a:pt x="127" y="16"/>
                    </a:cubicBezTo>
                    <a:cubicBezTo>
                      <a:pt x="126" y="13"/>
                      <a:pt x="127" y="18"/>
                      <a:pt x="126" y="18"/>
                    </a:cubicBezTo>
                    <a:cubicBezTo>
                      <a:pt x="125" y="15"/>
                      <a:pt x="125" y="13"/>
                      <a:pt x="125" y="12"/>
                    </a:cubicBezTo>
                    <a:cubicBezTo>
                      <a:pt x="124" y="11"/>
                      <a:pt x="124" y="12"/>
                      <a:pt x="123" y="11"/>
                    </a:cubicBezTo>
                    <a:cubicBezTo>
                      <a:pt x="124" y="13"/>
                      <a:pt x="125" y="16"/>
                      <a:pt x="125" y="17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7"/>
                      <a:pt x="126" y="19"/>
                      <a:pt x="125" y="19"/>
                    </a:cubicBezTo>
                    <a:cubicBezTo>
                      <a:pt x="124" y="18"/>
                      <a:pt x="123" y="19"/>
                      <a:pt x="122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21"/>
                      <a:pt x="120" y="20"/>
                      <a:pt x="121" y="21"/>
                    </a:cubicBezTo>
                    <a:cubicBezTo>
                      <a:pt x="119" y="20"/>
                      <a:pt x="120" y="24"/>
                      <a:pt x="118" y="21"/>
                    </a:cubicBezTo>
                    <a:cubicBezTo>
                      <a:pt x="117" y="24"/>
                      <a:pt x="116" y="25"/>
                      <a:pt x="114" y="26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5"/>
                      <a:pt x="112" y="22"/>
                      <a:pt x="112" y="23"/>
                    </a:cubicBezTo>
                    <a:cubicBezTo>
                      <a:pt x="113" y="24"/>
                      <a:pt x="113" y="25"/>
                      <a:pt x="114" y="27"/>
                    </a:cubicBezTo>
                    <a:cubicBezTo>
                      <a:pt x="112" y="25"/>
                      <a:pt x="112" y="28"/>
                      <a:pt x="112" y="30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32"/>
                      <a:pt x="110" y="30"/>
                      <a:pt x="109" y="30"/>
                    </a:cubicBezTo>
                    <a:cubicBezTo>
                      <a:pt x="109" y="29"/>
                      <a:pt x="108" y="27"/>
                      <a:pt x="108" y="28"/>
                    </a:cubicBezTo>
                    <a:cubicBezTo>
                      <a:pt x="109" y="31"/>
                      <a:pt x="108" y="31"/>
                      <a:pt x="109" y="33"/>
                    </a:cubicBezTo>
                    <a:cubicBezTo>
                      <a:pt x="108" y="33"/>
                      <a:pt x="107" y="33"/>
                      <a:pt x="106" y="32"/>
                    </a:cubicBezTo>
                    <a:cubicBezTo>
                      <a:pt x="107" y="37"/>
                      <a:pt x="103" y="35"/>
                      <a:pt x="103" y="3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42"/>
                      <a:pt x="98" y="39"/>
                      <a:pt x="98" y="42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5" y="38"/>
                      <a:pt x="96" y="41"/>
                      <a:pt x="97" y="43"/>
                    </a:cubicBezTo>
                    <a:cubicBezTo>
                      <a:pt x="96" y="42"/>
                      <a:pt x="97" y="45"/>
                      <a:pt x="95" y="43"/>
                    </a:cubicBezTo>
                    <a:cubicBezTo>
                      <a:pt x="94" y="42"/>
                      <a:pt x="96" y="45"/>
                      <a:pt x="95" y="45"/>
                    </a:cubicBezTo>
                    <a:cubicBezTo>
                      <a:pt x="94" y="45"/>
                      <a:pt x="94" y="45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46"/>
                      <a:pt x="92" y="44"/>
                      <a:pt x="92" y="44"/>
                    </a:cubicBezTo>
                    <a:cubicBezTo>
                      <a:pt x="92" y="45"/>
                      <a:pt x="90" y="44"/>
                      <a:pt x="93" y="48"/>
                    </a:cubicBezTo>
                    <a:cubicBezTo>
                      <a:pt x="91" y="46"/>
                      <a:pt x="92" y="51"/>
                      <a:pt x="89" y="48"/>
                    </a:cubicBezTo>
                    <a:cubicBezTo>
                      <a:pt x="90" y="49"/>
                      <a:pt x="90" y="50"/>
                      <a:pt x="90" y="51"/>
                    </a:cubicBezTo>
                    <a:cubicBezTo>
                      <a:pt x="89" y="51"/>
                      <a:pt x="87" y="50"/>
                      <a:pt x="88" y="52"/>
                    </a:cubicBezTo>
                    <a:cubicBezTo>
                      <a:pt x="87" y="51"/>
                      <a:pt x="87" y="50"/>
                      <a:pt x="86" y="50"/>
                    </a:cubicBezTo>
                    <a:cubicBezTo>
                      <a:pt x="86" y="51"/>
                      <a:pt x="87" y="51"/>
                      <a:pt x="87" y="52"/>
                    </a:cubicBezTo>
                    <a:cubicBezTo>
                      <a:pt x="87" y="55"/>
                      <a:pt x="83" y="52"/>
                      <a:pt x="83" y="53"/>
                    </a:cubicBezTo>
                    <a:cubicBezTo>
                      <a:pt x="82" y="57"/>
                      <a:pt x="79" y="57"/>
                      <a:pt x="77" y="59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61"/>
                      <a:pt x="73" y="56"/>
                      <a:pt x="76" y="61"/>
                    </a:cubicBezTo>
                    <a:cubicBezTo>
                      <a:pt x="75" y="60"/>
                      <a:pt x="75" y="61"/>
                      <a:pt x="74" y="60"/>
                    </a:cubicBezTo>
                    <a:cubicBezTo>
                      <a:pt x="75" y="62"/>
                      <a:pt x="71" y="59"/>
                      <a:pt x="72" y="62"/>
                    </a:cubicBezTo>
                    <a:cubicBezTo>
                      <a:pt x="73" y="62"/>
                      <a:pt x="72" y="62"/>
                      <a:pt x="72" y="61"/>
                    </a:cubicBezTo>
                    <a:cubicBezTo>
                      <a:pt x="70" y="60"/>
                      <a:pt x="71" y="63"/>
                      <a:pt x="69" y="62"/>
                    </a:cubicBezTo>
                    <a:cubicBezTo>
                      <a:pt x="69" y="62"/>
                      <a:pt x="69" y="61"/>
                      <a:pt x="69" y="61"/>
                    </a:cubicBezTo>
                    <a:cubicBezTo>
                      <a:pt x="67" y="59"/>
                      <a:pt x="70" y="64"/>
                      <a:pt x="67" y="61"/>
                    </a:cubicBezTo>
                    <a:cubicBezTo>
                      <a:pt x="67" y="61"/>
                      <a:pt x="69" y="63"/>
                      <a:pt x="69" y="63"/>
                    </a:cubicBezTo>
                    <a:cubicBezTo>
                      <a:pt x="66" y="62"/>
                      <a:pt x="66" y="66"/>
                      <a:pt x="65" y="68"/>
                    </a:cubicBezTo>
                    <a:cubicBezTo>
                      <a:pt x="62" y="67"/>
                      <a:pt x="60" y="63"/>
                      <a:pt x="61" y="66"/>
                    </a:cubicBezTo>
                    <a:cubicBezTo>
                      <a:pt x="61" y="65"/>
                      <a:pt x="62" y="67"/>
                      <a:pt x="62" y="67"/>
                    </a:cubicBezTo>
                    <a:cubicBezTo>
                      <a:pt x="62" y="68"/>
                      <a:pt x="58" y="63"/>
                      <a:pt x="59" y="65"/>
                    </a:cubicBezTo>
                    <a:cubicBezTo>
                      <a:pt x="61" y="67"/>
                      <a:pt x="60" y="67"/>
                      <a:pt x="61" y="68"/>
                    </a:cubicBezTo>
                    <a:cubicBezTo>
                      <a:pt x="59" y="67"/>
                      <a:pt x="57" y="65"/>
                      <a:pt x="58" y="68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9" y="70"/>
                      <a:pt x="57" y="69"/>
                      <a:pt x="59" y="73"/>
                    </a:cubicBezTo>
                    <a:cubicBezTo>
                      <a:pt x="56" y="77"/>
                      <a:pt x="54" y="82"/>
                      <a:pt x="51" y="86"/>
                    </a:cubicBezTo>
                    <a:cubicBezTo>
                      <a:pt x="47" y="88"/>
                      <a:pt x="44" y="93"/>
                      <a:pt x="39" y="94"/>
                    </a:cubicBezTo>
                    <a:cubicBezTo>
                      <a:pt x="36" y="93"/>
                      <a:pt x="36" y="93"/>
                      <a:pt x="36" y="95"/>
                    </a:cubicBezTo>
                    <a:cubicBezTo>
                      <a:pt x="36" y="94"/>
                      <a:pt x="36" y="94"/>
                      <a:pt x="35" y="94"/>
                    </a:cubicBezTo>
                    <a:cubicBezTo>
                      <a:pt x="37" y="96"/>
                      <a:pt x="35" y="95"/>
                      <a:pt x="37" y="97"/>
                    </a:cubicBezTo>
                    <a:cubicBezTo>
                      <a:pt x="35" y="98"/>
                      <a:pt x="35" y="99"/>
                      <a:pt x="33" y="101"/>
                    </a:cubicBezTo>
                    <a:cubicBezTo>
                      <a:pt x="33" y="100"/>
                      <a:pt x="32" y="98"/>
                      <a:pt x="31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3" y="102"/>
                      <a:pt x="34" y="102"/>
                    </a:cubicBezTo>
                    <a:cubicBezTo>
                      <a:pt x="33" y="105"/>
                      <a:pt x="31" y="106"/>
                      <a:pt x="29" y="107"/>
                    </a:cubicBezTo>
                    <a:cubicBezTo>
                      <a:pt x="26" y="107"/>
                      <a:pt x="24" y="108"/>
                      <a:pt x="22" y="110"/>
                    </a:cubicBezTo>
                    <a:cubicBezTo>
                      <a:pt x="21" y="110"/>
                      <a:pt x="21" y="112"/>
                      <a:pt x="20" y="113"/>
                    </a:cubicBezTo>
                    <a:cubicBezTo>
                      <a:pt x="15" y="113"/>
                      <a:pt x="10" y="114"/>
                      <a:pt x="10" y="118"/>
                    </a:cubicBezTo>
                    <a:cubicBezTo>
                      <a:pt x="10" y="118"/>
                      <a:pt x="4" y="113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346">
                <a:extLst>
                  <a:ext uri="{FF2B5EF4-FFF2-40B4-BE49-F238E27FC236}">
                    <a16:creationId xmlns:a16="http://schemas.microsoft.com/office/drawing/2014/main" id="{78036ECA-CBE9-4BCB-8FBA-A19AF179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01" y="1890713"/>
                <a:ext cx="0" cy="158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347">
                <a:extLst>
                  <a:ext uri="{FF2B5EF4-FFF2-40B4-BE49-F238E27FC236}">
                    <a16:creationId xmlns:a16="http://schemas.microsoft.com/office/drawing/2014/main" id="{13316BB9-8A05-4456-BFE9-268AC15A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1588" cy="0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348">
                <a:extLst>
                  <a:ext uri="{FF2B5EF4-FFF2-40B4-BE49-F238E27FC236}">
                    <a16:creationId xmlns:a16="http://schemas.microsoft.com/office/drawing/2014/main" id="{052DFCA6-457F-4379-8614-6354FEC3D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551" y="1889125"/>
                <a:ext cx="0" cy="0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349">
                <a:extLst>
                  <a:ext uri="{FF2B5EF4-FFF2-40B4-BE49-F238E27FC236}">
                    <a16:creationId xmlns:a16="http://schemas.microsoft.com/office/drawing/2014/main" id="{3D123D0E-3093-4215-AEC8-35AFDE19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376" y="1887538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350">
                <a:extLst>
                  <a:ext uri="{FF2B5EF4-FFF2-40B4-BE49-F238E27FC236}">
                    <a16:creationId xmlns:a16="http://schemas.microsoft.com/office/drawing/2014/main" id="{C5678A2C-EA38-4CCE-AC59-FE8B70A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963" y="1889125"/>
                <a:ext cx="0" cy="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2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351">
                <a:extLst>
                  <a:ext uri="{FF2B5EF4-FFF2-40B4-BE49-F238E27FC236}">
                    <a16:creationId xmlns:a16="http://schemas.microsoft.com/office/drawing/2014/main" id="{FE503851-9386-47C2-9C44-CB83B689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1588" cy="0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3"/>
                      <a:pt x="0" y="2"/>
                    </a:cubicBezTo>
                    <a:cubicBezTo>
                      <a:pt x="0" y="3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352">
                <a:extLst>
                  <a:ext uri="{FF2B5EF4-FFF2-40B4-BE49-F238E27FC236}">
                    <a16:creationId xmlns:a16="http://schemas.microsoft.com/office/drawing/2014/main" id="{B3075457-A466-4CD2-8491-02FF7C84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1889125"/>
                <a:ext cx="0" cy="1587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353">
                <a:extLst>
                  <a:ext uri="{FF2B5EF4-FFF2-40B4-BE49-F238E27FC236}">
                    <a16:creationId xmlns:a16="http://schemas.microsoft.com/office/drawing/2014/main" id="{CEEEA9E6-35A9-46C7-86A4-4E74A613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1" y="1901825"/>
                <a:ext cx="0" cy="1587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354">
                <a:extLst>
                  <a:ext uri="{FF2B5EF4-FFF2-40B4-BE49-F238E27FC236}">
                    <a16:creationId xmlns:a16="http://schemas.microsoft.com/office/drawing/2014/main" id="{C0FB1E2B-A760-41CD-88A2-AEFADF632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1" y="1906588"/>
                <a:ext cx="0" cy="1587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355">
                <a:extLst>
                  <a:ext uri="{FF2B5EF4-FFF2-40B4-BE49-F238E27FC236}">
                    <a16:creationId xmlns:a16="http://schemas.microsoft.com/office/drawing/2014/main" id="{A8AA120E-C1E2-4181-AE15-33CA23FA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563" y="1912938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78" name="文本框 429" descr="e7d195523061f1c0deeec63e560781cfd59afb0ea006f2a87ABB68BF51EA6619813959095094C18C62A12F549504892A4AAA8C1554C6663626E05CA27F281A14E6983772AFC3FB97135759321DEA3D709AACD122C08E6ED192FFACBB1E1BECB2ED91EE5F1ED7B5B4D639FA608C47C1EEEE0A899CA8C6B4A60DCCA6D3BA80ED4161D4A4778988E171">
              <a:extLst>
                <a:ext uri="{FF2B5EF4-FFF2-40B4-BE49-F238E27FC236}">
                  <a16:creationId xmlns:a16="http://schemas.microsoft.com/office/drawing/2014/main" id="{BD25C665-0C61-4ABF-8865-C276C0FC974C}"/>
                </a:ext>
              </a:extLst>
            </p:cNvPr>
            <p:cNvSpPr txBox="1"/>
            <p:nvPr/>
          </p:nvSpPr>
          <p:spPr>
            <a:xfrm>
              <a:off x="5192077" y="3898328"/>
              <a:ext cx="3057247" cy="519958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800" b="1">
                  <a:solidFill>
                    <a:srgbClr val="FDFDFD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cs typeface="Kartika" panose="02020503030404060203" pitchFamily="18" charset="0"/>
                </a:defRPr>
              </a:lvl1pPr>
            </a:lstStyle>
            <a:p>
              <a:r>
                <a:rPr lang="zh-TW" altLang="en-US" sz="2600" dirty="0"/>
                <a:t>態度</a:t>
              </a:r>
            </a:p>
          </p:txBody>
        </p:sp>
      </p:grpSp>
      <p:sp>
        <p:nvSpPr>
          <p:cNvPr id="1186" name="Text Box 21">
            <a:extLst>
              <a:ext uri="{FF2B5EF4-FFF2-40B4-BE49-F238E27FC236}">
                <a16:creationId xmlns:a16="http://schemas.microsoft.com/office/drawing/2014/main" id="{918F2175-236D-443C-989B-60AD9A25F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5069" y="748613"/>
            <a:ext cx="5670049" cy="10796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3890" tIns="46945" rIns="93890" bIns="46945">
            <a:spAutoFit/>
          </a:bodyPr>
          <a:lstStyle/>
          <a:p>
            <a:pPr algn="ctr">
              <a:defRPr/>
            </a:pPr>
            <a:r>
              <a:rPr lang="zh-TW" altLang="en-US" sz="3200" b="1" kern="0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恰巧搭上</a:t>
            </a:r>
            <a:endParaRPr lang="en-US" altLang="zh-TW" sz="3200" b="1" kern="0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defRPr/>
            </a:pPr>
            <a:r>
              <a:rPr lang="zh-TW" altLang="en-US" sz="3200" b="1" kern="0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公部門禁用一次性餐具政策</a:t>
            </a:r>
          </a:p>
        </p:txBody>
      </p:sp>
      <p:cxnSp>
        <p:nvCxnSpPr>
          <p:cNvPr id="1568" name="直線接點 1567">
            <a:extLst>
              <a:ext uri="{FF2B5EF4-FFF2-40B4-BE49-F238E27FC236}">
                <a16:creationId xmlns:a16="http://schemas.microsoft.com/office/drawing/2014/main" id="{CBF77595-B6A0-47DB-ACF6-BB9D537EF8E4}"/>
              </a:ext>
            </a:extLst>
          </p:cNvPr>
          <p:cNvCxnSpPr>
            <a:cxnSpLocks/>
          </p:cNvCxnSpPr>
          <p:nvPr/>
        </p:nvCxnSpPr>
        <p:spPr>
          <a:xfrm flipV="1">
            <a:off x="4306120" y="2616479"/>
            <a:ext cx="326234" cy="0"/>
          </a:xfrm>
          <a:prstGeom prst="line">
            <a:avLst/>
          </a:prstGeom>
          <a:ln w="38100">
            <a:solidFill>
              <a:schemeClr val="accent6">
                <a:lumMod val="75000"/>
              </a:schemeClr>
            </a:solidFill>
            <a:headEnd type="diamond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0" name="直線接點 1569">
            <a:extLst>
              <a:ext uri="{FF2B5EF4-FFF2-40B4-BE49-F238E27FC236}">
                <a16:creationId xmlns:a16="http://schemas.microsoft.com/office/drawing/2014/main" id="{BF9CAD08-A55E-43E7-9529-11D613438761}"/>
              </a:ext>
            </a:extLst>
          </p:cNvPr>
          <p:cNvCxnSpPr>
            <a:cxnSpLocks/>
          </p:cNvCxnSpPr>
          <p:nvPr/>
        </p:nvCxnSpPr>
        <p:spPr>
          <a:xfrm>
            <a:off x="4306120" y="6037437"/>
            <a:ext cx="392951" cy="0"/>
          </a:xfrm>
          <a:prstGeom prst="line">
            <a:avLst/>
          </a:prstGeom>
          <a:ln w="38100">
            <a:solidFill>
              <a:srgbClr val="006600"/>
            </a:solidFill>
            <a:headEnd type="diamond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接點 11">
            <a:extLst>
              <a:ext uri="{FF2B5EF4-FFF2-40B4-BE49-F238E27FC236}">
                <a16:creationId xmlns:a16="http://schemas.microsoft.com/office/drawing/2014/main" id="{3C517AE6-3290-47FA-86F6-5D768DD8040B}"/>
              </a:ext>
            </a:extLst>
          </p:cNvPr>
          <p:cNvCxnSpPr>
            <a:cxnSpLocks/>
          </p:cNvCxnSpPr>
          <p:nvPr/>
        </p:nvCxnSpPr>
        <p:spPr>
          <a:xfrm>
            <a:off x="4306120" y="2631014"/>
            <a:ext cx="0" cy="3418002"/>
          </a:xfrm>
          <a:prstGeom prst="line">
            <a:avLst/>
          </a:prstGeom>
          <a:ln w="381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4" name="圓角矩形 48">
            <a:extLst>
              <a:ext uri="{FF2B5EF4-FFF2-40B4-BE49-F238E27FC236}">
                <a16:creationId xmlns:a16="http://schemas.microsoft.com/office/drawing/2014/main" id="{A9F40C29-6496-43DC-AF6B-65C955D6B87A}"/>
              </a:ext>
            </a:extLst>
          </p:cNvPr>
          <p:cNvSpPr/>
          <p:nvPr/>
        </p:nvSpPr>
        <p:spPr>
          <a:xfrm>
            <a:off x="6243318" y="2555853"/>
            <a:ext cx="5255103" cy="3420481"/>
          </a:xfrm>
          <a:prstGeom prst="roundRect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1577" name="直線接點 1576">
            <a:extLst>
              <a:ext uri="{FF2B5EF4-FFF2-40B4-BE49-F238E27FC236}">
                <a16:creationId xmlns:a16="http://schemas.microsoft.com/office/drawing/2014/main" id="{55035311-CD6F-446A-A1F2-331B99807FED}"/>
              </a:ext>
            </a:extLst>
          </p:cNvPr>
          <p:cNvCxnSpPr>
            <a:cxnSpLocks/>
          </p:cNvCxnSpPr>
          <p:nvPr/>
        </p:nvCxnSpPr>
        <p:spPr>
          <a:xfrm>
            <a:off x="4021103" y="3824671"/>
            <a:ext cx="285017" cy="0"/>
          </a:xfrm>
          <a:prstGeom prst="line">
            <a:avLst/>
          </a:prstGeom>
          <a:ln w="5715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2" name="文字方塊 831">
            <a:extLst>
              <a:ext uri="{FF2B5EF4-FFF2-40B4-BE49-F238E27FC236}">
                <a16:creationId xmlns:a16="http://schemas.microsoft.com/office/drawing/2014/main" id="{6141905B-207A-497C-9CD7-B169F3985DC1}"/>
              </a:ext>
            </a:extLst>
          </p:cNvPr>
          <p:cNvSpPr txBox="1"/>
          <p:nvPr/>
        </p:nvSpPr>
        <p:spPr>
          <a:xfrm>
            <a:off x="6701777" y="3000348"/>
            <a:ext cx="445430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TW" altLang="zh-TW" sz="32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花蓮縣政府在</a:t>
            </a:r>
            <a:r>
              <a:rPr lang="en-US" altLang="zh-TW" sz="32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107</a:t>
            </a:r>
            <a:r>
              <a:rPr lang="zh-TW" altLang="zh-TW" sz="32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32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10</a:t>
            </a:r>
            <a:r>
              <a:rPr lang="zh-TW" altLang="zh-TW" sz="32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32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</a:t>
            </a:r>
            <a:r>
              <a:rPr lang="zh-TW" altLang="zh-TW" sz="3200" b="1" kern="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日搶先實施公部門禁用一次性餐具的政策，這也提供學校實施校園零塑膠吸管的依據。</a:t>
            </a:r>
            <a:endParaRPr lang="zh-TW" altLang="en-US" sz="3200" b="1" kern="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833" name="Picture 3">
            <a:extLst>
              <a:ext uri="{FF2B5EF4-FFF2-40B4-BE49-F238E27FC236}">
                <a16:creationId xmlns:a16="http://schemas.microsoft.com/office/drawing/2014/main" id="{020865AE-1B94-4FAC-8096-F3BD339C52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167" y="2840947"/>
            <a:ext cx="2343896" cy="23438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4" name="圖片 833">
            <a:extLst>
              <a:ext uri="{FF2B5EF4-FFF2-40B4-BE49-F238E27FC236}">
                <a16:creationId xmlns:a16="http://schemas.microsoft.com/office/drawing/2014/main" id="{D69D30AC-0351-4E2F-9876-E5564C0EFE4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09983" y="1762464"/>
            <a:ext cx="3267692" cy="4626076"/>
          </a:xfrm>
          <a:prstGeom prst="rect">
            <a:avLst/>
          </a:prstGeom>
          <a:noFill/>
          <a:effectLst/>
        </p:spPr>
      </p:pic>
      <p:grpSp>
        <p:nvGrpSpPr>
          <p:cNvPr id="836" name="组合 111">
            <a:extLst>
              <a:ext uri="{FF2B5EF4-FFF2-40B4-BE49-F238E27FC236}">
                <a16:creationId xmlns:a16="http://schemas.microsoft.com/office/drawing/2014/main" id="{7EF16247-F4D2-4166-8E79-A57774BDB91B}"/>
              </a:ext>
            </a:extLst>
          </p:cNvPr>
          <p:cNvGrpSpPr/>
          <p:nvPr/>
        </p:nvGrpSpPr>
        <p:grpSpPr>
          <a:xfrm flipH="1">
            <a:off x="5588416" y="431363"/>
            <a:ext cx="5860858" cy="1974475"/>
            <a:chOff x="6208713" y="1243013"/>
            <a:chExt cx="706438" cy="620713"/>
          </a:xfrm>
          <a:solidFill>
            <a:srgbClr val="76AADB"/>
          </a:solidFill>
        </p:grpSpPr>
        <p:sp>
          <p:nvSpPr>
            <p:cNvPr id="837" name="Freeform 804">
              <a:extLst>
                <a:ext uri="{FF2B5EF4-FFF2-40B4-BE49-F238E27FC236}">
                  <a16:creationId xmlns:a16="http://schemas.microsoft.com/office/drawing/2014/main" id="{68CEC6FF-198C-4FF8-BB6C-E24BEAADE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38" name="Freeform 805">
              <a:extLst>
                <a:ext uri="{FF2B5EF4-FFF2-40B4-BE49-F238E27FC236}">
                  <a16:creationId xmlns:a16="http://schemas.microsoft.com/office/drawing/2014/main" id="{E1EE72C7-4BCA-4F8F-B6A0-7C0EF5C1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39" name="Freeform 806">
              <a:extLst>
                <a:ext uri="{FF2B5EF4-FFF2-40B4-BE49-F238E27FC236}">
                  <a16:creationId xmlns:a16="http://schemas.microsoft.com/office/drawing/2014/main" id="{D6AA0513-255D-4554-BC30-CFA2EB201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0" name="Freeform 807">
              <a:extLst>
                <a:ext uri="{FF2B5EF4-FFF2-40B4-BE49-F238E27FC236}">
                  <a16:creationId xmlns:a16="http://schemas.microsoft.com/office/drawing/2014/main" id="{1CFFF86A-0832-4E13-96C3-B2D2EA20E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1" name="Freeform 809">
              <a:extLst>
                <a:ext uri="{FF2B5EF4-FFF2-40B4-BE49-F238E27FC236}">
                  <a16:creationId xmlns:a16="http://schemas.microsoft.com/office/drawing/2014/main" id="{1B54EE57-FF3E-41BB-9C3C-1745BEBBF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2" name="Freeform 810">
              <a:extLst>
                <a:ext uri="{FF2B5EF4-FFF2-40B4-BE49-F238E27FC236}">
                  <a16:creationId xmlns:a16="http://schemas.microsoft.com/office/drawing/2014/main" id="{DB53F607-8423-4050-BC68-727A15792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3" name="Freeform 811">
              <a:extLst>
                <a:ext uri="{FF2B5EF4-FFF2-40B4-BE49-F238E27FC236}">
                  <a16:creationId xmlns:a16="http://schemas.microsoft.com/office/drawing/2014/main" id="{AEAB5764-9AF9-4FD3-8E38-8DDC0679C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4" name="Freeform 812">
              <a:extLst>
                <a:ext uri="{FF2B5EF4-FFF2-40B4-BE49-F238E27FC236}">
                  <a16:creationId xmlns:a16="http://schemas.microsoft.com/office/drawing/2014/main" id="{FAB82003-B6EE-4BA0-BB68-58BA54CFB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5" name="Freeform 813">
              <a:extLst>
                <a:ext uri="{FF2B5EF4-FFF2-40B4-BE49-F238E27FC236}">
                  <a16:creationId xmlns:a16="http://schemas.microsoft.com/office/drawing/2014/main" id="{22204161-E548-4E90-8D45-E96E3A80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6" name="Freeform 814">
              <a:extLst>
                <a:ext uri="{FF2B5EF4-FFF2-40B4-BE49-F238E27FC236}">
                  <a16:creationId xmlns:a16="http://schemas.microsoft.com/office/drawing/2014/main" id="{D6BF573D-7508-42DA-8C93-60B6B2DFF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7" name="Freeform 815">
              <a:extLst>
                <a:ext uri="{FF2B5EF4-FFF2-40B4-BE49-F238E27FC236}">
                  <a16:creationId xmlns:a16="http://schemas.microsoft.com/office/drawing/2014/main" id="{49F61C4E-2AC4-4C0C-8A3A-85C771D3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8" name="Freeform 816">
              <a:extLst>
                <a:ext uri="{FF2B5EF4-FFF2-40B4-BE49-F238E27FC236}">
                  <a16:creationId xmlns:a16="http://schemas.microsoft.com/office/drawing/2014/main" id="{84D6799E-DCF6-4EE0-BDC1-398508FE5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49" name="Freeform 817">
              <a:extLst>
                <a:ext uri="{FF2B5EF4-FFF2-40B4-BE49-F238E27FC236}">
                  <a16:creationId xmlns:a16="http://schemas.microsoft.com/office/drawing/2014/main" id="{5A77B3FB-B4CB-435A-9DBE-F36085A26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50" name="Freeform 818">
              <a:extLst>
                <a:ext uri="{FF2B5EF4-FFF2-40B4-BE49-F238E27FC236}">
                  <a16:creationId xmlns:a16="http://schemas.microsoft.com/office/drawing/2014/main" id="{F8A1DB4E-8E39-4302-81EF-CEAD63928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51" name="Freeform 821">
              <a:extLst>
                <a:ext uri="{FF2B5EF4-FFF2-40B4-BE49-F238E27FC236}">
                  <a16:creationId xmlns:a16="http://schemas.microsoft.com/office/drawing/2014/main" id="{11B00088-3D62-4AE4-A392-42531F86D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52" name="Freeform 822">
              <a:extLst>
                <a:ext uri="{FF2B5EF4-FFF2-40B4-BE49-F238E27FC236}">
                  <a16:creationId xmlns:a16="http://schemas.microsoft.com/office/drawing/2014/main" id="{3163EE8A-218B-4835-BBB1-E277E5A81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719" y="1320984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56" name="Freeform 826">
              <a:extLst>
                <a:ext uri="{FF2B5EF4-FFF2-40B4-BE49-F238E27FC236}">
                  <a16:creationId xmlns:a16="http://schemas.microsoft.com/office/drawing/2014/main" id="{872DFF5C-C47F-464C-8983-0E2745A0C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57" name="Freeform 827">
              <a:extLst>
                <a:ext uri="{FF2B5EF4-FFF2-40B4-BE49-F238E27FC236}">
                  <a16:creationId xmlns:a16="http://schemas.microsoft.com/office/drawing/2014/main" id="{2EB4196C-0D2A-4B01-B39E-AFD845A50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58" name="Freeform 828">
              <a:extLst>
                <a:ext uri="{FF2B5EF4-FFF2-40B4-BE49-F238E27FC236}">
                  <a16:creationId xmlns:a16="http://schemas.microsoft.com/office/drawing/2014/main" id="{B7C6021B-7970-484A-A02F-EF4742729C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9750744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1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6" grpId="0"/>
      <p:bldP spid="157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研究結論</a:t>
            </a: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 rot="15787058" flipH="1" flipV="1">
            <a:off x="5811598" y="2433707"/>
            <a:ext cx="503379" cy="863211"/>
            <a:chOff x="5429250" y="3605213"/>
            <a:chExt cx="1387476" cy="2403475"/>
          </a:xfrm>
          <a:solidFill>
            <a:srgbClr val="A6A6A6"/>
          </a:solidFill>
        </p:grpSpPr>
        <p:sp>
          <p:nvSpPr>
            <p:cNvPr id="32" name="Freeform 3579"/>
            <p:cNvSpPr>
              <a:spLocks/>
            </p:cNvSpPr>
            <p:nvPr/>
          </p:nvSpPr>
          <p:spPr bwMode="auto">
            <a:xfrm>
              <a:off x="5789613" y="3605213"/>
              <a:ext cx="1027113" cy="2403475"/>
            </a:xfrm>
            <a:custGeom>
              <a:avLst/>
              <a:gdLst>
                <a:gd name="T0" fmla="*/ 9 w 37"/>
                <a:gd name="T1" fmla="*/ 1 h 89"/>
                <a:gd name="T2" fmla="*/ 9 w 37"/>
                <a:gd name="T3" fmla="*/ 61 h 89"/>
                <a:gd name="T4" fmla="*/ 33 w 37"/>
                <a:gd name="T5" fmla="*/ 87 h 89"/>
                <a:gd name="T6" fmla="*/ 36 w 37"/>
                <a:gd name="T7" fmla="*/ 88 h 89"/>
                <a:gd name="T8" fmla="*/ 37 w 37"/>
                <a:gd name="T9" fmla="*/ 87 h 89"/>
                <a:gd name="T10" fmla="*/ 18 w 37"/>
                <a:gd name="T11" fmla="*/ 71 h 89"/>
                <a:gd name="T12" fmla="*/ 4 w 37"/>
                <a:gd name="T13" fmla="*/ 20 h 89"/>
                <a:gd name="T14" fmla="*/ 10 w 37"/>
                <a:gd name="T15" fmla="*/ 0 h 89"/>
                <a:gd name="T16" fmla="*/ 9 w 37"/>
                <a:gd name="T17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89">
                  <a:moveTo>
                    <a:pt x="9" y="1"/>
                  </a:moveTo>
                  <a:cubicBezTo>
                    <a:pt x="1" y="21"/>
                    <a:pt x="0" y="42"/>
                    <a:pt x="9" y="61"/>
                  </a:cubicBezTo>
                  <a:cubicBezTo>
                    <a:pt x="15" y="71"/>
                    <a:pt x="23" y="81"/>
                    <a:pt x="33" y="87"/>
                  </a:cubicBezTo>
                  <a:cubicBezTo>
                    <a:pt x="34" y="87"/>
                    <a:pt x="35" y="88"/>
                    <a:pt x="36" y="88"/>
                  </a:cubicBezTo>
                  <a:cubicBezTo>
                    <a:pt x="36" y="89"/>
                    <a:pt x="37" y="87"/>
                    <a:pt x="37" y="87"/>
                  </a:cubicBezTo>
                  <a:cubicBezTo>
                    <a:pt x="30" y="83"/>
                    <a:pt x="23" y="77"/>
                    <a:pt x="18" y="71"/>
                  </a:cubicBezTo>
                  <a:cubicBezTo>
                    <a:pt x="7" y="57"/>
                    <a:pt x="2" y="38"/>
                    <a:pt x="4" y="20"/>
                  </a:cubicBezTo>
                  <a:cubicBezTo>
                    <a:pt x="5" y="13"/>
                    <a:pt x="7" y="7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33" name="Line 3580"/>
            <p:cNvSpPr>
              <a:spLocks noChangeShapeType="1"/>
            </p:cNvSpPr>
            <p:nvPr/>
          </p:nvSpPr>
          <p:spPr bwMode="auto">
            <a:xfrm>
              <a:off x="5456237" y="446881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34" name="Line 3581"/>
            <p:cNvSpPr>
              <a:spLocks noChangeShapeType="1"/>
            </p:cNvSpPr>
            <p:nvPr/>
          </p:nvSpPr>
          <p:spPr bwMode="auto">
            <a:xfrm>
              <a:off x="5456237" y="446881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35" name="Freeform 3582"/>
            <p:cNvSpPr>
              <a:spLocks/>
            </p:cNvSpPr>
            <p:nvPr/>
          </p:nvSpPr>
          <p:spPr bwMode="auto">
            <a:xfrm>
              <a:off x="5429250" y="3605213"/>
              <a:ext cx="915988" cy="971550"/>
            </a:xfrm>
            <a:custGeom>
              <a:avLst/>
              <a:gdLst>
                <a:gd name="T0" fmla="*/ 2 w 33"/>
                <a:gd name="T1" fmla="*/ 32 h 36"/>
                <a:gd name="T2" fmla="*/ 24 w 33"/>
                <a:gd name="T3" fmla="*/ 1 h 36"/>
                <a:gd name="T4" fmla="*/ 22 w 33"/>
                <a:gd name="T5" fmla="*/ 1 h 36"/>
                <a:gd name="T6" fmla="*/ 31 w 33"/>
                <a:gd name="T7" fmla="*/ 36 h 36"/>
                <a:gd name="T8" fmla="*/ 33 w 33"/>
                <a:gd name="T9" fmla="*/ 35 h 36"/>
                <a:gd name="T10" fmla="*/ 24 w 33"/>
                <a:gd name="T11" fmla="*/ 1 h 36"/>
                <a:gd name="T12" fmla="*/ 22 w 33"/>
                <a:gd name="T13" fmla="*/ 1 h 36"/>
                <a:gd name="T14" fmla="*/ 0 w 33"/>
                <a:gd name="T15" fmla="*/ 31 h 36"/>
                <a:gd name="T16" fmla="*/ 2 w 33"/>
                <a:gd name="T1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6">
                  <a:moveTo>
                    <a:pt x="2" y="32"/>
                  </a:moveTo>
                  <a:cubicBezTo>
                    <a:pt x="9" y="21"/>
                    <a:pt x="16" y="11"/>
                    <a:pt x="24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3"/>
                    <a:pt x="24" y="26"/>
                    <a:pt x="31" y="36"/>
                  </a:cubicBezTo>
                  <a:cubicBezTo>
                    <a:pt x="31" y="36"/>
                    <a:pt x="33" y="36"/>
                    <a:pt x="33" y="35"/>
                  </a:cubicBezTo>
                  <a:cubicBezTo>
                    <a:pt x="26" y="25"/>
                    <a:pt x="24" y="12"/>
                    <a:pt x="24" y="1"/>
                  </a:cubicBezTo>
                  <a:cubicBezTo>
                    <a:pt x="24" y="0"/>
                    <a:pt x="22" y="0"/>
                    <a:pt x="22" y="1"/>
                  </a:cubicBezTo>
                  <a:cubicBezTo>
                    <a:pt x="14" y="10"/>
                    <a:pt x="7" y="21"/>
                    <a:pt x="0" y="31"/>
                  </a:cubicBezTo>
                  <a:cubicBezTo>
                    <a:pt x="0" y="32"/>
                    <a:pt x="1" y="33"/>
                    <a:pt x="2" y="32"/>
                  </a:cubicBezTo>
                  <a:close/>
                </a:path>
              </a:pathLst>
            </a:custGeom>
            <a:solidFill>
              <a:srgbClr val="006600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</p:grpSp>
      <p:grpSp>
        <p:nvGrpSpPr>
          <p:cNvPr id="36" name="组合 35"/>
          <p:cNvGrpSpPr/>
          <p:nvPr/>
        </p:nvGrpSpPr>
        <p:grpSpPr>
          <a:xfrm rot="13856648">
            <a:off x="2495156" y="2616008"/>
            <a:ext cx="673145" cy="604509"/>
            <a:chOff x="6584951" y="3543301"/>
            <a:chExt cx="1900237" cy="1223962"/>
          </a:xfrm>
          <a:solidFill>
            <a:srgbClr val="A6A6A6"/>
          </a:solidFill>
        </p:grpSpPr>
        <p:sp>
          <p:nvSpPr>
            <p:cNvPr id="37" name="Freeform 3586"/>
            <p:cNvSpPr>
              <a:spLocks noEditPoints="1"/>
            </p:cNvSpPr>
            <p:nvPr/>
          </p:nvSpPr>
          <p:spPr bwMode="auto">
            <a:xfrm>
              <a:off x="6872288" y="3543301"/>
              <a:ext cx="1612900" cy="1090612"/>
            </a:xfrm>
            <a:custGeom>
              <a:avLst/>
              <a:gdLst>
                <a:gd name="T0" fmla="*/ 1 w 62"/>
                <a:gd name="T1" fmla="*/ 40 h 41"/>
                <a:gd name="T2" fmla="*/ 37 w 62"/>
                <a:gd name="T3" fmla="*/ 20 h 41"/>
                <a:gd name="T4" fmla="*/ 42 w 62"/>
                <a:gd name="T5" fmla="*/ 20 h 41"/>
                <a:gd name="T6" fmla="*/ 46 w 62"/>
                <a:gd name="T7" fmla="*/ 41 h 41"/>
                <a:gd name="T8" fmla="*/ 46 w 62"/>
                <a:gd name="T9" fmla="*/ 41 h 41"/>
                <a:gd name="T10" fmla="*/ 47 w 62"/>
                <a:gd name="T11" fmla="*/ 20 h 41"/>
                <a:gd name="T12" fmla="*/ 45 w 62"/>
                <a:gd name="T13" fmla="*/ 19 h 41"/>
                <a:gd name="T14" fmla="*/ 46 w 62"/>
                <a:gd name="T15" fmla="*/ 18 h 41"/>
                <a:gd name="T16" fmla="*/ 61 w 62"/>
                <a:gd name="T17" fmla="*/ 3 h 41"/>
                <a:gd name="T18" fmla="*/ 60 w 62"/>
                <a:gd name="T19" fmla="*/ 1 h 41"/>
                <a:gd name="T20" fmla="*/ 45 w 62"/>
                <a:gd name="T21" fmla="*/ 14 h 41"/>
                <a:gd name="T22" fmla="*/ 43 w 62"/>
                <a:gd name="T23" fmla="*/ 18 h 41"/>
                <a:gd name="T24" fmla="*/ 38 w 62"/>
                <a:gd name="T25" fmla="*/ 17 h 41"/>
                <a:gd name="T26" fmla="*/ 29 w 62"/>
                <a:gd name="T27" fmla="*/ 21 h 41"/>
                <a:gd name="T28" fmla="*/ 1 w 62"/>
                <a:gd name="T29" fmla="*/ 37 h 41"/>
                <a:gd name="T30" fmla="*/ 1 w 62"/>
                <a:gd name="T31" fmla="*/ 40 h 41"/>
                <a:gd name="T32" fmla="*/ 50 w 62"/>
                <a:gd name="T33" fmla="*/ 26 h 41"/>
                <a:gd name="T34" fmla="*/ 48 w 62"/>
                <a:gd name="T35" fmla="*/ 36 h 41"/>
                <a:gd name="T36" fmla="*/ 46 w 62"/>
                <a:gd name="T37" fmla="*/ 38 h 41"/>
                <a:gd name="T38" fmla="*/ 45 w 62"/>
                <a:gd name="T39" fmla="*/ 39 h 41"/>
                <a:gd name="T40" fmla="*/ 43 w 62"/>
                <a:gd name="T41" fmla="*/ 35 h 41"/>
                <a:gd name="T42" fmla="*/ 44 w 62"/>
                <a:gd name="T43" fmla="*/ 21 h 41"/>
                <a:gd name="T44" fmla="*/ 50 w 62"/>
                <a:gd name="T45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41">
                  <a:moveTo>
                    <a:pt x="1" y="40"/>
                  </a:moveTo>
                  <a:cubicBezTo>
                    <a:pt x="12" y="31"/>
                    <a:pt x="24" y="24"/>
                    <a:pt x="37" y="20"/>
                  </a:cubicBezTo>
                  <a:cubicBezTo>
                    <a:pt x="39" y="20"/>
                    <a:pt x="41" y="20"/>
                    <a:pt x="42" y="20"/>
                  </a:cubicBezTo>
                  <a:cubicBezTo>
                    <a:pt x="40" y="27"/>
                    <a:pt x="41" y="35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52" y="35"/>
                    <a:pt x="55" y="26"/>
                    <a:pt x="47" y="20"/>
                  </a:cubicBezTo>
                  <a:cubicBezTo>
                    <a:pt x="47" y="20"/>
                    <a:pt x="46" y="19"/>
                    <a:pt x="45" y="19"/>
                  </a:cubicBezTo>
                  <a:cubicBezTo>
                    <a:pt x="45" y="19"/>
                    <a:pt x="45" y="18"/>
                    <a:pt x="46" y="18"/>
                  </a:cubicBezTo>
                  <a:cubicBezTo>
                    <a:pt x="50" y="12"/>
                    <a:pt x="55" y="7"/>
                    <a:pt x="61" y="3"/>
                  </a:cubicBezTo>
                  <a:cubicBezTo>
                    <a:pt x="62" y="3"/>
                    <a:pt x="61" y="0"/>
                    <a:pt x="60" y="1"/>
                  </a:cubicBezTo>
                  <a:cubicBezTo>
                    <a:pt x="55" y="4"/>
                    <a:pt x="49" y="9"/>
                    <a:pt x="45" y="14"/>
                  </a:cubicBezTo>
                  <a:cubicBezTo>
                    <a:pt x="45" y="16"/>
                    <a:pt x="44" y="17"/>
                    <a:pt x="43" y="18"/>
                  </a:cubicBezTo>
                  <a:cubicBezTo>
                    <a:pt x="42" y="17"/>
                    <a:pt x="40" y="17"/>
                    <a:pt x="38" y="17"/>
                  </a:cubicBezTo>
                  <a:cubicBezTo>
                    <a:pt x="35" y="18"/>
                    <a:pt x="32" y="19"/>
                    <a:pt x="29" y="21"/>
                  </a:cubicBezTo>
                  <a:cubicBezTo>
                    <a:pt x="19" y="25"/>
                    <a:pt x="9" y="30"/>
                    <a:pt x="1" y="37"/>
                  </a:cubicBezTo>
                  <a:cubicBezTo>
                    <a:pt x="0" y="38"/>
                    <a:pt x="1" y="40"/>
                    <a:pt x="1" y="40"/>
                  </a:cubicBezTo>
                  <a:close/>
                  <a:moveTo>
                    <a:pt x="50" y="26"/>
                  </a:moveTo>
                  <a:cubicBezTo>
                    <a:pt x="52" y="29"/>
                    <a:pt x="49" y="33"/>
                    <a:pt x="48" y="36"/>
                  </a:cubicBezTo>
                  <a:cubicBezTo>
                    <a:pt x="47" y="37"/>
                    <a:pt x="46" y="37"/>
                    <a:pt x="46" y="38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3" y="35"/>
                    <a:pt x="43" y="35"/>
                  </a:cubicBezTo>
                  <a:cubicBezTo>
                    <a:pt x="41" y="30"/>
                    <a:pt x="42" y="25"/>
                    <a:pt x="44" y="21"/>
                  </a:cubicBezTo>
                  <a:cubicBezTo>
                    <a:pt x="47" y="22"/>
                    <a:pt x="49" y="23"/>
                    <a:pt x="5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587"/>
            <p:cNvSpPr>
              <a:spLocks/>
            </p:cNvSpPr>
            <p:nvPr/>
          </p:nvSpPr>
          <p:spPr bwMode="auto">
            <a:xfrm>
              <a:off x="6584951" y="4021138"/>
              <a:ext cx="858838" cy="746125"/>
            </a:xfrm>
            <a:custGeom>
              <a:avLst/>
              <a:gdLst>
                <a:gd name="T0" fmla="*/ 2 w 33"/>
                <a:gd name="T1" fmla="*/ 28 h 28"/>
                <a:gd name="T2" fmla="*/ 32 w 33"/>
                <a:gd name="T3" fmla="*/ 23 h 28"/>
                <a:gd name="T4" fmla="*/ 32 w 33"/>
                <a:gd name="T5" fmla="*/ 21 h 28"/>
                <a:gd name="T6" fmla="*/ 7 w 33"/>
                <a:gd name="T7" fmla="*/ 23 h 28"/>
                <a:gd name="T8" fmla="*/ 21 w 33"/>
                <a:gd name="T9" fmla="*/ 3 h 28"/>
                <a:gd name="T10" fmla="*/ 19 w 33"/>
                <a:gd name="T11" fmla="*/ 2 h 28"/>
                <a:gd name="T12" fmla="*/ 1 w 33"/>
                <a:gd name="T13" fmla="*/ 25 h 28"/>
                <a:gd name="T14" fmla="*/ 2 w 33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8">
                  <a:moveTo>
                    <a:pt x="2" y="28"/>
                  </a:moveTo>
                  <a:cubicBezTo>
                    <a:pt x="11" y="24"/>
                    <a:pt x="22" y="23"/>
                    <a:pt x="32" y="23"/>
                  </a:cubicBezTo>
                  <a:cubicBezTo>
                    <a:pt x="33" y="23"/>
                    <a:pt x="33" y="21"/>
                    <a:pt x="32" y="21"/>
                  </a:cubicBezTo>
                  <a:cubicBezTo>
                    <a:pt x="24" y="21"/>
                    <a:pt x="15" y="21"/>
                    <a:pt x="7" y="23"/>
                  </a:cubicBezTo>
                  <a:cubicBezTo>
                    <a:pt x="13" y="18"/>
                    <a:pt x="19" y="11"/>
                    <a:pt x="21" y="3"/>
                  </a:cubicBezTo>
                  <a:cubicBezTo>
                    <a:pt x="22" y="2"/>
                    <a:pt x="20" y="0"/>
                    <a:pt x="19" y="2"/>
                  </a:cubicBezTo>
                  <a:cubicBezTo>
                    <a:pt x="17" y="11"/>
                    <a:pt x="8" y="19"/>
                    <a:pt x="1" y="25"/>
                  </a:cubicBezTo>
                  <a:cubicBezTo>
                    <a:pt x="0" y="26"/>
                    <a:pt x="1" y="28"/>
                    <a:pt x="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6837" y="1590617"/>
            <a:ext cx="2372360" cy="2175569"/>
            <a:chOff x="1832966" y="1945037"/>
            <a:chExt cx="2281403" cy="1999280"/>
          </a:xfrm>
        </p:grpSpPr>
        <p:sp>
          <p:nvSpPr>
            <p:cNvPr id="43" name="Freeform 7"/>
            <p:cNvSpPr>
              <a:spLocks noEditPoints="1"/>
            </p:cNvSpPr>
            <p:nvPr/>
          </p:nvSpPr>
          <p:spPr bwMode="auto">
            <a:xfrm flipH="1" flipV="1">
              <a:off x="1832966" y="1945037"/>
              <a:ext cx="2281403" cy="1999280"/>
            </a:xfrm>
            <a:custGeom>
              <a:avLst/>
              <a:gdLst>
                <a:gd name="T0" fmla="*/ 24 w 653"/>
                <a:gd name="T1" fmla="*/ 574 h 645"/>
                <a:gd name="T2" fmla="*/ 96 w 653"/>
                <a:gd name="T3" fmla="*/ 613 h 645"/>
                <a:gd name="T4" fmla="*/ 565 w 653"/>
                <a:gd name="T5" fmla="*/ 628 h 645"/>
                <a:gd name="T6" fmla="*/ 623 w 653"/>
                <a:gd name="T7" fmla="*/ 584 h 645"/>
                <a:gd name="T8" fmla="*/ 620 w 653"/>
                <a:gd name="T9" fmla="*/ 583 h 645"/>
                <a:gd name="T10" fmla="*/ 620 w 653"/>
                <a:gd name="T11" fmla="*/ 583 h 645"/>
                <a:gd name="T12" fmla="*/ 625 w 653"/>
                <a:gd name="T13" fmla="*/ 582 h 645"/>
                <a:gd name="T14" fmla="*/ 643 w 653"/>
                <a:gd name="T15" fmla="*/ 129 h 645"/>
                <a:gd name="T16" fmla="*/ 384 w 653"/>
                <a:gd name="T17" fmla="*/ 3 h 645"/>
                <a:gd name="T18" fmla="*/ 320 w 653"/>
                <a:gd name="T19" fmla="*/ 2 h 645"/>
                <a:gd name="T20" fmla="*/ 12 w 653"/>
                <a:gd name="T21" fmla="*/ 112 h 645"/>
                <a:gd name="T22" fmla="*/ 17 w 653"/>
                <a:gd name="T23" fmla="*/ 556 h 645"/>
                <a:gd name="T24" fmla="*/ 494 w 653"/>
                <a:gd name="T25" fmla="*/ 629 h 645"/>
                <a:gd name="T26" fmla="*/ 613 w 653"/>
                <a:gd name="T27" fmla="*/ 594 h 645"/>
                <a:gd name="T28" fmla="*/ 614 w 653"/>
                <a:gd name="T29" fmla="*/ 593 h 645"/>
                <a:gd name="T30" fmla="*/ 597 w 653"/>
                <a:gd name="T31" fmla="*/ 594 h 645"/>
                <a:gd name="T32" fmla="*/ 597 w 653"/>
                <a:gd name="T33" fmla="*/ 594 h 645"/>
                <a:gd name="T34" fmla="*/ 610 w 653"/>
                <a:gd name="T35" fmla="*/ 573 h 645"/>
                <a:gd name="T36" fmla="*/ 616 w 653"/>
                <a:gd name="T37" fmla="*/ 575 h 645"/>
                <a:gd name="T38" fmla="*/ 633 w 653"/>
                <a:gd name="T39" fmla="*/ 522 h 645"/>
                <a:gd name="T40" fmla="*/ 629 w 653"/>
                <a:gd name="T41" fmla="*/ 103 h 645"/>
                <a:gd name="T42" fmla="*/ 636 w 653"/>
                <a:gd name="T43" fmla="*/ 157 h 645"/>
                <a:gd name="T44" fmla="*/ 626 w 653"/>
                <a:gd name="T45" fmla="*/ 89 h 645"/>
                <a:gd name="T46" fmla="*/ 575 w 653"/>
                <a:gd name="T47" fmla="*/ 29 h 645"/>
                <a:gd name="T48" fmla="*/ 611 w 653"/>
                <a:gd name="T49" fmla="*/ 55 h 645"/>
                <a:gd name="T50" fmla="*/ 608 w 653"/>
                <a:gd name="T51" fmla="*/ 53 h 645"/>
                <a:gd name="T52" fmla="*/ 394 w 653"/>
                <a:gd name="T53" fmla="*/ 12 h 645"/>
                <a:gd name="T54" fmla="*/ 266 w 653"/>
                <a:gd name="T55" fmla="*/ 11 h 645"/>
                <a:gd name="T56" fmla="*/ 237 w 653"/>
                <a:gd name="T57" fmla="*/ 12 h 645"/>
                <a:gd name="T58" fmla="*/ 202 w 653"/>
                <a:gd name="T59" fmla="*/ 13 h 645"/>
                <a:gd name="T60" fmla="*/ 202 w 653"/>
                <a:gd name="T61" fmla="*/ 14 h 645"/>
                <a:gd name="T62" fmla="*/ 11 w 653"/>
                <a:gd name="T63" fmla="*/ 209 h 645"/>
                <a:gd name="T64" fmla="*/ 116 w 653"/>
                <a:gd name="T65" fmla="*/ 19 h 645"/>
                <a:gd name="T66" fmla="*/ 70 w 653"/>
                <a:gd name="T67" fmla="*/ 34 h 645"/>
                <a:gd name="T68" fmla="*/ 49 w 653"/>
                <a:gd name="T69" fmla="*/ 61 h 645"/>
                <a:gd name="T70" fmla="*/ 574 w 653"/>
                <a:gd name="T71" fmla="*/ 43 h 645"/>
                <a:gd name="T72" fmla="*/ 631 w 653"/>
                <a:gd name="T73" fmla="*/ 128 h 645"/>
                <a:gd name="T74" fmla="*/ 640 w 653"/>
                <a:gd name="T75" fmla="*/ 198 h 645"/>
                <a:gd name="T76" fmla="*/ 638 w 653"/>
                <a:gd name="T77" fmla="*/ 398 h 645"/>
                <a:gd name="T78" fmla="*/ 631 w 653"/>
                <a:gd name="T79" fmla="*/ 145 h 645"/>
                <a:gd name="T80" fmla="*/ 628 w 653"/>
                <a:gd name="T81" fmla="*/ 518 h 645"/>
                <a:gd name="T82" fmla="*/ 311 w 653"/>
                <a:gd name="T83" fmla="*/ 625 h 645"/>
                <a:gd name="T84" fmla="*/ 47 w 653"/>
                <a:gd name="T85" fmla="*/ 553 h 645"/>
                <a:gd name="T86" fmla="*/ 26 w 653"/>
                <a:gd name="T87" fmla="*/ 213 h 645"/>
                <a:gd name="T88" fmla="*/ 17 w 653"/>
                <a:gd name="T89" fmla="*/ 259 h 645"/>
                <a:gd name="T90" fmla="*/ 48 w 653"/>
                <a:gd name="T91" fmla="*/ 563 h 645"/>
                <a:gd name="T92" fmla="*/ 22 w 653"/>
                <a:gd name="T93" fmla="*/ 551 h 645"/>
                <a:gd name="T94" fmla="*/ 11 w 653"/>
                <a:gd name="T95" fmla="*/ 209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53" h="645">
                  <a:moveTo>
                    <a:pt x="17" y="556"/>
                  </a:moveTo>
                  <a:cubicBezTo>
                    <a:pt x="19" y="562"/>
                    <a:pt x="20" y="569"/>
                    <a:pt x="24" y="574"/>
                  </a:cubicBezTo>
                  <a:cubicBezTo>
                    <a:pt x="28" y="579"/>
                    <a:pt x="22" y="564"/>
                    <a:pt x="24" y="561"/>
                  </a:cubicBezTo>
                  <a:cubicBezTo>
                    <a:pt x="31" y="593"/>
                    <a:pt x="59" y="613"/>
                    <a:pt x="96" y="613"/>
                  </a:cubicBezTo>
                  <a:cubicBezTo>
                    <a:pt x="166" y="627"/>
                    <a:pt x="244" y="626"/>
                    <a:pt x="318" y="636"/>
                  </a:cubicBezTo>
                  <a:cubicBezTo>
                    <a:pt x="402" y="632"/>
                    <a:pt x="494" y="645"/>
                    <a:pt x="565" y="628"/>
                  </a:cubicBezTo>
                  <a:cubicBezTo>
                    <a:pt x="577" y="625"/>
                    <a:pt x="588" y="622"/>
                    <a:pt x="598" y="615"/>
                  </a:cubicBezTo>
                  <a:cubicBezTo>
                    <a:pt x="608" y="607"/>
                    <a:pt x="615" y="596"/>
                    <a:pt x="623" y="584"/>
                  </a:cubicBezTo>
                  <a:cubicBezTo>
                    <a:pt x="623" y="584"/>
                    <a:pt x="623" y="583"/>
                    <a:pt x="624" y="583"/>
                  </a:cubicBezTo>
                  <a:cubicBezTo>
                    <a:pt x="620" y="583"/>
                    <a:pt x="620" y="583"/>
                    <a:pt x="620" y="583"/>
                  </a:cubicBezTo>
                  <a:cubicBezTo>
                    <a:pt x="621" y="584"/>
                    <a:pt x="621" y="585"/>
                    <a:pt x="620" y="585"/>
                  </a:cubicBezTo>
                  <a:cubicBezTo>
                    <a:pt x="620" y="583"/>
                    <a:pt x="620" y="583"/>
                    <a:pt x="620" y="583"/>
                  </a:cubicBezTo>
                  <a:cubicBezTo>
                    <a:pt x="621" y="581"/>
                    <a:pt x="621" y="580"/>
                    <a:pt x="622" y="578"/>
                  </a:cubicBezTo>
                  <a:cubicBezTo>
                    <a:pt x="624" y="575"/>
                    <a:pt x="624" y="581"/>
                    <a:pt x="625" y="582"/>
                  </a:cubicBezTo>
                  <a:cubicBezTo>
                    <a:pt x="646" y="533"/>
                    <a:pt x="647" y="462"/>
                    <a:pt x="649" y="397"/>
                  </a:cubicBezTo>
                  <a:cubicBezTo>
                    <a:pt x="653" y="309"/>
                    <a:pt x="651" y="214"/>
                    <a:pt x="643" y="129"/>
                  </a:cubicBezTo>
                  <a:cubicBezTo>
                    <a:pt x="637" y="63"/>
                    <a:pt x="606" y="17"/>
                    <a:pt x="540" y="8"/>
                  </a:cubicBezTo>
                  <a:cubicBezTo>
                    <a:pt x="491" y="1"/>
                    <a:pt x="435" y="1"/>
                    <a:pt x="384" y="3"/>
                  </a:cubicBezTo>
                  <a:cubicBezTo>
                    <a:pt x="362" y="4"/>
                    <a:pt x="342" y="3"/>
                    <a:pt x="321" y="5"/>
                  </a:cubicBezTo>
                  <a:cubicBezTo>
                    <a:pt x="320" y="2"/>
                    <a:pt x="320" y="2"/>
                    <a:pt x="320" y="2"/>
                  </a:cubicBezTo>
                  <a:cubicBezTo>
                    <a:pt x="235" y="6"/>
                    <a:pt x="139" y="0"/>
                    <a:pt x="67" y="21"/>
                  </a:cubicBezTo>
                  <a:cubicBezTo>
                    <a:pt x="32" y="32"/>
                    <a:pt x="14" y="67"/>
                    <a:pt x="12" y="112"/>
                  </a:cubicBezTo>
                  <a:cubicBezTo>
                    <a:pt x="7" y="209"/>
                    <a:pt x="0" y="315"/>
                    <a:pt x="4" y="410"/>
                  </a:cubicBezTo>
                  <a:cubicBezTo>
                    <a:pt x="6" y="460"/>
                    <a:pt x="6" y="512"/>
                    <a:pt x="17" y="556"/>
                  </a:cubicBezTo>
                  <a:close/>
                  <a:moveTo>
                    <a:pt x="484" y="627"/>
                  </a:moveTo>
                  <a:cubicBezTo>
                    <a:pt x="487" y="628"/>
                    <a:pt x="493" y="626"/>
                    <a:pt x="494" y="629"/>
                  </a:cubicBezTo>
                  <a:cubicBezTo>
                    <a:pt x="491" y="629"/>
                    <a:pt x="487" y="629"/>
                    <a:pt x="484" y="627"/>
                  </a:cubicBezTo>
                  <a:close/>
                  <a:moveTo>
                    <a:pt x="613" y="594"/>
                  </a:moveTo>
                  <a:cubicBezTo>
                    <a:pt x="603" y="606"/>
                    <a:pt x="589" y="613"/>
                    <a:pt x="572" y="617"/>
                  </a:cubicBezTo>
                  <a:cubicBezTo>
                    <a:pt x="586" y="609"/>
                    <a:pt x="603" y="603"/>
                    <a:pt x="614" y="593"/>
                  </a:cubicBezTo>
                  <a:cubicBezTo>
                    <a:pt x="613" y="593"/>
                    <a:pt x="613" y="594"/>
                    <a:pt x="613" y="594"/>
                  </a:cubicBezTo>
                  <a:close/>
                  <a:moveTo>
                    <a:pt x="597" y="594"/>
                  </a:moveTo>
                  <a:cubicBezTo>
                    <a:pt x="597" y="592"/>
                    <a:pt x="600" y="590"/>
                    <a:pt x="601" y="589"/>
                  </a:cubicBezTo>
                  <a:cubicBezTo>
                    <a:pt x="601" y="593"/>
                    <a:pt x="601" y="594"/>
                    <a:pt x="597" y="594"/>
                  </a:cubicBezTo>
                  <a:close/>
                  <a:moveTo>
                    <a:pt x="606" y="582"/>
                  </a:moveTo>
                  <a:cubicBezTo>
                    <a:pt x="610" y="573"/>
                    <a:pt x="610" y="573"/>
                    <a:pt x="610" y="573"/>
                  </a:cubicBezTo>
                  <a:cubicBezTo>
                    <a:pt x="611" y="577"/>
                    <a:pt x="609" y="580"/>
                    <a:pt x="606" y="582"/>
                  </a:cubicBezTo>
                  <a:close/>
                  <a:moveTo>
                    <a:pt x="616" y="575"/>
                  </a:moveTo>
                  <a:cubicBezTo>
                    <a:pt x="631" y="526"/>
                    <a:pt x="631" y="526"/>
                    <a:pt x="631" y="526"/>
                  </a:cubicBezTo>
                  <a:cubicBezTo>
                    <a:pt x="631" y="526"/>
                    <a:pt x="631" y="523"/>
                    <a:pt x="633" y="522"/>
                  </a:cubicBezTo>
                  <a:cubicBezTo>
                    <a:pt x="631" y="543"/>
                    <a:pt x="624" y="560"/>
                    <a:pt x="616" y="575"/>
                  </a:cubicBezTo>
                  <a:close/>
                  <a:moveTo>
                    <a:pt x="629" y="103"/>
                  </a:moveTo>
                  <a:cubicBezTo>
                    <a:pt x="630" y="103"/>
                    <a:pt x="631" y="106"/>
                    <a:pt x="632" y="107"/>
                  </a:cubicBezTo>
                  <a:cubicBezTo>
                    <a:pt x="634" y="122"/>
                    <a:pt x="638" y="139"/>
                    <a:pt x="636" y="157"/>
                  </a:cubicBezTo>
                  <a:cubicBezTo>
                    <a:pt x="636" y="137"/>
                    <a:pt x="632" y="120"/>
                    <a:pt x="629" y="103"/>
                  </a:cubicBezTo>
                  <a:cubicBezTo>
                    <a:pt x="627" y="99"/>
                    <a:pt x="627" y="94"/>
                    <a:pt x="626" y="89"/>
                  </a:cubicBezTo>
                  <a:cubicBezTo>
                    <a:pt x="629" y="93"/>
                    <a:pt x="630" y="98"/>
                    <a:pt x="629" y="103"/>
                  </a:cubicBezTo>
                  <a:close/>
                  <a:moveTo>
                    <a:pt x="575" y="29"/>
                  </a:moveTo>
                  <a:cubicBezTo>
                    <a:pt x="588" y="34"/>
                    <a:pt x="600" y="42"/>
                    <a:pt x="608" y="53"/>
                  </a:cubicBezTo>
                  <a:cubicBezTo>
                    <a:pt x="609" y="54"/>
                    <a:pt x="610" y="54"/>
                    <a:pt x="611" y="55"/>
                  </a:cubicBezTo>
                  <a:cubicBezTo>
                    <a:pt x="610" y="56"/>
                    <a:pt x="609" y="54"/>
                    <a:pt x="609" y="55"/>
                  </a:cubicBezTo>
                  <a:cubicBezTo>
                    <a:pt x="609" y="54"/>
                    <a:pt x="609" y="54"/>
                    <a:pt x="608" y="53"/>
                  </a:cubicBezTo>
                  <a:cubicBezTo>
                    <a:pt x="577" y="29"/>
                    <a:pt x="528" y="22"/>
                    <a:pt x="474" y="19"/>
                  </a:cubicBezTo>
                  <a:cubicBezTo>
                    <a:pt x="449" y="18"/>
                    <a:pt x="422" y="14"/>
                    <a:pt x="394" y="12"/>
                  </a:cubicBezTo>
                  <a:cubicBezTo>
                    <a:pt x="457" y="8"/>
                    <a:pt x="528" y="8"/>
                    <a:pt x="575" y="29"/>
                  </a:cubicBezTo>
                  <a:close/>
                  <a:moveTo>
                    <a:pt x="266" y="11"/>
                  </a:moveTo>
                  <a:cubicBezTo>
                    <a:pt x="263" y="13"/>
                    <a:pt x="258" y="14"/>
                    <a:pt x="254" y="13"/>
                  </a:cubicBezTo>
                  <a:cubicBezTo>
                    <a:pt x="251" y="12"/>
                    <a:pt x="240" y="13"/>
                    <a:pt x="237" y="12"/>
                  </a:cubicBezTo>
                  <a:cubicBezTo>
                    <a:pt x="245" y="11"/>
                    <a:pt x="256" y="12"/>
                    <a:pt x="266" y="11"/>
                  </a:cubicBezTo>
                  <a:close/>
                  <a:moveTo>
                    <a:pt x="202" y="13"/>
                  </a:moveTo>
                  <a:cubicBezTo>
                    <a:pt x="236" y="13"/>
                    <a:pt x="236" y="13"/>
                    <a:pt x="236" y="13"/>
                  </a:cubicBezTo>
                  <a:cubicBezTo>
                    <a:pt x="202" y="14"/>
                    <a:pt x="202" y="14"/>
                    <a:pt x="202" y="14"/>
                  </a:cubicBezTo>
                  <a:lnTo>
                    <a:pt x="202" y="13"/>
                  </a:lnTo>
                  <a:close/>
                  <a:moveTo>
                    <a:pt x="11" y="209"/>
                  </a:moveTo>
                  <a:cubicBezTo>
                    <a:pt x="13" y="151"/>
                    <a:pt x="16" y="95"/>
                    <a:pt x="35" y="55"/>
                  </a:cubicBezTo>
                  <a:cubicBezTo>
                    <a:pt x="47" y="30"/>
                    <a:pt x="81" y="23"/>
                    <a:pt x="116" y="19"/>
                  </a:cubicBezTo>
                  <a:cubicBezTo>
                    <a:pt x="142" y="16"/>
                    <a:pt x="170" y="11"/>
                    <a:pt x="199" y="14"/>
                  </a:cubicBezTo>
                  <a:cubicBezTo>
                    <a:pt x="152" y="18"/>
                    <a:pt x="105" y="18"/>
                    <a:pt x="70" y="34"/>
                  </a:cubicBezTo>
                  <a:cubicBezTo>
                    <a:pt x="50" y="44"/>
                    <a:pt x="37" y="66"/>
                    <a:pt x="37" y="94"/>
                  </a:cubicBezTo>
                  <a:cubicBezTo>
                    <a:pt x="39" y="83"/>
                    <a:pt x="42" y="70"/>
                    <a:pt x="49" y="61"/>
                  </a:cubicBezTo>
                  <a:cubicBezTo>
                    <a:pt x="64" y="41"/>
                    <a:pt x="91" y="31"/>
                    <a:pt x="125" y="28"/>
                  </a:cubicBezTo>
                  <a:cubicBezTo>
                    <a:pt x="271" y="16"/>
                    <a:pt x="444" y="12"/>
                    <a:pt x="574" y="43"/>
                  </a:cubicBezTo>
                  <a:cubicBezTo>
                    <a:pt x="580" y="45"/>
                    <a:pt x="587" y="47"/>
                    <a:pt x="592" y="51"/>
                  </a:cubicBezTo>
                  <a:cubicBezTo>
                    <a:pt x="614" y="67"/>
                    <a:pt x="626" y="95"/>
                    <a:pt x="631" y="128"/>
                  </a:cubicBezTo>
                  <a:cubicBezTo>
                    <a:pt x="637" y="176"/>
                    <a:pt x="639" y="228"/>
                    <a:pt x="639" y="279"/>
                  </a:cubicBezTo>
                  <a:cubicBezTo>
                    <a:pt x="640" y="198"/>
                    <a:pt x="640" y="198"/>
                    <a:pt x="640" y="198"/>
                  </a:cubicBezTo>
                  <a:cubicBezTo>
                    <a:pt x="643" y="277"/>
                    <a:pt x="646" y="366"/>
                    <a:pt x="639" y="446"/>
                  </a:cubicBezTo>
                  <a:cubicBezTo>
                    <a:pt x="639" y="432"/>
                    <a:pt x="640" y="413"/>
                    <a:pt x="638" y="398"/>
                  </a:cubicBezTo>
                  <a:cubicBezTo>
                    <a:pt x="638" y="439"/>
                    <a:pt x="637" y="477"/>
                    <a:pt x="633" y="514"/>
                  </a:cubicBezTo>
                  <a:cubicBezTo>
                    <a:pt x="636" y="394"/>
                    <a:pt x="639" y="263"/>
                    <a:pt x="631" y="145"/>
                  </a:cubicBezTo>
                  <a:cubicBezTo>
                    <a:pt x="631" y="140"/>
                    <a:pt x="629" y="134"/>
                    <a:pt x="627" y="130"/>
                  </a:cubicBezTo>
                  <a:cubicBezTo>
                    <a:pt x="637" y="256"/>
                    <a:pt x="634" y="393"/>
                    <a:pt x="628" y="518"/>
                  </a:cubicBezTo>
                  <a:cubicBezTo>
                    <a:pt x="620" y="572"/>
                    <a:pt x="592" y="606"/>
                    <a:pt x="540" y="616"/>
                  </a:cubicBezTo>
                  <a:cubicBezTo>
                    <a:pt x="463" y="622"/>
                    <a:pt x="393" y="631"/>
                    <a:pt x="311" y="625"/>
                  </a:cubicBezTo>
                  <a:cubicBezTo>
                    <a:pt x="250" y="620"/>
                    <a:pt x="188" y="616"/>
                    <a:pt x="130" y="607"/>
                  </a:cubicBezTo>
                  <a:cubicBezTo>
                    <a:pt x="99" y="593"/>
                    <a:pt x="69" y="575"/>
                    <a:pt x="47" y="553"/>
                  </a:cubicBezTo>
                  <a:cubicBezTo>
                    <a:pt x="24" y="465"/>
                    <a:pt x="18" y="353"/>
                    <a:pt x="21" y="247"/>
                  </a:cubicBezTo>
                  <a:cubicBezTo>
                    <a:pt x="21" y="232"/>
                    <a:pt x="23" y="221"/>
                    <a:pt x="26" y="213"/>
                  </a:cubicBezTo>
                  <a:cubicBezTo>
                    <a:pt x="25" y="166"/>
                    <a:pt x="29" y="109"/>
                    <a:pt x="38" y="66"/>
                  </a:cubicBezTo>
                  <a:cubicBezTo>
                    <a:pt x="21" y="121"/>
                    <a:pt x="21" y="193"/>
                    <a:pt x="17" y="259"/>
                  </a:cubicBezTo>
                  <a:cubicBezTo>
                    <a:pt x="12" y="358"/>
                    <a:pt x="19" y="457"/>
                    <a:pt x="37" y="541"/>
                  </a:cubicBezTo>
                  <a:cubicBezTo>
                    <a:pt x="39" y="548"/>
                    <a:pt x="41" y="557"/>
                    <a:pt x="48" y="563"/>
                  </a:cubicBezTo>
                  <a:cubicBezTo>
                    <a:pt x="66" y="580"/>
                    <a:pt x="92" y="595"/>
                    <a:pt x="113" y="607"/>
                  </a:cubicBezTo>
                  <a:cubicBezTo>
                    <a:pt x="69" y="608"/>
                    <a:pt x="32" y="590"/>
                    <a:pt x="22" y="551"/>
                  </a:cubicBezTo>
                  <a:cubicBezTo>
                    <a:pt x="21" y="552"/>
                    <a:pt x="22" y="557"/>
                    <a:pt x="20" y="559"/>
                  </a:cubicBezTo>
                  <a:cubicBezTo>
                    <a:pt x="7" y="446"/>
                    <a:pt x="8" y="326"/>
                    <a:pt x="11" y="209"/>
                  </a:cubicBezTo>
                  <a:close/>
                </a:path>
              </a:pathLst>
            </a:custGeom>
            <a:solidFill>
              <a:srgbClr val="F7B63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Text Box 12"/>
            <p:cNvSpPr txBox="1">
              <a:spLocks noChangeArrowheads="1"/>
            </p:cNvSpPr>
            <p:nvPr/>
          </p:nvSpPr>
          <p:spPr bwMode="auto">
            <a:xfrm>
              <a:off x="1853656" y="2269758"/>
              <a:ext cx="2100326" cy="13190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87089" tIns="43544" rIns="87089" bIns="43544">
              <a:spAutoFit/>
            </a:bodyPr>
            <a:lstStyle/>
            <a:p>
              <a:pPr algn="ctr">
                <a:defRPr/>
              </a:pPr>
              <a:r>
                <a:rPr lang="zh-TW" altLang="en-US" sz="4000" b="1" kern="0" dirty="0">
                  <a:solidFill>
                    <a:schemeClr val="accent2">
                      <a:lumMod val="50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宣導前</a:t>
              </a:r>
              <a:endParaRPr lang="en-US" altLang="zh-TW" sz="4000" b="1" kern="0" dirty="0">
                <a:solidFill>
                  <a:schemeClr val="accent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  <a:p>
              <a:pPr algn="ctr">
                <a:defRPr/>
              </a:pPr>
              <a:r>
                <a:rPr lang="en-US" altLang="zh-TW" sz="4000" b="1" kern="0" dirty="0">
                  <a:solidFill>
                    <a:schemeClr val="accent2">
                      <a:lumMod val="50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21</a:t>
              </a:r>
              <a:r>
                <a:rPr lang="zh-TW" altLang="en-US" sz="4000" b="1" kern="0" dirty="0">
                  <a:solidFill>
                    <a:schemeClr val="accent2">
                      <a:lumMod val="50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根</a:t>
              </a:r>
              <a:r>
                <a:rPr lang="en-US" altLang="zh-TW" sz="4000" b="1" kern="0" dirty="0">
                  <a:solidFill>
                    <a:schemeClr val="accent2">
                      <a:lumMod val="50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/</a:t>
              </a:r>
              <a:r>
                <a:rPr lang="zh-TW" altLang="en-US" sz="4000" b="1" kern="0" dirty="0">
                  <a:solidFill>
                    <a:schemeClr val="accent2">
                      <a:lumMod val="50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天</a:t>
              </a:r>
              <a:endParaRPr lang="zh-CN" altLang="en-US" sz="4000" b="1" kern="0" dirty="0">
                <a:solidFill>
                  <a:schemeClr val="accent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3243518" y="1606318"/>
            <a:ext cx="2372360" cy="2175569"/>
            <a:chOff x="4966629" y="1921790"/>
            <a:chExt cx="2281403" cy="1999280"/>
          </a:xfrm>
        </p:grpSpPr>
        <p:sp>
          <p:nvSpPr>
            <p:cNvPr id="46" name="Freeform 7"/>
            <p:cNvSpPr>
              <a:spLocks noEditPoints="1"/>
            </p:cNvSpPr>
            <p:nvPr/>
          </p:nvSpPr>
          <p:spPr bwMode="auto">
            <a:xfrm flipH="1" flipV="1">
              <a:off x="4966629" y="1921790"/>
              <a:ext cx="2281403" cy="1999280"/>
            </a:xfrm>
            <a:custGeom>
              <a:avLst/>
              <a:gdLst>
                <a:gd name="T0" fmla="*/ 24 w 653"/>
                <a:gd name="T1" fmla="*/ 574 h 645"/>
                <a:gd name="T2" fmla="*/ 96 w 653"/>
                <a:gd name="T3" fmla="*/ 613 h 645"/>
                <a:gd name="T4" fmla="*/ 565 w 653"/>
                <a:gd name="T5" fmla="*/ 628 h 645"/>
                <a:gd name="T6" fmla="*/ 623 w 653"/>
                <a:gd name="T7" fmla="*/ 584 h 645"/>
                <a:gd name="T8" fmla="*/ 620 w 653"/>
                <a:gd name="T9" fmla="*/ 583 h 645"/>
                <a:gd name="T10" fmla="*/ 620 w 653"/>
                <a:gd name="T11" fmla="*/ 583 h 645"/>
                <a:gd name="T12" fmla="*/ 625 w 653"/>
                <a:gd name="T13" fmla="*/ 582 h 645"/>
                <a:gd name="T14" fmla="*/ 643 w 653"/>
                <a:gd name="T15" fmla="*/ 129 h 645"/>
                <a:gd name="T16" fmla="*/ 384 w 653"/>
                <a:gd name="T17" fmla="*/ 3 h 645"/>
                <a:gd name="T18" fmla="*/ 320 w 653"/>
                <a:gd name="T19" fmla="*/ 2 h 645"/>
                <a:gd name="T20" fmla="*/ 12 w 653"/>
                <a:gd name="T21" fmla="*/ 112 h 645"/>
                <a:gd name="T22" fmla="*/ 17 w 653"/>
                <a:gd name="T23" fmla="*/ 556 h 645"/>
                <a:gd name="T24" fmla="*/ 494 w 653"/>
                <a:gd name="T25" fmla="*/ 629 h 645"/>
                <a:gd name="T26" fmla="*/ 613 w 653"/>
                <a:gd name="T27" fmla="*/ 594 h 645"/>
                <a:gd name="T28" fmla="*/ 614 w 653"/>
                <a:gd name="T29" fmla="*/ 593 h 645"/>
                <a:gd name="T30" fmla="*/ 597 w 653"/>
                <a:gd name="T31" fmla="*/ 594 h 645"/>
                <a:gd name="T32" fmla="*/ 597 w 653"/>
                <a:gd name="T33" fmla="*/ 594 h 645"/>
                <a:gd name="T34" fmla="*/ 610 w 653"/>
                <a:gd name="T35" fmla="*/ 573 h 645"/>
                <a:gd name="T36" fmla="*/ 616 w 653"/>
                <a:gd name="T37" fmla="*/ 575 h 645"/>
                <a:gd name="T38" fmla="*/ 633 w 653"/>
                <a:gd name="T39" fmla="*/ 522 h 645"/>
                <a:gd name="T40" fmla="*/ 629 w 653"/>
                <a:gd name="T41" fmla="*/ 103 h 645"/>
                <a:gd name="T42" fmla="*/ 636 w 653"/>
                <a:gd name="T43" fmla="*/ 157 h 645"/>
                <a:gd name="T44" fmla="*/ 626 w 653"/>
                <a:gd name="T45" fmla="*/ 89 h 645"/>
                <a:gd name="T46" fmla="*/ 575 w 653"/>
                <a:gd name="T47" fmla="*/ 29 h 645"/>
                <a:gd name="T48" fmla="*/ 611 w 653"/>
                <a:gd name="T49" fmla="*/ 55 h 645"/>
                <a:gd name="T50" fmla="*/ 608 w 653"/>
                <a:gd name="T51" fmla="*/ 53 h 645"/>
                <a:gd name="T52" fmla="*/ 394 w 653"/>
                <a:gd name="T53" fmla="*/ 12 h 645"/>
                <a:gd name="T54" fmla="*/ 266 w 653"/>
                <a:gd name="T55" fmla="*/ 11 h 645"/>
                <a:gd name="T56" fmla="*/ 237 w 653"/>
                <a:gd name="T57" fmla="*/ 12 h 645"/>
                <a:gd name="T58" fmla="*/ 202 w 653"/>
                <a:gd name="T59" fmla="*/ 13 h 645"/>
                <a:gd name="T60" fmla="*/ 202 w 653"/>
                <a:gd name="T61" fmla="*/ 14 h 645"/>
                <a:gd name="T62" fmla="*/ 11 w 653"/>
                <a:gd name="T63" fmla="*/ 209 h 645"/>
                <a:gd name="T64" fmla="*/ 116 w 653"/>
                <a:gd name="T65" fmla="*/ 19 h 645"/>
                <a:gd name="T66" fmla="*/ 70 w 653"/>
                <a:gd name="T67" fmla="*/ 34 h 645"/>
                <a:gd name="T68" fmla="*/ 49 w 653"/>
                <a:gd name="T69" fmla="*/ 61 h 645"/>
                <a:gd name="T70" fmla="*/ 574 w 653"/>
                <a:gd name="T71" fmla="*/ 43 h 645"/>
                <a:gd name="T72" fmla="*/ 631 w 653"/>
                <a:gd name="T73" fmla="*/ 128 h 645"/>
                <a:gd name="T74" fmla="*/ 640 w 653"/>
                <a:gd name="T75" fmla="*/ 198 h 645"/>
                <a:gd name="T76" fmla="*/ 638 w 653"/>
                <a:gd name="T77" fmla="*/ 398 h 645"/>
                <a:gd name="T78" fmla="*/ 631 w 653"/>
                <a:gd name="T79" fmla="*/ 145 h 645"/>
                <a:gd name="T80" fmla="*/ 628 w 653"/>
                <a:gd name="T81" fmla="*/ 518 h 645"/>
                <a:gd name="T82" fmla="*/ 311 w 653"/>
                <a:gd name="T83" fmla="*/ 625 h 645"/>
                <a:gd name="T84" fmla="*/ 47 w 653"/>
                <a:gd name="T85" fmla="*/ 553 h 645"/>
                <a:gd name="T86" fmla="*/ 26 w 653"/>
                <a:gd name="T87" fmla="*/ 213 h 645"/>
                <a:gd name="T88" fmla="*/ 17 w 653"/>
                <a:gd name="T89" fmla="*/ 259 h 645"/>
                <a:gd name="T90" fmla="*/ 48 w 653"/>
                <a:gd name="T91" fmla="*/ 563 h 645"/>
                <a:gd name="T92" fmla="*/ 22 w 653"/>
                <a:gd name="T93" fmla="*/ 551 h 645"/>
                <a:gd name="T94" fmla="*/ 11 w 653"/>
                <a:gd name="T95" fmla="*/ 209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53" h="645">
                  <a:moveTo>
                    <a:pt x="17" y="556"/>
                  </a:moveTo>
                  <a:cubicBezTo>
                    <a:pt x="19" y="562"/>
                    <a:pt x="20" y="569"/>
                    <a:pt x="24" y="574"/>
                  </a:cubicBezTo>
                  <a:cubicBezTo>
                    <a:pt x="28" y="579"/>
                    <a:pt x="22" y="564"/>
                    <a:pt x="24" y="561"/>
                  </a:cubicBezTo>
                  <a:cubicBezTo>
                    <a:pt x="31" y="593"/>
                    <a:pt x="59" y="613"/>
                    <a:pt x="96" y="613"/>
                  </a:cubicBezTo>
                  <a:cubicBezTo>
                    <a:pt x="166" y="627"/>
                    <a:pt x="244" y="626"/>
                    <a:pt x="318" y="636"/>
                  </a:cubicBezTo>
                  <a:cubicBezTo>
                    <a:pt x="402" y="632"/>
                    <a:pt x="494" y="645"/>
                    <a:pt x="565" y="628"/>
                  </a:cubicBezTo>
                  <a:cubicBezTo>
                    <a:pt x="577" y="625"/>
                    <a:pt x="588" y="622"/>
                    <a:pt x="598" y="615"/>
                  </a:cubicBezTo>
                  <a:cubicBezTo>
                    <a:pt x="608" y="607"/>
                    <a:pt x="615" y="596"/>
                    <a:pt x="623" y="584"/>
                  </a:cubicBezTo>
                  <a:cubicBezTo>
                    <a:pt x="623" y="584"/>
                    <a:pt x="623" y="583"/>
                    <a:pt x="624" y="583"/>
                  </a:cubicBezTo>
                  <a:cubicBezTo>
                    <a:pt x="620" y="583"/>
                    <a:pt x="620" y="583"/>
                    <a:pt x="620" y="583"/>
                  </a:cubicBezTo>
                  <a:cubicBezTo>
                    <a:pt x="621" y="584"/>
                    <a:pt x="621" y="585"/>
                    <a:pt x="620" y="585"/>
                  </a:cubicBezTo>
                  <a:cubicBezTo>
                    <a:pt x="620" y="583"/>
                    <a:pt x="620" y="583"/>
                    <a:pt x="620" y="583"/>
                  </a:cubicBezTo>
                  <a:cubicBezTo>
                    <a:pt x="621" y="581"/>
                    <a:pt x="621" y="580"/>
                    <a:pt x="622" y="578"/>
                  </a:cubicBezTo>
                  <a:cubicBezTo>
                    <a:pt x="624" y="575"/>
                    <a:pt x="624" y="581"/>
                    <a:pt x="625" y="582"/>
                  </a:cubicBezTo>
                  <a:cubicBezTo>
                    <a:pt x="646" y="533"/>
                    <a:pt x="647" y="462"/>
                    <a:pt x="649" y="397"/>
                  </a:cubicBezTo>
                  <a:cubicBezTo>
                    <a:pt x="653" y="309"/>
                    <a:pt x="651" y="214"/>
                    <a:pt x="643" y="129"/>
                  </a:cubicBezTo>
                  <a:cubicBezTo>
                    <a:pt x="637" y="63"/>
                    <a:pt x="606" y="17"/>
                    <a:pt x="540" y="8"/>
                  </a:cubicBezTo>
                  <a:cubicBezTo>
                    <a:pt x="491" y="1"/>
                    <a:pt x="435" y="1"/>
                    <a:pt x="384" y="3"/>
                  </a:cubicBezTo>
                  <a:cubicBezTo>
                    <a:pt x="362" y="4"/>
                    <a:pt x="342" y="3"/>
                    <a:pt x="321" y="5"/>
                  </a:cubicBezTo>
                  <a:cubicBezTo>
                    <a:pt x="320" y="2"/>
                    <a:pt x="320" y="2"/>
                    <a:pt x="320" y="2"/>
                  </a:cubicBezTo>
                  <a:cubicBezTo>
                    <a:pt x="235" y="6"/>
                    <a:pt x="139" y="0"/>
                    <a:pt x="67" y="21"/>
                  </a:cubicBezTo>
                  <a:cubicBezTo>
                    <a:pt x="32" y="32"/>
                    <a:pt x="14" y="67"/>
                    <a:pt x="12" y="112"/>
                  </a:cubicBezTo>
                  <a:cubicBezTo>
                    <a:pt x="7" y="209"/>
                    <a:pt x="0" y="315"/>
                    <a:pt x="4" y="410"/>
                  </a:cubicBezTo>
                  <a:cubicBezTo>
                    <a:pt x="6" y="460"/>
                    <a:pt x="6" y="512"/>
                    <a:pt x="17" y="556"/>
                  </a:cubicBezTo>
                  <a:close/>
                  <a:moveTo>
                    <a:pt x="484" y="627"/>
                  </a:moveTo>
                  <a:cubicBezTo>
                    <a:pt x="487" y="628"/>
                    <a:pt x="493" y="626"/>
                    <a:pt x="494" y="629"/>
                  </a:cubicBezTo>
                  <a:cubicBezTo>
                    <a:pt x="491" y="629"/>
                    <a:pt x="487" y="629"/>
                    <a:pt x="484" y="627"/>
                  </a:cubicBezTo>
                  <a:close/>
                  <a:moveTo>
                    <a:pt x="613" y="594"/>
                  </a:moveTo>
                  <a:cubicBezTo>
                    <a:pt x="603" y="606"/>
                    <a:pt x="589" y="613"/>
                    <a:pt x="572" y="617"/>
                  </a:cubicBezTo>
                  <a:cubicBezTo>
                    <a:pt x="586" y="609"/>
                    <a:pt x="603" y="603"/>
                    <a:pt x="614" y="593"/>
                  </a:cubicBezTo>
                  <a:cubicBezTo>
                    <a:pt x="613" y="593"/>
                    <a:pt x="613" y="594"/>
                    <a:pt x="613" y="594"/>
                  </a:cubicBezTo>
                  <a:close/>
                  <a:moveTo>
                    <a:pt x="597" y="594"/>
                  </a:moveTo>
                  <a:cubicBezTo>
                    <a:pt x="597" y="592"/>
                    <a:pt x="600" y="590"/>
                    <a:pt x="601" y="589"/>
                  </a:cubicBezTo>
                  <a:cubicBezTo>
                    <a:pt x="601" y="593"/>
                    <a:pt x="601" y="594"/>
                    <a:pt x="597" y="594"/>
                  </a:cubicBezTo>
                  <a:close/>
                  <a:moveTo>
                    <a:pt x="606" y="582"/>
                  </a:moveTo>
                  <a:cubicBezTo>
                    <a:pt x="610" y="573"/>
                    <a:pt x="610" y="573"/>
                    <a:pt x="610" y="573"/>
                  </a:cubicBezTo>
                  <a:cubicBezTo>
                    <a:pt x="611" y="577"/>
                    <a:pt x="609" y="580"/>
                    <a:pt x="606" y="582"/>
                  </a:cubicBezTo>
                  <a:close/>
                  <a:moveTo>
                    <a:pt x="616" y="575"/>
                  </a:moveTo>
                  <a:cubicBezTo>
                    <a:pt x="631" y="526"/>
                    <a:pt x="631" y="526"/>
                    <a:pt x="631" y="526"/>
                  </a:cubicBezTo>
                  <a:cubicBezTo>
                    <a:pt x="631" y="526"/>
                    <a:pt x="631" y="523"/>
                    <a:pt x="633" y="522"/>
                  </a:cubicBezTo>
                  <a:cubicBezTo>
                    <a:pt x="631" y="543"/>
                    <a:pt x="624" y="560"/>
                    <a:pt x="616" y="575"/>
                  </a:cubicBezTo>
                  <a:close/>
                  <a:moveTo>
                    <a:pt x="629" y="103"/>
                  </a:moveTo>
                  <a:cubicBezTo>
                    <a:pt x="630" y="103"/>
                    <a:pt x="631" y="106"/>
                    <a:pt x="632" y="107"/>
                  </a:cubicBezTo>
                  <a:cubicBezTo>
                    <a:pt x="634" y="122"/>
                    <a:pt x="638" y="139"/>
                    <a:pt x="636" y="157"/>
                  </a:cubicBezTo>
                  <a:cubicBezTo>
                    <a:pt x="636" y="137"/>
                    <a:pt x="632" y="120"/>
                    <a:pt x="629" y="103"/>
                  </a:cubicBezTo>
                  <a:cubicBezTo>
                    <a:pt x="627" y="99"/>
                    <a:pt x="627" y="94"/>
                    <a:pt x="626" y="89"/>
                  </a:cubicBezTo>
                  <a:cubicBezTo>
                    <a:pt x="629" y="93"/>
                    <a:pt x="630" y="98"/>
                    <a:pt x="629" y="103"/>
                  </a:cubicBezTo>
                  <a:close/>
                  <a:moveTo>
                    <a:pt x="575" y="29"/>
                  </a:moveTo>
                  <a:cubicBezTo>
                    <a:pt x="588" y="34"/>
                    <a:pt x="600" y="42"/>
                    <a:pt x="608" y="53"/>
                  </a:cubicBezTo>
                  <a:cubicBezTo>
                    <a:pt x="609" y="54"/>
                    <a:pt x="610" y="54"/>
                    <a:pt x="611" y="55"/>
                  </a:cubicBezTo>
                  <a:cubicBezTo>
                    <a:pt x="610" y="56"/>
                    <a:pt x="609" y="54"/>
                    <a:pt x="609" y="55"/>
                  </a:cubicBezTo>
                  <a:cubicBezTo>
                    <a:pt x="609" y="54"/>
                    <a:pt x="609" y="54"/>
                    <a:pt x="608" y="53"/>
                  </a:cubicBezTo>
                  <a:cubicBezTo>
                    <a:pt x="577" y="29"/>
                    <a:pt x="528" y="22"/>
                    <a:pt x="474" y="19"/>
                  </a:cubicBezTo>
                  <a:cubicBezTo>
                    <a:pt x="449" y="18"/>
                    <a:pt x="422" y="14"/>
                    <a:pt x="394" y="12"/>
                  </a:cubicBezTo>
                  <a:cubicBezTo>
                    <a:pt x="457" y="8"/>
                    <a:pt x="528" y="8"/>
                    <a:pt x="575" y="29"/>
                  </a:cubicBezTo>
                  <a:close/>
                  <a:moveTo>
                    <a:pt x="266" y="11"/>
                  </a:moveTo>
                  <a:cubicBezTo>
                    <a:pt x="263" y="13"/>
                    <a:pt x="258" y="14"/>
                    <a:pt x="254" y="13"/>
                  </a:cubicBezTo>
                  <a:cubicBezTo>
                    <a:pt x="251" y="12"/>
                    <a:pt x="240" y="13"/>
                    <a:pt x="237" y="12"/>
                  </a:cubicBezTo>
                  <a:cubicBezTo>
                    <a:pt x="245" y="11"/>
                    <a:pt x="256" y="12"/>
                    <a:pt x="266" y="11"/>
                  </a:cubicBezTo>
                  <a:close/>
                  <a:moveTo>
                    <a:pt x="202" y="13"/>
                  </a:moveTo>
                  <a:cubicBezTo>
                    <a:pt x="236" y="13"/>
                    <a:pt x="236" y="13"/>
                    <a:pt x="236" y="13"/>
                  </a:cubicBezTo>
                  <a:cubicBezTo>
                    <a:pt x="202" y="14"/>
                    <a:pt x="202" y="14"/>
                    <a:pt x="202" y="14"/>
                  </a:cubicBezTo>
                  <a:lnTo>
                    <a:pt x="202" y="13"/>
                  </a:lnTo>
                  <a:close/>
                  <a:moveTo>
                    <a:pt x="11" y="209"/>
                  </a:moveTo>
                  <a:cubicBezTo>
                    <a:pt x="13" y="151"/>
                    <a:pt x="16" y="95"/>
                    <a:pt x="35" y="55"/>
                  </a:cubicBezTo>
                  <a:cubicBezTo>
                    <a:pt x="47" y="30"/>
                    <a:pt x="81" y="23"/>
                    <a:pt x="116" y="19"/>
                  </a:cubicBezTo>
                  <a:cubicBezTo>
                    <a:pt x="142" y="16"/>
                    <a:pt x="170" y="11"/>
                    <a:pt x="199" y="14"/>
                  </a:cubicBezTo>
                  <a:cubicBezTo>
                    <a:pt x="152" y="18"/>
                    <a:pt x="105" y="18"/>
                    <a:pt x="70" y="34"/>
                  </a:cubicBezTo>
                  <a:cubicBezTo>
                    <a:pt x="50" y="44"/>
                    <a:pt x="37" y="66"/>
                    <a:pt x="37" y="94"/>
                  </a:cubicBezTo>
                  <a:cubicBezTo>
                    <a:pt x="39" y="83"/>
                    <a:pt x="42" y="70"/>
                    <a:pt x="49" y="61"/>
                  </a:cubicBezTo>
                  <a:cubicBezTo>
                    <a:pt x="64" y="41"/>
                    <a:pt x="91" y="31"/>
                    <a:pt x="125" y="28"/>
                  </a:cubicBezTo>
                  <a:cubicBezTo>
                    <a:pt x="271" y="16"/>
                    <a:pt x="444" y="12"/>
                    <a:pt x="574" y="43"/>
                  </a:cubicBezTo>
                  <a:cubicBezTo>
                    <a:pt x="580" y="45"/>
                    <a:pt x="587" y="47"/>
                    <a:pt x="592" y="51"/>
                  </a:cubicBezTo>
                  <a:cubicBezTo>
                    <a:pt x="614" y="67"/>
                    <a:pt x="626" y="95"/>
                    <a:pt x="631" y="128"/>
                  </a:cubicBezTo>
                  <a:cubicBezTo>
                    <a:pt x="637" y="176"/>
                    <a:pt x="639" y="228"/>
                    <a:pt x="639" y="279"/>
                  </a:cubicBezTo>
                  <a:cubicBezTo>
                    <a:pt x="640" y="198"/>
                    <a:pt x="640" y="198"/>
                    <a:pt x="640" y="198"/>
                  </a:cubicBezTo>
                  <a:cubicBezTo>
                    <a:pt x="643" y="277"/>
                    <a:pt x="646" y="366"/>
                    <a:pt x="639" y="446"/>
                  </a:cubicBezTo>
                  <a:cubicBezTo>
                    <a:pt x="639" y="432"/>
                    <a:pt x="640" y="413"/>
                    <a:pt x="638" y="398"/>
                  </a:cubicBezTo>
                  <a:cubicBezTo>
                    <a:pt x="638" y="439"/>
                    <a:pt x="637" y="477"/>
                    <a:pt x="633" y="514"/>
                  </a:cubicBezTo>
                  <a:cubicBezTo>
                    <a:pt x="636" y="394"/>
                    <a:pt x="639" y="263"/>
                    <a:pt x="631" y="145"/>
                  </a:cubicBezTo>
                  <a:cubicBezTo>
                    <a:pt x="631" y="140"/>
                    <a:pt x="629" y="134"/>
                    <a:pt x="627" y="130"/>
                  </a:cubicBezTo>
                  <a:cubicBezTo>
                    <a:pt x="637" y="256"/>
                    <a:pt x="634" y="393"/>
                    <a:pt x="628" y="518"/>
                  </a:cubicBezTo>
                  <a:cubicBezTo>
                    <a:pt x="620" y="572"/>
                    <a:pt x="592" y="606"/>
                    <a:pt x="540" y="616"/>
                  </a:cubicBezTo>
                  <a:cubicBezTo>
                    <a:pt x="463" y="622"/>
                    <a:pt x="393" y="631"/>
                    <a:pt x="311" y="625"/>
                  </a:cubicBezTo>
                  <a:cubicBezTo>
                    <a:pt x="250" y="620"/>
                    <a:pt x="188" y="616"/>
                    <a:pt x="130" y="607"/>
                  </a:cubicBezTo>
                  <a:cubicBezTo>
                    <a:pt x="99" y="593"/>
                    <a:pt x="69" y="575"/>
                    <a:pt x="47" y="553"/>
                  </a:cubicBezTo>
                  <a:cubicBezTo>
                    <a:pt x="24" y="465"/>
                    <a:pt x="18" y="353"/>
                    <a:pt x="21" y="247"/>
                  </a:cubicBezTo>
                  <a:cubicBezTo>
                    <a:pt x="21" y="232"/>
                    <a:pt x="23" y="221"/>
                    <a:pt x="26" y="213"/>
                  </a:cubicBezTo>
                  <a:cubicBezTo>
                    <a:pt x="25" y="166"/>
                    <a:pt x="29" y="109"/>
                    <a:pt x="38" y="66"/>
                  </a:cubicBezTo>
                  <a:cubicBezTo>
                    <a:pt x="21" y="121"/>
                    <a:pt x="21" y="193"/>
                    <a:pt x="17" y="259"/>
                  </a:cubicBezTo>
                  <a:cubicBezTo>
                    <a:pt x="12" y="358"/>
                    <a:pt x="19" y="457"/>
                    <a:pt x="37" y="541"/>
                  </a:cubicBezTo>
                  <a:cubicBezTo>
                    <a:pt x="39" y="548"/>
                    <a:pt x="41" y="557"/>
                    <a:pt x="48" y="563"/>
                  </a:cubicBezTo>
                  <a:cubicBezTo>
                    <a:pt x="66" y="580"/>
                    <a:pt x="92" y="595"/>
                    <a:pt x="113" y="607"/>
                  </a:cubicBezTo>
                  <a:cubicBezTo>
                    <a:pt x="69" y="608"/>
                    <a:pt x="32" y="590"/>
                    <a:pt x="22" y="551"/>
                  </a:cubicBezTo>
                  <a:cubicBezTo>
                    <a:pt x="21" y="552"/>
                    <a:pt x="22" y="557"/>
                    <a:pt x="20" y="559"/>
                  </a:cubicBezTo>
                  <a:cubicBezTo>
                    <a:pt x="7" y="446"/>
                    <a:pt x="8" y="326"/>
                    <a:pt x="11" y="209"/>
                  </a:cubicBez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Text Box 12"/>
            <p:cNvSpPr txBox="1">
              <a:spLocks noChangeArrowheads="1"/>
            </p:cNvSpPr>
            <p:nvPr/>
          </p:nvSpPr>
          <p:spPr bwMode="auto">
            <a:xfrm>
              <a:off x="5086872" y="2269758"/>
              <a:ext cx="2100326" cy="13190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87089" tIns="43544" rIns="87089" bIns="43544">
              <a:spAutoFit/>
            </a:bodyPr>
            <a:lstStyle/>
            <a:p>
              <a:pPr algn="ctr">
                <a:defRPr/>
              </a:pPr>
              <a:r>
                <a:rPr lang="zh-TW" altLang="en-US" sz="4000" b="1" kern="0" dirty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宣導後</a:t>
              </a:r>
              <a:endParaRPr lang="en-US" altLang="zh-TW" sz="4000" b="1" kern="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  <a:p>
              <a:pPr algn="ctr">
                <a:defRPr/>
              </a:pPr>
              <a:r>
                <a:rPr lang="en-US" altLang="zh-TW" sz="4000" b="1" kern="0" dirty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6</a:t>
              </a:r>
              <a:r>
                <a:rPr lang="zh-TW" altLang="en-US" sz="4000" b="1" kern="0" dirty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根</a:t>
              </a:r>
              <a:r>
                <a:rPr lang="en-US" altLang="zh-TW" sz="4000" b="1" kern="0" dirty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/</a:t>
              </a:r>
              <a:r>
                <a:rPr lang="zh-TW" altLang="en-US" sz="4000" b="1" kern="0" dirty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天</a:t>
              </a:r>
              <a:endParaRPr lang="zh-CN" altLang="en-US" sz="4000" b="1" kern="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6501445" y="1628487"/>
            <a:ext cx="2372360" cy="2175569"/>
            <a:chOff x="8100292" y="1945037"/>
            <a:chExt cx="2281403" cy="1999280"/>
          </a:xfrm>
        </p:grpSpPr>
        <p:sp>
          <p:nvSpPr>
            <p:cNvPr id="49" name="Freeform 7"/>
            <p:cNvSpPr>
              <a:spLocks noEditPoints="1"/>
            </p:cNvSpPr>
            <p:nvPr/>
          </p:nvSpPr>
          <p:spPr bwMode="auto">
            <a:xfrm flipH="1" flipV="1">
              <a:off x="8100292" y="1945037"/>
              <a:ext cx="2281403" cy="1999280"/>
            </a:xfrm>
            <a:custGeom>
              <a:avLst/>
              <a:gdLst>
                <a:gd name="T0" fmla="*/ 24 w 653"/>
                <a:gd name="T1" fmla="*/ 574 h 645"/>
                <a:gd name="T2" fmla="*/ 96 w 653"/>
                <a:gd name="T3" fmla="*/ 613 h 645"/>
                <a:gd name="T4" fmla="*/ 565 w 653"/>
                <a:gd name="T5" fmla="*/ 628 h 645"/>
                <a:gd name="T6" fmla="*/ 623 w 653"/>
                <a:gd name="T7" fmla="*/ 584 h 645"/>
                <a:gd name="T8" fmla="*/ 620 w 653"/>
                <a:gd name="T9" fmla="*/ 583 h 645"/>
                <a:gd name="T10" fmla="*/ 620 w 653"/>
                <a:gd name="T11" fmla="*/ 583 h 645"/>
                <a:gd name="T12" fmla="*/ 625 w 653"/>
                <a:gd name="T13" fmla="*/ 582 h 645"/>
                <a:gd name="T14" fmla="*/ 643 w 653"/>
                <a:gd name="T15" fmla="*/ 129 h 645"/>
                <a:gd name="T16" fmla="*/ 384 w 653"/>
                <a:gd name="T17" fmla="*/ 3 h 645"/>
                <a:gd name="T18" fmla="*/ 320 w 653"/>
                <a:gd name="T19" fmla="*/ 2 h 645"/>
                <a:gd name="T20" fmla="*/ 12 w 653"/>
                <a:gd name="T21" fmla="*/ 112 h 645"/>
                <a:gd name="T22" fmla="*/ 17 w 653"/>
                <a:gd name="T23" fmla="*/ 556 h 645"/>
                <a:gd name="T24" fmla="*/ 494 w 653"/>
                <a:gd name="T25" fmla="*/ 629 h 645"/>
                <a:gd name="T26" fmla="*/ 613 w 653"/>
                <a:gd name="T27" fmla="*/ 594 h 645"/>
                <a:gd name="T28" fmla="*/ 614 w 653"/>
                <a:gd name="T29" fmla="*/ 593 h 645"/>
                <a:gd name="T30" fmla="*/ 597 w 653"/>
                <a:gd name="T31" fmla="*/ 594 h 645"/>
                <a:gd name="T32" fmla="*/ 597 w 653"/>
                <a:gd name="T33" fmla="*/ 594 h 645"/>
                <a:gd name="T34" fmla="*/ 610 w 653"/>
                <a:gd name="T35" fmla="*/ 573 h 645"/>
                <a:gd name="T36" fmla="*/ 616 w 653"/>
                <a:gd name="T37" fmla="*/ 575 h 645"/>
                <a:gd name="T38" fmla="*/ 633 w 653"/>
                <a:gd name="T39" fmla="*/ 522 h 645"/>
                <a:gd name="T40" fmla="*/ 629 w 653"/>
                <a:gd name="T41" fmla="*/ 103 h 645"/>
                <a:gd name="T42" fmla="*/ 636 w 653"/>
                <a:gd name="T43" fmla="*/ 157 h 645"/>
                <a:gd name="T44" fmla="*/ 626 w 653"/>
                <a:gd name="T45" fmla="*/ 89 h 645"/>
                <a:gd name="T46" fmla="*/ 575 w 653"/>
                <a:gd name="T47" fmla="*/ 29 h 645"/>
                <a:gd name="T48" fmla="*/ 611 w 653"/>
                <a:gd name="T49" fmla="*/ 55 h 645"/>
                <a:gd name="T50" fmla="*/ 608 w 653"/>
                <a:gd name="T51" fmla="*/ 53 h 645"/>
                <a:gd name="T52" fmla="*/ 394 w 653"/>
                <a:gd name="T53" fmla="*/ 12 h 645"/>
                <a:gd name="T54" fmla="*/ 266 w 653"/>
                <a:gd name="T55" fmla="*/ 11 h 645"/>
                <a:gd name="T56" fmla="*/ 237 w 653"/>
                <a:gd name="T57" fmla="*/ 12 h 645"/>
                <a:gd name="T58" fmla="*/ 202 w 653"/>
                <a:gd name="T59" fmla="*/ 13 h 645"/>
                <a:gd name="T60" fmla="*/ 202 w 653"/>
                <a:gd name="T61" fmla="*/ 14 h 645"/>
                <a:gd name="T62" fmla="*/ 11 w 653"/>
                <a:gd name="T63" fmla="*/ 209 h 645"/>
                <a:gd name="T64" fmla="*/ 116 w 653"/>
                <a:gd name="T65" fmla="*/ 19 h 645"/>
                <a:gd name="T66" fmla="*/ 70 w 653"/>
                <a:gd name="T67" fmla="*/ 34 h 645"/>
                <a:gd name="T68" fmla="*/ 49 w 653"/>
                <a:gd name="T69" fmla="*/ 61 h 645"/>
                <a:gd name="T70" fmla="*/ 574 w 653"/>
                <a:gd name="T71" fmla="*/ 43 h 645"/>
                <a:gd name="T72" fmla="*/ 631 w 653"/>
                <a:gd name="T73" fmla="*/ 128 h 645"/>
                <a:gd name="T74" fmla="*/ 640 w 653"/>
                <a:gd name="T75" fmla="*/ 198 h 645"/>
                <a:gd name="T76" fmla="*/ 638 w 653"/>
                <a:gd name="T77" fmla="*/ 398 h 645"/>
                <a:gd name="T78" fmla="*/ 631 w 653"/>
                <a:gd name="T79" fmla="*/ 145 h 645"/>
                <a:gd name="T80" fmla="*/ 628 w 653"/>
                <a:gd name="T81" fmla="*/ 518 h 645"/>
                <a:gd name="T82" fmla="*/ 311 w 653"/>
                <a:gd name="T83" fmla="*/ 625 h 645"/>
                <a:gd name="T84" fmla="*/ 47 w 653"/>
                <a:gd name="T85" fmla="*/ 553 h 645"/>
                <a:gd name="T86" fmla="*/ 26 w 653"/>
                <a:gd name="T87" fmla="*/ 213 h 645"/>
                <a:gd name="T88" fmla="*/ 17 w 653"/>
                <a:gd name="T89" fmla="*/ 259 h 645"/>
                <a:gd name="T90" fmla="*/ 48 w 653"/>
                <a:gd name="T91" fmla="*/ 563 h 645"/>
                <a:gd name="T92" fmla="*/ 22 w 653"/>
                <a:gd name="T93" fmla="*/ 551 h 645"/>
                <a:gd name="T94" fmla="*/ 11 w 653"/>
                <a:gd name="T95" fmla="*/ 209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53" h="645">
                  <a:moveTo>
                    <a:pt x="17" y="556"/>
                  </a:moveTo>
                  <a:cubicBezTo>
                    <a:pt x="19" y="562"/>
                    <a:pt x="20" y="569"/>
                    <a:pt x="24" y="574"/>
                  </a:cubicBezTo>
                  <a:cubicBezTo>
                    <a:pt x="28" y="579"/>
                    <a:pt x="22" y="564"/>
                    <a:pt x="24" y="561"/>
                  </a:cubicBezTo>
                  <a:cubicBezTo>
                    <a:pt x="31" y="593"/>
                    <a:pt x="59" y="613"/>
                    <a:pt x="96" y="613"/>
                  </a:cubicBezTo>
                  <a:cubicBezTo>
                    <a:pt x="166" y="627"/>
                    <a:pt x="244" y="626"/>
                    <a:pt x="318" y="636"/>
                  </a:cubicBezTo>
                  <a:cubicBezTo>
                    <a:pt x="402" y="632"/>
                    <a:pt x="494" y="645"/>
                    <a:pt x="565" y="628"/>
                  </a:cubicBezTo>
                  <a:cubicBezTo>
                    <a:pt x="577" y="625"/>
                    <a:pt x="588" y="622"/>
                    <a:pt x="598" y="615"/>
                  </a:cubicBezTo>
                  <a:cubicBezTo>
                    <a:pt x="608" y="607"/>
                    <a:pt x="615" y="596"/>
                    <a:pt x="623" y="584"/>
                  </a:cubicBezTo>
                  <a:cubicBezTo>
                    <a:pt x="623" y="584"/>
                    <a:pt x="623" y="583"/>
                    <a:pt x="624" y="583"/>
                  </a:cubicBezTo>
                  <a:cubicBezTo>
                    <a:pt x="620" y="583"/>
                    <a:pt x="620" y="583"/>
                    <a:pt x="620" y="583"/>
                  </a:cubicBezTo>
                  <a:cubicBezTo>
                    <a:pt x="621" y="584"/>
                    <a:pt x="621" y="585"/>
                    <a:pt x="620" y="585"/>
                  </a:cubicBezTo>
                  <a:cubicBezTo>
                    <a:pt x="620" y="583"/>
                    <a:pt x="620" y="583"/>
                    <a:pt x="620" y="583"/>
                  </a:cubicBezTo>
                  <a:cubicBezTo>
                    <a:pt x="621" y="581"/>
                    <a:pt x="621" y="580"/>
                    <a:pt x="622" y="578"/>
                  </a:cubicBezTo>
                  <a:cubicBezTo>
                    <a:pt x="624" y="575"/>
                    <a:pt x="624" y="581"/>
                    <a:pt x="625" y="582"/>
                  </a:cubicBezTo>
                  <a:cubicBezTo>
                    <a:pt x="646" y="533"/>
                    <a:pt x="647" y="462"/>
                    <a:pt x="649" y="397"/>
                  </a:cubicBezTo>
                  <a:cubicBezTo>
                    <a:pt x="653" y="309"/>
                    <a:pt x="651" y="214"/>
                    <a:pt x="643" y="129"/>
                  </a:cubicBezTo>
                  <a:cubicBezTo>
                    <a:pt x="637" y="63"/>
                    <a:pt x="606" y="17"/>
                    <a:pt x="540" y="8"/>
                  </a:cubicBezTo>
                  <a:cubicBezTo>
                    <a:pt x="491" y="1"/>
                    <a:pt x="435" y="1"/>
                    <a:pt x="384" y="3"/>
                  </a:cubicBezTo>
                  <a:cubicBezTo>
                    <a:pt x="362" y="4"/>
                    <a:pt x="342" y="3"/>
                    <a:pt x="321" y="5"/>
                  </a:cubicBezTo>
                  <a:cubicBezTo>
                    <a:pt x="320" y="2"/>
                    <a:pt x="320" y="2"/>
                    <a:pt x="320" y="2"/>
                  </a:cubicBezTo>
                  <a:cubicBezTo>
                    <a:pt x="235" y="6"/>
                    <a:pt x="139" y="0"/>
                    <a:pt x="67" y="21"/>
                  </a:cubicBezTo>
                  <a:cubicBezTo>
                    <a:pt x="32" y="32"/>
                    <a:pt x="14" y="67"/>
                    <a:pt x="12" y="112"/>
                  </a:cubicBezTo>
                  <a:cubicBezTo>
                    <a:pt x="7" y="209"/>
                    <a:pt x="0" y="315"/>
                    <a:pt x="4" y="410"/>
                  </a:cubicBezTo>
                  <a:cubicBezTo>
                    <a:pt x="6" y="460"/>
                    <a:pt x="6" y="512"/>
                    <a:pt x="17" y="556"/>
                  </a:cubicBezTo>
                  <a:close/>
                  <a:moveTo>
                    <a:pt x="484" y="627"/>
                  </a:moveTo>
                  <a:cubicBezTo>
                    <a:pt x="487" y="628"/>
                    <a:pt x="493" y="626"/>
                    <a:pt x="494" y="629"/>
                  </a:cubicBezTo>
                  <a:cubicBezTo>
                    <a:pt x="491" y="629"/>
                    <a:pt x="487" y="629"/>
                    <a:pt x="484" y="627"/>
                  </a:cubicBezTo>
                  <a:close/>
                  <a:moveTo>
                    <a:pt x="613" y="594"/>
                  </a:moveTo>
                  <a:cubicBezTo>
                    <a:pt x="603" y="606"/>
                    <a:pt x="589" y="613"/>
                    <a:pt x="572" y="617"/>
                  </a:cubicBezTo>
                  <a:cubicBezTo>
                    <a:pt x="586" y="609"/>
                    <a:pt x="603" y="603"/>
                    <a:pt x="614" y="593"/>
                  </a:cubicBezTo>
                  <a:cubicBezTo>
                    <a:pt x="613" y="593"/>
                    <a:pt x="613" y="594"/>
                    <a:pt x="613" y="594"/>
                  </a:cubicBezTo>
                  <a:close/>
                  <a:moveTo>
                    <a:pt x="597" y="594"/>
                  </a:moveTo>
                  <a:cubicBezTo>
                    <a:pt x="597" y="592"/>
                    <a:pt x="600" y="590"/>
                    <a:pt x="601" y="589"/>
                  </a:cubicBezTo>
                  <a:cubicBezTo>
                    <a:pt x="601" y="593"/>
                    <a:pt x="601" y="594"/>
                    <a:pt x="597" y="594"/>
                  </a:cubicBezTo>
                  <a:close/>
                  <a:moveTo>
                    <a:pt x="606" y="582"/>
                  </a:moveTo>
                  <a:cubicBezTo>
                    <a:pt x="610" y="573"/>
                    <a:pt x="610" y="573"/>
                    <a:pt x="610" y="573"/>
                  </a:cubicBezTo>
                  <a:cubicBezTo>
                    <a:pt x="611" y="577"/>
                    <a:pt x="609" y="580"/>
                    <a:pt x="606" y="582"/>
                  </a:cubicBezTo>
                  <a:close/>
                  <a:moveTo>
                    <a:pt x="616" y="575"/>
                  </a:moveTo>
                  <a:cubicBezTo>
                    <a:pt x="631" y="526"/>
                    <a:pt x="631" y="526"/>
                    <a:pt x="631" y="526"/>
                  </a:cubicBezTo>
                  <a:cubicBezTo>
                    <a:pt x="631" y="526"/>
                    <a:pt x="631" y="523"/>
                    <a:pt x="633" y="522"/>
                  </a:cubicBezTo>
                  <a:cubicBezTo>
                    <a:pt x="631" y="543"/>
                    <a:pt x="624" y="560"/>
                    <a:pt x="616" y="575"/>
                  </a:cubicBezTo>
                  <a:close/>
                  <a:moveTo>
                    <a:pt x="629" y="103"/>
                  </a:moveTo>
                  <a:cubicBezTo>
                    <a:pt x="630" y="103"/>
                    <a:pt x="631" y="106"/>
                    <a:pt x="632" y="107"/>
                  </a:cubicBezTo>
                  <a:cubicBezTo>
                    <a:pt x="634" y="122"/>
                    <a:pt x="638" y="139"/>
                    <a:pt x="636" y="157"/>
                  </a:cubicBezTo>
                  <a:cubicBezTo>
                    <a:pt x="636" y="137"/>
                    <a:pt x="632" y="120"/>
                    <a:pt x="629" y="103"/>
                  </a:cubicBezTo>
                  <a:cubicBezTo>
                    <a:pt x="627" y="99"/>
                    <a:pt x="627" y="94"/>
                    <a:pt x="626" y="89"/>
                  </a:cubicBezTo>
                  <a:cubicBezTo>
                    <a:pt x="629" y="93"/>
                    <a:pt x="630" y="98"/>
                    <a:pt x="629" y="103"/>
                  </a:cubicBezTo>
                  <a:close/>
                  <a:moveTo>
                    <a:pt x="575" y="29"/>
                  </a:moveTo>
                  <a:cubicBezTo>
                    <a:pt x="588" y="34"/>
                    <a:pt x="600" y="42"/>
                    <a:pt x="608" y="53"/>
                  </a:cubicBezTo>
                  <a:cubicBezTo>
                    <a:pt x="609" y="54"/>
                    <a:pt x="610" y="54"/>
                    <a:pt x="611" y="55"/>
                  </a:cubicBezTo>
                  <a:cubicBezTo>
                    <a:pt x="610" y="56"/>
                    <a:pt x="609" y="54"/>
                    <a:pt x="609" y="55"/>
                  </a:cubicBezTo>
                  <a:cubicBezTo>
                    <a:pt x="609" y="54"/>
                    <a:pt x="609" y="54"/>
                    <a:pt x="608" y="53"/>
                  </a:cubicBezTo>
                  <a:cubicBezTo>
                    <a:pt x="577" y="29"/>
                    <a:pt x="528" y="22"/>
                    <a:pt x="474" y="19"/>
                  </a:cubicBezTo>
                  <a:cubicBezTo>
                    <a:pt x="449" y="18"/>
                    <a:pt x="422" y="14"/>
                    <a:pt x="394" y="12"/>
                  </a:cubicBezTo>
                  <a:cubicBezTo>
                    <a:pt x="457" y="8"/>
                    <a:pt x="528" y="8"/>
                    <a:pt x="575" y="29"/>
                  </a:cubicBezTo>
                  <a:close/>
                  <a:moveTo>
                    <a:pt x="266" y="11"/>
                  </a:moveTo>
                  <a:cubicBezTo>
                    <a:pt x="263" y="13"/>
                    <a:pt x="258" y="14"/>
                    <a:pt x="254" y="13"/>
                  </a:cubicBezTo>
                  <a:cubicBezTo>
                    <a:pt x="251" y="12"/>
                    <a:pt x="240" y="13"/>
                    <a:pt x="237" y="12"/>
                  </a:cubicBezTo>
                  <a:cubicBezTo>
                    <a:pt x="245" y="11"/>
                    <a:pt x="256" y="12"/>
                    <a:pt x="266" y="11"/>
                  </a:cubicBezTo>
                  <a:close/>
                  <a:moveTo>
                    <a:pt x="202" y="13"/>
                  </a:moveTo>
                  <a:cubicBezTo>
                    <a:pt x="236" y="13"/>
                    <a:pt x="236" y="13"/>
                    <a:pt x="236" y="13"/>
                  </a:cubicBezTo>
                  <a:cubicBezTo>
                    <a:pt x="202" y="14"/>
                    <a:pt x="202" y="14"/>
                    <a:pt x="202" y="14"/>
                  </a:cubicBezTo>
                  <a:lnTo>
                    <a:pt x="202" y="13"/>
                  </a:lnTo>
                  <a:close/>
                  <a:moveTo>
                    <a:pt x="11" y="209"/>
                  </a:moveTo>
                  <a:cubicBezTo>
                    <a:pt x="13" y="151"/>
                    <a:pt x="16" y="95"/>
                    <a:pt x="35" y="55"/>
                  </a:cubicBezTo>
                  <a:cubicBezTo>
                    <a:pt x="47" y="30"/>
                    <a:pt x="81" y="23"/>
                    <a:pt x="116" y="19"/>
                  </a:cubicBezTo>
                  <a:cubicBezTo>
                    <a:pt x="142" y="16"/>
                    <a:pt x="170" y="11"/>
                    <a:pt x="199" y="14"/>
                  </a:cubicBezTo>
                  <a:cubicBezTo>
                    <a:pt x="152" y="18"/>
                    <a:pt x="105" y="18"/>
                    <a:pt x="70" y="34"/>
                  </a:cubicBezTo>
                  <a:cubicBezTo>
                    <a:pt x="50" y="44"/>
                    <a:pt x="37" y="66"/>
                    <a:pt x="37" y="94"/>
                  </a:cubicBezTo>
                  <a:cubicBezTo>
                    <a:pt x="39" y="83"/>
                    <a:pt x="42" y="70"/>
                    <a:pt x="49" y="61"/>
                  </a:cubicBezTo>
                  <a:cubicBezTo>
                    <a:pt x="64" y="41"/>
                    <a:pt x="91" y="31"/>
                    <a:pt x="125" y="28"/>
                  </a:cubicBezTo>
                  <a:cubicBezTo>
                    <a:pt x="271" y="16"/>
                    <a:pt x="444" y="12"/>
                    <a:pt x="574" y="43"/>
                  </a:cubicBezTo>
                  <a:cubicBezTo>
                    <a:pt x="580" y="45"/>
                    <a:pt x="587" y="47"/>
                    <a:pt x="592" y="51"/>
                  </a:cubicBezTo>
                  <a:cubicBezTo>
                    <a:pt x="614" y="67"/>
                    <a:pt x="626" y="95"/>
                    <a:pt x="631" y="128"/>
                  </a:cubicBezTo>
                  <a:cubicBezTo>
                    <a:pt x="637" y="176"/>
                    <a:pt x="639" y="228"/>
                    <a:pt x="639" y="279"/>
                  </a:cubicBezTo>
                  <a:cubicBezTo>
                    <a:pt x="640" y="198"/>
                    <a:pt x="640" y="198"/>
                    <a:pt x="640" y="198"/>
                  </a:cubicBezTo>
                  <a:cubicBezTo>
                    <a:pt x="643" y="277"/>
                    <a:pt x="646" y="366"/>
                    <a:pt x="639" y="446"/>
                  </a:cubicBezTo>
                  <a:cubicBezTo>
                    <a:pt x="639" y="432"/>
                    <a:pt x="640" y="413"/>
                    <a:pt x="638" y="398"/>
                  </a:cubicBezTo>
                  <a:cubicBezTo>
                    <a:pt x="638" y="439"/>
                    <a:pt x="637" y="477"/>
                    <a:pt x="633" y="514"/>
                  </a:cubicBezTo>
                  <a:cubicBezTo>
                    <a:pt x="636" y="394"/>
                    <a:pt x="639" y="263"/>
                    <a:pt x="631" y="145"/>
                  </a:cubicBezTo>
                  <a:cubicBezTo>
                    <a:pt x="631" y="140"/>
                    <a:pt x="629" y="134"/>
                    <a:pt x="627" y="130"/>
                  </a:cubicBezTo>
                  <a:cubicBezTo>
                    <a:pt x="637" y="256"/>
                    <a:pt x="634" y="393"/>
                    <a:pt x="628" y="518"/>
                  </a:cubicBezTo>
                  <a:cubicBezTo>
                    <a:pt x="620" y="572"/>
                    <a:pt x="592" y="606"/>
                    <a:pt x="540" y="616"/>
                  </a:cubicBezTo>
                  <a:cubicBezTo>
                    <a:pt x="463" y="622"/>
                    <a:pt x="393" y="631"/>
                    <a:pt x="311" y="625"/>
                  </a:cubicBezTo>
                  <a:cubicBezTo>
                    <a:pt x="250" y="620"/>
                    <a:pt x="188" y="616"/>
                    <a:pt x="130" y="607"/>
                  </a:cubicBezTo>
                  <a:cubicBezTo>
                    <a:pt x="99" y="593"/>
                    <a:pt x="69" y="575"/>
                    <a:pt x="47" y="553"/>
                  </a:cubicBezTo>
                  <a:cubicBezTo>
                    <a:pt x="24" y="465"/>
                    <a:pt x="18" y="353"/>
                    <a:pt x="21" y="247"/>
                  </a:cubicBezTo>
                  <a:cubicBezTo>
                    <a:pt x="21" y="232"/>
                    <a:pt x="23" y="221"/>
                    <a:pt x="26" y="213"/>
                  </a:cubicBezTo>
                  <a:cubicBezTo>
                    <a:pt x="25" y="166"/>
                    <a:pt x="29" y="109"/>
                    <a:pt x="38" y="66"/>
                  </a:cubicBezTo>
                  <a:cubicBezTo>
                    <a:pt x="21" y="121"/>
                    <a:pt x="21" y="193"/>
                    <a:pt x="17" y="259"/>
                  </a:cubicBezTo>
                  <a:cubicBezTo>
                    <a:pt x="12" y="358"/>
                    <a:pt x="19" y="457"/>
                    <a:pt x="37" y="541"/>
                  </a:cubicBezTo>
                  <a:cubicBezTo>
                    <a:pt x="39" y="548"/>
                    <a:pt x="41" y="557"/>
                    <a:pt x="48" y="563"/>
                  </a:cubicBezTo>
                  <a:cubicBezTo>
                    <a:pt x="66" y="580"/>
                    <a:pt x="92" y="595"/>
                    <a:pt x="113" y="607"/>
                  </a:cubicBezTo>
                  <a:cubicBezTo>
                    <a:pt x="69" y="608"/>
                    <a:pt x="32" y="590"/>
                    <a:pt x="22" y="551"/>
                  </a:cubicBezTo>
                  <a:cubicBezTo>
                    <a:pt x="21" y="552"/>
                    <a:pt x="22" y="557"/>
                    <a:pt x="20" y="559"/>
                  </a:cubicBezTo>
                  <a:cubicBezTo>
                    <a:pt x="7" y="446"/>
                    <a:pt x="8" y="326"/>
                    <a:pt x="11" y="209"/>
                  </a:cubicBezTo>
                  <a:close/>
                </a:path>
              </a:pathLst>
            </a:custGeom>
            <a:solidFill>
              <a:srgbClr val="76AAD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Text Box 12"/>
            <p:cNvSpPr txBox="1">
              <a:spLocks noChangeArrowheads="1"/>
            </p:cNvSpPr>
            <p:nvPr/>
          </p:nvSpPr>
          <p:spPr bwMode="auto">
            <a:xfrm>
              <a:off x="8117668" y="2238467"/>
              <a:ext cx="2244104" cy="15652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87089" tIns="43544" rIns="87089" bIns="43544">
              <a:spAutoFit/>
            </a:bodyPr>
            <a:lstStyle/>
            <a:p>
              <a:pPr algn="ctr">
                <a:defRPr/>
              </a:pPr>
              <a:r>
                <a:rPr lang="zh-TW" altLang="en-US" sz="3200" b="1" kern="0" dirty="0">
                  <a:solidFill>
                    <a:srgbClr val="0000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全面禁用</a:t>
              </a:r>
              <a:r>
                <a:rPr lang="zh-CN" altLang="en-US" sz="3200" b="1" kern="0" dirty="0">
                  <a:solidFill>
                    <a:srgbClr val="0000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後</a:t>
              </a:r>
              <a:r>
                <a:rPr lang="zh-TW" altLang="en-US" sz="3200" b="1" kern="0" dirty="0">
                  <a:solidFill>
                    <a:srgbClr val="0000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幾乎</a:t>
              </a:r>
              <a:endParaRPr lang="en-US" altLang="zh-TW" sz="3200" b="1" kern="0" dirty="0">
                <a:solidFill>
                  <a:srgbClr val="0000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  <a:p>
              <a:pPr algn="ctr">
                <a:defRPr/>
              </a:pPr>
              <a:r>
                <a:rPr lang="en-US" altLang="zh-TW" sz="3200" b="1" kern="0" dirty="0">
                  <a:solidFill>
                    <a:srgbClr val="0000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0</a:t>
              </a:r>
              <a:r>
                <a:rPr lang="zh-CN" altLang="en-US" sz="3200" b="1" kern="0" dirty="0">
                  <a:solidFill>
                    <a:srgbClr val="0000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根</a:t>
              </a:r>
              <a:r>
                <a:rPr lang="en-US" altLang="zh-CN" sz="3200" b="1" kern="0" dirty="0">
                  <a:solidFill>
                    <a:srgbClr val="0000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/</a:t>
              </a:r>
              <a:r>
                <a:rPr lang="zh-CN" altLang="en-US" sz="3200" b="1" kern="0" dirty="0">
                  <a:solidFill>
                    <a:srgbClr val="0000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天</a:t>
              </a: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1505524" y="5159176"/>
            <a:ext cx="5233853" cy="1279985"/>
            <a:chOff x="2496627" y="5426068"/>
            <a:chExt cx="5762898" cy="1131742"/>
          </a:xfrm>
        </p:grpSpPr>
        <p:sp>
          <p:nvSpPr>
            <p:cNvPr id="76" name="椭圆 31"/>
            <p:cNvSpPr/>
            <p:nvPr/>
          </p:nvSpPr>
          <p:spPr>
            <a:xfrm>
              <a:off x="2496627" y="5426068"/>
              <a:ext cx="5762898" cy="1116018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rgbClr val="70AD47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/>
              <a:endParaRPr lang="zh-CN" altLang="en-US" sz="1400" noProof="1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Text Box 21"/>
            <p:cNvSpPr txBox="1">
              <a:spLocks noChangeArrowheads="1"/>
            </p:cNvSpPr>
            <p:nvPr/>
          </p:nvSpPr>
          <p:spPr bwMode="auto">
            <a:xfrm>
              <a:off x="3173068" y="5622174"/>
              <a:ext cx="4446850" cy="935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3890" tIns="46945" rIns="93890" bIns="46945">
              <a:spAutoFit/>
            </a:bodyPr>
            <a:lstStyle/>
            <a:p>
              <a:pPr>
                <a:defRPr/>
              </a:pPr>
              <a:r>
                <a:rPr lang="zh-TW" altLang="en-US" sz="6000" b="1" kern="0" dirty="0">
                  <a:solidFill>
                    <a:schemeClr val="accent6">
                      <a:lumMod val="7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我們的成果</a:t>
              </a:r>
              <a:endParaRPr lang="zh-CN" altLang="en-US" sz="6000" b="1" kern="0" dirty="0">
                <a:solidFill>
                  <a:schemeClr val="accent6">
                    <a:lumMod val="7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sp>
        <p:nvSpPr>
          <p:cNvPr id="82" name="左大括弧 81">
            <a:extLst>
              <a:ext uri="{FF2B5EF4-FFF2-40B4-BE49-F238E27FC236}">
                <a16:creationId xmlns:a16="http://schemas.microsoft.com/office/drawing/2014/main" id="{FD9DD3BC-B701-47A5-A3E5-CA79B96E186E}"/>
              </a:ext>
            </a:extLst>
          </p:cNvPr>
          <p:cNvSpPr/>
          <p:nvPr/>
        </p:nvSpPr>
        <p:spPr>
          <a:xfrm rot="16200000">
            <a:off x="3863478" y="966793"/>
            <a:ext cx="804999" cy="6856784"/>
          </a:xfrm>
          <a:prstGeom prst="leftBrace">
            <a:avLst/>
          </a:prstGeom>
          <a:ln w="38100">
            <a:solidFill>
              <a:srgbClr val="FF5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83" name="组合 83">
            <a:extLst>
              <a:ext uri="{FF2B5EF4-FFF2-40B4-BE49-F238E27FC236}">
                <a16:creationId xmlns:a16="http://schemas.microsoft.com/office/drawing/2014/main" id="{02966B64-542D-4DA0-926A-38B459D02475}"/>
              </a:ext>
            </a:extLst>
          </p:cNvPr>
          <p:cNvGrpSpPr/>
          <p:nvPr/>
        </p:nvGrpSpPr>
        <p:grpSpPr>
          <a:xfrm>
            <a:off x="5706912" y="314219"/>
            <a:ext cx="3750585" cy="1254355"/>
            <a:chOff x="6208713" y="1243013"/>
            <a:chExt cx="706438" cy="620713"/>
          </a:xfrm>
          <a:solidFill>
            <a:srgbClr val="FF3E3E"/>
          </a:solidFill>
        </p:grpSpPr>
        <p:sp>
          <p:nvSpPr>
            <p:cNvPr id="84" name="Freeform 804">
              <a:extLst>
                <a:ext uri="{FF2B5EF4-FFF2-40B4-BE49-F238E27FC236}">
                  <a16:creationId xmlns:a16="http://schemas.microsoft.com/office/drawing/2014/main" id="{1EE64879-669C-408D-8EE1-31182B03B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5" name="Freeform 805">
              <a:extLst>
                <a:ext uri="{FF2B5EF4-FFF2-40B4-BE49-F238E27FC236}">
                  <a16:creationId xmlns:a16="http://schemas.microsoft.com/office/drawing/2014/main" id="{50A18610-61FE-4598-AB1C-D5A0C7DCC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8" name="Freeform 806">
              <a:extLst>
                <a:ext uri="{FF2B5EF4-FFF2-40B4-BE49-F238E27FC236}">
                  <a16:creationId xmlns:a16="http://schemas.microsoft.com/office/drawing/2014/main" id="{41FB73C8-EEEA-464C-BCC7-ABD30358E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89" name="Freeform 807">
              <a:extLst>
                <a:ext uri="{FF2B5EF4-FFF2-40B4-BE49-F238E27FC236}">
                  <a16:creationId xmlns:a16="http://schemas.microsoft.com/office/drawing/2014/main" id="{C59819C3-05EF-4F16-86CF-F3BC19C92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0" name="Freeform 809">
              <a:extLst>
                <a:ext uri="{FF2B5EF4-FFF2-40B4-BE49-F238E27FC236}">
                  <a16:creationId xmlns:a16="http://schemas.microsoft.com/office/drawing/2014/main" id="{85D7C300-E00E-4E3E-BCC3-9D5B5A139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1" name="Freeform 810">
              <a:extLst>
                <a:ext uri="{FF2B5EF4-FFF2-40B4-BE49-F238E27FC236}">
                  <a16:creationId xmlns:a16="http://schemas.microsoft.com/office/drawing/2014/main" id="{E6A803F2-9C19-42BB-B6F3-4CFA6DE1F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2" name="Freeform 811">
              <a:extLst>
                <a:ext uri="{FF2B5EF4-FFF2-40B4-BE49-F238E27FC236}">
                  <a16:creationId xmlns:a16="http://schemas.microsoft.com/office/drawing/2014/main" id="{D35BE0F2-95E2-4B9E-B709-D1EF7C8D3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3" name="Freeform 812">
              <a:extLst>
                <a:ext uri="{FF2B5EF4-FFF2-40B4-BE49-F238E27FC236}">
                  <a16:creationId xmlns:a16="http://schemas.microsoft.com/office/drawing/2014/main" id="{38827424-2C21-4D9D-A851-2C69103E4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4" name="Freeform 813">
              <a:extLst>
                <a:ext uri="{FF2B5EF4-FFF2-40B4-BE49-F238E27FC236}">
                  <a16:creationId xmlns:a16="http://schemas.microsoft.com/office/drawing/2014/main" id="{23CED160-55FC-43FE-A731-3E6967D8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5" name="Freeform 814">
              <a:extLst>
                <a:ext uri="{FF2B5EF4-FFF2-40B4-BE49-F238E27FC236}">
                  <a16:creationId xmlns:a16="http://schemas.microsoft.com/office/drawing/2014/main" id="{B071734F-323B-4B08-9791-A2550D428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6" name="Freeform 815">
              <a:extLst>
                <a:ext uri="{FF2B5EF4-FFF2-40B4-BE49-F238E27FC236}">
                  <a16:creationId xmlns:a16="http://schemas.microsoft.com/office/drawing/2014/main" id="{E07C5E4F-F551-420D-8164-F3453B4C8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" name="Freeform 816">
              <a:extLst>
                <a:ext uri="{FF2B5EF4-FFF2-40B4-BE49-F238E27FC236}">
                  <a16:creationId xmlns:a16="http://schemas.microsoft.com/office/drawing/2014/main" id="{E25BE644-12DB-446F-863B-99E46A02E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" name="Freeform 817">
              <a:extLst>
                <a:ext uri="{FF2B5EF4-FFF2-40B4-BE49-F238E27FC236}">
                  <a16:creationId xmlns:a16="http://schemas.microsoft.com/office/drawing/2014/main" id="{630DF6F3-D984-4AE6-802B-2565951AA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" name="Freeform 818">
              <a:extLst>
                <a:ext uri="{FF2B5EF4-FFF2-40B4-BE49-F238E27FC236}">
                  <a16:creationId xmlns:a16="http://schemas.microsoft.com/office/drawing/2014/main" id="{5BD4BA07-BE33-411A-8234-58F25464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" name="Freeform 821">
              <a:extLst>
                <a:ext uri="{FF2B5EF4-FFF2-40B4-BE49-F238E27FC236}">
                  <a16:creationId xmlns:a16="http://schemas.microsoft.com/office/drawing/2014/main" id="{4C62CF43-D096-4187-AFA8-6316F9D6C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263" y="1287406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" name="Freeform 822">
              <a:extLst>
                <a:ext uri="{FF2B5EF4-FFF2-40B4-BE49-F238E27FC236}">
                  <a16:creationId xmlns:a16="http://schemas.microsoft.com/office/drawing/2014/main" id="{DCD9E22E-A396-4EF5-95A0-11C4F877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713" y="1311960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" name="Freeform 826">
              <a:extLst>
                <a:ext uri="{FF2B5EF4-FFF2-40B4-BE49-F238E27FC236}">
                  <a16:creationId xmlns:a16="http://schemas.microsoft.com/office/drawing/2014/main" id="{A04AEBD0-36FE-4857-BE8C-ABCBBF366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5" y="135783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" name="Freeform 828">
              <a:extLst>
                <a:ext uri="{FF2B5EF4-FFF2-40B4-BE49-F238E27FC236}">
                  <a16:creationId xmlns:a16="http://schemas.microsoft.com/office/drawing/2014/main" id="{01CC0C4F-979C-4CC8-9408-46AAA7CA1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sp>
        <p:nvSpPr>
          <p:cNvPr id="111" name="Text Box 12">
            <a:extLst>
              <a:ext uri="{FF2B5EF4-FFF2-40B4-BE49-F238E27FC236}">
                <a16:creationId xmlns:a16="http://schemas.microsoft.com/office/drawing/2014/main" id="{DFC41AA6-6482-48A3-9E2A-B5B2F0AC2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5163" y="540123"/>
            <a:ext cx="3539631" cy="7034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7089" tIns="43544" rIns="87089" bIns="43544">
            <a:spAutoFit/>
          </a:bodyPr>
          <a:lstStyle/>
          <a:p>
            <a:pPr algn="ctr">
              <a:defRPr/>
            </a:pPr>
            <a:r>
              <a:rPr lang="zh-TW" altLang="en-US" sz="4000" b="1" kern="0" dirty="0">
                <a:solidFill>
                  <a:schemeClr val="accent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</a:t>
            </a:r>
            <a:r>
              <a:rPr lang="en-US" altLang="zh-TW" sz="4000" b="1" kern="0" dirty="0">
                <a:solidFill>
                  <a:schemeClr val="accent2">
                    <a:lumMod val="50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out</a:t>
            </a:r>
            <a:endParaRPr lang="zh-CN" altLang="en-US" sz="4000" b="1" kern="0" dirty="0">
              <a:solidFill>
                <a:schemeClr val="accent2">
                  <a:lumMod val="50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3" name="圖片 2">
            <a:extLst>
              <a:ext uri="{FF2B5EF4-FFF2-40B4-BE49-F238E27FC236}">
                <a16:creationId xmlns:a16="http://schemas.microsoft.com/office/drawing/2014/main" id="{3D0D33EC-E526-40DC-B07A-8FB86969BED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3684" y="1590617"/>
            <a:ext cx="2799964" cy="209997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圖片 3">
            <a:extLst>
              <a:ext uri="{FF2B5EF4-FFF2-40B4-BE49-F238E27FC236}">
                <a16:creationId xmlns:a16="http://schemas.microsoft.com/office/drawing/2014/main" id="{594756D7-0F3D-495E-8069-3AE1E664A53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91428" y="4476855"/>
            <a:ext cx="4931630" cy="225568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1868067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3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3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3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4" decel="3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48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研究動機</a:t>
            </a:r>
            <a:endParaRPr lang="zh-CN" altLang="en-US" sz="4800" b="1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>
            <a:off x="7051966" y="2327533"/>
            <a:ext cx="1007305" cy="228560"/>
            <a:chOff x="769454" y="1679275"/>
            <a:chExt cx="1352299" cy="306840"/>
          </a:xfrm>
          <a:solidFill>
            <a:schemeClr val="bg1">
              <a:lumMod val="50000"/>
            </a:schemeClr>
          </a:solidFill>
        </p:grpSpPr>
        <p:sp>
          <p:nvSpPr>
            <p:cNvPr id="32" name="Freeform 871"/>
            <p:cNvSpPr>
              <a:spLocks/>
            </p:cNvSpPr>
            <p:nvPr/>
          </p:nvSpPr>
          <p:spPr bwMode="auto">
            <a:xfrm rot="844219">
              <a:off x="769454" y="1679275"/>
              <a:ext cx="1204482" cy="306840"/>
            </a:xfrm>
            <a:custGeom>
              <a:avLst/>
              <a:gdLst>
                <a:gd name="T0" fmla="*/ 74 w 75"/>
                <a:gd name="T1" fmla="*/ 0 h 19"/>
                <a:gd name="T2" fmla="*/ 37 w 75"/>
                <a:gd name="T3" fmla="*/ 8 h 19"/>
                <a:gd name="T4" fmla="*/ 19 w 75"/>
                <a:gd name="T5" fmla="*/ 13 h 19"/>
                <a:gd name="T6" fmla="*/ 10 w 75"/>
                <a:gd name="T7" fmla="*/ 15 h 19"/>
                <a:gd name="T8" fmla="*/ 6 w 75"/>
                <a:gd name="T9" fmla="*/ 16 h 19"/>
                <a:gd name="T10" fmla="*/ 2 w 75"/>
                <a:gd name="T11" fmla="*/ 17 h 19"/>
                <a:gd name="T12" fmla="*/ 1 w 75"/>
                <a:gd name="T13" fmla="*/ 17 h 19"/>
                <a:gd name="T14" fmla="*/ 1 w 75"/>
                <a:gd name="T15" fmla="*/ 19 h 19"/>
                <a:gd name="T16" fmla="*/ 10 w 75"/>
                <a:gd name="T17" fmla="*/ 17 h 19"/>
                <a:gd name="T18" fmla="*/ 19 w 75"/>
                <a:gd name="T19" fmla="*/ 14 h 19"/>
                <a:gd name="T20" fmla="*/ 38 w 75"/>
                <a:gd name="T21" fmla="*/ 9 h 19"/>
                <a:gd name="T22" fmla="*/ 74 w 75"/>
                <a:gd name="T23" fmla="*/ 1 h 19"/>
                <a:gd name="T24" fmla="*/ 74 w 75"/>
                <a:gd name="T25" fmla="*/ 0 h 19"/>
                <a:gd name="T26" fmla="*/ 74 w 75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19">
                  <a:moveTo>
                    <a:pt x="74" y="0"/>
                  </a:moveTo>
                  <a:cubicBezTo>
                    <a:pt x="61" y="2"/>
                    <a:pt x="49" y="5"/>
                    <a:pt x="37" y="8"/>
                  </a:cubicBezTo>
                  <a:cubicBezTo>
                    <a:pt x="31" y="10"/>
                    <a:pt x="25" y="11"/>
                    <a:pt x="19" y="13"/>
                  </a:cubicBezTo>
                  <a:cubicBezTo>
                    <a:pt x="16" y="13"/>
                    <a:pt x="13" y="14"/>
                    <a:pt x="10" y="15"/>
                  </a:cubicBezTo>
                  <a:cubicBezTo>
                    <a:pt x="9" y="15"/>
                    <a:pt x="8" y="15"/>
                    <a:pt x="6" y="16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4" y="18"/>
                    <a:pt x="7" y="17"/>
                    <a:pt x="10" y="17"/>
                  </a:cubicBezTo>
                  <a:cubicBezTo>
                    <a:pt x="13" y="16"/>
                    <a:pt x="16" y="15"/>
                    <a:pt x="19" y="14"/>
                  </a:cubicBezTo>
                  <a:cubicBezTo>
                    <a:pt x="25" y="12"/>
                    <a:pt x="32" y="11"/>
                    <a:pt x="38" y="9"/>
                  </a:cubicBezTo>
                  <a:cubicBezTo>
                    <a:pt x="50" y="7"/>
                    <a:pt x="62" y="3"/>
                    <a:pt x="74" y="1"/>
                  </a:cubicBezTo>
                  <a:cubicBezTo>
                    <a:pt x="75" y="1"/>
                    <a:pt x="75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872"/>
            <p:cNvSpPr>
              <a:spLocks/>
            </p:cNvSpPr>
            <p:nvPr/>
          </p:nvSpPr>
          <p:spPr bwMode="auto">
            <a:xfrm rot="844219">
              <a:off x="1849590" y="1767970"/>
              <a:ext cx="272163" cy="192115"/>
            </a:xfrm>
            <a:custGeom>
              <a:avLst/>
              <a:gdLst>
                <a:gd name="T0" fmla="*/ 1 w 10"/>
                <a:gd name="T1" fmla="*/ 2 h 7"/>
                <a:gd name="T2" fmla="*/ 6 w 10"/>
                <a:gd name="T3" fmla="*/ 2 h 7"/>
                <a:gd name="T4" fmla="*/ 6 w 10"/>
                <a:gd name="T5" fmla="*/ 2 h 7"/>
                <a:gd name="T6" fmla="*/ 5 w 10"/>
                <a:gd name="T7" fmla="*/ 3 h 7"/>
                <a:gd name="T8" fmla="*/ 2 w 10"/>
                <a:gd name="T9" fmla="*/ 5 h 7"/>
                <a:gd name="T10" fmla="*/ 2 w 10"/>
                <a:gd name="T11" fmla="*/ 5 h 7"/>
                <a:gd name="T12" fmla="*/ 2 w 10"/>
                <a:gd name="T13" fmla="*/ 6 h 7"/>
                <a:gd name="T14" fmla="*/ 9 w 10"/>
                <a:gd name="T15" fmla="*/ 2 h 7"/>
                <a:gd name="T16" fmla="*/ 9 w 10"/>
                <a:gd name="T17" fmla="*/ 0 h 7"/>
                <a:gd name="T18" fmla="*/ 6 w 10"/>
                <a:gd name="T19" fmla="*/ 0 h 7"/>
                <a:gd name="T20" fmla="*/ 1 w 10"/>
                <a:gd name="T21" fmla="*/ 0 h 7"/>
                <a:gd name="T22" fmla="*/ 1 w 10"/>
                <a:gd name="T23" fmla="*/ 0 h 7"/>
                <a:gd name="T24" fmla="*/ 1 w 10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1" y="2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7"/>
                    <a:pt x="2" y="6"/>
                  </a:cubicBezTo>
                  <a:cubicBezTo>
                    <a:pt x="5" y="6"/>
                    <a:pt x="7" y="3"/>
                    <a:pt x="9" y="2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 rot="2700000">
            <a:off x="6762291" y="3273197"/>
            <a:ext cx="1007305" cy="228560"/>
            <a:chOff x="769454" y="1679275"/>
            <a:chExt cx="1352299" cy="306840"/>
          </a:xfrm>
          <a:solidFill>
            <a:schemeClr val="bg1">
              <a:lumMod val="50000"/>
            </a:schemeClr>
          </a:solidFill>
        </p:grpSpPr>
        <p:sp>
          <p:nvSpPr>
            <p:cNvPr id="35" name="Freeform 871"/>
            <p:cNvSpPr>
              <a:spLocks/>
            </p:cNvSpPr>
            <p:nvPr/>
          </p:nvSpPr>
          <p:spPr bwMode="auto">
            <a:xfrm rot="844219">
              <a:off x="769454" y="1679275"/>
              <a:ext cx="1204482" cy="306840"/>
            </a:xfrm>
            <a:custGeom>
              <a:avLst/>
              <a:gdLst>
                <a:gd name="T0" fmla="*/ 74 w 75"/>
                <a:gd name="T1" fmla="*/ 0 h 19"/>
                <a:gd name="T2" fmla="*/ 37 w 75"/>
                <a:gd name="T3" fmla="*/ 8 h 19"/>
                <a:gd name="T4" fmla="*/ 19 w 75"/>
                <a:gd name="T5" fmla="*/ 13 h 19"/>
                <a:gd name="T6" fmla="*/ 10 w 75"/>
                <a:gd name="T7" fmla="*/ 15 h 19"/>
                <a:gd name="T8" fmla="*/ 6 w 75"/>
                <a:gd name="T9" fmla="*/ 16 h 19"/>
                <a:gd name="T10" fmla="*/ 2 w 75"/>
                <a:gd name="T11" fmla="*/ 17 h 19"/>
                <a:gd name="T12" fmla="*/ 1 w 75"/>
                <a:gd name="T13" fmla="*/ 17 h 19"/>
                <a:gd name="T14" fmla="*/ 1 w 75"/>
                <a:gd name="T15" fmla="*/ 19 h 19"/>
                <a:gd name="T16" fmla="*/ 10 w 75"/>
                <a:gd name="T17" fmla="*/ 17 h 19"/>
                <a:gd name="T18" fmla="*/ 19 w 75"/>
                <a:gd name="T19" fmla="*/ 14 h 19"/>
                <a:gd name="T20" fmla="*/ 38 w 75"/>
                <a:gd name="T21" fmla="*/ 9 h 19"/>
                <a:gd name="T22" fmla="*/ 74 w 75"/>
                <a:gd name="T23" fmla="*/ 1 h 19"/>
                <a:gd name="T24" fmla="*/ 74 w 75"/>
                <a:gd name="T25" fmla="*/ 0 h 19"/>
                <a:gd name="T26" fmla="*/ 74 w 75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19">
                  <a:moveTo>
                    <a:pt x="74" y="0"/>
                  </a:moveTo>
                  <a:cubicBezTo>
                    <a:pt x="61" y="2"/>
                    <a:pt x="49" y="5"/>
                    <a:pt x="37" y="8"/>
                  </a:cubicBezTo>
                  <a:cubicBezTo>
                    <a:pt x="31" y="10"/>
                    <a:pt x="25" y="11"/>
                    <a:pt x="19" y="13"/>
                  </a:cubicBezTo>
                  <a:cubicBezTo>
                    <a:pt x="16" y="13"/>
                    <a:pt x="13" y="14"/>
                    <a:pt x="10" y="15"/>
                  </a:cubicBezTo>
                  <a:cubicBezTo>
                    <a:pt x="9" y="15"/>
                    <a:pt x="8" y="15"/>
                    <a:pt x="6" y="16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4" y="18"/>
                    <a:pt x="7" y="17"/>
                    <a:pt x="10" y="17"/>
                  </a:cubicBezTo>
                  <a:cubicBezTo>
                    <a:pt x="13" y="16"/>
                    <a:pt x="16" y="15"/>
                    <a:pt x="19" y="14"/>
                  </a:cubicBezTo>
                  <a:cubicBezTo>
                    <a:pt x="25" y="12"/>
                    <a:pt x="32" y="11"/>
                    <a:pt x="38" y="9"/>
                  </a:cubicBezTo>
                  <a:cubicBezTo>
                    <a:pt x="50" y="7"/>
                    <a:pt x="62" y="3"/>
                    <a:pt x="74" y="1"/>
                  </a:cubicBezTo>
                  <a:cubicBezTo>
                    <a:pt x="75" y="1"/>
                    <a:pt x="75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72"/>
            <p:cNvSpPr>
              <a:spLocks/>
            </p:cNvSpPr>
            <p:nvPr/>
          </p:nvSpPr>
          <p:spPr bwMode="auto">
            <a:xfrm rot="844219">
              <a:off x="1849590" y="1767970"/>
              <a:ext cx="272163" cy="192115"/>
            </a:xfrm>
            <a:custGeom>
              <a:avLst/>
              <a:gdLst>
                <a:gd name="T0" fmla="*/ 1 w 10"/>
                <a:gd name="T1" fmla="*/ 2 h 7"/>
                <a:gd name="T2" fmla="*/ 6 w 10"/>
                <a:gd name="T3" fmla="*/ 2 h 7"/>
                <a:gd name="T4" fmla="*/ 6 w 10"/>
                <a:gd name="T5" fmla="*/ 2 h 7"/>
                <a:gd name="T6" fmla="*/ 5 w 10"/>
                <a:gd name="T7" fmla="*/ 3 h 7"/>
                <a:gd name="T8" fmla="*/ 2 w 10"/>
                <a:gd name="T9" fmla="*/ 5 h 7"/>
                <a:gd name="T10" fmla="*/ 2 w 10"/>
                <a:gd name="T11" fmla="*/ 5 h 7"/>
                <a:gd name="T12" fmla="*/ 2 w 10"/>
                <a:gd name="T13" fmla="*/ 6 h 7"/>
                <a:gd name="T14" fmla="*/ 9 w 10"/>
                <a:gd name="T15" fmla="*/ 2 h 7"/>
                <a:gd name="T16" fmla="*/ 9 w 10"/>
                <a:gd name="T17" fmla="*/ 0 h 7"/>
                <a:gd name="T18" fmla="*/ 6 w 10"/>
                <a:gd name="T19" fmla="*/ 0 h 7"/>
                <a:gd name="T20" fmla="*/ 1 w 10"/>
                <a:gd name="T21" fmla="*/ 0 h 7"/>
                <a:gd name="T22" fmla="*/ 1 w 10"/>
                <a:gd name="T23" fmla="*/ 0 h 7"/>
                <a:gd name="T24" fmla="*/ 1 w 10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1" y="2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7"/>
                    <a:pt x="2" y="6"/>
                  </a:cubicBezTo>
                  <a:cubicBezTo>
                    <a:pt x="5" y="6"/>
                    <a:pt x="7" y="3"/>
                    <a:pt x="9" y="2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 rot="5400000">
            <a:off x="5684061" y="3661567"/>
            <a:ext cx="698557" cy="151456"/>
            <a:chOff x="769454" y="1679275"/>
            <a:chExt cx="1352299" cy="306840"/>
          </a:xfrm>
          <a:solidFill>
            <a:schemeClr val="bg1">
              <a:lumMod val="50000"/>
            </a:schemeClr>
          </a:solidFill>
        </p:grpSpPr>
        <p:sp>
          <p:nvSpPr>
            <p:cNvPr id="38" name="Freeform 871"/>
            <p:cNvSpPr>
              <a:spLocks/>
            </p:cNvSpPr>
            <p:nvPr/>
          </p:nvSpPr>
          <p:spPr bwMode="auto">
            <a:xfrm rot="844219">
              <a:off x="769454" y="1679275"/>
              <a:ext cx="1204482" cy="306840"/>
            </a:xfrm>
            <a:custGeom>
              <a:avLst/>
              <a:gdLst>
                <a:gd name="T0" fmla="*/ 74 w 75"/>
                <a:gd name="T1" fmla="*/ 0 h 19"/>
                <a:gd name="T2" fmla="*/ 37 w 75"/>
                <a:gd name="T3" fmla="*/ 8 h 19"/>
                <a:gd name="T4" fmla="*/ 19 w 75"/>
                <a:gd name="T5" fmla="*/ 13 h 19"/>
                <a:gd name="T6" fmla="*/ 10 w 75"/>
                <a:gd name="T7" fmla="*/ 15 h 19"/>
                <a:gd name="T8" fmla="*/ 6 w 75"/>
                <a:gd name="T9" fmla="*/ 16 h 19"/>
                <a:gd name="T10" fmla="*/ 2 w 75"/>
                <a:gd name="T11" fmla="*/ 17 h 19"/>
                <a:gd name="T12" fmla="*/ 1 w 75"/>
                <a:gd name="T13" fmla="*/ 17 h 19"/>
                <a:gd name="T14" fmla="*/ 1 w 75"/>
                <a:gd name="T15" fmla="*/ 19 h 19"/>
                <a:gd name="T16" fmla="*/ 10 w 75"/>
                <a:gd name="T17" fmla="*/ 17 h 19"/>
                <a:gd name="T18" fmla="*/ 19 w 75"/>
                <a:gd name="T19" fmla="*/ 14 h 19"/>
                <a:gd name="T20" fmla="*/ 38 w 75"/>
                <a:gd name="T21" fmla="*/ 9 h 19"/>
                <a:gd name="T22" fmla="*/ 74 w 75"/>
                <a:gd name="T23" fmla="*/ 1 h 19"/>
                <a:gd name="T24" fmla="*/ 74 w 75"/>
                <a:gd name="T25" fmla="*/ 0 h 19"/>
                <a:gd name="T26" fmla="*/ 74 w 75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19">
                  <a:moveTo>
                    <a:pt x="74" y="0"/>
                  </a:moveTo>
                  <a:cubicBezTo>
                    <a:pt x="61" y="2"/>
                    <a:pt x="49" y="5"/>
                    <a:pt x="37" y="8"/>
                  </a:cubicBezTo>
                  <a:cubicBezTo>
                    <a:pt x="31" y="10"/>
                    <a:pt x="25" y="11"/>
                    <a:pt x="19" y="13"/>
                  </a:cubicBezTo>
                  <a:cubicBezTo>
                    <a:pt x="16" y="13"/>
                    <a:pt x="13" y="14"/>
                    <a:pt x="10" y="15"/>
                  </a:cubicBezTo>
                  <a:cubicBezTo>
                    <a:pt x="9" y="15"/>
                    <a:pt x="8" y="15"/>
                    <a:pt x="6" y="16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4" y="18"/>
                    <a:pt x="7" y="17"/>
                    <a:pt x="10" y="17"/>
                  </a:cubicBezTo>
                  <a:cubicBezTo>
                    <a:pt x="13" y="16"/>
                    <a:pt x="16" y="15"/>
                    <a:pt x="19" y="14"/>
                  </a:cubicBezTo>
                  <a:cubicBezTo>
                    <a:pt x="25" y="12"/>
                    <a:pt x="32" y="11"/>
                    <a:pt x="38" y="9"/>
                  </a:cubicBezTo>
                  <a:cubicBezTo>
                    <a:pt x="50" y="7"/>
                    <a:pt x="62" y="3"/>
                    <a:pt x="74" y="1"/>
                  </a:cubicBezTo>
                  <a:cubicBezTo>
                    <a:pt x="75" y="1"/>
                    <a:pt x="75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872"/>
            <p:cNvSpPr>
              <a:spLocks/>
            </p:cNvSpPr>
            <p:nvPr/>
          </p:nvSpPr>
          <p:spPr bwMode="auto">
            <a:xfrm rot="844219">
              <a:off x="1849590" y="1767970"/>
              <a:ext cx="272163" cy="192115"/>
            </a:xfrm>
            <a:custGeom>
              <a:avLst/>
              <a:gdLst>
                <a:gd name="T0" fmla="*/ 1 w 10"/>
                <a:gd name="T1" fmla="*/ 2 h 7"/>
                <a:gd name="T2" fmla="*/ 6 w 10"/>
                <a:gd name="T3" fmla="*/ 2 h 7"/>
                <a:gd name="T4" fmla="*/ 6 w 10"/>
                <a:gd name="T5" fmla="*/ 2 h 7"/>
                <a:gd name="T6" fmla="*/ 5 w 10"/>
                <a:gd name="T7" fmla="*/ 3 h 7"/>
                <a:gd name="T8" fmla="*/ 2 w 10"/>
                <a:gd name="T9" fmla="*/ 5 h 7"/>
                <a:gd name="T10" fmla="*/ 2 w 10"/>
                <a:gd name="T11" fmla="*/ 5 h 7"/>
                <a:gd name="T12" fmla="*/ 2 w 10"/>
                <a:gd name="T13" fmla="*/ 6 h 7"/>
                <a:gd name="T14" fmla="*/ 9 w 10"/>
                <a:gd name="T15" fmla="*/ 2 h 7"/>
                <a:gd name="T16" fmla="*/ 9 w 10"/>
                <a:gd name="T17" fmla="*/ 0 h 7"/>
                <a:gd name="T18" fmla="*/ 6 w 10"/>
                <a:gd name="T19" fmla="*/ 0 h 7"/>
                <a:gd name="T20" fmla="*/ 1 w 10"/>
                <a:gd name="T21" fmla="*/ 0 h 7"/>
                <a:gd name="T22" fmla="*/ 1 w 10"/>
                <a:gd name="T23" fmla="*/ 0 h 7"/>
                <a:gd name="T24" fmla="*/ 1 w 10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1" y="2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7"/>
                    <a:pt x="2" y="6"/>
                  </a:cubicBezTo>
                  <a:cubicBezTo>
                    <a:pt x="5" y="6"/>
                    <a:pt x="7" y="3"/>
                    <a:pt x="9" y="2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 rot="18900000" flipH="1">
            <a:off x="4461323" y="3328241"/>
            <a:ext cx="999993" cy="239255"/>
            <a:chOff x="769454" y="1679275"/>
            <a:chExt cx="1352299" cy="306840"/>
          </a:xfrm>
          <a:solidFill>
            <a:schemeClr val="bg1">
              <a:lumMod val="50000"/>
            </a:schemeClr>
          </a:solidFill>
        </p:grpSpPr>
        <p:sp>
          <p:nvSpPr>
            <p:cNvPr id="41" name="Freeform 871"/>
            <p:cNvSpPr>
              <a:spLocks/>
            </p:cNvSpPr>
            <p:nvPr/>
          </p:nvSpPr>
          <p:spPr bwMode="auto">
            <a:xfrm rot="844219">
              <a:off x="769454" y="1679275"/>
              <a:ext cx="1204482" cy="306840"/>
            </a:xfrm>
            <a:custGeom>
              <a:avLst/>
              <a:gdLst>
                <a:gd name="T0" fmla="*/ 74 w 75"/>
                <a:gd name="T1" fmla="*/ 0 h 19"/>
                <a:gd name="T2" fmla="*/ 37 w 75"/>
                <a:gd name="T3" fmla="*/ 8 h 19"/>
                <a:gd name="T4" fmla="*/ 19 w 75"/>
                <a:gd name="T5" fmla="*/ 13 h 19"/>
                <a:gd name="T6" fmla="*/ 10 w 75"/>
                <a:gd name="T7" fmla="*/ 15 h 19"/>
                <a:gd name="T8" fmla="*/ 6 w 75"/>
                <a:gd name="T9" fmla="*/ 16 h 19"/>
                <a:gd name="T10" fmla="*/ 2 w 75"/>
                <a:gd name="T11" fmla="*/ 17 h 19"/>
                <a:gd name="T12" fmla="*/ 1 w 75"/>
                <a:gd name="T13" fmla="*/ 17 h 19"/>
                <a:gd name="T14" fmla="*/ 1 w 75"/>
                <a:gd name="T15" fmla="*/ 19 h 19"/>
                <a:gd name="T16" fmla="*/ 10 w 75"/>
                <a:gd name="T17" fmla="*/ 17 h 19"/>
                <a:gd name="T18" fmla="*/ 19 w 75"/>
                <a:gd name="T19" fmla="*/ 14 h 19"/>
                <a:gd name="T20" fmla="*/ 38 w 75"/>
                <a:gd name="T21" fmla="*/ 9 h 19"/>
                <a:gd name="T22" fmla="*/ 74 w 75"/>
                <a:gd name="T23" fmla="*/ 1 h 19"/>
                <a:gd name="T24" fmla="*/ 74 w 75"/>
                <a:gd name="T25" fmla="*/ 0 h 19"/>
                <a:gd name="T26" fmla="*/ 74 w 75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19">
                  <a:moveTo>
                    <a:pt x="74" y="0"/>
                  </a:moveTo>
                  <a:cubicBezTo>
                    <a:pt x="61" y="2"/>
                    <a:pt x="49" y="5"/>
                    <a:pt x="37" y="8"/>
                  </a:cubicBezTo>
                  <a:cubicBezTo>
                    <a:pt x="31" y="10"/>
                    <a:pt x="25" y="11"/>
                    <a:pt x="19" y="13"/>
                  </a:cubicBezTo>
                  <a:cubicBezTo>
                    <a:pt x="16" y="13"/>
                    <a:pt x="13" y="14"/>
                    <a:pt x="10" y="15"/>
                  </a:cubicBezTo>
                  <a:cubicBezTo>
                    <a:pt x="9" y="15"/>
                    <a:pt x="8" y="15"/>
                    <a:pt x="6" y="16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4" y="18"/>
                    <a:pt x="7" y="17"/>
                    <a:pt x="10" y="17"/>
                  </a:cubicBezTo>
                  <a:cubicBezTo>
                    <a:pt x="13" y="16"/>
                    <a:pt x="16" y="15"/>
                    <a:pt x="19" y="14"/>
                  </a:cubicBezTo>
                  <a:cubicBezTo>
                    <a:pt x="25" y="12"/>
                    <a:pt x="32" y="11"/>
                    <a:pt x="38" y="9"/>
                  </a:cubicBezTo>
                  <a:cubicBezTo>
                    <a:pt x="50" y="7"/>
                    <a:pt x="62" y="3"/>
                    <a:pt x="74" y="1"/>
                  </a:cubicBezTo>
                  <a:cubicBezTo>
                    <a:pt x="75" y="1"/>
                    <a:pt x="75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872"/>
            <p:cNvSpPr>
              <a:spLocks/>
            </p:cNvSpPr>
            <p:nvPr/>
          </p:nvSpPr>
          <p:spPr bwMode="auto">
            <a:xfrm rot="844219">
              <a:off x="1849590" y="1767970"/>
              <a:ext cx="272163" cy="192115"/>
            </a:xfrm>
            <a:custGeom>
              <a:avLst/>
              <a:gdLst>
                <a:gd name="T0" fmla="*/ 1 w 10"/>
                <a:gd name="T1" fmla="*/ 2 h 7"/>
                <a:gd name="T2" fmla="*/ 6 w 10"/>
                <a:gd name="T3" fmla="*/ 2 h 7"/>
                <a:gd name="T4" fmla="*/ 6 w 10"/>
                <a:gd name="T5" fmla="*/ 2 h 7"/>
                <a:gd name="T6" fmla="*/ 5 w 10"/>
                <a:gd name="T7" fmla="*/ 3 h 7"/>
                <a:gd name="T8" fmla="*/ 2 w 10"/>
                <a:gd name="T9" fmla="*/ 5 h 7"/>
                <a:gd name="T10" fmla="*/ 2 w 10"/>
                <a:gd name="T11" fmla="*/ 5 h 7"/>
                <a:gd name="T12" fmla="*/ 2 w 10"/>
                <a:gd name="T13" fmla="*/ 6 h 7"/>
                <a:gd name="T14" fmla="*/ 9 w 10"/>
                <a:gd name="T15" fmla="*/ 2 h 7"/>
                <a:gd name="T16" fmla="*/ 9 w 10"/>
                <a:gd name="T17" fmla="*/ 0 h 7"/>
                <a:gd name="T18" fmla="*/ 6 w 10"/>
                <a:gd name="T19" fmla="*/ 0 h 7"/>
                <a:gd name="T20" fmla="*/ 1 w 10"/>
                <a:gd name="T21" fmla="*/ 0 h 7"/>
                <a:gd name="T22" fmla="*/ 1 w 10"/>
                <a:gd name="T23" fmla="*/ 0 h 7"/>
                <a:gd name="T24" fmla="*/ 1 w 10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1" y="2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7"/>
                    <a:pt x="2" y="6"/>
                  </a:cubicBezTo>
                  <a:cubicBezTo>
                    <a:pt x="5" y="6"/>
                    <a:pt x="7" y="3"/>
                    <a:pt x="9" y="2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 flipH="1">
            <a:off x="4069206" y="2350871"/>
            <a:ext cx="978451" cy="248356"/>
            <a:chOff x="769454" y="1679275"/>
            <a:chExt cx="1352299" cy="306840"/>
          </a:xfrm>
          <a:solidFill>
            <a:schemeClr val="bg1">
              <a:lumMod val="50000"/>
            </a:schemeClr>
          </a:solidFill>
        </p:grpSpPr>
        <p:sp>
          <p:nvSpPr>
            <p:cNvPr id="44" name="Freeform 871"/>
            <p:cNvSpPr>
              <a:spLocks/>
            </p:cNvSpPr>
            <p:nvPr/>
          </p:nvSpPr>
          <p:spPr bwMode="auto">
            <a:xfrm rot="844219">
              <a:off x="769454" y="1679275"/>
              <a:ext cx="1204482" cy="306840"/>
            </a:xfrm>
            <a:custGeom>
              <a:avLst/>
              <a:gdLst>
                <a:gd name="T0" fmla="*/ 74 w 75"/>
                <a:gd name="T1" fmla="*/ 0 h 19"/>
                <a:gd name="T2" fmla="*/ 37 w 75"/>
                <a:gd name="T3" fmla="*/ 8 h 19"/>
                <a:gd name="T4" fmla="*/ 19 w 75"/>
                <a:gd name="T5" fmla="*/ 13 h 19"/>
                <a:gd name="T6" fmla="*/ 10 w 75"/>
                <a:gd name="T7" fmla="*/ 15 h 19"/>
                <a:gd name="T8" fmla="*/ 6 w 75"/>
                <a:gd name="T9" fmla="*/ 16 h 19"/>
                <a:gd name="T10" fmla="*/ 2 w 75"/>
                <a:gd name="T11" fmla="*/ 17 h 19"/>
                <a:gd name="T12" fmla="*/ 1 w 75"/>
                <a:gd name="T13" fmla="*/ 17 h 19"/>
                <a:gd name="T14" fmla="*/ 1 w 75"/>
                <a:gd name="T15" fmla="*/ 19 h 19"/>
                <a:gd name="T16" fmla="*/ 10 w 75"/>
                <a:gd name="T17" fmla="*/ 17 h 19"/>
                <a:gd name="T18" fmla="*/ 19 w 75"/>
                <a:gd name="T19" fmla="*/ 14 h 19"/>
                <a:gd name="T20" fmla="*/ 38 w 75"/>
                <a:gd name="T21" fmla="*/ 9 h 19"/>
                <a:gd name="T22" fmla="*/ 74 w 75"/>
                <a:gd name="T23" fmla="*/ 1 h 19"/>
                <a:gd name="T24" fmla="*/ 74 w 75"/>
                <a:gd name="T25" fmla="*/ 0 h 19"/>
                <a:gd name="T26" fmla="*/ 74 w 75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19">
                  <a:moveTo>
                    <a:pt x="74" y="0"/>
                  </a:moveTo>
                  <a:cubicBezTo>
                    <a:pt x="61" y="2"/>
                    <a:pt x="49" y="5"/>
                    <a:pt x="37" y="8"/>
                  </a:cubicBezTo>
                  <a:cubicBezTo>
                    <a:pt x="31" y="10"/>
                    <a:pt x="25" y="11"/>
                    <a:pt x="19" y="13"/>
                  </a:cubicBezTo>
                  <a:cubicBezTo>
                    <a:pt x="16" y="13"/>
                    <a:pt x="13" y="14"/>
                    <a:pt x="10" y="15"/>
                  </a:cubicBezTo>
                  <a:cubicBezTo>
                    <a:pt x="9" y="15"/>
                    <a:pt x="8" y="15"/>
                    <a:pt x="6" y="16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4" y="18"/>
                    <a:pt x="7" y="17"/>
                    <a:pt x="10" y="17"/>
                  </a:cubicBezTo>
                  <a:cubicBezTo>
                    <a:pt x="13" y="16"/>
                    <a:pt x="16" y="15"/>
                    <a:pt x="19" y="14"/>
                  </a:cubicBezTo>
                  <a:cubicBezTo>
                    <a:pt x="25" y="12"/>
                    <a:pt x="32" y="11"/>
                    <a:pt x="38" y="9"/>
                  </a:cubicBezTo>
                  <a:cubicBezTo>
                    <a:pt x="50" y="7"/>
                    <a:pt x="62" y="3"/>
                    <a:pt x="74" y="1"/>
                  </a:cubicBezTo>
                  <a:cubicBezTo>
                    <a:pt x="75" y="1"/>
                    <a:pt x="75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872"/>
            <p:cNvSpPr>
              <a:spLocks/>
            </p:cNvSpPr>
            <p:nvPr/>
          </p:nvSpPr>
          <p:spPr bwMode="auto">
            <a:xfrm rot="844219">
              <a:off x="1849590" y="1767970"/>
              <a:ext cx="272163" cy="192115"/>
            </a:xfrm>
            <a:custGeom>
              <a:avLst/>
              <a:gdLst>
                <a:gd name="T0" fmla="*/ 1 w 10"/>
                <a:gd name="T1" fmla="*/ 2 h 7"/>
                <a:gd name="T2" fmla="*/ 6 w 10"/>
                <a:gd name="T3" fmla="*/ 2 h 7"/>
                <a:gd name="T4" fmla="*/ 6 w 10"/>
                <a:gd name="T5" fmla="*/ 2 h 7"/>
                <a:gd name="T6" fmla="*/ 5 w 10"/>
                <a:gd name="T7" fmla="*/ 3 h 7"/>
                <a:gd name="T8" fmla="*/ 2 w 10"/>
                <a:gd name="T9" fmla="*/ 5 h 7"/>
                <a:gd name="T10" fmla="*/ 2 w 10"/>
                <a:gd name="T11" fmla="*/ 5 h 7"/>
                <a:gd name="T12" fmla="*/ 2 w 10"/>
                <a:gd name="T13" fmla="*/ 6 h 7"/>
                <a:gd name="T14" fmla="*/ 9 w 10"/>
                <a:gd name="T15" fmla="*/ 2 h 7"/>
                <a:gd name="T16" fmla="*/ 9 w 10"/>
                <a:gd name="T17" fmla="*/ 0 h 7"/>
                <a:gd name="T18" fmla="*/ 6 w 10"/>
                <a:gd name="T19" fmla="*/ 0 h 7"/>
                <a:gd name="T20" fmla="*/ 1 w 10"/>
                <a:gd name="T21" fmla="*/ 0 h 7"/>
                <a:gd name="T22" fmla="*/ 1 w 10"/>
                <a:gd name="T23" fmla="*/ 0 h 7"/>
                <a:gd name="T24" fmla="*/ 1 w 10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1" y="2"/>
                  </a:moveTo>
                  <a:cubicBezTo>
                    <a:pt x="3" y="2"/>
                    <a:pt x="4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7"/>
                    <a:pt x="2" y="6"/>
                  </a:cubicBezTo>
                  <a:cubicBezTo>
                    <a:pt x="5" y="6"/>
                    <a:pt x="7" y="3"/>
                    <a:pt x="9" y="2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7" name="Freeform 14"/>
          <p:cNvSpPr>
            <a:spLocks noChangeAspect="1"/>
          </p:cNvSpPr>
          <p:nvPr/>
        </p:nvSpPr>
        <p:spPr bwMode="auto">
          <a:xfrm>
            <a:off x="62000" y="2116546"/>
            <a:ext cx="1007738" cy="765646"/>
          </a:xfrm>
          <a:custGeom>
            <a:avLst/>
            <a:gdLst>
              <a:gd name="T0" fmla="*/ 29 w 103"/>
              <a:gd name="T1" fmla="*/ 22 h 91"/>
              <a:gd name="T2" fmla="*/ 27 w 103"/>
              <a:gd name="T3" fmla="*/ 78 h 91"/>
              <a:gd name="T4" fmla="*/ 76 w 103"/>
              <a:gd name="T5" fmla="*/ 72 h 91"/>
              <a:gd name="T6" fmla="*/ 25 w 103"/>
              <a:gd name="T7" fmla="*/ 25 h 91"/>
              <a:gd name="T8" fmla="*/ 23 w 103"/>
              <a:gd name="T9" fmla="*/ 75 h 91"/>
              <a:gd name="T10" fmla="*/ 71 w 103"/>
              <a:gd name="T11" fmla="*/ 80 h 91"/>
              <a:gd name="T12" fmla="*/ 42 w 103"/>
              <a:gd name="T13" fmla="*/ 17 h 91"/>
              <a:gd name="T14" fmla="*/ 31 w 103"/>
              <a:gd name="T15" fmla="*/ 83 h 91"/>
              <a:gd name="T16" fmla="*/ 85 w 103"/>
              <a:gd name="T17" fmla="*/ 45 h 91"/>
              <a:gd name="T18" fmla="*/ 17 w 103"/>
              <a:gd name="T19" fmla="*/ 32 h 91"/>
              <a:gd name="T20" fmla="*/ 23 w 103"/>
              <a:gd name="T21" fmla="*/ 77 h 91"/>
              <a:gd name="T22" fmla="*/ 76 w 103"/>
              <a:gd name="T23" fmla="*/ 76 h 91"/>
              <a:gd name="T24" fmla="*/ 35 w 103"/>
              <a:gd name="T25" fmla="*/ 21 h 91"/>
              <a:gd name="T26" fmla="*/ 27 w 103"/>
              <a:gd name="T27" fmla="*/ 2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3" h="91">
                <a:moveTo>
                  <a:pt x="29" y="22"/>
                </a:moveTo>
                <a:cubicBezTo>
                  <a:pt x="12" y="36"/>
                  <a:pt x="9" y="63"/>
                  <a:pt x="27" y="78"/>
                </a:cubicBezTo>
                <a:cubicBezTo>
                  <a:pt x="42" y="91"/>
                  <a:pt x="64" y="87"/>
                  <a:pt x="76" y="72"/>
                </a:cubicBezTo>
                <a:cubicBezTo>
                  <a:pt x="100" y="42"/>
                  <a:pt x="52" y="0"/>
                  <a:pt x="25" y="25"/>
                </a:cubicBezTo>
                <a:cubicBezTo>
                  <a:pt x="11" y="39"/>
                  <a:pt x="13" y="60"/>
                  <a:pt x="23" y="75"/>
                </a:cubicBezTo>
                <a:cubicBezTo>
                  <a:pt x="33" y="90"/>
                  <a:pt x="57" y="91"/>
                  <a:pt x="71" y="80"/>
                </a:cubicBezTo>
                <a:cubicBezTo>
                  <a:pt x="101" y="59"/>
                  <a:pt x="76" y="12"/>
                  <a:pt x="42" y="17"/>
                </a:cubicBezTo>
                <a:cubicBezTo>
                  <a:pt x="13" y="22"/>
                  <a:pt x="0" y="72"/>
                  <a:pt x="31" y="83"/>
                </a:cubicBezTo>
                <a:cubicBezTo>
                  <a:pt x="55" y="91"/>
                  <a:pt x="95" y="75"/>
                  <a:pt x="85" y="45"/>
                </a:cubicBezTo>
                <a:cubicBezTo>
                  <a:pt x="75" y="16"/>
                  <a:pt x="33" y="4"/>
                  <a:pt x="17" y="32"/>
                </a:cubicBezTo>
                <a:cubicBezTo>
                  <a:pt x="9" y="45"/>
                  <a:pt x="10" y="67"/>
                  <a:pt x="23" y="77"/>
                </a:cubicBezTo>
                <a:cubicBezTo>
                  <a:pt x="37" y="88"/>
                  <a:pt x="62" y="90"/>
                  <a:pt x="76" y="76"/>
                </a:cubicBezTo>
                <a:cubicBezTo>
                  <a:pt x="103" y="50"/>
                  <a:pt x="67" y="8"/>
                  <a:pt x="35" y="21"/>
                </a:cubicBezTo>
                <a:cubicBezTo>
                  <a:pt x="32" y="22"/>
                  <a:pt x="29" y="24"/>
                  <a:pt x="27" y="26"/>
                </a:cubicBezTo>
              </a:path>
            </a:pathLst>
          </a:custGeom>
          <a:noFill/>
          <a:ln w="23813" cap="rnd">
            <a:solidFill>
              <a:srgbClr val="F7B63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02" name="文本框 101" descr="e7d195523061f1c0deeec63e560781cfd59afb0ea006f2a87ABB68BF51EA6619813959095094C18C62A12F549504892A4AAA8C1554C6663626E05CA27F281A14E6983772AFC3FB97135759321DEA3D704CB8FFD9D2544D20ADDCB4FC824F904E0D83D989474D2C72C21C19999FBBACD7FA81DBC650697183C998B58960BA5FD542E56B4FBC2C958F"/>
          <p:cNvSpPr txBox="1"/>
          <p:nvPr/>
        </p:nvSpPr>
        <p:spPr>
          <a:xfrm>
            <a:off x="118337" y="3023676"/>
            <a:ext cx="1107996" cy="64633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3600" b="1" dirty="0">
                <a:solidFill>
                  <a:srgbClr val="F7B63E"/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Kartika" panose="02020503030404060203" pitchFamily="18" charset="0"/>
              </a:rPr>
              <a:t>電影</a:t>
            </a:r>
            <a:endParaRPr lang="en-US" altLang="zh-CN" sz="3600" b="1" dirty="0">
              <a:solidFill>
                <a:srgbClr val="F7B63E"/>
              </a:solidFill>
              <a:latin typeface="微軟正黑體" panose="020B0604030504040204" pitchFamily="34" charset="-120"/>
              <a:ea typeface="微軟正黑體" panose="020B0604030504040204" pitchFamily="34" charset="-120"/>
              <a:cs typeface="Kartika" panose="02020503030404060203" pitchFamily="18" charset="0"/>
            </a:endParaRPr>
          </a:p>
        </p:txBody>
      </p:sp>
      <p:sp>
        <p:nvSpPr>
          <p:cNvPr id="104" name="文本框 103" descr="e7d195523061f1c0deeec63e560781cfd59afb0ea006f2a87ABB68BF51EA6619813959095094C18C62A12F549504892A4AAA8C1554C6663626E05CA27F281A14E6983772AFC3FB97135759321DEA3D704CB8FFD9D2544D20ADDCB4FC824F904E0D83D989474D2C72C21C19999FBBACD7FA81DBC650697183C998B58960BA5FD542E56B4FBC2C958F"/>
          <p:cNvSpPr txBox="1"/>
          <p:nvPr/>
        </p:nvSpPr>
        <p:spPr>
          <a:xfrm>
            <a:off x="9607635" y="6070815"/>
            <a:ext cx="1107996" cy="64633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3600" b="1" dirty="0">
                <a:solidFill>
                  <a:srgbClr val="76AADB"/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Kartika" panose="02020503030404060203" pitchFamily="18" charset="0"/>
              </a:rPr>
              <a:t>文獻</a:t>
            </a:r>
            <a:endParaRPr lang="en-US" altLang="zh-CN" sz="3600" b="1" dirty="0">
              <a:solidFill>
                <a:srgbClr val="76AADB"/>
              </a:solidFill>
              <a:latin typeface="微軟正黑體" panose="020B0604030504040204" pitchFamily="34" charset="-120"/>
              <a:ea typeface="微軟正黑體" panose="020B0604030504040204" pitchFamily="34" charset="-120"/>
              <a:cs typeface="Kartika" panose="02020503030404060203" pitchFamily="18" charset="0"/>
            </a:endParaRPr>
          </a:p>
        </p:txBody>
      </p:sp>
      <p:sp>
        <p:nvSpPr>
          <p:cNvPr id="105" name="文本框 104" descr="e7d195523061f1c0deeec63e560781cfd59afb0ea006f2a87ABB68BF51EA6619813959095094C18C62A12F549504892A4AAA8C1554C6663626E05CA27F281A14E6983772AFC3FB97135759321DEA3D704CB8FFD9D2544D20ADDCB4FC824F904E0D83D989474D2C72C21C19999FBBACD7FA81DBC650697183C998B58960BA5FD542E56B4FBC2C958F"/>
          <p:cNvSpPr txBox="1"/>
          <p:nvPr/>
        </p:nvSpPr>
        <p:spPr>
          <a:xfrm>
            <a:off x="444038" y="5737488"/>
            <a:ext cx="2031325" cy="64633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3600" b="1" dirty="0">
                <a:solidFill>
                  <a:srgbClr val="FF3E3E"/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Kartika" panose="02020503030404060203" pitchFamily="18" charset="0"/>
              </a:rPr>
              <a:t>海龜影片</a:t>
            </a:r>
            <a:endParaRPr lang="en-US" altLang="zh-CN" sz="3600" b="1" dirty="0">
              <a:solidFill>
                <a:srgbClr val="FF3E3E"/>
              </a:solidFill>
              <a:latin typeface="微軟正黑體" panose="020B0604030504040204" pitchFamily="34" charset="-120"/>
              <a:ea typeface="微軟正黑體" panose="020B0604030504040204" pitchFamily="34" charset="-120"/>
              <a:cs typeface="Kartika" panose="02020503030404060203" pitchFamily="18" charset="0"/>
            </a:endParaRPr>
          </a:p>
        </p:txBody>
      </p:sp>
      <p:sp>
        <p:nvSpPr>
          <p:cNvPr id="106" name="文本框 105" descr="e7d195523061f1c0deeec63e560781cfd59afb0ea006f2a87ABB68BF51EA6619813959095094C18C62A12F549504892A4AAA8C1554C6663626E05CA27F281A14E6983772AFC3FB97135759321DEA3D704CB8FFD9D2544D20ADDCB4FC824F904E0D83D989474D2C72C21C19999FBBACD7FA81DBC650697183C998B58960BA5FD542E56B4FBC2C958F"/>
          <p:cNvSpPr txBox="1"/>
          <p:nvPr/>
        </p:nvSpPr>
        <p:spPr>
          <a:xfrm>
            <a:off x="5790416" y="6282997"/>
            <a:ext cx="1107996" cy="64633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3600" b="1" dirty="0">
                <a:solidFill>
                  <a:srgbClr val="002060"/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Kartika" panose="02020503030404060203" pitchFamily="18" charset="0"/>
              </a:rPr>
              <a:t>報導</a:t>
            </a:r>
            <a:endParaRPr lang="en-US" altLang="zh-CN" sz="3600" b="1" dirty="0">
              <a:solidFill>
                <a:srgbClr val="002060"/>
              </a:solidFill>
              <a:latin typeface="微軟正黑體" panose="020B0604030504040204" pitchFamily="34" charset="-120"/>
              <a:ea typeface="微軟正黑體" panose="020B0604030504040204" pitchFamily="34" charset="-120"/>
              <a:cs typeface="Kartika" panose="02020503030404060203" pitchFamily="18" charset="0"/>
            </a:endParaRPr>
          </a:p>
        </p:txBody>
      </p:sp>
      <p:grpSp>
        <p:nvGrpSpPr>
          <p:cNvPr id="107" name="组合 106"/>
          <p:cNvGrpSpPr/>
          <p:nvPr/>
        </p:nvGrpSpPr>
        <p:grpSpPr>
          <a:xfrm>
            <a:off x="5009916" y="1301536"/>
            <a:ext cx="2293380" cy="2027371"/>
            <a:chOff x="5009916" y="1568236"/>
            <a:chExt cx="2293380" cy="2027371"/>
          </a:xfrm>
        </p:grpSpPr>
        <p:sp>
          <p:nvSpPr>
            <p:cNvPr id="108" name="Freeform 14"/>
            <p:cNvSpPr>
              <a:spLocks/>
            </p:cNvSpPr>
            <p:nvPr/>
          </p:nvSpPr>
          <p:spPr bwMode="auto">
            <a:xfrm>
              <a:off x="5009916" y="1568236"/>
              <a:ext cx="2293380" cy="2027371"/>
            </a:xfrm>
            <a:custGeom>
              <a:avLst/>
              <a:gdLst>
                <a:gd name="T0" fmla="*/ 29 w 103"/>
                <a:gd name="T1" fmla="*/ 22 h 91"/>
                <a:gd name="T2" fmla="*/ 27 w 103"/>
                <a:gd name="T3" fmla="*/ 78 h 91"/>
                <a:gd name="T4" fmla="*/ 76 w 103"/>
                <a:gd name="T5" fmla="*/ 72 h 91"/>
                <a:gd name="T6" fmla="*/ 25 w 103"/>
                <a:gd name="T7" fmla="*/ 25 h 91"/>
                <a:gd name="T8" fmla="*/ 23 w 103"/>
                <a:gd name="T9" fmla="*/ 75 h 91"/>
                <a:gd name="T10" fmla="*/ 71 w 103"/>
                <a:gd name="T11" fmla="*/ 80 h 91"/>
                <a:gd name="T12" fmla="*/ 42 w 103"/>
                <a:gd name="T13" fmla="*/ 17 h 91"/>
                <a:gd name="T14" fmla="*/ 31 w 103"/>
                <a:gd name="T15" fmla="*/ 83 h 91"/>
                <a:gd name="T16" fmla="*/ 85 w 103"/>
                <a:gd name="T17" fmla="*/ 45 h 91"/>
                <a:gd name="T18" fmla="*/ 17 w 103"/>
                <a:gd name="T19" fmla="*/ 32 h 91"/>
                <a:gd name="T20" fmla="*/ 23 w 103"/>
                <a:gd name="T21" fmla="*/ 77 h 91"/>
                <a:gd name="T22" fmla="*/ 76 w 103"/>
                <a:gd name="T23" fmla="*/ 76 h 91"/>
                <a:gd name="T24" fmla="*/ 35 w 103"/>
                <a:gd name="T25" fmla="*/ 21 h 91"/>
                <a:gd name="T26" fmla="*/ 27 w 103"/>
                <a:gd name="T27" fmla="*/ 2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91">
                  <a:moveTo>
                    <a:pt x="29" y="22"/>
                  </a:moveTo>
                  <a:cubicBezTo>
                    <a:pt x="12" y="36"/>
                    <a:pt x="9" y="63"/>
                    <a:pt x="27" y="78"/>
                  </a:cubicBezTo>
                  <a:cubicBezTo>
                    <a:pt x="42" y="91"/>
                    <a:pt x="64" y="87"/>
                    <a:pt x="76" y="72"/>
                  </a:cubicBezTo>
                  <a:cubicBezTo>
                    <a:pt x="100" y="42"/>
                    <a:pt x="52" y="0"/>
                    <a:pt x="25" y="25"/>
                  </a:cubicBezTo>
                  <a:cubicBezTo>
                    <a:pt x="11" y="39"/>
                    <a:pt x="13" y="60"/>
                    <a:pt x="23" y="75"/>
                  </a:cubicBezTo>
                  <a:cubicBezTo>
                    <a:pt x="33" y="90"/>
                    <a:pt x="57" y="91"/>
                    <a:pt x="71" y="80"/>
                  </a:cubicBezTo>
                  <a:cubicBezTo>
                    <a:pt x="101" y="59"/>
                    <a:pt x="76" y="12"/>
                    <a:pt x="42" y="17"/>
                  </a:cubicBezTo>
                  <a:cubicBezTo>
                    <a:pt x="13" y="22"/>
                    <a:pt x="0" y="72"/>
                    <a:pt x="31" y="83"/>
                  </a:cubicBezTo>
                  <a:cubicBezTo>
                    <a:pt x="55" y="91"/>
                    <a:pt x="95" y="75"/>
                    <a:pt x="85" y="45"/>
                  </a:cubicBezTo>
                  <a:cubicBezTo>
                    <a:pt x="75" y="16"/>
                    <a:pt x="33" y="4"/>
                    <a:pt x="17" y="32"/>
                  </a:cubicBezTo>
                  <a:cubicBezTo>
                    <a:pt x="9" y="45"/>
                    <a:pt x="10" y="67"/>
                    <a:pt x="23" y="77"/>
                  </a:cubicBezTo>
                  <a:cubicBezTo>
                    <a:pt x="37" y="88"/>
                    <a:pt x="62" y="90"/>
                    <a:pt x="76" y="76"/>
                  </a:cubicBezTo>
                  <a:cubicBezTo>
                    <a:pt x="103" y="50"/>
                    <a:pt x="67" y="8"/>
                    <a:pt x="35" y="21"/>
                  </a:cubicBezTo>
                  <a:cubicBezTo>
                    <a:pt x="32" y="22"/>
                    <a:pt x="29" y="24"/>
                    <a:pt x="27" y="26"/>
                  </a:cubicBezTo>
                </a:path>
              </a:pathLst>
            </a:custGeom>
            <a:noFill/>
            <a:ln w="23813" cap="rnd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7030A0"/>
                </a:solidFill>
              </a:endParaRPr>
            </a:p>
          </p:txBody>
        </p:sp>
        <p:sp>
          <p:nvSpPr>
            <p:cNvPr id="109" name="文本框 108" descr="e7d195523061f1c0deeec63e560781cfd59afb0ea006f2a87ABB68BF51EA6619813959095094C18C62A12F549504892A4AAA8C1554C6663626E05CA27F281A14E6983772AFC3FB97135759321DEA3D704CB8FFD9D2544D20ADDCB4FC824F904E0D83D989474D2C72C21C19999FBBACD7FA81DBC650697183C998B58960BA5FD542E56B4FBC2C958F"/>
            <p:cNvSpPr txBox="1"/>
            <p:nvPr/>
          </p:nvSpPr>
          <p:spPr>
            <a:xfrm>
              <a:off x="5468245" y="2339046"/>
              <a:ext cx="1210588" cy="707886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zh-TW" altLang="en-US" sz="4000" b="1" dirty="0">
                  <a:solidFill>
                    <a:srgbClr val="7030A0"/>
                  </a:solidFill>
                  <a:latin typeface="幼圆" panose="02010509060101010101" pitchFamily="49" charset="-122"/>
                  <a:ea typeface="幼圆" panose="02010509060101010101" pitchFamily="49" charset="-122"/>
                  <a:cs typeface="Kartika" panose="02020503030404060203" pitchFamily="18" charset="0"/>
                </a:rPr>
                <a:t>動機</a:t>
              </a:r>
              <a:endParaRPr lang="en-US" altLang="zh-CN" sz="4000" b="1" dirty="0">
                <a:solidFill>
                  <a:srgbClr val="7030A0"/>
                </a:solidFill>
                <a:latin typeface="幼圆" panose="02010509060101010101" pitchFamily="49" charset="-122"/>
                <a:ea typeface="幼圆" panose="02010509060101010101" pitchFamily="49" charset="-122"/>
                <a:cs typeface="Kartika" panose="02020503030404060203" pitchFamily="18" charset="0"/>
              </a:endParaRPr>
            </a:p>
          </p:txBody>
        </p:sp>
      </p:grpSp>
      <p:pic>
        <p:nvPicPr>
          <p:cNvPr id="110" name="圖片 109">
            <a:extLst>
              <a:ext uri="{FF2B5EF4-FFF2-40B4-BE49-F238E27FC236}">
                <a16:creationId xmlns:a16="http://schemas.microsoft.com/office/drawing/2014/main" id="{E0E65C89-9B1E-4D74-BC54-100C77C81E1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6577" y="3895642"/>
            <a:ext cx="3393652" cy="1866816"/>
          </a:xfrm>
          <a:prstGeom prst="rect">
            <a:avLst/>
          </a:prstGeom>
        </p:spPr>
      </p:pic>
      <p:pic>
        <p:nvPicPr>
          <p:cNvPr id="111" name="圖片 110">
            <a:extLst>
              <a:ext uri="{FF2B5EF4-FFF2-40B4-BE49-F238E27FC236}">
                <a16:creationId xmlns:a16="http://schemas.microsoft.com/office/drawing/2014/main" id="{DF6325A8-F7AC-4F33-A989-20572C1F88E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2760" y="1319397"/>
            <a:ext cx="2779546" cy="233667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64103076-D23E-4DD4-80F0-46627CCD90AF}"/>
              </a:ext>
            </a:extLst>
          </p:cNvPr>
          <p:cNvSpPr/>
          <p:nvPr/>
        </p:nvSpPr>
        <p:spPr>
          <a:xfrm>
            <a:off x="319742" y="2285635"/>
            <a:ext cx="40588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800" b="1" dirty="0">
                <a:solidFill>
                  <a:srgbClr val="F7B63E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</a:t>
            </a:r>
            <a:endParaRPr lang="zh-CN" altLang="en-US" sz="2800" b="1" dirty="0">
              <a:solidFill>
                <a:srgbClr val="F7B63E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pSp>
        <p:nvGrpSpPr>
          <p:cNvPr id="3" name="群組 2">
            <a:extLst>
              <a:ext uri="{FF2B5EF4-FFF2-40B4-BE49-F238E27FC236}">
                <a16:creationId xmlns:a16="http://schemas.microsoft.com/office/drawing/2014/main" id="{4F8C3202-BF23-419E-9B55-6F7586C7692B}"/>
              </a:ext>
            </a:extLst>
          </p:cNvPr>
          <p:cNvGrpSpPr/>
          <p:nvPr/>
        </p:nvGrpSpPr>
        <p:grpSpPr>
          <a:xfrm>
            <a:off x="348529" y="4741896"/>
            <a:ext cx="1023230" cy="892550"/>
            <a:chOff x="19902" y="4741896"/>
            <a:chExt cx="1023230" cy="892550"/>
          </a:xfrm>
        </p:grpSpPr>
        <p:sp>
          <p:nvSpPr>
            <p:cNvPr id="82" name="Freeform 14"/>
            <p:cNvSpPr>
              <a:spLocks noChangeAspect="1"/>
            </p:cNvSpPr>
            <p:nvPr/>
          </p:nvSpPr>
          <p:spPr bwMode="auto">
            <a:xfrm>
              <a:off x="19902" y="4741896"/>
              <a:ext cx="1023230" cy="892550"/>
            </a:xfrm>
            <a:custGeom>
              <a:avLst/>
              <a:gdLst>
                <a:gd name="T0" fmla="*/ 29 w 103"/>
                <a:gd name="T1" fmla="*/ 22 h 91"/>
                <a:gd name="T2" fmla="*/ 27 w 103"/>
                <a:gd name="T3" fmla="*/ 78 h 91"/>
                <a:gd name="T4" fmla="*/ 76 w 103"/>
                <a:gd name="T5" fmla="*/ 72 h 91"/>
                <a:gd name="T6" fmla="*/ 25 w 103"/>
                <a:gd name="T7" fmla="*/ 25 h 91"/>
                <a:gd name="T8" fmla="*/ 23 w 103"/>
                <a:gd name="T9" fmla="*/ 75 h 91"/>
                <a:gd name="T10" fmla="*/ 71 w 103"/>
                <a:gd name="T11" fmla="*/ 80 h 91"/>
                <a:gd name="T12" fmla="*/ 42 w 103"/>
                <a:gd name="T13" fmla="*/ 17 h 91"/>
                <a:gd name="T14" fmla="*/ 31 w 103"/>
                <a:gd name="T15" fmla="*/ 83 h 91"/>
                <a:gd name="T16" fmla="*/ 85 w 103"/>
                <a:gd name="T17" fmla="*/ 45 h 91"/>
                <a:gd name="T18" fmla="*/ 17 w 103"/>
                <a:gd name="T19" fmla="*/ 32 h 91"/>
                <a:gd name="T20" fmla="*/ 23 w 103"/>
                <a:gd name="T21" fmla="*/ 77 h 91"/>
                <a:gd name="T22" fmla="*/ 76 w 103"/>
                <a:gd name="T23" fmla="*/ 76 h 91"/>
                <a:gd name="T24" fmla="*/ 35 w 103"/>
                <a:gd name="T25" fmla="*/ 21 h 91"/>
                <a:gd name="T26" fmla="*/ 27 w 103"/>
                <a:gd name="T27" fmla="*/ 2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91">
                  <a:moveTo>
                    <a:pt x="29" y="22"/>
                  </a:moveTo>
                  <a:cubicBezTo>
                    <a:pt x="12" y="36"/>
                    <a:pt x="9" y="63"/>
                    <a:pt x="27" y="78"/>
                  </a:cubicBezTo>
                  <a:cubicBezTo>
                    <a:pt x="42" y="91"/>
                    <a:pt x="64" y="87"/>
                    <a:pt x="76" y="72"/>
                  </a:cubicBezTo>
                  <a:cubicBezTo>
                    <a:pt x="100" y="42"/>
                    <a:pt x="52" y="0"/>
                    <a:pt x="25" y="25"/>
                  </a:cubicBezTo>
                  <a:cubicBezTo>
                    <a:pt x="11" y="39"/>
                    <a:pt x="13" y="60"/>
                    <a:pt x="23" y="75"/>
                  </a:cubicBezTo>
                  <a:cubicBezTo>
                    <a:pt x="33" y="90"/>
                    <a:pt x="57" y="91"/>
                    <a:pt x="71" y="80"/>
                  </a:cubicBezTo>
                  <a:cubicBezTo>
                    <a:pt x="101" y="59"/>
                    <a:pt x="76" y="12"/>
                    <a:pt x="42" y="17"/>
                  </a:cubicBezTo>
                  <a:cubicBezTo>
                    <a:pt x="13" y="22"/>
                    <a:pt x="0" y="72"/>
                    <a:pt x="31" y="83"/>
                  </a:cubicBezTo>
                  <a:cubicBezTo>
                    <a:pt x="55" y="91"/>
                    <a:pt x="95" y="75"/>
                    <a:pt x="85" y="45"/>
                  </a:cubicBezTo>
                  <a:cubicBezTo>
                    <a:pt x="75" y="16"/>
                    <a:pt x="33" y="4"/>
                    <a:pt x="17" y="32"/>
                  </a:cubicBezTo>
                  <a:cubicBezTo>
                    <a:pt x="9" y="45"/>
                    <a:pt x="10" y="67"/>
                    <a:pt x="23" y="77"/>
                  </a:cubicBezTo>
                  <a:cubicBezTo>
                    <a:pt x="37" y="88"/>
                    <a:pt x="62" y="90"/>
                    <a:pt x="76" y="76"/>
                  </a:cubicBezTo>
                  <a:cubicBezTo>
                    <a:pt x="103" y="50"/>
                    <a:pt x="67" y="8"/>
                    <a:pt x="35" y="21"/>
                  </a:cubicBezTo>
                  <a:cubicBezTo>
                    <a:pt x="32" y="22"/>
                    <a:pt x="29" y="24"/>
                    <a:pt x="27" y="26"/>
                  </a:cubicBezTo>
                </a:path>
              </a:pathLst>
            </a:custGeom>
            <a:noFill/>
            <a:ln w="23813" cap="rnd">
              <a:solidFill>
                <a:srgbClr val="FF3E3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矩形 111">
              <a:extLst>
                <a:ext uri="{FF2B5EF4-FFF2-40B4-BE49-F238E27FC236}">
                  <a16:creationId xmlns:a16="http://schemas.microsoft.com/office/drawing/2014/main" id="{E795ABF5-CE90-40C7-AF90-6770A307472F}"/>
                </a:ext>
              </a:extLst>
            </p:cNvPr>
            <p:cNvSpPr/>
            <p:nvPr/>
          </p:nvSpPr>
          <p:spPr>
            <a:xfrm>
              <a:off x="302140" y="4983058"/>
              <a:ext cx="405880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800" b="1" dirty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2</a:t>
              </a:r>
              <a:endParaRPr lang="zh-CN" altLang="en-US" sz="28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grpSp>
        <p:nvGrpSpPr>
          <p:cNvPr id="4" name="群組 3">
            <a:extLst>
              <a:ext uri="{FF2B5EF4-FFF2-40B4-BE49-F238E27FC236}">
                <a16:creationId xmlns:a16="http://schemas.microsoft.com/office/drawing/2014/main" id="{FA42351B-D9A5-46C0-B97B-21D66D127AB9}"/>
              </a:ext>
            </a:extLst>
          </p:cNvPr>
          <p:cNvGrpSpPr/>
          <p:nvPr/>
        </p:nvGrpSpPr>
        <p:grpSpPr>
          <a:xfrm>
            <a:off x="4692358" y="5981718"/>
            <a:ext cx="991257" cy="876282"/>
            <a:chOff x="4634057" y="5939829"/>
            <a:chExt cx="991257" cy="876282"/>
          </a:xfrm>
        </p:grpSpPr>
        <p:sp>
          <p:nvSpPr>
            <p:cNvPr id="95" name="Freeform 14"/>
            <p:cNvSpPr>
              <a:spLocks noChangeAspect="1"/>
            </p:cNvSpPr>
            <p:nvPr/>
          </p:nvSpPr>
          <p:spPr bwMode="auto">
            <a:xfrm>
              <a:off x="4634057" y="5939829"/>
              <a:ext cx="991257" cy="876282"/>
            </a:xfrm>
            <a:custGeom>
              <a:avLst/>
              <a:gdLst>
                <a:gd name="T0" fmla="*/ 29 w 103"/>
                <a:gd name="T1" fmla="*/ 22 h 91"/>
                <a:gd name="T2" fmla="*/ 27 w 103"/>
                <a:gd name="T3" fmla="*/ 78 h 91"/>
                <a:gd name="T4" fmla="*/ 76 w 103"/>
                <a:gd name="T5" fmla="*/ 72 h 91"/>
                <a:gd name="T6" fmla="*/ 25 w 103"/>
                <a:gd name="T7" fmla="*/ 25 h 91"/>
                <a:gd name="T8" fmla="*/ 23 w 103"/>
                <a:gd name="T9" fmla="*/ 75 h 91"/>
                <a:gd name="T10" fmla="*/ 71 w 103"/>
                <a:gd name="T11" fmla="*/ 80 h 91"/>
                <a:gd name="T12" fmla="*/ 42 w 103"/>
                <a:gd name="T13" fmla="*/ 17 h 91"/>
                <a:gd name="T14" fmla="*/ 31 w 103"/>
                <a:gd name="T15" fmla="*/ 83 h 91"/>
                <a:gd name="T16" fmla="*/ 85 w 103"/>
                <a:gd name="T17" fmla="*/ 45 h 91"/>
                <a:gd name="T18" fmla="*/ 17 w 103"/>
                <a:gd name="T19" fmla="*/ 32 h 91"/>
                <a:gd name="T20" fmla="*/ 23 w 103"/>
                <a:gd name="T21" fmla="*/ 77 h 91"/>
                <a:gd name="T22" fmla="*/ 76 w 103"/>
                <a:gd name="T23" fmla="*/ 76 h 91"/>
                <a:gd name="T24" fmla="*/ 35 w 103"/>
                <a:gd name="T25" fmla="*/ 21 h 91"/>
                <a:gd name="T26" fmla="*/ 27 w 103"/>
                <a:gd name="T27" fmla="*/ 2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91">
                  <a:moveTo>
                    <a:pt x="29" y="22"/>
                  </a:moveTo>
                  <a:cubicBezTo>
                    <a:pt x="12" y="36"/>
                    <a:pt x="9" y="63"/>
                    <a:pt x="27" y="78"/>
                  </a:cubicBezTo>
                  <a:cubicBezTo>
                    <a:pt x="42" y="91"/>
                    <a:pt x="64" y="87"/>
                    <a:pt x="76" y="72"/>
                  </a:cubicBezTo>
                  <a:cubicBezTo>
                    <a:pt x="100" y="42"/>
                    <a:pt x="52" y="0"/>
                    <a:pt x="25" y="25"/>
                  </a:cubicBezTo>
                  <a:cubicBezTo>
                    <a:pt x="11" y="39"/>
                    <a:pt x="13" y="60"/>
                    <a:pt x="23" y="75"/>
                  </a:cubicBezTo>
                  <a:cubicBezTo>
                    <a:pt x="33" y="90"/>
                    <a:pt x="57" y="91"/>
                    <a:pt x="71" y="80"/>
                  </a:cubicBezTo>
                  <a:cubicBezTo>
                    <a:pt x="101" y="59"/>
                    <a:pt x="76" y="12"/>
                    <a:pt x="42" y="17"/>
                  </a:cubicBezTo>
                  <a:cubicBezTo>
                    <a:pt x="13" y="22"/>
                    <a:pt x="0" y="72"/>
                    <a:pt x="31" y="83"/>
                  </a:cubicBezTo>
                  <a:cubicBezTo>
                    <a:pt x="55" y="91"/>
                    <a:pt x="95" y="75"/>
                    <a:pt x="85" y="45"/>
                  </a:cubicBezTo>
                  <a:cubicBezTo>
                    <a:pt x="75" y="16"/>
                    <a:pt x="33" y="4"/>
                    <a:pt x="17" y="32"/>
                  </a:cubicBezTo>
                  <a:cubicBezTo>
                    <a:pt x="9" y="45"/>
                    <a:pt x="10" y="67"/>
                    <a:pt x="23" y="77"/>
                  </a:cubicBezTo>
                  <a:cubicBezTo>
                    <a:pt x="37" y="88"/>
                    <a:pt x="62" y="90"/>
                    <a:pt x="76" y="76"/>
                  </a:cubicBezTo>
                  <a:cubicBezTo>
                    <a:pt x="103" y="50"/>
                    <a:pt x="67" y="8"/>
                    <a:pt x="35" y="21"/>
                  </a:cubicBezTo>
                  <a:cubicBezTo>
                    <a:pt x="32" y="22"/>
                    <a:pt x="29" y="24"/>
                    <a:pt x="27" y="26"/>
                  </a:cubicBezTo>
                </a:path>
              </a:pathLst>
            </a:custGeom>
            <a:noFill/>
            <a:ln w="23813" cap="rnd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矩形 112">
              <a:extLst>
                <a:ext uri="{FF2B5EF4-FFF2-40B4-BE49-F238E27FC236}">
                  <a16:creationId xmlns:a16="http://schemas.microsoft.com/office/drawing/2014/main" id="{0E5ECF1D-7454-4331-B674-FDE5C514343E}"/>
                </a:ext>
              </a:extLst>
            </p:cNvPr>
            <p:cNvSpPr/>
            <p:nvPr/>
          </p:nvSpPr>
          <p:spPr>
            <a:xfrm>
              <a:off x="4920667" y="6146214"/>
              <a:ext cx="405880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800" b="1" dirty="0">
                  <a:solidFill>
                    <a:srgbClr val="00206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3</a:t>
              </a:r>
              <a:endParaRPr lang="zh-CN" altLang="en-US" sz="2800" b="1" dirty="0">
                <a:solidFill>
                  <a:srgbClr val="00206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grpSp>
        <p:nvGrpSpPr>
          <p:cNvPr id="5" name="群組 4">
            <a:extLst>
              <a:ext uri="{FF2B5EF4-FFF2-40B4-BE49-F238E27FC236}">
                <a16:creationId xmlns:a16="http://schemas.microsoft.com/office/drawing/2014/main" id="{142868EC-99A1-47C9-8A1E-6077CD41390A}"/>
              </a:ext>
            </a:extLst>
          </p:cNvPr>
          <p:cNvGrpSpPr/>
          <p:nvPr/>
        </p:nvGrpSpPr>
        <p:grpSpPr>
          <a:xfrm>
            <a:off x="8392838" y="5818097"/>
            <a:ext cx="1158508" cy="929799"/>
            <a:chOff x="8584668" y="5634446"/>
            <a:chExt cx="1158508" cy="929799"/>
          </a:xfrm>
        </p:grpSpPr>
        <p:sp>
          <p:nvSpPr>
            <p:cNvPr id="92" name="Freeform 14"/>
            <p:cNvSpPr>
              <a:spLocks noChangeAspect="1"/>
            </p:cNvSpPr>
            <p:nvPr/>
          </p:nvSpPr>
          <p:spPr bwMode="auto">
            <a:xfrm>
              <a:off x="8584668" y="5634446"/>
              <a:ext cx="1158508" cy="929799"/>
            </a:xfrm>
            <a:custGeom>
              <a:avLst/>
              <a:gdLst>
                <a:gd name="T0" fmla="*/ 29 w 103"/>
                <a:gd name="T1" fmla="*/ 22 h 91"/>
                <a:gd name="T2" fmla="*/ 27 w 103"/>
                <a:gd name="T3" fmla="*/ 78 h 91"/>
                <a:gd name="T4" fmla="*/ 76 w 103"/>
                <a:gd name="T5" fmla="*/ 72 h 91"/>
                <a:gd name="T6" fmla="*/ 25 w 103"/>
                <a:gd name="T7" fmla="*/ 25 h 91"/>
                <a:gd name="T8" fmla="*/ 23 w 103"/>
                <a:gd name="T9" fmla="*/ 75 h 91"/>
                <a:gd name="T10" fmla="*/ 71 w 103"/>
                <a:gd name="T11" fmla="*/ 80 h 91"/>
                <a:gd name="T12" fmla="*/ 42 w 103"/>
                <a:gd name="T13" fmla="*/ 17 h 91"/>
                <a:gd name="T14" fmla="*/ 31 w 103"/>
                <a:gd name="T15" fmla="*/ 83 h 91"/>
                <a:gd name="T16" fmla="*/ 85 w 103"/>
                <a:gd name="T17" fmla="*/ 45 h 91"/>
                <a:gd name="T18" fmla="*/ 17 w 103"/>
                <a:gd name="T19" fmla="*/ 32 h 91"/>
                <a:gd name="T20" fmla="*/ 23 w 103"/>
                <a:gd name="T21" fmla="*/ 77 h 91"/>
                <a:gd name="T22" fmla="*/ 76 w 103"/>
                <a:gd name="T23" fmla="*/ 76 h 91"/>
                <a:gd name="T24" fmla="*/ 35 w 103"/>
                <a:gd name="T25" fmla="*/ 21 h 91"/>
                <a:gd name="T26" fmla="*/ 27 w 103"/>
                <a:gd name="T27" fmla="*/ 2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91">
                  <a:moveTo>
                    <a:pt x="29" y="22"/>
                  </a:moveTo>
                  <a:cubicBezTo>
                    <a:pt x="12" y="36"/>
                    <a:pt x="9" y="63"/>
                    <a:pt x="27" y="78"/>
                  </a:cubicBezTo>
                  <a:cubicBezTo>
                    <a:pt x="42" y="91"/>
                    <a:pt x="64" y="87"/>
                    <a:pt x="76" y="72"/>
                  </a:cubicBezTo>
                  <a:cubicBezTo>
                    <a:pt x="100" y="42"/>
                    <a:pt x="52" y="0"/>
                    <a:pt x="25" y="25"/>
                  </a:cubicBezTo>
                  <a:cubicBezTo>
                    <a:pt x="11" y="39"/>
                    <a:pt x="13" y="60"/>
                    <a:pt x="23" y="75"/>
                  </a:cubicBezTo>
                  <a:cubicBezTo>
                    <a:pt x="33" y="90"/>
                    <a:pt x="57" y="91"/>
                    <a:pt x="71" y="80"/>
                  </a:cubicBezTo>
                  <a:cubicBezTo>
                    <a:pt x="101" y="59"/>
                    <a:pt x="76" y="12"/>
                    <a:pt x="42" y="17"/>
                  </a:cubicBezTo>
                  <a:cubicBezTo>
                    <a:pt x="13" y="22"/>
                    <a:pt x="0" y="72"/>
                    <a:pt x="31" y="83"/>
                  </a:cubicBezTo>
                  <a:cubicBezTo>
                    <a:pt x="55" y="91"/>
                    <a:pt x="95" y="75"/>
                    <a:pt x="85" y="45"/>
                  </a:cubicBezTo>
                  <a:cubicBezTo>
                    <a:pt x="75" y="16"/>
                    <a:pt x="33" y="4"/>
                    <a:pt x="17" y="32"/>
                  </a:cubicBezTo>
                  <a:cubicBezTo>
                    <a:pt x="9" y="45"/>
                    <a:pt x="10" y="67"/>
                    <a:pt x="23" y="77"/>
                  </a:cubicBezTo>
                  <a:cubicBezTo>
                    <a:pt x="37" y="88"/>
                    <a:pt x="62" y="90"/>
                    <a:pt x="76" y="76"/>
                  </a:cubicBezTo>
                  <a:cubicBezTo>
                    <a:pt x="103" y="50"/>
                    <a:pt x="67" y="8"/>
                    <a:pt x="35" y="21"/>
                  </a:cubicBezTo>
                  <a:cubicBezTo>
                    <a:pt x="32" y="22"/>
                    <a:pt x="29" y="24"/>
                    <a:pt x="27" y="26"/>
                  </a:cubicBezTo>
                </a:path>
              </a:pathLst>
            </a:custGeom>
            <a:noFill/>
            <a:ln w="23813" cap="rnd">
              <a:solidFill>
                <a:srgbClr val="76AAD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矩形 113">
              <a:extLst>
                <a:ext uri="{FF2B5EF4-FFF2-40B4-BE49-F238E27FC236}">
                  <a16:creationId xmlns:a16="http://schemas.microsoft.com/office/drawing/2014/main" id="{325D47B8-570F-43F4-B926-057E611BF894}"/>
                </a:ext>
              </a:extLst>
            </p:cNvPr>
            <p:cNvSpPr/>
            <p:nvPr/>
          </p:nvSpPr>
          <p:spPr>
            <a:xfrm>
              <a:off x="8953682" y="5939829"/>
              <a:ext cx="397866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800" b="1" dirty="0">
                  <a:solidFill>
                    <a:srgbClr val="00206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4</a:t>
              </a:r>
              <a:endParaRPr lang="zh-CN" altLang="en-US" sz="2800" b="1" dirty="0">
                <a:solidFill>
                  <a:srgbClr val="00206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grpSp>
        <p:nvGrpSpPr>
          <p:cNvPr id="6" name="群組 5">
            <a:extLst>
              <a:ext uri="{FF2B5EF4-FFF2-40B4-BE49-F238E27FC236}">
                <a16:creationId xmlns:a16="http://schemas.microsoft.com/office/drawing/2014/main" id="{B2249B3A-9881-4C19-A475-B4882819AE44}"/>
              </a:ext>
            </a:extLst>
          </p:cNvPr>
          <p:cNvGrpSpPr/>
          <p:nvPr/>
        </p:nvGrpSpPr>
        <p:grpSpPr>
          <a:xfrm>
            <a:off x="8031135" y="1748980"/>
            <a:ext cx="1051796" cy="929799"/>
            <a:chOff x="7965572" y="1849619"/>
            <a:chExt cx="1051796" cy="929799"/>
          </a:xfrm>
        </p:grpSpPr>
        <p:sp>
          <p:nvSpPr>
            <p:cNvPr id="100" name="Freeform 14"/>
            <p:cNvSpPr>
              <a:spLocks noChangeAspect="1"/>
            </p:cNvSpPr>
            <p:nvPr/>
          </p:nvSpPr>
          <p:spPr bwMode="auto">
            <a:xfrm>
              <a:off x="7965572" y="1849619"/>
              <a:ext cx="1051796" cy="929799"/>
            </a:xfrm>
            <a:custGeom>
              <a:avLst/>
              <a:gdLst>
                <a:gd name="T0" fmla="*/ 29 w 103"/>
                <a:gd name="T1" fmla="*/ 22 h 91"/>
                <a:gd name="T2" fmla="*/ 27 w 103"/>
                <a:gd name="T3" fmla="*/ 78 h 91"/>
                <a:gd name="T4" fmla="*/ 76 w 103"/>
                <a:gd name="T5" fmla="*/ 72 h 91"/>
                <a:gd name="T6" fmla="*/ 25 w 103"/>
                <a:gd name="T7" fmla="*/ 25 h 91"/>
                <a:gd name="T8" fmla="*/ 23 w 103"/>
                <a:gd name="T9" fmla="*/ 75 h 91"/>
                <a:gd name="T10" fmla="*/ 71 w 103"/>
                <a:gd name="T11" fmla="*/ 80 h 91"/>
                <a:gd name="T12" fmla="*/ 42 w 103"/>
                <a:gd name="T13" fmla="*/ 17 h 91"/>
                <a:gd name="T14" fmla="*/ 31 w 103"/>
                <a:gd name="T15" fmla="*/ 83 h 91"/>
                <a:gd name="T16" fmla="*/ 85 w 103"/>
                <a:gd name="T17" fmla="*/ 45 h 91"/>
                <a:gd name="T18" fmla="*/ 17 w 103"/>
                <a:gd name="T19" fmla="*/ 32 h 91"/>
                <a:gd name="T20" fmla="*/ 23 w 103"/>
                <a:gd name="T21" fmla="*/ 77 h 91"/>
                <a:gd name="T22" fmla="*/ 76 w 103"/>
                <a:gd name="T23" fmla="*/ 76 h 91"/>
                <a:gd name="T24" fmla="*/ 35 w 103"/>
                <a:gd name="T25" fmla="*/ 21 h 91"/>
                <a:gd name="T26" fmla="*/ 27 w 103"/>
                <a:gd name="T27" fmla="*/ 2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91">
                  <a:moveTo>
                    <a:pt x="29" y="22"/>
                  </a:moveTo>
                  <a:cubicBezTo>
                    <a:pt x="12" y="36"/>
                    <a:pt x="9" y="63"/>
                    <a:pt x="27" y="78"/>
                  </a:cubicBezTo>
                  <a:cubicBezTo>
                    <a:pt x="42" y="91"/>
                    <a:pt x="64" y="87"/>
                    <a:pt x="76" y="72"/>
                  </a:cubicBezTo>
                  <a:cubicBezTo>
                    <a:pt x="100" y="42"/>
                    <a:pt x="52" y="0"/>
                    <a:pt x="25" y="25"/>
                  </a:cubicBezTo>
                  <a:cubicBezTo>
                    <a:pt x="11" y="39"/>
                    <a:pt x="13" y="60"/>
                    <a:pt x="23" y="75"/>
                  </a:cubicBezTo>
                  <a:cubicBezTo>
                    <a:pt x="33" y="90"/>
                    <a:pt x="57" y="91"/>
                    <a:pt x="71" y="80"/>
                  </a:cubicBezTo>
                  <a:cubicBezTo>
                    <a:pt x="101" y="59"/>
                    <a:pt x="76" y="12"/>
                    <a:pt x="42" y="17"/>
                  </a:cubicBezTo>
                  <a:cubicBezTo>
                    <a:pt x="13" y="22"/>
                    <a:pt x="0" y="72"/>
                    <a:pt x="31" y="83"/>
                  </a:cubicBezTo>
                  <a:cubicBezTo>
                    <a:pt x="55" y="91"/>
                    <a:pt x="95" y="75"/>
                    <a:pt x="85" y="45"/>
                  </a:cubicBezTo>
                  <a:cubicBezTo>
                    <a:pt x="75" y="16"/>
                    <a:pt x="33" y="4"/>
                    <a:pt x="17" y="32"/>
                  </a:cubicBezTo>
                  <a:cubicBezTo>
                    <a:pt x="9" y="45"/>
                    <a:pt x="10" y="67"/>
                    <a:pt x="23" y="77"/>
                  </a:cubicBezTo>
                  <a:cubicBezTo>
                    <a:pt x="37" y="88"/>
                    <a:pt x="62" y="90"/>
                    <a:pt x="76" y="76"/>
                  </a:cubicBezTo>
                  <a:cubicBezTo>
                    <a:pt x="103" y="50"/>
                    <a:pt x="67" y="8"/>
                    <a:pt x="35" y="21"/>
                  </a:cubicBezTo>
                  <a:cubicBezTo>
                    <a:pt x="32" y="22"/>
                    <a:pt x="29" y="24"/>
                    <a:pt x="27" y="26"/>
                  </a:cubicBezTo>
                </a:path>
              </a:pathLst>
            </a:custGeom>
            <a:noFill/>
            <a:ln w="23813" cap="rnd">
              <a:solidFill>
                <a:srgbClr val="70AD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矩形 114">
              <a:extLst>
                <a:ext uri="{FF2B5EF4-FFF2-40B4-BE49-F238E27FC236}">
                  <a16:creationId xmlns:a16="http://schemas.microsoft.com/office/drawing/2014/main" id="{C0DCE0E7-AB8B-49FB-A2C9-5E971815E974}"/>
                </a:ext>
              </a:extLst>
            </p:cNvPr>
            <p:cNvSpPr/>
            <p:nvPr/>
          </p:nvSpPr>
          <p:spPr>
            <a:xfrm>
              <a:off x="8293813" y="2137921"/>
              <a:ext cx="397866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800" b="1" dirty="0">
                  <a:solidFill>
                    <a:schemeClr val="accent6">
                      <a:lumMod val="75000"/>
                    </a:schemeClr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5</a:t>
              </a:r>
              <a:endParaRPr lang="zh-CN" altLang="en-US" sz="2800" b="1" dirty="0">
                <a:solidFill>
                  <a:schemeClr val="accent6">
                    <a:lumMod val="7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pic>
        <p:nvPicPr>
          <p:cNvPr id="8" name="圖片 7">
            <a:extLst>
              <a:ext uri="{FF2B5EF4-FFF2-40B4-BE49-F238E27FC236}">
                <a16:creationId xmlns:a16="http://schemas.microsoft.com/office/drawing/2014/main" id="{2F48A0CD-530B-448F-BDEB-0C30ECD4C4C5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745271" y="4086573"/>
            <a:ext cx="3135020" cy="1999461"/>
          </a:xfrm>
          <a:prstGeom prst="rect">
            <a:avLst/>
          </a:prstGeom>
        </p:spPr>
      </p:pic>
      <p:sp>
        <p:nvSpPr>
          <p:cNvPr id="116" name="椭圆 31">
            <a:extLst>
              <a:ext uri="{FF2B5EF4-FFF2-40B4-BE49-F238E27FC236}">
                <a16:creationId xmlns:a16="http://schemas.microsoft.com/office/drawing/2014/main" id="{E2187D6C-8C45-48D5-A165-3265EB0EAD0B}"/>
              </a:ext>
            </a:extLst>
          </p:cNvPr>
          <p:cNvSpPr/>
          <p:nvPr/>
        </p:nvSpPr>
        <p:spPr>
          <a:xfrm>
            <a:off x="9191792" y="1531010"/>
            <a:ext cx="2701458" cy="14352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rgbClr val="FF3E3E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TW" altLang="en-US" sz="2800" b="1" dirty="0">
                <a:solidFill>
                  <a:srgbClr val="70AD47"/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Kartika" panose="02020503030404060203" pitchFamily="18" charset="0"/>
              </a:rPr>
              <a:t>我們關心</a:t>
            </a:r>
            <a:endParaRPr lang="en-US" altLang="zh-TW" sz="2800" b="1" dirty="0">
              <a:solidFill>
                <a:srgbClr val="70AD47"/>
              </a:solidFill>
              <a:latin typeface="微軟正黑體" panose="020B0604030504040204" pitchFamily="34" charset="-120"/>
              <a:ea typeface="微軟正黑體" panose="020B0604030504040204" pitchFamily="34" charset="-120"/>
              <a:cs typeface="Kartika" panose="02020503030404060203" pitchFamily="18" charset="0"/>
            </a:endParaRPr>
          </a:p>
          <a:p>
            <a:pPr algn="ctr"/>
            <a:r>
              <a:rPr lang="zh-TW" altLang="en-US" sz="2800" b="1" dirty="0">
                <a:solidFill>
                  <a:srgbClr val="70AD47"/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cs typeface="Kartika" panose="02020503030404060203" pitchFamily="18" charset="0"/>
              </a:rPr>
              <a:t>塑膠吸管的危害</a:t>
            </a:r>
            <a:endParaRPr lang="en-US" altLang="zh-CN" sz="2800" b="1" dirty="0">
              <a:solidFill>
                <a:srgbClr val="70AD47"/>
              </a:solidFill>
              <a:latin typeface="微軟正黑體" panose="020B0604030504040204" pitchFamily="34" charset="-120"/>
              <a:ea typeface="微軟正黑體" panose="020B0604030504040204" pitchFamily="34" charset="-120"/>
              <a:cs typeface="Kartika" panose="02020503030404060203" pitchFamily="18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C5A23257-3D8D-49F8-A8C0-CBDA89D2A218}"/>
              </a:ext>
            </a:extLst>
          </p:cNvPr>
          <p:cNvSpPr/>
          <p:nvPr/>
        </p:nvSpPr>
        <p:spPr>
          <a:xfrm>
            <a:off x="62000" y="6545768"/>
            <a:ext cx="334117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1200" dirty="0"/>
              <a:t>資料來源：https://news.tvbs.com.tw/life/843096</a:t>
            </a:r>
          </a:p>
        </p:txBody>
      </p:sp>
      <p:pic>
        <p:nvPicPr>
          <p:cNvPr id="10" name="圖片 9">
            <a:extLst>
              <a:ext uri="{FF2B5EF4-FFF2-40B4-BE49-F238E27FC236}">
                <a16:creationId xmlns:a16="http://schemas.microsoft.com/office/drawing/2014/main" id="{D1143331-7461-479C-B4DC-E0FF5EBDB1F9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8344963" y="3286597"/>
            <a:ext cx="2935941" cy="253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3985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250" tmFilter="0, 0; .2, .5; .8, .5; 1, 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125" autoRev="1" fill="hold"/>
                                        <p:tgtEl>
                                          <p:spTgt spid="1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102" grpId="0"/>
      <p:bldP spid="104" grpId="0"/>
      <p:bldP spid="105" grpId="0"/>
      <p:bldP spid="106" grpId="0"/>
      <p:bldP spid="2" grpId="0"/>
      <p:bldP spid="11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>
            <a:grpSpLocks noChangeAspect="1"/>
          </p:cNvGrpSpPr>
          <p:nvPr/>
        </p:nvGrpSpPr>
        <p:grpSpPr bwMode="auto">
          <a:xfrm>
            <a:off x="6863315" y="1342398"/>
            <a:ext cx="1201212" cy="1540228"/>
            <a:chOff x="1999" y="1444"/>
            <a:chExt cx="1043" cy="1462"/>
          </a:xfrm>
          <a:solidFill>
            <a:srgbClr val="FF3E3E"/>
          </a:solidFill>
        </p:grpSpPr>
        <p:sp>
          <p:nvSpPr>
            <p:cNvPr id="43" name="Freeform 41"/>
            <p:cNvSpPr>
              <a:spLocks noEditPoints="1"/>
            </p:cNvSpPr>
            <p:nvPr/>
          </p:nvSpPr>
          <p:spPr bwMode="auto">
            <a:xfrm>
              <a:off x="2262" y="1607"/>
              <a:ext cx="420" cy="422"/>
            </a:xfrm>
            <a:custGeom>
              <a:avLst/>
              <a:gdLst>
                <a:gd name="T0" fmla="*/ 0 w 118"/>
                <a:gd name="T1" fmla="*/ 59 h 119"/>
                <a:gd name="T2" fmla="*/ 59 w 118"/>
                <a:gd name="T3" fmla="*/ 0 h 119"/>
                <a:gd name="T4" fmla="*/ 59 w 118"/>
                <a:gd name="T5" fmla="*/ 0 h 119"/>
                <a:gd name="T6" fmla="*/ 118 w 118"/>
                <a:gd name="T7" fmla="*/ 59 h 119"/>
                <a:gd name="T8" fmla="*/ 118 w 118"/>
                <a:gd name="T9" fmla="*/ 59 h 119"/>
                <a:gd name="T10" fmla="*/ 59 w 118"/>
                <a:gd name="T11" fmla="*/ 119 h 119"/>
                <a:gd name="T12" fmla="*/ 59 w 118"/>
                <a:gd name="T13" fmla="*/ 119 h 119"/>
                <a:gd name="T14" fmla="*/ 0 w 118"/>
                <a:gd name="T15" fmla="*/ 59 h 119"/>
                <a:gd name="T16" fmla="*/ 4 w 118"/>
                <a:gd name="T17" fmla="*/ 59 h 119"/>
                <a:gd name="T18" fmla="*/ 59 w 118"/>
                <a:gd name="T19" fmla="*/ 115 h 119"/>
                <a:gd name="T20" fmla="*/ 59 w 118"/>
                <a:gd name="T21" fmla="*/ 115 h 119"/>
                <a:gd name="T22" fmla="*/ 114 w 118"/>
                <a:gd name="T23" fmla="*/ 59 h 119"/>
                <a:gd name="T24" fmla="*/ 114 w 118"/>
                <a:gd name="T25" fmla="*/ 59 h 119"/>
                <a:gd name="T26" fmla="*/ 59 w 118"/>
                <a:gd name="T27" fmla="*/ 4 h 119"/>
                <a:gd name="T28" fmla="*/ 59 w 118"/>
                <a:gd name="T29" fmla="*/ 4 h 119"/>
                <a:gd name="T30" fmla="*/ 4 w 118"/>
                <a:gd name="T31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" h="119">
                  <a:moveTo>
                    <a:pt x="0" y="59"/>
                  </a:moveTo>
                  <a:cubicBezTo>
                    <a:pt x="0" y="26"/>
                    <a:pt x="27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2" y="0"/>
                    <a:pt x="118" y="26"/>
                    <a:pt x="118" y="59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8" y="92"/>
                    <a:pt x="92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27" y="119"/>
                    <a:pt x="0" y="92"/>
                    <a:pt x="0" y="59"/>
                  </a:cubicBezTo>
                  <a:close/>
                  <a:moveTo>
                    <a:pt x="4" y="59"/>
                  </a:moveTo>
                  <a:cubicBezTo>
                    <a:pt x="4" y="90"/>
                    <a:pt x="2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90" y="115"/>
                    <a:pt x="114" y="90"/>
                    <a:pt x="114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4" y="29"/>
                    <a:pt x="90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29" y="4"/>
                    <a:pt x="4" y="29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 noEditPoints="1"/>
            </p:cNvSpPr>
            <p:nvPr/>
          </p:nvSpPr>
          <p:spPr bwMode="auto">
            <a:xfrm>
              <a:off x="2255" y="1600"/>
              <a:ext cx="434" cy="436"/>
            </a:xfrm>
            <a:custGeom>
              <a:avLst/>
              <a:gdLst>
                <a:gd name="T0" fmla="*/ 0 w 122"/>
                <a:gd name="T1" fmla="*/ 61 h 123"/>
                <a:gd name="T2" fmla="*/ 61 w 122"/>
                <a:gd name="T3" fmla="*/ 0 h 123"/>
                <a:gd name="T4" fmla="*/ 61 w 122"/>
                <a:gd name="T5" fmla="*/ 0 h 123"/>
                <a:gd name="T6" fmla="*/ 122 w 122"/>
                <a:gd name="T7" fmla="*/ 61 h 123"/>
                <a:gd name="T8" fmla="*/ 122 w 122"/>
                <a:gd name="T9" fmla="*/ 61 h 123"/>
                <a:gd name="T10" fmla="*/ 61 w 122"/>
                <a:gd name="T11" fmla="*/ 123 h 123"/>
                <a:gd name="T12" fmla="*/ 61 w 122"/>
                <a:gd name="T13" fmla="*/ 123 h 123"/>
                <a:gd name="T14" fmla="*/ 0 w 122"/>
                <a:gd name="T15" fmla="*/ 61 h 123"/>
                <a:gd name="T16" fmla="*/ 4 w 122"/>
                <a:gd name="T17" fmla="*/ 61 h 123"/>
                <a:gd name="T18" fmla="*/ 61 w 122"/>
                <a:gd name="T19" fmla="*/ 119 h 123"/>
                <a:gd name="T20" fmla="*/ 61 w 122"/>
                <a:gd name="T21" fmla="*/ 119 h 123"/>
                <a:gd name="T22" fmla="*/ 118 w 122"/>
                <a:gd name="T23" fmla="*/ 61 h 123"/>
                <a:gd name="T24" fmla="*/ 118 w 122"/>
                <a:gd name="T25" fmla="*/ 61 h 123"/>
                <a:gd name="T26" fmla="*/ 61 w 122"/>
                <a:gd name="T27" fmla="*/ 4 h 123"/>
                <a:gd name="T28" fmla="*/ 61 w 122"/>
                <a:gd name="T29" fmla="*/ 4 h 123"/>
                <a:gd name="T30" fmla="*/ 118 w 122"/>
                <a:gd name="T31" fmla="*/ 61 h 123"/>
                <a:gd name="T32" fmla="*/ 118 w 122"/>
                <a:gd name="T33" fmla="*/ 61 h 123"/>
                <a:gd name="T34" fmla="*/ 61 w 122"/>
                <a:gd name="T35" fmla="*/ 119 h 123"/>
                <a:gd name="T36" fmla="*/ 61 w 122"/>
                <a:gd name="T37" fmla="*/ 119 h 123"/>
                <a:gd name="T38" fmla="*/ 4 w 122"/>
                <a:gd name="T39" fmla="*/ 61 h 123"/>
                <a:gd name="T40" fmla="*/ 4 w 122"/>
                <a:gd name="T41" fmla="*/ 61 h 123"/>
                <a:gd name="T42" fmla="*/ 61 w 122"/>
                <a:gd name="T43" fmla="*/ 115 h 123"/>
                <a:gd name="T44" fmla="*/ 114 w 122"/>
                <a:gd name="T45" fmla="*/ 61 h 123"/>
                <a:gd name="T46" fmla="*/ 114 w 122"/>
                <a:gd name="T47" fmla="*/ 61 h 123"/>
                <a:gd name="T48" fmla="*/ 61 w 122"/>
                <a:gd name="T49" fmla="*/ 8 h 123"/>
                <a:gd name="T50" fmla="*/ 61 w 122"/>
                <a:gd name="T51" fmla="*/ 8 h 123"/>
                <a:gd name="T52" fmla="*/ 8 w 122"/>
                <a:gd name="T53" fmla="*/ 61 h 123"/>
                <a:gd name="T54" fmla="*/ 8 w 122"/>
                <a:gd name="T55" fmla="*/ 61 h 123"/>
                <a:gd name="T56" fmla="*/ 61 w 122"/>
                <a:gd name="T57" fmla="*/ 115 h 123"/>
                <a:gd name="T58" fmla="*/ 6 w 122"/>
                <a:gd name="T59" fmla="*/ 61 h 123"/>
                <a:gd name="T60" fmla="*/ 4 w 122"/>
                <a:gd name="T61" fmla="*/ 61 h 123"/>
                <a:gd name="T62" fmla="*/ 4 w 122"/>
                <a:gd name="T63" fmla="*/ 61 h 123"/>
                <a:gd name="T64" fmla="*/ 4 w 122"/>
                <a:gd name="T65" fmla="*/ 61 h 123"/>
                <a:gd name="T66" fmla="*/ 6 w 122"/>
                <a:gd name="T67" fmla="*/ 61 h 123"/>
                <a:gd name="T68" fmla="*/ 4 w 122"/>
                <a:gd name="T69" fmla="*/ 61 h 123"/>
                <a:gd name="T70" fmla="*/ 42 w 122"/>
                <a:gd name="T71" fmla="*/ 7 h 123"/>
                <a:gd name="T72" fmla="*/ 42 w 122"/>
                <a:gd name="T73" fmla="*/ 7 h 123"/>
                <a:gd name="T74" fmla="*/ 4 w 122"/>
                <a:gd name="T7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2" h="123">
                  <a:moveTo>
                    <a:pt x="0" y="61"/>
                  </a:moveTo>
                  <a:cubicBezTo>
                    <a:pt x="0" y="27"/>
                    <a:pt x="27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95" y="0"/>
                    <a:pt x="122" y="27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95"/>
                    <a:pt x="95" y="123"/>
                    <a:pt x="61" y="123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27" y="123"/>
                    <a:pt x="0" y="95"/>
                    <a:pt x="0" y="61"/>
                  </a:cubicBezTo>
                  <a:close/>
                  <a:moveTo>
                    <a:pt x="4" y="61"/>
                  </a:moveTo>
                  <a:cubicBezTo>
                    <a:pt x="4" y="93"/>
                    <a:pt x="30" y="119"/>
                    <a:pt x="61" y="119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93" y="119"/>
                    <a:pt x="118" y="93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30"/>
                    <a:pt x="93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93" y="4"/>
                    <a:pt x="118" y="30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93"/>
                    <a:pt x="93" y="119"/>
                    <a:pt x="61" y="119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30" y="119"/>
                    <a:pt x="4" y="93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lose/>
                  <a:moveTo>
                    <a:pt x="61" y="115"/>
                  </a:moveTo>
                  <a:cubicBezTo>
                    <a:pt x="91" y="115"/>
                    <a:pt x="114" y="91"/>
                    <a:pt x="114" y="61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32"/>
                    <a:pt x="91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8"/>
                    <a:pt x="8" y="32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91"/>
                    <a:pt x="32" y="115"/>
                    <a:pt x="61" y="115"/>
                  </a:cubicBezTo>
                  <a:close/>
                  <a:moveTo>
                    <a:pt x="6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4" y="61"/>
                  </a:moveTo>
                  <a:cubicBezTo>
                    <a:pt x="4" y="36"/>
                    <a:pt x="20" y="15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20" y="15"/>
                    <a:pt x="4" y="36"/>
                    <a:pt x="4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"/>
            <p:cNvSpPr/>
            <p:nvPr/>
          </p:nvSpPr>
          <p:spPr bwMode="auto">
            <a:xfrm>
              <a:off x="2401" y="1451"/>
              <a:ext cx="82" cy="166"/>
            </a:xfrm>
            <a:custGeom>
              <a:avLst/>
              <a:gdLst>
                <a:gd name="T0" fmla="*/ 9 w 23"/>
                <a:gd name="T1" fmla="*/ 45 h 47"/>
                <a:gd name="T2" fmla="*/ 19 w 23"/>
                <a:gd name="T3" fmla="*/ 11 h 47"/>
                <a:gd name="T4" fmla="*/ 19 w 23"/>
                <a:gd name="T5" fmla="*/ 11 h 47"/>
                <a:gd name="T6" fmla="*/ 19 w 23"/>
                <a:gd name="T7" fmla="*/ 7 h 47"/>
                <a:gd name="T8" fmla="*/ 19 w 23"/>
                <a:gd name="T9" fmla="*/ 7 h 47"/>
                <a:gd name="T10" fmla="*/ 13 w 23"/>
                <a:gd name="T11" fmla="*/ 4 h 47"/>
                <a:gd name="T12" fmla="*/ 13 w 23"/>
                <a:gd name="T13" fmla="*/ 4 h 47"/>
                <a:gd name="T14" fmla="*/ 5 w 23"/>
                <a:gd name="T15" fmla="*/ 10 h 47"/>
                <a:gd name="T16" fmla="*/ 5 w 23"/>
                <a:gd name="T17" fmla="*/ 10 h 47"/>
                <a:gd name="T18" fmla="*/ 4 w 23"/>
                <a:gd name="T19" fmla="*/ 12 h 47"/>
                <a:gd name="T20" fmla="*/ 4 w 23"/>
                <a:gd name="T21" fmla="*/ 12 h 47"/>
                <a:gd name="T22" fmla="*/ 8 w 23"/>
                <a:gd name="T23" fmla="*/ 16 h 47"/>
                <a:gd name="T24" fmla="*/ 8 w 23"/>
                <a:gd name="T25" fmla="*/ 16 h 47"/>
                <a:gd name="T26" fmla="*/ 13 w 23"/>
                <a:gd name="T27" fmla="*/ 16 h 47"/>
                <a:gd name="T28" fmla="*/ 13 w 23"/>
                <a:gd name="T29" fmla="*/ 16 h 47"/>
                <a:gd name="T30" fmla="*/ 13 w 23"/>
                <a:gd name="T31" fmla="*/ 16 h 47"/>
                <a:gd name="T32" fmla="*/ 13 w 23"/>
                <a:gd name="T33" fmla="*/ 20 h 47"/>
                <a:gd name="T34" fmla="*/ 7 w 23"/>
                <a:gd name="T35" fmla="*/ 19 h 47"/>
                <a:gd name="T36" fmla="*/ 7 w 23"/>
                <a:gd name="T37" fmla="*/ 19 h 47"/>
                <a:gd name="T38" fmla="*/ 0 w 23"/>
                <a:gd name="T39" fmla="*/ 12 h 47"/>
                <a:gd name="T40" fmla="*/ 0 w 23"/>
                <a:gd name="T41" fmla="*/ 12 h 47"/>
                <a:gd name="T42" fmla="*/ 1 w 23"/>
                <a:gd name="T43" fmla="*/ 8 h 47"/>
                <a:gd name="T44" fmla="*/ 1 w 23"/>
                <a:gd name="T45" fmla="*/ 8 h 47"/>
                <a:gd name="T46" fmla="*/ 13 w 23"/>
                <a:gd name="T47" fmla="*/ 0 h 47"/>
                <a:gd name="T48" fmla="*/ 13 w 23"/>
                <a:gd name="T49" fmla="*/ 0 h 47"/>
                <a:gd name="T50" fmla="*/ 22 w 23"/>
                <a:gd name="T51" fmla="*/ 5 h 47"/>
                <a:gd name="T52" fmla="*/ 22 w 23"/>
                <a:gd name="T53" fmla="*/ 5 h 47"/>
                <a:gd name="T54" fmla="*/ 23 w 23"/>
                <a:gd name="T55" fmla="*/ 11 h 47"/>
                <a:gd name="T56" fmla="*/ 23 w 23"/>
                <a:gd name="T57" fmla="*/ 11 h 47"/>
                <a:gd name="T58" fmla="*/ 13 w 23"/>
                <a:gd name="T59" fmla="*/ 47 h 47"/>
                <a:gd name="T60" fmla="*/ 13 w 23"/>
                <a:gd name="T61" fmla="*/ 47 h 47"/>
                <a:gd name="T62" fmla="*/ 9 w 23"/>
                <a:gd name="T63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47">
                  <a:moveTo>
                    <a:pt x="9" y="45"/>
                  </a:moveTo>
                  <a:cubicBezTo>
                    <a:pt x="9" y="45"/>
                    <a:pt x="19" y="2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5"/>
                    <a:pt x="15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7" y="6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4"/>
                    <a:pt x="5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0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4" y="19"/>
                    <a:pt x="0" y="1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3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0" y="1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7"/>
                    <a:pt x="23" y="9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23"/>
                    <a:pt x="13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9" y="45"/>
                    <a:pt x="9" y="45"/>
                    <a:pt x="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 noEditPoints="1"/>
            </p:cNvSpPr>
            <p:nvPr/>
          </p:nvSpPr>
          <p:spPr bwMode="auto">
            <a:xfrm>
              <a:off x="2394" y="1444"/>
              <a:ext cx="96" cy="184"/>
            </a:xfrm>
            <a:custGeom>
              <a:avLst/>
              <a:gdLst>
                <a:gd name="T0" fmla="*/ 11 w 27"/>
                <a:gd name="T1" fmla="*/ 47 h 52"/>
                <a:gd name="T2" fmla="*/ 11 w 27"/>
                <a:gd name="T3" fmla="*/ 49 h 52"/>
                <a:gd name="T4" fmla="*/ 10 w 27"/>
                <a:gd name="T5" fmla="*/ 48 h 52"/>
                <a:gd name="T6" fmla="*/ 9 w 27"/>
                <a:gd name="T7" fmla="*/ 46 h 52"/>
                <a:gd name="T8" fmla="*/ 9 w 27"/>
                <a:gd name="T9" fmla="*/ 46 h 52"/>
                <a:gd name="T10" fmla="*/ 9 w 27"/>
                <a:gd name="T11" fmla="*/ 46 h 52"/>
                <a:gd name="T12" fmla="*/ 10 w 27"/>
                <a:gd name="T13" fmla="*/ 45 h 52"/>
                <a:gd name="T14" fmla="*/ 11 w 27"/>
                <a:gd name="T15" fmla="*/ 42 h 52"/>
                <a:gd name="T16" fmla="*/ 19 w 27"/>
                <a:gd name="T17" fmla="*/ 13 h 52"/>
                <a:gd name="T18" fmla="*/ 19 w 27"/>
                <a:gd name="T19" fmla="*/ 13 h 52"/>
                <a:gd name="T20" fmla="*/ 19 w 27"/>
                <a:gd name="T21" fmla="*/ 10 h 52"/>
                <a:gd name="T22" fmla="*/ 15 w 27"/>
                <a:gd name="T23" fmla="*/ 8 h 52"/>
                <a:gd name="T24" fmla="*/ 8 w 27"/>
                <a:gd name="T25" fmla="*/ 13 h 52"/>
                <a:gd name="T26" fmla="*/ 8 w 27"/>
                <a:gd name="T27" fmla="*/ 14 h 52"/>
                <a:gd name="T28" fmla="*/ 8 w 27"/>
                <a:gd name="T29" fmla="*/ 15 h 52"/>
                <a:gd name="T30" fmla="*/ 15 w 27"/>
                <a:gd name="T31" fmla="*/ 16 h 52"/>
                <a:gd name="T32" fmla="*/ 15 w 27"/>
                <a:gd name="T33" fmla="*/ 16 h 52"/>
                <a:gd name="T34" fmla="*/ 17 w 27"/>
                <a:gd name="T35" fmla="*/ 16 h 52"/>
                <a:gd name="T36" fmla="*/ 8 w 27"/>
                <a:gd name="T37" fmla="*/ 23 h 52"/>
                <a:gd name="T38" fmla="*/ 0 w 27"/>
                <a:gd name="T39" fmla="*/ 15 h 52"/>
                <a:gd name="T40" fmla="*/ 1 w 27"/>
                <a:gd name="T41" fmla="*/ 9 h 52"/>
                <a:gd name="T42" fmla="*/ 15 w 27"/>
                <a:gd name="T43" fmla="*/ 0 h 52"/>
                <a:gd name="T44" fmla="*/ 26 w 27"/>
                <a:gd name="T45" fmla="*/ 6 h 52"/>
                <a:gd name="T46" fmla="*/ 27 w 27"/>
                <a:gd name="T47" fmla="*/ 13 h 52"/>
                <a:gd name="T48" fmla="*/ 17 w 27"/>
                <a:gd name="T49" fmla="*/ 52 h 52"/>
                <a:gd name="T50" fmla="*/ 15 w 27"/>
                <a:gd name="T51" fmla="*/ 44 h 52"/>
                <a:gd name="T52" fmla="*/ 18 w 27"/>
                <a:gd name="T53" fmla="*/ 35 h 52"/>
                <a:gd name="T54" fmla="*/ 23 w 27"/>
                <a:gd name="T55" fmla="*/ 13 h 52"/>
                <a:gd name="T56" fmla="*/ 14 w 27"/>
                <a:gd name="T57" fmla="*/ 46 h 52"/>
                <a:gd name="T58" fmla="*/ 13 w 27"/>
                <a:gd name="T59" fmla="*/ 20 h 52"/>
                <a:gd name="T60" fmla="*/ 9 w 27"/>
                <a:gd name="T61" fmla="*/ 19 h 52"/>
                <a:gd name="T62" fmla="*/ 9 w 27"/>
                <a:gd name="T63" fmla="*/ 19 h 52"/>
                <a:gd name="T64" fmla="*/ 4 w 27"/>
                <a:gd name="T65" fmla="*/ 15 h 52"/>
                <a:gd name="T66" fmla="*/ 4 w 27"/>
                <a:gd name="T67" fmla="*/ 14 h 52"/>
                <a:gd name="T68" fmla="*/ 5 w 27"/>
                <a:gd name="T69" fmla="*/ 12 h 52"/>
                <a:gd name="T70" fmla="*/ 4 w 27"/>
                <a:gd name="T71" fmla="*/ 14 h 52"/>
                <a:gd name="T72" fmla="*/ 23 w 27"/>
                <a:gd name="T73" fmla="*/ 13 h 52"/>
                <a:gd name="T74" fmla="*/ 22 w 27"/>
                <a:gd name="T75" fmla="*/ 8 h 52"/>
                <a:gd name="T76" fmla="*/ 22 w 27"/>
                <a:gd name="T77" fmla="*/ 7 h 52"/>
                <a:gd name="T78" fmla="*/ 15 w 27"/>
                <a:gd name="T79" fmla="*/ 4 h 52"/>
                <a:gd name="T80" fmla="*/ 15 w 27"/>
                <a:gd name="T81" fmla="*/ 4 h 52"/>
                <a:gd name="T82" fmla="*/ 15 w 27"/>
                <a:gd name="T83" fmla="*/ 4 h 52"/>
                <a:gd name="T84" fmla="*/ 14 w 27"/>
                <a:gd name="T85" fmla="*/ 4 h 52"/>
                <a:gd name="T86" fmla="*/ 14 w 27"/>
                <a:gd name="T87" fmla="*/ 4 h 52"/>
                <a:gd name="T88" fmla="*/ 14 w 27"/>
                <a:gd name="T89" fmla="*/ 4 h 52"/>
                <a:gd name="T90" fmla="*/ 15 w 27"/>
                <a:gd name="T91" fmla="*/ 4 h 52"/>
                <a:gd name="T92" fmla="*/ 15 w 27"/>
                <a:gd name="T93" fmla="*/ 4 h 52"/>
                <a:gd name="T94" fmla="*/ 15 w 27"/>
                <a:gd name="T95" fmla="*/ 4 h 52"/>
                <a:gd name="T96" fmla="*/ 15 w 27"/>
                <a:gd name="T9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52">
                  <a:moveTo>
                    <a:pt x="14" y="50"/>
                  </a:moveTo>
                  <a:cubicBezTo>
                    <a:pt x="11" y="49"/>
                    <a:pt x="11" y="49"/>
                    <a:pt x="11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8"/>
                    <a:pt x="9" y="48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7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1" y="44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0"/>
                    <a:pt x="13" y="37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7" y="26"/>
                    <a:pt x="19" y="18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1" y="9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1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5" y="22"/>
                    <a:pt x="0" y="2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4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3" y="2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8"/>
                    <a:pt x="27" y="10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25"/>
                    <a:pt x="18" y="47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46"/>
                  </a:moveTo>
                  <a:cubicBezTo>
                    <a:pt x="14" y="45"/>
                    <a:pt x="14" y="45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2"/>
                    <a:pt x="17" y="38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1" y="27"/>
                    <a:pt x="23" y="19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23"/>
                    <a:pt x="16" y="40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lose/>
                  <a:moveTo>
                    <a:pt x="9" y="19"/>
                  </a:moveTo>
                  <a:cubicBezTo>
                    <a:pt x="11" y="20"/>
                    <a:pt x="12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8" y="19"/>
                    <a:pt x="9" y="19"/>
                  </a:cubicBezTo>
                  <a:close/>
                  <a:moveTo>
                    <a:pt x="5" y="17"/>
                  </a:move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5" y="17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22" y="8"/>
                  </a:moveTo>
                  <a:cubicBezTo>
                    <a:pt x="23" y="9"/>
                    <a:pt x="23" y="11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3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lose/>
                  <a:moveTo>
                    <a:pt x="19" y="5"/>
                  </a:moveTo>
                  <a:cubicBezTo>
                    <a:pt x="18" y="4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8" y="4"/>
                    <a:pt x="19" y="5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4"/>
                  </a:move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5"/>
            <p:cNvSpPr/>
            <p:nvPr/>
          </p:nvSpPr>
          <p:spPr bwMode="auto">
            <a:xfrm>
              <a:off x="2522" y="1511"/>
              <a:ext cx="50" cy="106"/>
            </a:xfrm>
            <a:custGeom>
              <a:avLst/>
              <a:gdLst>
                <a:gd name="T0" fmla="*/ 0 w 14"/>
                <a:gd name="T1" fmla="*/ 27 h 30"/>
                <a:gd name="T2" fmla="*/ 5 w 14"/>
                <a:gd name="T3" fmla="*/ 21 h 30"/>
                <a:gd name="T4" fmla="*/ 5 w 14"/>
                <a:gd name="T5" fmla="*/ 21 h 30"/>
                <a:gd name="T6" fmla="*/ 10 w 14"/>
                <a:gd name="T7" fmla="*/ 9 h 30"/>
                <a:gd name="T8" fmla="*/ 10 w 14"/>
                <a:gd name="T9" fmla="*/ 9 h 30"/>
                <a:gd name="T10" fmla="*/ 9 w 14"/>
                <a:gd name="T11" fmla="*/ 5 h 30"/>
                <a:gd name="T12" fmla="*/ 9 w 14"/>
                <a:gd name="T13" fmla="*/ 5 h 30"/>
                <a:gd name="T14" fmla="*/ 8 w 14"/>
                <a:gd name="T15" fmla="*/ 4 h 30"/>
                <a:gd name="T16" fmla="*/ 8 w 14"/>
                <a:gd name="T17" fmla="*/ 4 h 30"/>
                <a:gd name="T18" fmla="*/ 8 w 14"/>
                <a:gd name="T19" fmla="*/ 4 h 30"/>
                <a:gd name="T20" fmla="*/ 8 w 14"/>
                <a:gd name="T21" fmla="*/ 4 h 30"/>
                <a:gd name="T22" fmla="*/ 7 w 14"/>
                <a:gd name="T23" fmla="*/ 5 h 30"/>
                <a:gd name="T24" fmla="*/ 7 w 14"/>
                <a:gd name="T25" fmla="*/ 5 h 30"/>
                <a:gd name="T26" fmla="*/ 5 w 14"/>
                <a:gd name="T27" fmla="*/ 9 h 30"/>
                <a:gd name="T28" fmla="*/ 5 w 14"/>
                <a:gd name="T29" fmla="*/ 9 h 30"/>
                <a:gd name="T30" fmla="*/ 4 w 14"/>
                <a:gd name="T31" fmla="*/ 15 h 30"/>
                <a:gd name="T32" fmla="*/ 4 w 14"/>
                <a:gd name="T33" fmla="*/ 15 h 30"/>
                <a:gd name="T34" fmla="*/ 0 w 14"/>
                <a:gd name="T35" fmla="*/ 14 h 30"/>
                <a:gd name="T36" fmla="*/ 1 w 14"/>
                <a:gd name="T37" fmla="*/ 8 h 30"/>
                <a:gd name="T38" fmla="*/ 1 w 14"/>
                <a:gd name="T39" fmla="*/ 8 h 30"/>
                <a:gd name="T40" fmla="*/ 8 w 14"/>
                <a:gd name="T41" fmla="*/ 0 h 30"/>
                <a:gd name="T42" fmla="*/ 8 w 14"/>
                <a:gd name="T43" fmla="*/ 0 h 30"/>
                <a:gd name="T44" fmla="*/ 12 w 14"/>
                <a:gd name="T45" fmla="*/ 3 h 30"/>
                <a:gd name="T46" fmla="*/ 12 w 14"/>
                <a:gd name="T47" fmla="*/ 3 h 30"/>
                <a:gd name="T48" fmla="*/ 14 w 14"/>
                <a:gd name="T49" fmla="*/ 9 h 30"/>
                <a:gd name="T50" fmla="*/ 14 w 14"/>
                <a:gd name="T51" fmla="*/ 9 h 30"/>
                <a:gd name="T52" fmla="*/ 3 w 14"/>
                <a:gd name="T53" fmla="*/ 30 h 30"/>
                <a:gd name="T54" fmla="*/ 3 w 14"/>
                <a:gd name="T55" fmla="*/ 30 h 30"/>
                <a:gd name="T56" fmla="*/ 0 w 14"/>
                <a:gd name="T5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30">
                  <a:moveTo>
                    <a:pt x="0" y="27"/>
                  </a:moveTo>
                  <a:cubicBezTo>
                    <a:pt x="0" y="27"/>
                    <a:pt x="3" y="25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8" y="17"/>
                    <a:pt x="10" y="12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1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1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5"/>
                    <a:pt x="14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 noEditPoints="1"/>
            </p:cNvSpPr>
            <p:nvPr/>
          </p:nvSpPr>
          <p:spPr bwMode="auto">
            <a:xfrm>
              <a:off x="2511" y="1504"/>
              <a:ext cx="68" cy="128"/>
            </a:xfrm>
            <a:custGeom>
              <a:avLst/>
              <a:gdLst>
                <a:gd name="T0" fmla="*/ 3 w 19"/>
                <a:gd name="T1" fmla="*/ 29 h 36"/>
                <a:gd name="T2" fmla="*/ 1 w 19"/>
                <a:gd name="T3" fmla="*/ 30 h 36"/>
                <a:gd name="T4" fmla="*/ 1 w 19"/>
                <a:gd name="T5" fmla="*/ 28 h 36"/>
                <a:gd name="T6" fmla="*/ 2 w 19"/>
                <a:gd name="T7" fmla="*/ 28 h 36"/>
                <a:gd name="T8" fmla="*/ 2 w 19"/>
                <a:gd name="T9" fmla="*/ 28 h 36"/>
                <a:gd name="T10" fmla="*/ 2 w 19"/>
                <a:gd name="T11" fmla="*/ 28 h 36"/>
                <a:gd name="T12" fmla="*/ 2 w 19"/>
                <a:gd name="T13" fmla="*/ 28 h 36"/>
                <a:gd name="T14" fmla="*/ 2 w 19"/>
                <a:gd name="T15" fmla="*/ 28 h 36"/>
                <a:gd name="T16" fmla="*/ 3 w 19"/>
                <a:gd name="T17" fmla="*/ 26 h 36"/>
                <a:gd name="T18" fmla="*/ 6 w 19"/>
                <a:gd name="T19" fmla="*/ 22 h 36"/>
                <a:gd name="T20" fmla="*/ 8 w 19"/>
                <a:gd name="T21" fmla="*/ 19 h 36"/>
                <a:gd name="T22" fmla="*/ 0 w 19"/>
                <a:gd name="T23" fmla="*/ 18 h 36"/>
                <a:gd name="T24" fmla="*/ 1 w 19"/>
                <a:gd name="T25" fmla="*/ 16 h 36"/>
                <a:gd name="T26" fmla="*/ 1 w 19"/>
                <a:gd name="T27" fmla="*/ 15 h 36"/>
                <a:gd name="T28" fmla="*/ 1 w 19"/>
                <a:gd name="T29" fmla="*/ 14 h 36"/>
                <a:gd name="T30" fmla="*/ 2 w 19"/>
                <a:gd name="T31" fmla="*/ 9 h 36"/>
                <a:gd name="T32" fmla="*/ 10 w 19"/>
                <a:gd name="T33" fmla="*/ 0 h 36"/>
                <a:gd name="T34" fmla="*/ 11 w 19"/>
                <a:gd name="T35" fmla="*/ 0 h 36"/>
                <a:gd name="T36" fmla="*/ 17 w 19"/>
                <a:gd name="T37" fmla="*/ 4 h 36"/>
                <a:gd name="T38" fmla="*/ 19 w 19"/>
                <a:gd name="T39" fmla="*/ 10 h 36"/>
                <a:gd name="T40" fmla="*/ 19 w 19"/>
                <a:gd name="T41" fmla="*/ 11 h 36"/>
                <a:gd name="T42" fmla="*/ 8 w 19"/>
                <a:gd name="T43" fmla="*/ 33 h 36"/>
                <a:gd name="T44" fmla="*/ 2 w 19"/>
                <a:gd name="T45" fmla="*/ 31 h 36"/>
                <a:gd name="T46" fmla="*/ 7 w 19"/>
                <a:gd name="T47" fmla="*/ 27 h 36"/>
                <a:gd name="T48" fmla="*/ 10 w 19"/>
                <a:gd name="T49" fmla="*/ 24 h 36"/>
                <a:gd name="T50" fmla="*/ 13 w 19"/>
                <a:gd name="T51" fmla="*/ 19 h 36"/>
                <a:gd name="T52" fmla="*/ 10 w 19"/>
                <a:gd name="T53" fmla="*/ 24 h 36"/>
                <a:gd name="T54" fmla="*/ 11 w 19"/>
                <a:gd name="T55" fmla="*/ 11 h 36"/>
                <a:gd name="T56" fmla="*/ 11 w 19"/>
                <a:gd name="T57" fmla="*/ 11 h 36"/>
                <a:gd name="T58" fmla="*/ 11 w 19"/>
                <a:gd name="T59" fmla="*/ 9 h 36"/>
                <a:gd name="T60" fmla="*/ 10 w 19"/>
                <a:gd name="T61" fmla="*/ 11 h 36"/>
                <a:gd name="T62" fmla="*/ 9 w 19"/>
                <a:gd name="T63" fmla="*/ 17 h 36"/>
                <a:gd name="T64" fmla="*/ 9 w 19"/>
                <a:gd name="T65" fmla="*/ 18 h 36"/>
                <a:gd name="T66" fmla="*/ 15 w 19"/>
                <a:gd name="T67" fmla="*/ 11 h 36"/>
                <a:gd name="T68" fmla="*/ 15 w 19"/>
                <a:gd name="T69" fmla="*/ 11 h 36"/>
                <a:gd name="T70" fmla="*/ 14 w 19"/>
                <a:gd name="T71" fmla="*/ 6 h 36"/>
                <a:gd name="T72" fmla="*/ 13 w 19"/>
                <a:gd name="T73" fmla="*/ 5 h 36"/>
                <a:gd name="T74" fmla="*/ 14 w 19"/>
                <a:gd name="T75" fmla="*/ 6 h 36"/>
                <a:gd name="T76" fmla="*/ 15 w 19"/>
                <a:gd name="T77" fmla="*/ 11 h 36"/>
                <a:gd name="T78" fmla="*/ 15 w 19"/>
                <a:gd name="T79" fmla="*/ 11 h 36"/>
                <a:gd name="T80" fmla="*/ 15 w 19"/>
                <a:gd name="T81" fmla="*/ 11 h 36"/>
                <a:gd name="T82" fmla="*/ 15 w 19"/>
                <a:gd name="T83" fmla="*/ 11 h 36"/>
                <a:gd name="T84" fmla="*/ 7 w 19"/>
                <a:gd name="T85" fmla="*/ 7 h 36"/>
                <a:gd name="T86" fmla="*/ 8 w 19"/>
                <a:gd name="T87" fmla="*/ 6 h 36"/>
                <a:gd name="T88" fmla="*/ 9 w 19"/>
                <a:gd name="T89" fmla="*/ 4 h 36"/>
                <a:gd name="T90" fmla="*/ 9 w 19"/>
                <a:gd name="T91" fmla="*/ 5 h 36"/>
                <a:gd name="T92" fmla="*/ 9 w 19"/>
                <a:gd name="T93" fmla="*/ 5 h 36"/>
                <a:gd name="T94" fmla="*/ 11 w 19"/>
                <a:gd name="T95" fmla="*/ 4 h 36"/>
                <a:gd name="T96" fmla="*/ 11 w 19"/>
                <a:gd name="T9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36">
                  <a:moveTo>
                    <a:pt x="2" y="31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3" y="27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5"/>
                    <a:pt x="5" y="24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1"/>
                    <a:pt x="8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2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6"/>
                    <a:pt x="5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6" y="2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6"/>
                    <a:pt x="19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21"/>
                    <a:pt x="10" y="31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2" y="31"/>
                    <a:pt x="2" y="31"/>
                    <a:pt x="2" y="31"/>
                  </a:cubicBezTo>
                  <a:close/>
                  <a:moveTo>
                    <a:pt x="10" y="24"/>
                  </a:moveTo>
                  <a:cubicBezTo>
                    <a:pt x="9" y="25"/>
                    <a:pt x="8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6"/>
                    <a:pt x="9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2"/>
                    <a:pt x="12" y="21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1"/>
                    <a:pt x="11" y="22"/>
                    <a:pt x="10" y="24"/>
                  </a:cubicBezTo>
                  <a:close/>
                  <a:moveTo>
                    <a:pt x="9" y="18"/>
                  </a:moveTo>
                  <a:cubicBezTo>
                    <a:pt x="10" y="16"/>
                    <a:pt x="11" y="13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7"/>
                    <a:pt x="15" y="9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7" y="7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8" y="6"/>
                    <a:pt x="7" y="7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 noEditPoints="1"/>
            </p:cNvSpPr>
            <p:nvPr/>
          </p:nvSpPr>
          <p:spPr bwMode="auto">
            <a:xfrm>
              <a:off x="2344" y="1745"/>
              <a:ext cx="239" cy="124"/>
            </a:xfrm>
            <a:custGeom>
              <a:avLst/>
              <a:gdLst>
                <a:gd name="T0" fmla="*/ 26 w 67"/>
                <a:gd name="T1" fmla="*/ 35 h 35"/>
                <a:gd name="T2" fmla="*/ 0 w 67"/>
                <a:gd name="T3" fmla="*/ 21 h 35"/>
                <a:gd name="T4" fmla="*/ 0 w 67"/>
                <a:gd name="T5" fmla="*/ 21 h 35"/>
                <a:gd name="T6" fmla="*/ 3 w 67"/>
                <a:gd name="T7" fmla="*/ 19 h 35"/>
                <a:gd name="T8" fmla="*/ 4 w 67"/>
                <a:gd name="T9" fmla="*/ 21 h 35"/>
                <a:gd name="T10" fmla="*/ 4 w 67"/>
                <a:gd name="T11" fmla="*/ 21 h 35"/>
                <a:gd name="T12" fmla="*/ 8 w 67"/>
                <a:gd name="T13" fmla="*/ 25 h 35"/>
                <a:gd name="T14" fmla="*/ 8 w 67"/>
                <a:gd name="T15" fmla="*/ 25 h 35"/>
                <a:gd name="T16" fmla="*/ 26 w 67"/>
                <a:gd name="T17" fmla="*/ 31 h 35"/>
                <a:gd name="T18" fmla="*/ 26 w 67"/>
                <a:gd name="T19" fmla="*/ 31 h 35"/>
                <a:gd name="T20" fmla="*/ 36 w 67"/>
                <a:gd name="T21" fmla="*/ 29 h 35"/>
                <a:gd name="T22" fmla="*/ 36 w 67"/>
                <a:gd name="T23" fmla="*/ 29 h 35"/>
                <a:gd name="T24" fmla="*/ 59 w 67"/>
                <a:gd name="T25" fmla="*/ 13 h 35"/>
                <a:gd name="T26" fmla="*/ 59 w 67"/>
                <a:gd name="T27" fmla="*/ 13 h 35"/>
                <a:gd name="T28" fmla="*/ 63 w 67"/>
                <a:gd name="T29" fmla="*/ 0 h 35"/>
                <a:gd name="T30" fmla="*/ 63 w 67"/>
                <a:gd name="T31" fmla="*/ 0 h 35"/>
                <a:gd name="T32" fmla="*/ 67 w 67"/>
                <a:gd name="T33" fmla="*/ 1 h 35"/>
                <a:gd name="T34" fmla="*/ 37 w 67"/>
                <a:gd name="T35" fmla="*/ 33 h 35"/>
                <a:gd name="T36" fmla="*/ 37 w 67"/>
                <a:gd name="T37" fmla="*/ 33 h 35"/>
                <a:gd name="T38" fmla="*/ 26 w 67"/>
                <a:gd name="T39" fmla="*/ 35 h 35"/>
                <a:gd name="T40" fmla="*/ 26 w 67"/>
                <a:gd name="T41" fmla="*/ 35 h 35"/>
                <a:gd name="T42" fmla="*/ 26 w 67"/>
                <a:gd name="T43" fmla="*/ 35 h 35"/>
                <a:gd name="T44" fmla="*/ 0 w 67"/>
                <a:gd name="T45" fmla="*/ 21 h 35"/>
                <a:gd name="T46" fmla="*/ 0 w 67"/>
                <a:gd name="T47" fmla="*/ 21 h 35"/>
                <a:gd name="T48" fmla="*/ 0 w 67"/>
                <a:gd name="T49" fmla="*/ 21 h 35"/>
                <a:gd name="T50" fmla="*/ 0 w 67"/>
                <a:gd name="T51" fmla="*/ 21 h 35"/>
                <a:gd name="T52" fmla="*/ 0 w 67"/>
                <a:gd name="T53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35">
                  <a:moveTo>
                    <a:pt x="26" y="35"/>
                  </a:moveTo>
                  <a:cubicBezTo>
                    <a:pt x="7" y="35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6" y="23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8"/>
                    <a:pt x="17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9" y="31"/>
                    <a:pt x="32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8" y="27"/>
                    <a:pt x="55" y="19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3" y="6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4" y="27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3" y="34"/>
                    <a:pt x="29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 noEditPoints="1"/>
            </p:cNvSpPr>
            <p:nvPr/>
          </p:nvSpPr>
          <p:spPr bwMode="auto">
            <a:xfrm>
              <a:off x="2333" y="1738"/>
              <a:ext cx="257" cy="138"/>
            </a:xfrm>
            <a:custGeom>
              <a:avLst/>
              <a:gdLst>
                <a:gd name="T0" fmla="*/ 29 w 72"/>
                <a:gd name="T1" fmla="*/ 37 h 39"/>
                <a:gd name="T2" fmla="*/ 29 w 72"/>
                <a:gd name="T3" fmla="*/ 35 h 39"/>
                <a:gd name="T4" fmla="*/ 39 w 72"/>
                <a:gd name="T5" fmla="*/ 33 h 39"/>
                <a:gd name="T6" fmla="*/ 29 w 72"/>
                <a:gd name="T7" fmla="*/ 35 h 39"/>
                <a:gd name="T8" fmla="*/ 29 w 72"/>
                <a:gd name="T9" fmla="*/ 35 h 39"/>
                <a:gd name="T10" fmla="*/ 29 w 72"/>
                <a:gd name="T11" fmla="*/ 35 h 39"/>
                <a:gd name="T12" fmla="*/ 29 w 72"/>
                <a:gd name="T13" fmla="*/ 37 h 39"/>
                <a:gd name="T14" fmla="*/ 29 w 72"/>
                <a:gd name="T15" fmla="*/ 39 h 39"/>
                <a:gd name="T16" fmla="*/ 1 w 72"/>
                <a:gd name="T17" fmla="*/ 25 h 39"/>
                <a:gd name="T18" fmla="*/ 1 w 72"/>
                <a:gd name="T19" fmla="*/ 24 h 39"/>
                <a:gd name="T20" fmla="*/ 6 w 72"/>
                <a:gd name="T21" fmla="*/ 19 h 39"/>
                <a:gd name="T22" fmla="*/ 8 w 72"/>
                <a:gd name="T23" fmla="*/ 20 h 39"/>
                <a:gd name="T24" fmla="*/ 8 w 72"/>
                <a:gd name="T25" fmla="*/ 20 h 39"/>
                <a:gd name="T26" fmla="*/ 8 w 72"/>
                <a:gd name="T27" fmla="*/ 20 h 39"/>
                <a:gd name="T28" fmla="*/ 8 w 72"/>
                <a:gd name="T29" fmla="*/ 21 h 39"/>
                <a:gd name="T30" fmla="*/ 8 w 72"/>
                <a:gd name="T31" fmla="*/ 21 h 39"/>
                <a:gd name="T32" fmla="*/ 9 w 72"/>
                <a:gd name="T33" fmla="*/ 22 h 39"/>
                <a:gd name="T34" fmla="*/ 12 w 72"/>
                <a:gd name="T35" fmla="*/ 25 h 39"/>
                <a:gd name="T36" fmla="*/ 29 w 72"/>
                <a:gd name="T37" fmla="*/ 31 h 39"/>
                <a:gd name="T38" fmla="*/ 38 w 72"/>
                <a:gd name="T39" fmla="*/ 29 h 39"/>
                <a:gd name="T40" fmla="*/ 60 w 72"/>
                <a:gd name="T41" fmla="*/ 14 h 39"/>
                <a:gd name="T42" fmla="*/ 64 w 72"/>
                <a:gd name="T43" fmla="*/ 2 h 39"/>
                <a:gd name="T44" fmla="*/ 64 w 72"/>
                <a:gd name="T45" fmla="*/ 2 h 39"/>
                <a:gd name="T46" fmla="*/ 66 w 72"/>
                <a:gd name="T47" fmla="*/ 0 h 39"/>
                <a:gd name="T48" fmla="*/ 70 w 72"/>
                <a:gd name="T49" fmla="*/ 1 h 39"/>
                <a:gd name="T50" fmla="*/ 71 w 72"/>
                <a:gd name="T51" fmla="*/ 1 h 39"/>
                <a:gd name="T52" fmla="*/ 72 w 72"/>
                <a:gd name="T53" fmla="*/ 1 h 39"/>
                <a:gd name="T54" fmla="*/ 72 w 72"/>
                <a:gd name="T55" fmla="*/ 1 h 39"/>
                <a:gd name="T56" fmla="*/ 72 w 72"/>
                <a:gd name="T57" fmla="*/ 1 h 39"/>
                <a:gd name="T58" fmla="*/ 72 w 72"/>
                <a:gd name="T59" fmla="*/ 1 h 39"/>
                <a:gd name="T60" fmla="*/ 72 w 72"/>
                <a:gd name="T61" fmla="*/ 3 h 39"/>
                <a:gd name="T62" fmla="*/ 40 w 72"/>
                <a:gd name="T63" fmla="*/ 37 h 39"/>
                <a:gd name="T64" fmla="*/ 29 w 72"/>
                <a:gd name="T65" fmla="*/ 39 h 39"/>
                <a:gd name="T66" fmla="*/ 3 w 72"/>
                <a:gd name="T67" fmla="*/ 23 h 39"/>
                <a:gd name="T68" fmla="*/ 3 w 72"/>
                <a:gd name="T69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39">
                  <a:moveTo>
                    <a:pt x="29" y="39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35"/>
                    <a:pt x="35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4"/>
                    <a:pt x="32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12" y="39"/>
                    <a:pt x="4" y="29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11" y="24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5" y="28"/>
                    <a:pt x="20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31"/>
                    <a:pt x="35" y="30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50" y="27"/>
                    <a:pt x="57" y="20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3" y="8"/>
                    <a:pt x="64" y="3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4"/>
                    <a:pt x="69" y="31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6" y="38"/>
                    <a:pt x="32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3" y="23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9"/>
            <p:cNvSpPr/>
            <p:nvPr/>
          </p:nvSpPr>
          <p:spPr bwMode="auto">
            <a:xfrm>
              <a:off x="2380" y="1742"/>
              <a:ext cx="7" cy="14"/>
            </a:xfrm>
            <a:custGeom>
              <a:avLst/>
              <a:gdLst>
                <a:gd name="T0" fmla="*/ 0 w 7"/>
                <a:gd name="T1" fmla="*/ 14 h 14"/>
                <a:gd name="T2" fmla="*/ 0 w 7"/>
                <a:gd name="T3" fmla="*/ 0 h 14"/>
                <a:gd name="T4" fmla="*/ 7 w 7"/>
                <a:gd name="T5" fmla="*/ 0 h 14"/>
                <a:gd name="T6" fmla="*/ 7 w 7"/>
                <a:gd name="T7" fmla="*/ 14 h 14"/>
                <a:gd name="T8" fmla="*/ 0 w 7"/>
                <a:gd name="T9" fmla="*/ 14 h 14"/>
                <a:gd name="T10" fmla="*/ 0 w 7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0"/>
            <p:cNvSpPr/>
            <p:nvPr/>
          </p:nvSpPr>
          <p:spPr bwMode="auto">
            <a:xfrm>
              <a:off x="2372" y="1735"/>
              <a:ext cx="22" cy="28"/>
            </a:xfrm>
            <a:custGeom>
              <a:avLst/>
              <a:gdLst>
                <a:gd name="T0" fmla="*/ 15 w 22"/>
                <a:gd name="T1" fmla="*/ 28 h 28"/>
                <a:gd name="T2" fmla="*/ 8 w 22"/>
                <a:gd name="T3" fmla="*/ 28 h 28"/>
                <a:gd name="T4" fmla="*/ 8 w 22"/>
                <a:gd name="T5" fmla="*/ 21 h 28"/>
                <a:gd name="T6" fmla="*/ 15 w 22"/>
                <a:gd name="T7" fmla="*/ 21 h 28"/>
                <a:gd name="T8" fmla="*/ 8 w 22"/>
                <a:gd name="T9" fmla="*/ 21 h 28"/>
                <a:gd name="T10" fmla="*/ 8 w 22"/>
                <a:gd name="T11" fmla="*/ 28 h 28"/>
                <a:gd name="T12" fmla="*/ 0 w 22"/>
                <a:gd name="T13" fmla="*/ 28 h 28"/>
                <a:gd name="T14" fmla="*/ 0 w 22"/>
                <a:gd name="T15" fmla="*/ 0 h 28"/>
                <a:gd name="T16" fmla="*/ 8 w 22"/>
                <a:gd name="T17" fmla="*/ 0 h 28"/>
                <a:gd name="T18" fmla="*/ 22 w 22"/>
                <a:gd name="T19" fmla="*/ 0 h 28"/>
                <a:gd name="T20" fmla="*/ 22 w 22"/>
                <a:gd name="T21" fmla="*/ 28 h 28"/>
                <a:gd name="T22" fmla="*/ 15 w 22"/>
                <a:gd name="T23" fmla="*/ 28 h 28"/>
                <a:gd name="T24" fmla="*/ 15 w 22"/>
                <a:gd name="T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8">
                  <a:moveTo>
                    <a:pt x="15" y="28"/>
                  </a:moveTo>
                  <a:lnTo>
                    <a:pt x="8" y="28"/>
                  </a:lnTo>
                  <a:lnTo>
                    <a:pt x="8" y="21"/>
                  </a:lnTo>
                  <a:lnTo>
                    <a:pt x="15" y="21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8" y="0"/>
                  </a:lnTo>
                  <a:lnTo>
                    <a:pt x="22" y="0"/>
                  </a:lnTo>
                  <a:lnTo>
                    <a:pt x="22" y="28"/>
                  </a:lnTo>
                  <a:lnTo>
                    <a:pt x="15" y="28"/>
                  </a:lnTo>
                  <a:lnTo>
                    <a:pt x="1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1"/>
            <p:cNvSpPr/>
            <p:nvPr/>
          </p:nvSpPr>
          <p:spPr bwMode="auto">
            <a:xfrm>
              <a:off x="2529" y="1710"/>
              <a:ext cx="18" cy="14"/>
            </a:xfrm>
            <a:custGeom>
              <a:avLst/>
              <a:gdLst>
                <a:gd name="T0" fmla="*/ 0 w 18"/>
                <a:gd name="T1" fmla="*/ 14 h 14"/>
                <a:gd name="T2" fmla="*/ 0 w 18"/>
                <a:gd name="T3" fmla="*/ 0 h 14"/>
                <a:gd name="T4" fmla="*/ 18 w 18"/>
                <a:gd name="T5" fmla="*/ 0 h 14"/>
                <a:gd name="T6" fmla="*/ 18 w 18"/>
                <a:gd name="T7" fmla="*/ 14 h 14"/>
                <a:gd name="T8" fmla="*/ 0 w 18"/>
                <a:gd name="T9" fmla="*/ 14 h 14"/>
                <a:gd name="T10" fmla="*/ 0 w 18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2522" y="1703"/>
              <a:ext cx="32" cy="28"/>
            </a:xfrm>
            <a:custGeom>
              <a:avLst/>
              <a:gdLst>
                <a:gd name="T0" fmla="*/ 25 w 32"/>
                <a:gd name="T1" fmla="*/ 28 h 28"/>
                <a:gd name="T2" fmla="*/ 7 w 32"/>
                <a:gd name="T3" fmla="*/ 28 h 28"/>
                <a:gd name="T4" fmla="*/ 7 w 32"/>
                <a:gd name="T5" fmla="*/ 21 h 28"/>
                <a:gd name="T6" fmla="*/ 14 w 32"/>
                <a:gd name="T7" fmla="*/ 21 h 28"/>
                <a:gd name="T8" fmla="*/ 7 w 32"/>
                <a:gd name="T9" fmla="*/ 21 h 28"/>
                <a:gd name="T10" fmla="*/ 7 w 32"/>
                <a:gd name="T11" fmla="*/ 28 h 28"/>
                <a:gd name="T12" fmla="*/ 0 w 32"/>
                <a:gd name="T13" fmla="*/ 28 h 28"/>
                <a:gd name="T14" fmla="*/ 0 w 32"/>
                <a:gd name="T15" fmla="*/ 0 h 28"/>
                <a:gd name="T16" fmla="*/ 32 w 32"/>
                <a:gd name="T17" fmla="*/ 0 h 28"/>
                <a:gd name="T18" fmla="*/ 32 w 32"/>
                <a:gd name="T19" fmla="*/ 28 h 28"/>
                <a:gd name="T20" fmla="*/ 25 w 32"/>
                <a:gd name="T21" fmla="*/ 28 h 28"/>
                <a:gd name="T22" fmla="*/ 25 w 32"/>
                <a:gd name="T23" fmla="*/ 28 h 28"/>
                <a:gd name="T24" fmla="*/ 18 w 32"/>
                <a:gd name="T25" fmla="*/ 14 h 28"/>
                <a:gd name="T26" fmla="*/ 18 w 32"/>
                <a:gd name="T27" fmla="*/ 14 h 28"/>
                <a:gd name="T28" fmla="*/ 14 w 32"/>
                <a:gd name="T29" fmla="*/ 14 h 28"/>
                <a:gd name="T30" fmla="*/ 14 w 32"/>
                <a:gd name="T31" fmla="*/ 14 h 28"/>
                <a:gd name="T32" fmla="*/ 18 w 32"/>
                <a:gd name="T33" fmla="*/ 14 h 28"/>
                <a:gd name="T34" fmla="*/ 18 w 32"/>
                <a:gd name="T35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28">
                  <a:moveTo>
                    <a:pt x="25" y="28"/>
                  </a:moveTo>
                  <a:lnTo>
                    <a:pt x="7" y="28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28"/>
                  </a:lnTo>
                  <a:lnTo>
                    <a:pt x="25" y="28"/>
                  </a:lnTo>
                  <a:lnTo>
                    <a:pt x="25" y="28"/>
                  </a:lnTo>
                  <a:close/>
                  <a:moveTo>
                    <a:pt x="18" y="14"/>
                  </a:moveTo>
                  <a:lnTo>
                    <a:pt x="18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8" y="14"/>
                  </a:lnTo>
                  <a:lnTo>
                    <a:pt x="1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3"/>
            <p:cNvSpPr/>
            <p:nvPr/>
          </p:nvSpPr>
          <p:spPr bwMode="auto">
            <a:xfrm>
              <a:off x="2294" y="1997"/>
              <a:ext cx="371" cy="408"/>
            </a:xfrm>
            <a:custGeom>
              <a:avLst/>
              <a:gdLst>
                <a:gd name="T0" fmla="*/ 17 w 104"/>
                <a:gd name="T1" fmla="*/ 89 h 115"/>
                <a:gd name="T2" fmla="*/ 0 w 104"/>
                <a:gd name="T3" fmla="*/ 53 h 115"/>
                <a:gd name="T4" fmla="*/ 0 w 104"/>
                <a:gd name="T5" fmla="*/ 53 h 115"/>
                <a:gd name="T6" fmla="*/ 0 w 104"/>
                <a:gd name="T7" fmla="*/ 50 h 115"/>
                <a:gd name="T8" fmla="*/ 0 w 104"/>
                <a:gd name="T9" fmla="*/ 50 h 115"/>
                <a:gd name="T10" fmla="*/ 31 w 104"/>
                <a:gd name="T11" fmla="*/ 5 h 115"/>
                <a:gd name="T12" fmla="*/ 31 w 104"/>
                <a:gd name="T13" fmla="*/ 5 h 115"/>
                <a:gd name="T14" fmla="*/ 33 w 104"/>
                <a:gd name="T15" fmla="*/ 8 h 115"/>
                <a:gd name="T16" fmla="*/ 19 w 104"/>
                <a:gd name="T17" fmla="*/ 19 h 115"/>
                <a:gd name="T18" fmla="*/ 19 w 104"/>
                <a:gd name="T19" fmla="*/ 19 h 115"/>
                <a:gd name="T20" fmla="*/ 4 w 104"/>
                <a:gd name="T21" fmla="*/ 50 h 115"/>
                <a:gd name="T22" fmla="*/ 4 w 104"/>
                <a:gd name="T23" fmla="*/ 50 h 115"/>
                <a:gd name="T24" fmla="*/ 4 w 104"/>
                <a:gd name="T25" fmla="*/ 52 h 115"/>
                <a:gd name="T26" fmla="*/ 4 w 104"/>
                <a:gd name="T27" fmla="*/ 52 h 115"/>
                <a:gd name="T28" fmla="*/ 20 w 104"/>
                <a:gd name="T29" fmla="*/ 86 h 115"/>
                <a:gd name="T30" fmla="*/ 20 w 104"/>
                <a:gd name="T31" fmla="*/ 86 h 115"/>
                <a:gd name="T32" fmla="*/ 51 w 104"/>
                <a:gd name="T33" fmla="*/ 111 h 115"/>
                <a:gd name="T34" fmla="*/ 51 w 104"/>
                <a:gd name="T35" fmla="*/ 111 h 115"/>
                <a:gd name="T36" fmla="*/ 83 w 104"/>
                <a:gd name="T37" fmla="*/ 81 h 115"/>
                <a:gd name="T38" fmla="*/ 83 w 104"/>
                <a:gd name="T39" fmla="*/ 81 h 115"/>
                <a:gd name="T40" fmla="*/ 100 w 104"/>
                <a:gd name="T41" fmla="*/ 39 h 115"/>
                <a:gd name="T42" fmla="*/ 100 w 104"/>
                <a:gd name="T43" fmla="*/ 39 h 115"/>
                <a:gd name="T44" fmla="*/ 100 w 104"/>
                <a:gd name="T45" fmla="*/ 39 h 115"/>
                <a:gd name="T46" fmla="*/ 100 w 104"/>
                <a:gd name="T47" fmla="*/ 39 h 115"/>
                <a:gd name="T48" fmla="*/ 91 w 104"/>
                <a:gd name="T49" fmla="*/ 16 h 115"/>
                <a:gd name="T50" fmla="*/ 91 w 104"/>
                <a:gd name="T51" fmla="*/ 16 h 115"/>
                <a:gd name="T52" fmla="*/ 79 w 104"/>
                <a:gd name="T53" fmla="*/ 4 h 115"/>
                <a:gd name="T54" fmla="*/ 79 w 104"/>
                <a:gd name="T55" fmla="*/ 4 h 115"/>
                <a:gd name="T56" fmla="*/ 79 w 104"/>
                <a:gd name="T57" fmla="*/ 0 h 115"/>
                <a:gd name="T58" fmla="*/ 94 w 104"/>
                <a:gd name="T59" fmla="*/ 13 h 115"/>
                <a:gd name="T60" fmla="*/ 94 w 104"/>
                <a:gd name="T61" fmla="*/ 13 h 115"/>
                <a:gd name="T62" fmla="*/ 104 w 104"/>
                <a:gd name="T63" fmla="*/ 39 h 115"/>
                <a:gd name="T64" fmla="*/ 104 w 104"/>
                <a:gd name="T65" fmla="*/ 39 h 115"/>
                <a:gd name="T66" fmla="*/ 104 w 104"/>
                <a:gd name="T67" fmla="*/ 39 h 115"/>
                <a:gd name="T68" fmla="*/ 104 w 104"/>
                <a:gd name="T69" fmla="*/ 39 h 115"/>
                <a:gd name="T70" fmla="*/ 86 w 104"/>
                <a:gd name="T71" fmla="*/ 84 h 115"/>
                <a:gd name="T72" fmla="*/ 86 w 104"/>
                <a:gd name="T73" fmla="*/ 84 h 115"/>
                <a:gd name="T74" fmla="*/ 51 w 104"/>
                <a:gd name="T75" fmla="*/ 115 h 115"/>
                <a:gd name="T76" fmla="*/ 51 w 104"/>
                <a:gd name="T77" fmla="*/ 115 h 115"/>
                <a:gd name="T78" fmla="*/ 17 w 104"/>
                <a:gd name="T79" fmla="*/ 8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115">
                  <a:moveTo>
                    <a:pt x="17" y="89"/>
                  </a:moveTo>
                  <a:cubicBezTo>
                    <a:pt x="7" y="75"/>
                    <a:pt x="1" y="60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21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26" y="12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1" y="27"/>
                    <a:pt x="4" y="37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8"/>
                    <a:pt x="11" y="73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9" y="100"/>
                    <a:pt x="41" y="111"/>
                    <a:pt x="51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60" y="111"/>
                    <a:pt x="73" y="98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93" y="65"/>
                    <a:pt x="100" y="47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1"/>
                    <a:pt x="96" y="22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9"/>
                    <a:pt x="80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4" y="1"/>
                    <a:pt x="89" y="6"/>
                    <a:pt x="9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9" y="21"/>
                    <a:pt x="104" y="30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4" y="49"/>
                    <a:pt x="97" y="67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76" y="100"/>
                    <a:pt x="64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38" y="115"/>
                    <a:pt x="26" y="102"/>
                    <a:pt x="17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2287" y="1990"/>
              <a:ext cx="385" cy="422"/>
            </a:xfrm>
            <a:custGeom>
              <a:avLst/>
              <a:gdLst>
                <a:gd name="T0" fmla="*/ 17 w 108"/>
                <a:gd name="T1" fmla="*/ 92 h 119"/>
                <a:gd name="T2" fmla="*/ 0 w 108"/>
                <a:gd name="T3" fmla="*/ 52 h 119"/>
                <a:gd name="T4" fmla="*/ 32 w 108"/>
                <a:gd name="T5" fmla="*/ 5 h 119"/>
                <a:gd name="T6" fmla="*/ 37 w 108"/>
                <a:gd name="T7" fmla="*/ 10 h 119"/>
                <a:gd name="T8" fmla="*/ 35 w 108"/>
                <a:gd name="T9" fmla="*/ 12 h 119"/>
                <a:gd name="T10" fmla="*/ 32 w 108"/>
                <a:gd name="T11" fmla="*/ 15 h 119"/>
                <a:gd name="T12" fmla="*/ 22 w 108"/>
                <a:gd name="T13" fmla="*/ 23 h 119"/>
                <a:gd name="T14" fmla="*/ 8 w 108"/>
                <a:gd name="T15" fmla="*/ 52 h 119"/>
                <a:gd name="T16" fmla="*/ 24 w 108"/>
                <a:gd name="T17" fmla="*/ 87 h 119"/>
                <a:gd name="T18" fmla="*/ 53 w 108"/>
                <a:gd name="T19" fmla="*/ 111 h 119"/>
                <a:gd name="T20" fmla="*/ 53 w 108"/>
                <a:gd name="T21" fmla="*/ 111 h 119"/>
                <a:gd name="T22" fmla="*/ 54 w 108"/>
                <a:gd name="T23" fmla="*/ 111 h 119"/>
                <a:gd name="T24" fmla="*/ 100 w 108"/>
                <a:gd name="T25" fmla="*/ 41 h 119"/>
                <a:gd name="T26" fmla="*/ 100 w 108"/>
                <a:gd name="T27" fmla="*/ 41 h 119"/>
                <a:gd name="T28" fmla="*/ 91 w 108"/>
                <a:gd name="T29" fmla="*/ 19 h 119"/>
                <a:gd name="T30" fmla="*/ 82 w 108"/>
                <a:gd name="T31" fmla="*/ 8 h 119"/>
                <a:gd name="T32" fmla="*/ 82 w 108"/>
                <a:gd name="T33" fmla="*/ 0 h 119"/>
                <a:gd name="T34" fmla="*/ 108 w 108"/>
                <a:gd name="T35" fmla="*/ 41 h 119"/>
                <a:gd name="T36" fmla="*/ 108 w 108"/>
                <a:gd name="T37" fmla="*/ 41 h 119"/>
                <a:gd name="T38" fmla="*/ 53 w 108"/>
                <a:gd name="T39" fmla="*/ 119 h 119"/>
                <a:gd name="T40" fmla="*/ 53 w 108"/>
                <a:gd name="T41" fmla="*/ 115 h 119"/>
                <a:gd name="T42" fmla="*/ 54 w 108"/>
                <a:gd name="T43" fmla="*/ 115 h 119"/>
                <a:gd name="T44" fmla="*/ 53 w 108"/>
                <a:gd name="T45" fmla="*/ 115 h 119"/>
                <a:gd name="T46" fmla="*/ 53 w 108"/>
                <a:gd name="T47" fmla="*/ 115 h 119"/>
                <a:gd name="T48" fmla="*/ 53 w 108"/>
                <a:gd name="T49" fmla="*/ 115 h 119"/>
                <a:gd name="T50" fmla="*/ 104 w 108"/>
                <a:gd name="T51" fmla="*/ 41 h 119"/>
                <a:gd name="T52" fmla="*/ 95 w 108"/>
                <a:gd name="T53" fmla="*/ 16 h 119"/>
                <a:gd name="T54" fmla="*/ 95 w 108"/>
                <a:gd name="T55" fmla="*/ 16 h 119"/>
                <a:gd name="T56" fmla="*/ 104 w 108"/>
                <a:gd name="T57" fmla="*/ 41 h 119"/>
                <a:gd name="T58" fmla="*/ 104 w 108"/>
                <a:gd name="T59" fmla="*/ 41 h 119"/>
                <a:gd name="T60" fmla="*/ 89 w 108"/>
                <a:gd name="T61" fmla="*/ 81 h 119"/>
                <a:gd name="T62" fmla="*/ 5 w 108"/>
                <a:gd name="T63" fmla="*/ 58 h 119"/>
                <a:gd name="T64" fmla="*/ 4 w 108"/>
                <a:gd name="T65" fmla="*/ 54 h 119"/>
                <a:gd name="T66" fmla="*/ 4 w 108"/>
                <a:gd name="T67" fmla="*/ 53 h 119"/>
                <a:gd name="T68" fmla="*/ 4 w 108"/>
                <a:gd name="T69" fmla="*/ 52 h 119"/>
                <a:gd name="T70" fmla="*/ 4 w 108"/>
                <a:gd name="T71" fmla="*/ 52 h 119"/>
                <a:gd name="T72" fmla="*/ 4 w 108"/>
                <a:gd name="T73" fmla="*/ 52 h 119"/>
                <a:gd name="T74" fmla="*/ 19 w 108"/>
                <a:gd name="T75" fmla="*/ 20 h 119"/>
                <a:gd name="T76" fmla="*/ 19 w 108"/>
                <a:gd name="T77" fmla="*/ 20 h 119"/>
                <a:gd name="T78" fmla="*/ 27 w 108"/>
                <a:gd name="T79" fmla="*/ 13 h 119"/>
                <a:gd name="T80" fmla="*/ 37 w 108"/>
                <a:gd name="T81" fmla="*/ 10 h 119"/>
                <a:gd name="T82" fmla="*/ 87 w 108"/>
                <a:gd name="T83" fmla="*/ 8 h 119"/>
                <a:gd name="T84" fmla="*/ 85 w 108"/>
                <a:gd name="T85" fmla="*/ 6 h 119"/>
                <a:gd name="T86" fmla="*/ 36 w 108"/>
                <a:gd name="T87" fmla="*/ 9 h 119"/>
                <a:gd name="T88" fmla="*/ 36 w 108"/>
                <a:gd name="T89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" h="119">
                  <a:moveTo>
                    <a:pt x="17" y="92"/>
                  </a:moveTo>
                  <a:cubicBezTo>
                    <a:pt x="19" y="91"/>
                    <a:pt x="19" y="91"/>
                    <a:pt x="19" y="9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7" y="77"/>
                    <a:pt x="1" y="63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9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7"/>
                    <a:pt x="25" y="19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5" y="30"/>
                    <a:pt x="8" y="40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9"/>
                    <a:pt x="15" y="74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32" y="100"/>
                    <a:pt x="44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61" y="111"/>
                    <a:pt x="74" y="98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93" y="67"/>
                    <a:pt x="100" y="48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4"/>
                    <a:pt x="96" y="25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8" y="14"/>
                    <a:pt x="83" y="9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8" y="1"/>
                    <a:pt x="92" y="7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103" y="22"/>
                    <a:pt x="108" y="31"/>
                    <a:pt x="108" y="41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52"/>
                    <a:pt x="100" y="70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80" y="103"/>
                    <a:pt x="67" y="119"/>
                    <a:pt x="53" y="119"/>
                  </a:cubicBezTo>
                  <a:cubicBezTo>
                    <a:pt x="53" y="119"/>
                    <a:pt x="53" y="119"/>
                    <a:pt x="53" y="119"/>
                  </a:cubicBezTo>
                  <a:cubicBezTo>
                    <a:pt x="39" y="119"/>
                    <a:pt x="27" y="106"/>
                    <a:pt x="17" y="92"/>
                  </a:cubicBezTo>
                  <a:close/>
                  <a:moveTo>
                    <a:pt x="53" y="115"/>
                  </a:moveTo>
                  <a:cubicBezTo>
                    <a:pt x="63" y="115"/>
                    <a:pt x="75" y="103"/>
                    <a:pt x="8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75" y="103"/>
                    <a:pt x="63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45" y="115"/>
                    <a:pt x="37" y="109"/>
                    <a:pt x="29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7" y="109"/>
                    <a:pt x="45" y="115"/>
                    <a:pt x="53" y="115"/>
                  </a:cubicBezTo>
                  <a:close/>
                  <a:moveTo>
                    <a:pt x="89" y="81"/>
                  </a:moveTo>
                  <a:cubicBezTo>
                    <a:pt x="98" y="66"/>
                    <a:pt x="104" y="49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32"/>
                    <a:pt x="100" y="23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100" y="23"/>
                    <a:pt x="104" y="32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50"/>
                    <a:pt x="98" y="66"/>
                    <a:pt x="89" y="81"/>
                  </a:cubicBezTo>
                  <a:close/>
                  <a:moveTo>
                    <a:pt x="4" y="54"/>
                  </a:moveTo>
                  <a:cubicBezTo>
                    <a:pt x="4" y="55"/>
                    <a:pt x="4" y="56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4" y="56"/>
                    <a:pt x="4" y="5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lose/>
                  <a:moveTo>
                    <a:pt x="4" y="53"/>
                  </a:moveTo>
                  <a:cubicBezTo>
                    <a:pt x="4" y="53"/>
                    <a:pt x="4" y="53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4" y="52"/>
                  </a:moveTo>
                  <a:cubicBezTo>
                    <a:pt x="4" y="52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lose/>
                  <a:moveTo>
                    <a:pt x="19" y="20"/>
                  </a:moveTo>
                  <a:cubicBezTo>
                    <a:pt x="16" y="23"/>
                    <a:pt x="12" y="2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7"/>
                    <a:pt x="16" y="23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2" y="17"/>
                    <a:pt x="25" y="15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2" y="17"/>
                    <a:pt x="19" y="20"/>
                  </a:cubicBezTo>
                  <a:close/>
                  <a:moveTo>
                    <a:pt x="37" y="10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lose/>
                  <a:moveTo>
                    <a:pt x="87" y="8"/>
                  </a:moveTo>
                  <a:cubicBezTo>
                    <a:pt x="88" y="8"/>
                    <a:pt x="89" y="9"/>
                    <a:pt x="89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8" y="8"/>
                    <a:pt x="86" y="7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6" y="7"/>
                    <a:pt x="87" y="8"/>
                  </a:cubicBezTo>
                  <a:close/>
                  <a:moveTo>
                    <a:pt x="36" y="9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5"/>
            <p:cNvSpPr/>
            <p:nvPr/>
          </p:nvSpPr>
          <p:spPr bwMode="auto">
            <a:xfrm>
              <a:off x="2412" y="2008"/>
              <a:ext cx="131" cy="71"/>
            </a:xfrm>
            <a:custGeom>
              <a:avLst/>
              <a:gdLst>
                <a:gd name="T0" fmla="*/ 0 w 131"/>
                <a:gd name="T1" fmla="*/ 18 h 71"/>
                <a:gd name="T2" fmla="*/ 0 w 131"/>
                <a:gd name="T3" fmla="*/ 18 h 71"/>
                <a:gd name="T4" fmla="*/ 14 w 131"/>
                <a:gd name="T5" fmla="*/ 10 h 71"/>
                <a:gd name="T6" fmla="*/ 32 w 131"/>
                <a:gd name="T7" fmla="*/ 42 h 71"/>
                <a:gd name="T8" fmla="*/ 60 w 131"/>
                <a:gd name="T9" fmla="*/ 3 h 71"/>
                <a:gd name="T10" fmla="*/ 110 w 131"/>
                <a:gd name="T11" fmla="*/ 35 h 71"/>
                <a:gd name="T12" fmla="*/ 117 w 131"/>
                <a:gd name="T13" fmla="*/ 0 h 71"/>
                <a:gd name="T14" fmla="*/ 131 w 131"/>
                <a:gd name="T15" fmla="*/ 3 h 71"/>
                <a:gd name="T16" fmla="*/ 121 w 131"/>
                <a:gd name="T17" fmla="*/ 60 h 71"/>
                <a:gd name="T18" fmla="*/ 64 w 131"/>
                <a:gd name="T19" fmla="*/ 21 h 71"/>
                <a:gd name="T20" fmla="*/ 28 w 131"/>
                <a:gd name="T21" fmla="*/ 71 h 71"/>
                <a:gd name="T22" fmla="*/ 0 w 131"/>
                <a:gd name="T23" fmla="*/ 18 h 71"/>
                <a:gd name="T24" fmla="*/ 0 w 131"/>
                <a:gd name="T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71">
                  <a:moveTo>
                    <a:pt x="0" y="18"/>
                  </a:moveTo>
                  <a:lnTo>
                    <a:pt x="0" y="18"/>
                  </a:lnTo>
                  <a:lnTo>
                    <a:pt x="14" y="10"/>
                  </a:lnTo>
                  <a:lnTo>
                    <a:pt x="32" y="42"/>
                  </a:lnTo>
                  <a:lnTo>
                    <a:pt x="60" y="3"/>
                  </a:lnTo>
                  <a:lnTo>
                    <a:pt x="110" y="35"/>
                  </a:lnTo>
                  <a:lnTo>
                    <a:pt x="117" y="0"/>
                  </a:lnTo>
                  <a:lnTo>
                    <a:pt x="131" y="3"/>
                  </a:lnTo>
                  <a:lnTo>
                    <a:pt x="121" y="60"/>
                  </a:lnTo>
                  <a:lnTo>
                    <a:pt x="64" y="21"/>
                  </a:lnTo>
                  <a:lnTo>
                    <a:pt x="28" y="7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2405" y="2001"/>
              <a:ext cx="149" cy="92"/>
            </a:xfrm>
            <a:custGeom>
              <a:avLst/>
              <a:gdLst>
                <a:gd name="T0" fmla="*/ 0 w 149"/>
                <a:gd name="T1" fmla="*/ 28 h 92"/>
                <a:gd name="T2" fmla="*/ 7 w 149"/>
                <a:gd name="T3" fmla="*/ 25 h 92"/>
                <a:gd name="T4" fmla="*/ 0 w 149"/>
                <a:gd name="T5" fmla="*/ 28 h 92"/>
                <a:gd name="T6" fmla="*/ 7 w 149"/>
                <a:gd name="T7" fmla="*/ 21 h 92"/>
                <a:gd name="T8" fmla="*/ 3 w 149"/>
                <a:gd name="T9" fmla="*/ 17 h 92"/>
                <a:gd name="T10" fmla="*/ 21 w 149"/>
                <a:gd name="T11" fmla="*/ 7 h 92"/>
                <a:gd name="T12" fmla="*/ 39 w 149"/>
                <a:gd name="T13" fmla="*/ 35 h 92"/>
                <a:gd name="T14" fmla="*/ 64 w 149"/>
                <a:gd name="T15" fmla="*/ 0 h 92"/>
                <a:gd name="T16" fmla="*/ 114 w 149"/>
                <a:gd name="T17" fmla="*/ 32 h 92"/>
                <a:gd name="T18" fmla="*/ 121 w 149"/>
                <a:gd name="T19" fmla="*/ 0 h 92"/>
                <a:gd name="T20" fmla="*/ 149 w 149"/>
                <a:gd name="T21" fmla="*/ 7 h 92"/>
                <a:gd name="T22" fmla="*/ 131 w 149"/>
                <a:gd name="T23" fmla="*/ 78 h 92"/>
                <a:gd name="T24" fmla="*/ 71 w 149"/>
                <a:gd name="T25" fmla="*/ 39 h 92"/>
                <a:gd name="T26" fmla="*/ 35 w 149"/>
                <a:gd name="T27" fmla="*/ 92 h 92"/>
                <a:gd name="T28" fmla="*/ 0 w 149"/>
                <a:gd name="T29" fmla="*/ 28 h 92"/>
                <a:gd name="T30" fmla="*/ 0 w 149"/>
                <a:gd name="T31" fmla="*/ 28 h 92"/>
                <a:gd name="T32" fmla="*/ 39 w 149"/>
                <a:gd name="T33" fmla="*/ 64 h 92"/>
                <a:gd name="T34" fmla="*/ 67 w 149"/>
                <a:gd name="T35" fmla="*/ 21 h 92"/>
                <a:gd name="T36" fmla="*/ 124 w 149"/>
                <a:gd name="T37" fmla="*/ 53 h 92"/>
                <a:gd name="T38" fmla="*/ 131 w 149"/>
                <a:gd name="T39" fmla="*/ 17 h 92"/>
                <a:gd name="T40" fmla="*/ 124 w 149"/>
                <a:gd name="T41" fmla="*/ 53 h 92"/>
                <a:gd name="T42" fmla="*/ 67 w 149"/>
                <a:gd name="T43" fmla="*/ 21 h 92"/>
                <a:gd name="T44" fmla="*/ 39 w 149"/>
                <a:gd name="T45" fmla="*/ 64 h 92"/>
                <a:gd name="T46" fmla="*/ 39 w 149"/>
                <a:gd name="T47" fmla="*/ 64 h 92"/>
                <a:gd name="T48" fmla="*/ 39 w 149"/>
                <a:gd name="T49" fmla="*/ 64 h 92"/>
                <a:gd name="T50" fmla="*/ 17 w 149"/>
                <a:gd name="T51" fmla="*/ 32 h 92"/>
                <a:gd name="T52" fmla="*/ 17 w 149"/>
                <a:gd name="T53" fmla="*/ 25 h 92"/>
                <a:gd name="T54" fmla="*/ 17 w 149"/>
                <a:gd name="T55" fmla="*/ 25 h 92"/>
                <a:gd name="T56" fmla="*/ 17 w 149"/>
                <a:gd name="T57" fmla="*/ 32 h 92"/>
                <a:gd name="T58" fmla="*/ 17 w 149"/>
                <a:gd name="T59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9" h="92">
                  <a:moveTo>
                    <a:pt x="0" y="28"/>
                  </a:moveTo>
                  <a:lnTo>
                    <a:pt x="7" y="25"/>
                  </a:lnTo>
                  <a:lnTo>
                    <a:pt x="0" y="28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21" y="7"/>
                  </a:lnTo>
                  <a:lnTo>
                    <a:pt x="39" y="35"/>
                  </a:lnTo>
                  <a:lnTo>
                    <a:pt x="64" y="0"/>
                  </a:lnTo>
                  <a:lnTo>
                    <a:pt x="114" y="32"/>
                  </a:lnTo>
                  <a:lnTo>
                    <a:pt x="121" y="0"/>
                  </a:lnTo>
                  <a:lnTo>
                    <a:pt x="149" y="7"/>
                  </a:lnTo>
                  <a:lnTo>
                    <a:pt x="131" y="78"/>
                  </a:lnTo>
                  <a:lnTo>
                    <a:pt x="71" y="39"/>
                  </a:lnTo>
                  <a:lnTo>
                    <a:pt x="35" y="92"/>
                  </a:lnTo>
                  <a:lnTo>
                    <a:pt x="0" y="28"/>
                  </a:lnTo>
                  <a:lnTo>
                    <a:pt x="0" y="28"/>
                  </a:lnTo>
                  <a:close/>
                  <a:moveTo>
                    <a:pt x="39" y="64"/>
                  </a:moveTo>
                  <a:lnTo>
                    <a:pt x="67" y="21"/>
                  </a:lnTo>
                  <a:lnTo>
                    <a:pt x="124" y="53"/>
                  </a:lnTo>
                  <a:lnTo>
                    <a:pt x="131" y="17"/>
                  </a:lnTo>
                  <a:lnTo>
                    <a:pt x="124" y="53"/>
                  </a:lnTo>
                  <a:lnTo>
                    <a:pt x="67" y="21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39" y="64"/>
                  </a:lnTo>
                  <a:close/>
                  <a:moveTo>
                    <a:pt x="17" y="32"/>
                  </a:moveTo>
                  <a:lnTo>
                    <a:pt x="17" y="25"/>
                  </a:lnTo>
                  <a:lnTo>
                    <a:pt x="17" y="25"/>
                  </a:lnTo>
                  <a:lnTo>
                    <a:pt x="17" y="32"/>
                  </a:lnTo>
                  <a:lnTo>
                    <a:pt x="17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2454" y="2018"/>
              <a:ext cx="89" cy="263"/>
            </a:xfrm>
            <a:custGeom>
              <a:avLst/>
              <a:gdLst>
                <a:gd name="T0" fmla="*/ 4 w 89"/>
                <a:gd name="T1" fmla="*/ 213 h 263"/>
                <a:gd name="T2" fmla="*/ 0 w 89"/>
                <a:gd name="T3" fmla="*/ 210 h 263"/>
                <a:gd name="T4" fmla="*/ 11 w 89"/>
                <a:gd name="T5" fmla="*/ 4 h 263"/>
                <a:gd name="T6" fmla="*/ 25 w 89"/>
                <a:gd name="T7" fmla="*/ 0 h 263"/>
                <a:gd name="T8" fmla="*/ 89 w 89"/>
                <a:gd name="T9" fmla="*/ 167 h 263"/>
                <a:gd name="T10" fmla="*/ 54 w 89"/>
                <a:gd name="T11" fmla="*/ 263 h 263"/>
                <a:gd name="T12" fmla="*/ 4 w 89"/>
                <a:gd name="T13" fmla="*/ 213 h 263"/>
                <a:gd name="T14" fmla="*/ 4 w 89"/>
                <a:gd name="T15" fmla="*/ 213 h 263"/>
                <a:gd name="T16" fmla="*/ 50 w 89"/>
                <a:gd name="T17" fmla="*/ 238 h 263"/>
                <a:gd name="T18" fmla="*/ 75 w 89"/>
                <a:gd name="T19" fmla="*/ 167 h 263"/>
                <a:gd name="T20" fmla="*/ 25 w 89"/>
                <a:gd name="T21" fmla="*/ 36 h 263"/>
                <a:gd name="T22" fmla="*/ 15 w 89"/>
                <a:gd name="T23" fmla="*/ 203 h 263"/>
                <a:gd name="T24" fmla="*/ 50 w 89"/>
                <a:gd name="T25" fmla="*/ 238 h 263"/>
                <a:gd name="T26" fmla="*/ 50 w 89"/>
                <a:gd name="T27" fmla="*/ 23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" h="263">
                  <a:moveTo>
                    <a:pt x="4" y="213"/>
                  </a:moveTo>
                  <a:lnTo>
                    <a:pt x="0" y="210"/>
                  </a:lnTo>
                  <a:lnTo>
                    <a:pt x="11" y="4"/>
                  </a:lnTo>
                  <a:lnTo>
                    <a:pt x="25" y="0"/>
                  </a:lnTo>
                  <a:lnTo>
                    <a:pt x="89" y="167"/>
                  </a:lnTo>
                  <a:lnTo>
                    <a:pt x="54" y="263"/>
                  </a:lnTo>
                  <a:lnTo>
                    <a:pt x="4" y="213"/>
                  </a:lnTo>
                  <a:lnTo>
                    <a:pt x="4" y="213"/>
                  </a:lnTo>
                  <a:close/>
                  <a:moveTo>
                    <a:pt x="50" y="238"/>
                  </a:moveTo>
                  <a:lnTo>
                    <a:pt x="75" y="167"/>
                  </a:lnTo>
                  <a:lnTo>
                    <a:pt x="25" y="36"/>
                  </a:lnTo>
                  <a:lnTo>
                    <a:pt x="15" y="203"/>
                  </a:lnTo>
                  <a:lnTo>
                    <a:pt x="50" y="238"/>
                  </a:lnTo>
                  <a:lnTo>
                    <a:pt x="50" y="2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2447" y="2011"/>
              <a:ext cx="104" cy="284"/>
            </a:xfrm>
            <a:custGeom>
              <a:avLst/>
              <a:gdLst>
                <a:gd name="T0" fmla="*/ 4 w 104"/>
                <a:gd name="T1" fmla="*/ 224 h 284"/>
                <a:gd name="T2" fmla="*/ 11 w 104"/>
                <a:gd name="T3" fmla="*/ 220 h 284"/>
                <a:gd name="T4" fmla="*/ 15 w 104"/>
                <a:gd name="T5" fmla="*/ 213 h 284"/>
                <a:gd name="T6" fmla="*/ 61 w 104"/>
                <a:gd name="T7" fmla="*/ 259 h 284"/>
                <a:gd name="T8" fmla="*/ 61 w 104"/>
                <a:gd name="T9" fmla="*/ 259 h 284"/>
                <a:gd name="T10" fmla="*/ 15 w 104"/>
                <a:gd name="T11" fmla="*/ 213 h 284"/>
                <a:gd name="T12" fmla="*/ 22 w 104"/>
                <a:gd name="T13" fmla="*/ 93 h 284"/>
                <a:gd name="T14" fmla="*/ 15 w 104"/>
                <a:gd name="T15" fmla="*/ 213 h 284"/>
                <a:gd name="T16" fmla="*/ 15 w 104"/>
                <a:gd name="T17" fmla="*/ 213 h 284"/>
                <a:gd name="T18" fmla="*/ 11 w 104"/>
                <a:gd name="T19" fmla="*/ 220 h 284"/>
                <a:gd name="T20" fmla="*/ 4 w 104"/>
                <a:gd name="T21" fmla="*/ 224 h 284"/>
                <a:gd name="T22" fmla="*/ 0 w 104"/>
                <a:gd name="T23" fmla="*/ 220 h 284"/>
                <a:gd name="T24" fmla="*/ 11 w 104"/>
                <a:gd name="T25" fmla="*/ 4 h 284"/>
                <a:gd name="T26" fmla="*/ 36 w 104"/>
                <a:gd name="T27" fmla="*/ 0 h 284"/>
                <a:gd name="T28" fmla="*/ 104 w 104"/>
                <a:gd name="T29" fmla="*/ 174 h 284"/>
                <a:gd name="T30" fmla="*/ 64 w 104"/>
                <a:gd name="T31" fmla="*/ 284 h 284"/>
                <a:gd name="T32" fmla="*/ 4 w 104"/>
                <a:gd name="T33" fmla="*/ 224 h 284"/>
                <a:gd name="T34" fmla="*/ 4 w 104"/>
                <a:gd name="T35" fmla="*/ 224 h 284"/>
                <a:gd name="T36" fmla="*/ 57 w 104"/>
                <a:gd name="T37" fmla="*/ 245 h 284"/>
                <a:gd name="T38" fmla="*/ 61 w 104"/>
                <a:gd name="T39" fmla="*/ 238 h 284"/>
                <a:gd name="T40" fmla="*/ 57 w 104"/>
                <a:gd name="T41" fmla="*/ 245 h 284"/>
                <a:gd name="T42" fmla="*/ 57 w 104"/>
                <a:gd name="T43" fmla="*/ 245 h 284"/>
                <a:gd name="T44" fmla="*/ 29 w 104"/>
                <a:gd name="T45" fmla="*/ 210 h 284"/>
                <a:gd name="T46" fmla="*/ 54 w 104"/>
                <a:gd name="T47" fmla="*/ 231 h 284"/>
                <a:gd name="T48" fmla="*/ 75 w 104"/>
                <a:gd name="T49" fmla="*/ 174 h 284"/>
                <a:gd name="T50" fmla="*/ 36 w 104"/>
                <a:gd name="T51" fmla="*/ 78 h 284"/>
                <a:gd name="T52" fmla="*/ 29 w 104"/>
                <a:gd name="T53" fmla="*/ 210 h 284"/>
                <a:gd name="T54" fmla="*/ 29 w 104"/>
                <a:gd name="T55" fmla="*/ 210 h 284"/>
                <a:gd name="T56" fmla="*/ 89 w 104"/>
                <a:gd name="T57" fmla="*/ 174 h 284"/>
                <a:gd name="T58" fmla="*/ 89 w 104"/>
                <a:gd name="T59" fmla="*/ 174 h 284"/>
                <a:gd name="T60" fmla="*/ 29 w 104"/>
                <a:gd name="T61" fmla="*/ 15 h 284"/>
                <a:gd name="T62" fmla="*/ 25 w 104"/>
                <a:gd name="T63" fmla="*/ 15 h 284"/>
                <a:gd name="T64" fmla="*/ 25 w 104"/>
                <a:gd name="T65" fmla="*/ 43 h 284"/>
                <a:gd name="T66" fmla="*/ 39 w 104"/>
                <a:gd name="T67" fmla="*/ 39 h 284"/>
                <a:gd name="T68" fmla="*/ 89 w 104"/>
                <a:gd name="T69" fmla="*/ 174 h 284"/>
                <a:gd name="T70" fmla="*/ 89 w 104"/>
                <a:gd name="T71" fmla="*/ 17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284">
                  <a:moveTo>
                    <a:pt x="4" y="224"/>
                  </a:moveTo>
                  <a:lnTo>
                    <a:pt x="11" y="220"/>
                  </a:lnTo>
                  <a:lnTo>
                    <a:pt x="15" y="213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15" y="213"/>
                  </a:lnTo>
                  <a:lnTo>
                    <a:pt x="22" y="93"/>
                  </a:lnTo>
                  <a:lnTo>
                    <a:pt x="15" y="213"/>
                  </a:lnTo>
                  <a:lnTo>
                    <a:pt x="15" y="213"/>
                  </a:lnTo>
                  <a:lnTo>
                    <a:pt x="11" y="220"/>
                  </a:lnTo>
                  <a:lnTo>
                    <a:pt x="4" y="224"/>
                  </a:lnTo>
                  <a:lnTo>
                    <a:pt x="0" y="220"/>
                  </a:lnTo>
                  <a:lnTo>
                    <a:pt x="11" y="4"/>
                  </a:lnTo>
                  <a:lnTo>
                    <a:pt x="36" y="0"/>
                  </a:lnTo>
                  <a:lnTo>
                    <a:pt x="104" y="174"/>
                  </a:lnTo>
                  <a:lnTo>
                    <a:pt x="64" y="284"/>
                  </a:lnTo>
                  <a:lnTo>
                    <a:pt x="4" y="224"/>
                  </a:lnTo>
                  <a:lnTo>
                    <a:pt x="4" y="224"/>
                  </a:lnTo>
                  <a:close/>
                  <a:moveTo>
                    <a:pt x="57" y="245"/>
                  </a:moveTo>
                  <a:lnTo>
                    <a:pt x="61" y="238"/>
                  </a:lnTo>
                  <a:lnTo>
                    <a:pt x="57" y="245"/>
                  </a:lnTo>
                  <a:lnTo>
                    <a:pt x="57" y="245"/>
                  </a:lnTo>
                  <a:close/>
                  <a:moveTo>
                    <a:pt x="29" y="210"/>
                  </a:moveTo>
                  <a:lnTo>
                    <a:pt x="54" y="231"/>
                  </a:lnTo>
                  <a:lnTo>
                    <a:pt x="75" y="174"/>
                  </a:lnTo>
                  <a:lnTo>
                    <a:pt x="36" y="78"/>
                  </a:lnTo>
                  <a:lnTo>
                    <a:pt x="29" y="210"/>
                  </a:lnTo>
                  <a:lnTo>
                    <a:pt x="29" y="210"/>
                  </a:lnTo>
                  <a:close/>
                  <a:moveTo>
                    <a:pt x="89" y="174"/>
                  </a:moveTo>
                  <a:lnTo>
                    <a:pt x="89" y="174"/>
                  </a:lnTo>
                  <a:lnTo>
                    <a:pt x="29" y="15"/>
                  </a:lnTo>
                  <a:lnTo>
                    <a:pt x="25" y="15"/>
                  </a:lnTo>
                  <a:lnTo>
                    <a:pt x="25" y="43"/>
                  </a:lnTo>
                  <a:lnTo>
                    <a:pt x="39" y="39"/>
                  </a:lnTo>
                  <a:lnTo>
                    <a:pt x="89" y="174"/>
                  </a:lnTo>
                  <a:lnTo>
                    <a:pt x="89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9"/>
            <p:cNvSpPr/>
            <p:nvPr/>
          </p:nvSpPr>
          <p:spPr bwMode="auto">
            <a:xfrm>
              <a:off x="2006" y="1710"/>
              <a:ext cx="388" cy="316"/>
            </a:xfrm>
            <a:custGeom>
              <a:avLst/>
              <a:gdLst>
                <a:gd name="T0" fmla="*/ 53 w 388"/>
                <a:gd name="T1" fmla="*/ 14 h 316"/>
                <a:gd name="T2" fmla="*/ 0 w 388"/>
                <a:gd name="T3" fmla="*/ 14 h 316"/>
                <a:gd name="T4" fmla="*/ 0 w 388"/>
                <a:gd name="T5" fmla="*/ 0 h 316"/>
                <a:gd name="T6" fmla="*/ 57 w 388"/>
                <a:gd name="T7" fmla="*/ 0 h 316"/>
                <a:gd name="T8" fmla="*/ 388 w 388"/>
                <a:gd name="T9" fmla="*/ 305 h 316"/>
                <a:gd name="T10" fmla="*/ 377 w 388"/>
                <a:gd name="T11" fmla="*/ 316 h 316"/>
                <a:gd name="T12" fmla="*/ 53 w 388"/>
                <a:gd name="T13" fmla="*/ 14 h 316"/>
                <a:gd name="T14" fmla="*/ 53 w 388"/>
                <a:gd name="T15" fmla="*/ 14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8" h="316">
                  <a:moveTo>
                    <a:pt x="53" y="1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57" y="0"/>
                  </a:lnTo>
                  <a:lnTo>
                    <a:pt x="388" y="305"/>
                  </a:lnTo>
                  <a:lnTo>
                    <a:pt x="377" y="316"/>
                  </a:lnTo>
                  <a:lnTo>
                    <a:pt x="53" y="14"/>
                  </a:lnTo>
                  <a:lnTo>
                    <a:pt x="5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999" y="1703"/>
              <a:ext cx="406" cy="333"/>
            </a:xfrm>
            <a:custGeom>
              <a:avLst/>
              <a:gdLst>
                <a:gd name="T0" fmla="*/ 56 w 406"/>
                <a:gd name="T1" fmla="*/ 28 h 333"/>
                <a:gd name="T2" fmla="*/ 0 w 406"/>
                <a:gd name="T3" fmla="*/ 28 h 333"/>
                <a:gd name="T4" fmla="*/ 0 w 406"/>
                <a:gd name="T5" fmla="*/ 0 h 333"/>
                <a:gd name="T6" fmla="*/ 67 w 406"/>
                <a:gd name="T7" fmla="*/ 0 h 333"/>
                <a:gd name="T8" fmla="*/ 406 w 406"/>
                <a:gd name="T9" fmla="*/ 312 h 333"/>
                <a:gd name="T10" fmla="*/ 384 w 406"/>
                <a:gd name="T11" fmla="*/ 333 h 333"/>
                <a:gd name="T12" fmla="*/ 56 w 406"/>
                <a:gd name="T13" fmla="*/ 28 h 333"/>
                <a:gd name="T14" fmla="*/ 56 w 406"/>
                <a:gd name="T15" fmla="*/ 28 h 333"/>
                <a:gd name="T16" fmla="*/ 60 w 406"/>
                <a:gd name="T17" fmla="*/ 14 h 333"/>
                <a:gd name="T18" fmla="*/ 384 w 406"/>
                <a:gd name="T19" fmla="*/ 312 h 333"/>
                <a:gd name="T20" fmla="*/ 60 w 406"/>
                <a:gd name="T21" fmla="*/ 14 h 333"/>
                <a:gd name="T22" fmla="*/ 14 w 406"/>
                <a:gd name="T23" fmla="*/ 14 h 333"/>
                <a:gd name="T24" fmla="*/ 14 w 406"/>
                <a:gd name="T25" fmla="*/ 14 h 333"/>
                <a:gd name="T26" fmla="*/ 60 w 406"/>
                <a:gd name="T27" fmla="*/ 14 h 333"/>
                <a:gd name="T28" fmla="*/ 60 w 406"/>
                <a:gd name="T29" fmla="*/ 21 h 333"/>
                <a:gd name="T30" fmla="*/ 53 w 406"/>
                <a:gd name="T31" fmla="*/ 28 h 333"/>
                <a:gd name="T32" fmla="*/ 60 w 406"/>
                <a:gd name="T33" fmla="*/ 21 h 333"/>
                <a:gd name="T34" fmla="*/ 60 w 406"/>
                <a:gd name="T35" fmla="*/ 14 h 333"/>
                <a:gd name="T36" fmla="*/ 60 w 406"/>
                <a:gd name="T37" fmla="*/ 14 h 333"/>
                <a:gd name="T38" fmla="*/ 60 w 406"/>
                <a:gd name="T39" fmla="*/ 14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6" h="333">
                  <a:moveTo>
                    <a:pt x="56" y="28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67" y="0"/>
                  </a:lnTo>
                  <a:lnTo>
                    <a:pt x="406" y="312"/>
                  </a:lnTo>
                  <a:lnTo>
                    <a:pt x="384" y="333"/>
                  </a:lnTo>
                  <a:lnTo>
                    <a:pt x="56" y="28"/>
                  </a:lnTo>
                  <a:lnTo>
                    <a:pt x="56" y="28"/>
                  </a:lnTo>
                  <a:close/>
                  <a:moveTo>
                    <a:pt x="60" y="14"/>
                  </a:moveTo>
                  <a:lnTo>
                    <a:pt x="384" y="312"/>
                  </a:lnTo>
                  <a:lnTo>
                    <a:pt x="60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60" y="14"/>
                  </a:lnTo>
                  <a:lnTo>
                    <a:pt x="60" y="21"/>
                  </a:lnTo>
                  <a:lnTo>
                    <a:pt x="53" y="28"/>
                  </a:lnTo>
                  <a:lnTo>
                    <a:pt x="60" y="2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2031" y="1674"/>
              <a:ext cx="35" cy="57"/>
            </a:xfrm>
            <a:custGeom>
              <a:avLst/>
              <a:gdLst>
                <a:gd name="T0" fmla="*/ 0 w 35"/>
                <a:gd name="T1" fmla="*/ 29 h 57"/>
                <a:gd name="T2" fmla="*/ 7 w 35"/>
                <a:gd name="T3" fmla="*/ 18 h 57"/>
                <a:gd name="T4" fmla="*/ 21 w 35"/>
                <a:gd name="T5" fmla="*/ 29 h 57"/>
                <a:gd name="T6" fmla="*/ 21 w 35"/>
                <a:gd name="T7" fmla="*/ 0 h 57"/>
                <a:gd name="T8" fmla="*/ 35 w 35"/>
                <a:gd name="T9" fmla="*/ 0 h 57"/>
                <a:gd name="T10" fmla="*/ 35 w 35"/>
                <a:gd name="T11" fmla="*/ 57 h 57"/>
                <a:gd name="T12" fmla="*/ 0 w 35"/>
                <a:gd name="T13" fmla="*/ 29 h 57"/>
                <a:gd name="T14" fmla="*/ 0 w 35"/>
                <a:gd name="T15" fmla="*/ 29 h 57"/>
                <a:gd name="T16" fmla="*/ 0 w 35"/>
                <a:gd name="T17" fmla="*/ 29 h 57"/>
                <a:gd name="T18" fmla="*/ 0 w 35"/>
                <a:gd name="T19" fmla="*/ 29 h 57"/>
                <a:gd name="T20" fmla="*/ 0 w 35"/>
                <a:gd name="T21" fmla="*/ 29 h 57"/>
                <a:gd name="T22" fmla="*/ 0 w 35"/>
                <a:gd name="T23" fmla="*/ 29 h 57"/>
                <a:gd name="T24" fmla="*/ 0 w 35"/>
                <a:gd name="T2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57">
                  <a:moveTo>
                    <a:pt x="0" y="29"/>
                  </a:moveTo>
                  <a:lnTo>
                    <a:pt x="7" y="18"/>
                  </a:lnTo>
                  <a:lnTo>
                    <a:pt x="21" y="29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57"/>
                  </a:lnTo>
                  <a:lnTo>
                    <a:pt x="0" y="29"/>
                  </a:lnTo>
                  <a:lnTo>
                    <a:pt x="0" y="29"/>
                  </a:lnTo>
                  <a:close/>
                  <a:moveTo>
                    <a:pt x="0" y="29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2020" y="1667"/>
              <a:ext cx="53" cy="82"/>
            </a:xfrm>
            <a:custGeom>
              <a:avLst/>
              <a:gdLst>
                <a:gd name="T0" fmla="*/ 11 w 53"/>
                <a:gd name="T1" fmla="*/ 46 h 82"/>
                <a:gd name="T2" fmla="*/ 3 w 53"/>
                <a:gd name="T3" fmla="*/ 53 h 82"/>
                <a:gd name="T4" fmla="*/ 3 w 53"/>
                <a:gd name="T5" fmla="*/ 39 h 82"/>
                <a:gd name="T6" fmla="*/ 0 w 53"/>
                <a:gd name="T7" fmla="*/ 36 h 82"/>
                <a:gd name="T8" fmla="*/ 3 w 53"/>
                <a:gd name="T9" fmla="*/ 32 h 82"/>
                <a:gd name="T10" fmla="*/ 3 w 53"/>
                <a:gd name="T11" fmla="*/ 18 h 82"/>
                <a:gd name="T12" fmla="*/ 11 w 53"/>
                <a:gd name="T13" fmla="*/ 25 h 82"/>
                <a:gd name="T14" fmla="*/ 18 w 53"/>
                <a:gd name="T15" fmla="*/ 14 h 82"/>
                <a:gd name="T16" fmla="*/ 25 w 53"/>
                <a:gd name="T17" fmla="*/ 18 h 82"/>
                <a:gd name="T18" fmla="*/ 25 w 53"/>
                <a:gd name="T19" fmla="*/ 21 h 82"/>
                <a:gd name="T20" fmla="*/ 25 w 53"/>
                <a:gd name="T21" fmla="*/ 0 h 82"/>
                <a:gd name="T22" fmla="*/ 53 w 53"/>
                <a:gd name="T23" fmla="*/ 0 h 82"/>
                <a:gd name="T24" fmla="*/ 53 w 53"/>
                <a:gd name="T25" fmla="*/ 82 h 82"/>
                <a:gd name="T26" fmla="*/ 11 w 53"/>
                <a:gd name="T27" fmla="*/ 46 h 82"/>
                <a:gd name="T28" fmla="*/ 11 w 53"/>
                <a:gd name="T29" fmla="*/ 46 h 82"/>
                <a:gd name="T30" fmla="*/ 39 w 53"/>
                <a:gd name="T31" fmla="*/ 50 h 82"/>
                <a:gd name="T32" fmla="*/ 39 w 53"/>
                <a:gd name="T33" fmla="*/ 14 h 82"/>
                <a:gd name="T34" fmla="*/ 39 w 53"/>
                <a:gd name="T35" fmla="*/ 50 h 82"/>
                <a:gd name="T36" fmla="*/ 28 w 53"/>
                <a:gd name="T37" fmla="*/ 43 h 82"/>
                <a:gd name="T38" fmla="*/ 21 w 53"/>
                <a:gd name="T39" fmla="*/ 36 h 82"/>
                <a:gd name="T40" fmla="*/ 21 w 53"/>
                <a:gd name="T41" fmla="*/ 36 h 82"/>
                <a:gd name="T42" fmla="*/ 39 w 53"/>
                <a:gd name="T43" fmla="*/ 50 h 82"/>
                <a:gd name="T44" fmla="*/ 39 w 53"/>
                <a:gd name="T45" fmla="*/ 5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82">
                  <a:moveTo>
                    <a:pt x="11" y="46"/>
                  </a:moveTo>
                  <a:lnTo>
                    <a:pt x="3" y="53"/>
                  </a:lnTo>
                  <a:lnTo>
                    <a:pt x="3" y="39"/>
                  </a:lnTo>
                  <a:lnTo>
                    <a:pt x="0" y="36"/>
                  </a:lnTo>
                  <a:lnTo>
                    <a:pt x="3" y="32"/>
                  </a:lnTo>
                  <a:lnTo>
                    <a:pt x="3" y="18"/>
                  </a:lnTo>
                  <a:lnTo>
                    <a:pt x="11" y="25"/>
                  </a:lnTo>
                  <a:lnTo>
                    <a:pt x="18" y="14"/>
                  </a:lnTo>
                  <a:lnTo>
                    <a:pt x="25" y="18"/>
                  </a:lnTo>
                  <a:lnTo>
                    <a:pt x="25" y="21"/>
                  </a:lnTo>
                  <a:lnTo>
                    <a:pt x="25" y="0"/>
                  </a:lnTo>
                  <a:lnTo>
                    <a:pt x="53" y="0"/>
                  </a:lnTo>
                  <a:lnTo>
                    <a:pt x="53" y="82"/>
                  </a:lnTo>
                  <a:lnTo>
                    <a:pt x="11" y="46"/>
                  </a:lnTo>
                  <a:lnTo>
                    <a:pt x="11" y="46"/>
                  </a:lnTo>
                  <a:close/>
                  <a:moveTo>
                    <a:pt x="39" y="50"/>
                  </a:moveTo>
                  <a:lnTo>
                    <a:pt x="39" y="14"/>
                  </a:lnTo>
                  <a:lnTo>
                    <a:pt x="39" y="50"/>
                  </a:lnTo>
                  <a:lnTo>
                    <a:pt x="28" y="43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39" y="50"/>
                  </a:lnTo>
                  <a:lnTo>
                    <a:pt x="3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3"/>
            <p:cNvSpPr/>
            <p:nvPr/>
          </p:nvSpPr>
          <p:spPr bwMode="auto">
            <a:xfrm>
              <a:off x="2586" y="1589"/>
              <a:ext cx="385" cy="398"/>
            </a:xfrm>
            <a:custGeom>
              <a:avLst/>
              <a:gdLst>
                <a:gd name="T0" fmla="*/ 0 w 385"/>
                <a:gd name="T1" fmla="*/ 387 h 398"/>
                <a:gd name="T2" fmla="*/ 371 w 385"/>
                <a:gd name="T3" fmla="*/ 21 h 398"/>
                <a:gd name="T4" fmla="*/ 371 w 385"/>
                <a:gd name="T5" fmla="*/ 0 h 398"/>
                <a:gd name="T6" fmla="*/ 371 w 385"/>
                <a:gd name="T7" fmla="*/ 0 h 398"/>
                <a:gd name="T8" fmla="*/ 385 w 385"/>
                <a:gd name="T9" fmla="*/ 0 h 398"/>
                <a:gd name="T10" fmla="*/ 385 w 385"/>
                <a:gd name="T11" fmla="*/ 28 h 398"/>
                <a:gd name="T12" fmla="*/ 11 w 385"/>
                <a:gd name="T13" fmla="*/ 398 h 398"/>
                <a:gd name="T14" fmla="*/ 0 w 385"/>
                <a:gd name="T15" fmla="*/ 387 h 398"/>
                <a:gd name="T16" fmla="*/ 0 w 385"/>
                <a:gd name="T17" fmla="*/ 387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" h="398">
                  <a:moveTo>
                    <a:pt x="0" y="387"/>
                  </a:moveTo>
                  <a:lnTo>
                    <a:pt x="371" y="21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85" y="0"/>
                  </a:lnTo>
                  <a:lnTo>
                    <a:pt x="385" y="28"/>
                  </a:lnTo>
                  <a:lnTo>
                    <a:pt x="11" y="398"/>
                  </a:lnTo>
                  <a:lnTo>
                    <a:pt x="0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2576" y="1582"/>
              <a:ext cx="402" cy="415"/>
            </a:xfrm>
            <a:custGeom>
              <a:avLst/>
              <a:gdLst>
                <a:gd name="T0" fmla="*/ 7 w 402"/>
                <a:gd name="T1" fmla="*/ 401 h 415"/>
                <a:gd name="T2" fmla="*/ 10 w 402"/>
                <a:gd name="T3" fmla="*/ 394 h 415"/>
                <a:gd name="T4" fmla="*/ 17 w 402"/>
                <a:gd name="T5" fmla="*/ 401 h 415"/>
                <a:gd name="T6" fmla="*/ 10 w 402"/>
                <a:gd name="T7" fmla="*/ 394 h 415"/>
                <a:gd name="T8" fmla="*/ 7 w 402"/>
                <a:gd name="T9" fmla="*/ 401 h 415"/>
                <a:gd name="T10" fmla="*/ 0 w 402"/>
                <a:gd name="T11" fmla="*/ 394 h 415"/>
                <a:gd name="T12" fmla="*/ 374 w 402"/>
                <a:gd name="T13" fmla="*/ 25 h 415"/>
                <a:gd name="T14" fmla="*/ 374 w 402"/>
                <a:gd name="T15" fmla="*/ 0 h 415"/>
                <a:gd name="T16" fmla="*/ 381 w 402"/>
                <a:gd name="T17" fmla="*/ 0 h 415"/>
                <a:gd name="T18" fmla="*/ 381 w 402"/>
                <a:gd name="T19" fmla="*/ 0 h 415"/>
                <a:gd name="T20" fmla="*/ 402 w 402"/>
                <a:gd name="T21" fmla="*/ 0 h 415"/>
                <a:gd name="T22" fmla="*/ 402 w 402"/>
                <a:gd name="T23" fmla="*/ 35 h 415"/>
                <a:gd name="T24" fmla="*/ 21 w 402"/>
                <a:gd name="T25" fmla="*/ 415 h 415"/>
                <a:gd name="T26" fmla="*/ 7 w 402"/>
                <a:gd name="T27" fmla="*/ 401 h 415"/>
                <a:gd name="T28" fmla="*/ 7 w 402"/>
                <a:gd name="T29" fmla="*/ 401 h 415"/>
                <a:gd name="T30" fmla="*/ 21 w 402"/>
                <a:gd name="T31" fmla="*/ 394 h 415"/>
                <a:gd name="T32" fmla="*/ 388 w 402"/>
                <a:gd name="T33" fmla="*/ 32 h 415"/>
                <a:gd name="T34" fmla="*/ 388 w 402"/>
                <a:gd name="T35" fmla="*/ 14 h 415"/>
                <a:gd name="T36" fmla="*/ 388 w 402"/>
                <a:gd name="T37" fmla="*/ 32 h 415"/>
                <a:gd name="T38" fmla="*/ 21 w 402"/>
                <a:gd name="T39" fmla="*/ 394 h 415"/>
                <a:gd name="T40" fmla="*/ 21 w 402"/>
                <a:gd name="T41" fmla="*/ 39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2" h="415">
                  <a:moveTo>
                    <a:pt x="7" y="401"/>
                  </a:moveTo>
                  <a:lnTo>
                    <a:pt x="10" y="394"/>
                  </a:lnTo>
                  <a:lnTo>
                    <a:pt x="17" y="401"/>
                  </a:lnTo>
                  <a:lnTo>
                    <a:pt x="10" y="394"/>
                  </a:lnTo>
                  <a:lnTo>
                    <a:pt x="7" y="401"/>
                  </a:lnTo>
                  <a:lnTo>
                    <a:pt x="0" y="394"/>
                  </a:lnTo>
                  <a:lnTo>
                    <a:pt x="374" y="25"/>
                  </a:lnTo>
                  <a:lnTo>
                    <a:pt x="374" y="0"/>
                  </a:lnTo>
                  <a:lnTo>
                    <a:pt x="381" y="0"/>
                  </a:lnTo>
                  <a:lnTo>
                    <a:pt x="381" y="0"/>
                  </a:lnTo>
                  <a:lnTo>
                    <a:pt x="402" y="0"/>
                  </a:lnTo>
                  <a:lnTo>
                    <a:pt x="402" y="35"/>
                  </a:lnTo>
                  <a:lnTo>
                    <a:pt x="21" y="415"/>
                  </a:lnTo>
                  <a:lnTo>
                    <a:pt x="7" y="401"/>
                  </a:lnTo>
                  <a:lnTo>
                    <a:pt x="7" y="401"/>
                  </a:lnTo>
                  <a:close/>
                  <a:moveTo>
                    <a:pt x="21" y="394"/>
                  </a:moveTo>
                  <a:lnTo>
                    <a:pt x="388" y="32"/>
                  </a:lnTo>
                  <a:lnTo>
                    <a:pt x="388" y="14"/>
                  </a:lnTo>
                  <a:lnTo>
                    <a:pt x="388" y="32"/>
                  </a:lnTo>
                  <a:lnTo>
                    <a:pt x="21" y="394"/>
                  </a:lnTo>
                  <a:lnTo>
                    <a:pt x="21" y="3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5"/>
            <p:cNvSpPr/>
            <p:nvPr/>
          </p:nvSpPr>
          <p:spPr bwMode="auto">
            <a:xfrm>
              <a:off x="2960" y="1596"/>
              <a:ext cx="75" cy="25"/>
            </a:xfrm>
            <a:custGeom>
              <a:avLst/>
              <a:gdLst>
                <a:gd name="T0" fmla="*/ 0 w 75"/>
                <a:gd name="T1" fmla="*/ 11 h 25"/>
                <a:gd name="T2" fmla="*/ 71 w 75"/>
                <a:gd name="T3" fmla="*/ 0 h 25"/>
                <a:gd name="T4" fmla="*/ 75 w 75"/>
                <a:gd name="T5" fmla="*/ 14 h 25"/>
                <a:gd name="T6" fmla="*/ 4 w 75"/>
                <a:gd name="T7" fmla="*/ 25 h 25"/>
                <a:gd name="T8" fmla="*/ 0 w 75"/>
                <a:gd name="T9" fmla="*/ 11 h 25"/>
                <a:gd name="T10" fmla="*/ 0 w 75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25">
                  <a:moveTo>
                    <a:pt x="0" y="11"/>
                  </a:moveTo>
                  <a:lnTo>
                    <a:pt x="71" y="0"/>
                  </a:lnTo>
                  <a:lnTo>
                    <a:pt x="75" y="14"/>
                  </a:lnTo>
                  <a:lnTo>
                    <a:pt x="4" y="25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6"/>
            <p:cNvSpPr/>
            <p:nvPr/>
          </p:nvSpPr>
          <p:spPr bwMode="auto">
            <a:xfrm>
              <a:off x="2953" y="1586"/>
              <a:ext cx="89" cy="42"/>
            </a:xfrm>
            <a:custGeom>
              <a:avLst/>
              <a:gdLst>
                <a:gd name="T0" fmla="*/ 4 w 89"/>
                <a:gd name="T1" fmla="*/ 35 h 42"/>
                <a:gd name="T2" fmla="*/ 0 w 89"/>
                <a:gd name="T3" fmla="*/ 21 h 42"/>
                <a:gd name="T4" fmla="*/ 7 w 89"/>
                <a:gd name="T5" fmla="*/ 21 h 42"/>
                <a:gd name="T6" fmla="*/ 11 w 89"/>
                <a:gd name="T7" fmla="*/ 28 h 42"/>
                <a:gd name="T8" fmla="*/ 7 w 89"/>
                <a:gd name="T9" fmla="*/ 21 h 42"/>
                <a:gd name="T10" fmla="*/ 0 w 89"/>
                <a:gd name="T11" fmla="*/ 21 h 42"/>
                <a:gd name="T12" fmla="*/ 0 w 89"/>
                <a:gd name="T13" fmla="*/ 14 h 42"/>
                <a:gd name="T14" fmla="*/ 86 w 89"/>
                <a:gd name="T15" fmla="*/ 0 h 42"/>
                <a:gd name="T16" fmla="*/ 89 w 89"/>
                <a:gd name="T17" fmla="*/ 28 h 42"/>
                <a:gd name="T18" fmla="*/ 4 w 89"/>
                <a:gd name="T19" fmla="*/ 42 h 42"/>
                <a:gd name="T20" fmla="*/ 4 w 89"/>
                <a:gd name="T21" fmla="*/ 35 h 42"/>
                <a:gd name="T22" fmla="*/ 4 w 89"/>
                <a:gd name="T2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2">
                  <a:moveTo>
                    <a:pt x="4" y="35"/>
                  </a:moveTo>
                  <a:lnTo>
                    <a:pt x="0" y="21"/>
                  </a:lnTo>
                  <a:lnTo>
                    <a:pt x="7" y="21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86" y="0"/>
                  </a:lnTo>
                  <a:lnTo>
                    <a:pt x="89" y="28"/>
                  </a:lnTo>
                  <a:lnTo>
                    <a:pt x="4" y="42"/>
                  </a:lnTo>
                  <a:lnTo>
                    <a:pt x="4" y="35"/>
                  </a:lnTo>
                  <a:lnTo>
                    <a:pt x="4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7"/>
            <p:cNvSpPr/>
            <p:nvPr/>
          </p:nvSpPr>
          <p:spPr bwMode="auto">
            <a:xfrm>
              <a:off x="2950" y="1607"/>
              <a:ext cx="64" cy="25"/>
            </a:xfrm>
            <a:custGeom>
              <a:avLst/>
              <a:gdLst>
                <a:gd name="T0" fmla="*/ 0 w 64"/>
                <a:gd name="T1" fmla="*/ 10 h 25"/>
                <a:gd name="T2" fmla="*/ 64 w 64"/>
                <a:gd name="T3" fmla="*/ 0 h 25"/>
                <a:gd name="T4" fmla="*/ 64 w 64"/>
                <a:gd name="T5" fmla="*/ 14 h 25"/>
                <a:gd name="T6" fmla="*/ 3 w 64"/>
                <a:gd name="T7" fmla="*/ 25 h 25"/>
                <a:gd name="T8" fmla="*/ 0 w 64"/>
                <a:gd name="T9" fmla="*/ 10 h 25"/>
                <a:gd name="T10" fmla="*/ 0 w 64"/>
                <a:gd name="T1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25">
                  <a:moveTo>
                    <a:pt x="0" y="10"/>
                  </a:moveTo>
                  <a:lnTo>
                    <a:pt x="64" y="0"/>
                  </a:lnTo>
                  <a:lnTo>
                    <a:pt x="64" y="14"/>
                  </a:lnTo>
                  <a:lnTo>
                    <a:pt x="3" y="25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8"/>
            <p:cNvSpPr/>
            <p:nvPr/>
          </p:nvSpPr>
          <p:spPr bwMode="auto">
            <a:xfrm>
              <a:off x="2942" y="1600"/>
              <a:ext cx="82" cy="39"/>
            </a:xfrm>
            <a:custGeom>
              <a:avLst/>
              <a:gdLst>
                <a:gd name="T0" fmla="*/ 4 w 82"/>
                <a:gd name="T1" fmla="*/ 32 h 39"/>
                <a:gd name="T2" fmla="*/ 0 w 82"/>
                <a:gd name="T3" fmla="*/ 17 h 39"/>
                <a:gd name="T4" fmla="*/ 8 w 82"/>
                <a:gd name="T5" fmla="*/ 17 h 39"/>
                <a:gd name="T6" fmla="*/ 11 w 82"/>
                <a:gd name="T7" fmla="*/ 25 h 39"/>
                <a:gd name="T8" fmla="*/ 8 w 82"/>
                <a:gd name="T9" fmla="*/ 17 h 39"/>
                <a:gd name="T10" fmla="*/ 0 w 82"/>
                <a:gd name="T11" fmla="*/ 17 h 39"/>
                <a:gd name="T12" fmla="*/ 0 w 82"/>
                <a:gd name="T13" fmla="*/ 10 h 39"/>
                <a:gd name="T14" fmla="*/ 75 w 82"/>
                <a:gd name="T15" fmla="*/ 0 h 39"/>
                <a:gd name="T16" fmla="*/ 82 w 82"/>
                <a:gd name="T17" fmla="*/ 25 h 39"/>
                <a:gd name="T18" fmla="*/ 4 w 82"/>
                <a:gd name="T19" fmla="*/ 39 h 39"/>
                <a:gd name="T20" fmla="*/ 4 w 82"/>
                <a:gd name="T21" fmla="*/ 32 h 39"/>
                <a:gd name="T22" fmla="*/ 4 w 82"/>
                <a:gd name="T23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39">
                  <a:moveTo>
                    <a:pt x="4" y="32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11" y="25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75" y="0"/>
                  </a:lnTo>
                  <a:lnTo>
                    <a:pt x="82" y="25"/>
                  </a:lnTo>
                  <a:lnTo>
                    <a:pt x="4" y="39"/>
                  </a:lnTo>
                  <a:lnTo>
                    <a:pt x="4" y="32"/>
                  </a:lnTo>
                  <a:lnTo>
                    <a:pt x="4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9"/>
            <p:cNvSpPr/>
            <p:nvPr/>
          </p:nvSpPr>
          <p:spPr bwMode="auto">
            <a:xfrm>
              <a:off x="2251" y="2377"/>
              <a:ext cx="175" cy="521"/>
            </a:xfrm>
            <a:custGeom>
              <a:avLst/>
              <a:gdLst>
                <a:gd name="T0" fmla="*/ 0 w 49"/>
                <a:gd name="T1" fmla="*/ 143 h 147"/>
                <a:gd name="T2" fmla="*/ 19 w 49"/>
                <a:gd name="T3" fmla="*/ 139 h 147"/>
                <a:gd name="T4" fmla="*/ 12 w 49"/>
                <a:gd name="T5" fmla="*/ 76 h 147"/>
                <a:gd name="T6" fmla="*/ 12 w 49"/>
                <a:gd name="T7" fmla="*/ 76 h 147"/>
                <a:gd name="T8" fmla="*/ 12 w 49"/>
                <a:gd name="T9" fmla="*/ 74 h 147"/>
                <a:gd name="T10" fmla="*/ 12 w 49"/>
                <a:gd name="T11" fmla="*/ 74 h 147"/>
                <a:gd name="T12" fmla="*/ 45 w 49"/>
                <a:gd name="T13" fmla="*/ 0 h 147"/>
                <a:gd name="T14" fmla="*/ 45 w 49"/>
                <a:gd name="T15" fmla="*/ 0 h 147"/>
                <a:gd name="T16" fmla="*/ 49 w 49"/>
                <a:gd name="T17" fmla="*/ 2 h 147"/>
                <a:gd name="T18" fmla="*/ 32 w 49"/>
                <a:gd name="T19" fmla="*/ 32 h 147"/>
                <a:gd name="T20" fmla="*/ 32 w 49"/>
                <a:gd name="T21" fmla="*/ 32 h 147"/>
                <a:gd name="T22" fmla="*/ 16 w 49"/>
                <a:gd name="T23" fmla="*/ 74 h 147"/>
                <a:gd name="T24" fmla="*/ 16 w 49"/>
                <a:gd name="T25" fmla="*/ 74 h 147"/>
                <a:gd name="T26" fmla="*/ 16 w 49"/>
                <a:gd name="T27" fmla="*/ 76 h 147"/>
                <a:gd name="T28" fmla="*/ 16 w 49"/>
                <a:gd name="T29" fmla="*/ 76 h 147"/>
                <a:gd name="T30" fmla="*/ 23 w 49"/>
                <a:gd name="T31" fmla="*/ 140 h 147"/>
                <a:gd name="T32" fmla="*/ 23 w 49"/>
                <a:gd name="T33" fmla="*/ 140 h 147"/>
                <a:gd name="T34" fmla="*/ 24 w 49"/>
                <a:gd name="T35" fmla="*/ 142 h 147"/>
                <a:gd name="T36" fmla="*/ 1 w 49"/>
                <a:gd name="T37" fmla="*/ 147 h 147"/>
                <a:gd name="T38" fmla="*/ 0 w 49"/>
                <a:gd name="T39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147">
                  <a:moveTo>
                    <a:pt x="0" y="143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18" y="130"/>
                    <a:pt x="15" y="89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5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56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0" y="16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4" y="48"/>
                    <a:pt x="16" y="67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5"/>
                    <a:pt x="16" y="75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9" y="90"/>
                    <a:pt x="23" y="140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0" y="143"/>
                    <a:pt x="0" y="143"/>
                    <a:pt x="0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2244" y="2366"/>
              <a:ext cx="189" cy="540"/>
            </a:xfrm>
            <a:custGeom>
              <a:avLst/>
              <a:gdLst>
                <a:gd name="T0" fmla="*/ 0 w 53"/>
                <a:gd name="T1" fmla="*/ 147 h 152"/>
                <a:gd name="T2" fmla="*/ 3 w 53"/>
                <a:gd name="T3" fmla="*/ 148 h 152"/>
                <a:gd name="T4" fmla="*/ 0 w 53"/>
                <a:gd name="T5" fmla="*/ 147 h 152"/>
                <a:gd name="T6" fmla="*/ 19 w 53"/>
                <a:gd name="T7" fmla="*/ 140 h 152"/>
                <a:gd name="T8" fmla="*/ 12 w 53"/>
                <a:gd name="T9" fmla="*/ 80 h 152"/>
                <a:gd name="T10" fmla="*/ 12 w 53"/>
                <a:gd name="T11" fmla="*/ 77 h 152"/>
                <a:gd name="T12" fmla="*/ 29 w 53"/>
                <a:gd name="T13" fmla="*/ 33 h 152"/>
                <a:gd name="T14" fmla="*/ 45 w 53"/>
                <a:gd name="T15" fmla="*/ 3 h 152"/>
                <a:gd name="T16" fmla="*/ 53 w 53"/>
                <a:gd name="T17" fmla="*/ 4 h 152"/>
                <a:gd name="T18" fmla="*/ 52 w 53"/>
                <a:gd name="T19" fmla="*/ 6 h 152"/>
                <a:gd name="T20" fmla="*/ 52 w 53"/>
                <a:gd name="T21" fmla="*/ 6 h 152"/>
                <a:gd name="T22" fmla="*/ 52 w 53"/>
                <a:gd name="T23" fmla="*/ 6 h 152"/>
                <a:gd name="T24" fmla="*/ 52 w 53"/>
                <a:gd name="T25" fmla="*/ 6 h 152"/>
                <a:gd name="T26" fmla="*/ 52 w 53"/>
                <a:gd name="T27" fmla="*/ 7 h 152"/>
                <a:gd name="T28" fmla="*/ 51 w 53"/>
                <a:gd name="T29" fmla="*/ 9 h 152"/>
                <a:gd name="T30" fmla="*/ 47 w 53"/>
                <a:gd name="T31" fmla="*/ 15 h 152"/>
                <a:gd name="T32" fmla="*/ 36 w 53"/>
                <a:gd name="T33" fmla="*/ 36 h 152"/>
                <a:gd name="T34" fmla="*/ 20 w 53"/>
                <a:gd name="T35" fmla="*/ 77 h 152"/>
                <a:gd name="T36" fmla="*/ 20 w 53"/>
                <a:gd name="T37" fmla="*/ 77 h 152"/>
                <a:gd name="T38" fmla="*/ 20 w 53"/>
                <a:gd name="T39" fmla="*/ 78 h 152"/>
                <a:gd name="T40" fmla="*/ 27 w 53"/>
                <a:gd name="T41" fmla="*/ 143 h 152"/>
                <a:gd name="T42" fmla="*/ 27 w 53"/>
                <a:gd name="T43" fmla="*/ 143 h 152"/>
                <a:gd name="T44" fmla="*/ 1 w 53"/>
                <a:gd name="T45" fmla="*/ 152 h 152"/>
                <a:gd name="T46" fmla="*/ 14 w 53"/>
                <a:gd name="T47" fmla="*/ 145 h 152"/>
                <a:gd name="T48" fmla="*/ 23 w 53"/>
                <a:gd name="T49" fmla="*/ 144 h 152"/>
                <a:gd name="T50" fmla="*/ 14 w 53"/>
                <a:gd name="T51" fmla="*/ 145 h 152"/>
                <a:gd name="T52" fmla="*/ 16 w 53"/>
                <a:gd name="T53" fmla="*/ 79 h 152"/>
                <a:gd name="T54" fmla="*/ 22 w 53"/>
                <a:gd name="T55" fmla="*/ 127 h 152"/>
                <a:gd name="T56" fmla="*/ 16 w 53"/>
                <a:gd name="T57" fmla="*/ 79 h 152"/>
                <a:gd name="T58" fmla="*/ 16 w 53"/>
                <a:gd name="T59" fmla="*/ 77 h 152"/>
                <a:gd name="T60" fmla="*/ 16 w 53"/>
                <a:gd name="T61" fmla="*/ 77 h 152"/>
                <a:gd name="T62" fmla="*/ 16 w 53"/>
                <a:gd name="T63" fmla="*/ 77 h 152"/>
                <a:gd name="T64" fmla="*/ 16 w 53"/>
                <a:gd name="T65" fmla="*/ 77 h 152"/>
                <a:gd name="T66" fmla="*/ 16 w 53"/>
                <a:gd name="T67" fmla="*/ 77 h 152"/>
                <a:gd name="T68" fmla="*/ 23 w 53"/>
                <a:gd name="T69" fmla="*/ 54 h 152"/>
                <a:gd name="T70" fmla="*/ 32 w 53"/>
                <a:gd name="T71" fmla="*/ 34 h 152"/>
                <a:gd name="T72" fmla="*/ 40 w 53"/>
                <a:gd name="T73" fmla="*/ 20 h 152"/>
                <a:gd name="T74" fmla="*/ 32 w 53"/>
                <a:gd name="T75" fmla="*/ 3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152">
                  <a:moveTo>
                    <a:pt x="1" y="150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9" y="140"/>
                    <a:pt x="19" y="140"/>
                    <a:pt x="19" y="140"/>
                  </a:cubicBezTo>
                  <a:cubicBezTo>
                    <a:pt x="18" y="129"/>
                    <a:pt x="14" y="91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2" y="78"/>
                    <a:pt x="12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67"/>
                    <a:pt x="21" y="49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6" y="18"/>
                    <a:pt x="44" y="5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1" y="8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49" y="12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4" y="21"/>
                    <a:pt x="40" y="28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8" y="52"/>
                    <a:pt x="20" y="70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3" y="93"/>
                    <a:pt x="27" y="140"/>
                    <a:pt x="27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0"/>
                    <a:pt x="1" y="150"/>
                    <a:pt x="1" y="150"/>
                  </a:cubicBezTo>
                  <a:close/>
                  <a:moveTo>
                    <a:pt x="14" y="145"/>
                  </a:move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14" y="145"/>
                    <a:pt x="14" y="145"/>
                    <a:pt x="14" y="145"/>
                  </a:cubicBezTo>
                  <a:close/>
                  <a:moveTo>
                    <a:pt x="16" y="77"/>
                  </a:moveTo>
                  <a:cubicBezTo>
                    <a:pt x="16" y="78"/>
                    <a:pt x="16" y="78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8" y="88"/>
                    <a:pt x="20" y="111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11"/>
                    <a:pt x="18" y="88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lose/>
                  <a:moveTo>
                    <a:pt x="16" y="77"/>
                  </a:move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lose/>
                  <a:moveTo>
                    <a:pt x="32" y="34"/>
                  </a:moveTo>
                  <a:cubicBezTo>
                    <a:pt x="29" y="41"/>
                    <a:pt x="26" y="48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6" y="48"/>
                    <a:pt x="29" y="41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29"/>
                    <a:pt x="38" y="24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8" y="24"/>
                    <a:pt x="35" y="29"/>
                    <a:pt x="3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1"/>
            <p:cNvSpPr/>
            <p:nvPr/>
          </p:nvSpPr>
          <p:spPr bwMode="auto">
            <a:xfrm>
              <a:off x="2561" y="2377"/>
              <a:ext cx="232" cy="521"/>
            </a:xfrm>
            <a:custGeom>
              <a:avLst/>
              <a:gdLst>
                <a:gd name="T0" fmla="*/ 44 w 65"/>
                <a:gd name="T1" fmla="*/ 147 h 147"/>
                <a:gd name="T2" fmla="*/ 44 w 65"/>
                <a:gd name="T3" fmla="*/ 145 h 147"/>
                <a:gd name="T4" fmla="*/ 49 w 65"/>
                <a:gd name="T5" fmla="*/ 91 h 147"/>
                <a:gd name="T6" fmla="*/ 49 w 65"/>
                <a:gd name="T7" fmla="*/ 91 h 147"/>
                <a:gd name="T8" fmla="*/ 49 w 65"/>
                <a:gd name="T9" fmla="*/ 90 h 147"/>
                <a:gd name="T10" fmla="*/ 49 w 65"/>
                <a:gd name="T11" fmla="*/ 90 h 147"/>
                <a:gd name="T12" fmla="*/ 25 w 65"/>
                <a:gd name="T13" fmla="*/ 40 h 147"/>
                <a:gd name="T14" fmla="*/ 25 w 65"/>
                <a:gd name="T15" fmla="*/ 40 h 147"/>
                <a:gd name="T16" fmla="*/ 0 w 65"/>
                <a:gd name="T17" fmla="*/ 2 h 147"/>
                <a:gd name="T18" fmla="*/ 0 w 65"/>
                <a:gd name="T19" fmla="*/ 2 h 147"/>
                <a:gd name="T20" fmla="*/ 3 w 65"/>
                <a:gd name="T21" fmla="*/ 0 h 147"/>
                <a:gd name="T22" fmla="*/ 28 w 65"/>
                <a:gd name="T23" fmla="*/ 38 h 147"/>
                <a:gd name="T24" fmla="*/ 28 w 65"/>
                <a:gd name="T25" fmla="*/ 38 h 147"/>
                <a:gd name="T26" fmla="*/ 53 w 65"/>
                <a:gd name="T27" fmla="*/ 90 h 147"/>
                <a:gd name="T28" fmla="*/ 53 w 65"/>
                <a:gd name="T29" fmla="*/ 90 h 147"/>
                <a:gd name="T30" fmla="*/ 53 w 65"/>
                <a:gd name="T31" fmla="*/ 92 h 147"/>
                <a:gd name="T32" fmla="*/ 53 w 65"/>
                <a:gd name="T33" fmla="*/ 92 h 147"/>
                <a:gd name="T34" fmla="*/ 48 w 65"/>
                <a:gd name="T35" fmla="*/ 143 h 147"/>
                <a:gd name="T36" fmla="*/ 48 w 65"/>
                <a:gd name="T37" fmla="*/ 143 h 147"/>
                <a:gd name="T38" fmla="*/ 65 w 65"/>
                <a:gd name="T39" fmla="*/ 143 h 147"/>
                <a:gd name="T40" fmla="*/ 65 w 65"/>
                <a:gd name="T41" fmla="*/ 147 h 147"/>
                <a:gd name="T42" fmla="*/ 44 w 65"/>
                <a:gd name="T43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47">
                  <a:moveTo>
                    <a:pt x="44" y="147"/>
                  </a:moveTo>
                  <a:cubicBezTo>
                    <a:pt x="44" y="145"/>
                    <a:pt x="44" y="145"/>
                    <a:pt x="44" y="145"/>
                  </a:cubicBezTo>
                  <a:cubicBezTo>
                    <a:pt x="44" y="145"/>
                    <a:pt x="47" y="107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1"/>
                    <a:pt x="49" y="91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50" y="83"/>
                    <a:pt x="37" y="6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12" y="20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6" y="1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41" y="58"/>
                    <a:pt x="53" y="80"/>
                    <a:pt x="53" y="90"/>
                  </a:cubicBezTo>
                  <a:cubicBezTo>
                    <a:pt x="53" y="90"/>
                    <a:pt x="53" y="90"/>
                    <a:pt x="53" y="90"/>
                  </a:cubicBezTo>
                  <a:cubicBezTo>
                    <a:pt x="53" y="91"/>
                    <a:pt x="53" y="91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1" y="105"/>
                    <a:pt x="49" y="135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44" y="147"/>
                    <a:pt x="44" y="147"/>
                    <a:pt x="4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2551" y="2366"/>
              <a:ext cx="249" cy="540"/>
            </a:xfrm>
            <a:custGeom>
              <a:avLst/>
              <a:gdLst>
                <a:gd name="T0" fmla="*/ 47 w 70"/>
                <a:gd name="T1" fmla="*/ 150 h 152"/>
                <a:gd name="T2" fmla="*/ 47 w 70"/>
                <a:gd name="T3" fmla="*/ 150 h 152"/>
                <a:gd name="T4" fmla="*/ 45 w 70"/>
                <a:gd name="T5" fmla="*/ 152 h 152"/>
                <a:gd name="T6" fmla="*/ 45 w 70"/>
                <a:gd name="T7" fmla="*/ 148 h 152"/>
                <a:gd name="T8" fmla="*/ 45 w 70"/>
                <a:gd name="T9" fmla="*/ 148 h 152"/>
                <a:gd name="T10" fmla="*/ 45 w 70"/>
                <a:gd name="T11" fmla="*/ 148 h 152"/>
                <a:gd name="T12" fmla="*/ 45 w 70"/>
                <a:gd name="T13" fmla="*/ 148 h 152"/>
                <a:gd name="T14" fmla="*/ 45 w 70"/>
                <a:gd name="T15" fmla="*/ 147 h 152"/>
                <a:gd name="T16" fmla="*/ 45 w 70"/>
                <a:gd name="T17" fmla="*/ 146 h 152"/>
                <a:gd name="T18" fmla="*/ 46 w 70"/>
                <a:gd name="T19" fmla="*/ 142 h 152"/>
                <a:gd name="T20" fmla="*/ 47 w 70"/>
                <a:gd name="T21" fmla="*/ 127 h 152"/>
                <a:gd name="T22" fmla="*/ 50 w 70"/>
                <a:gd name="T23" fmla="*/ 94 h 152"/>
                <a:gd name="T24" fmla="*/ 50 w 70"/>
                <a:gd name="T25" fmla="*/ 93 h 152"/>
                <a:gd name="T26" fmla="*/ 50 w 70"/>
                <a:gd name="T27" fmla="*/ 93 h 152"/>
                <a:gd name="T28" fmla="*/ 26 w 70"/>
                <a:gd name="T29" fmla="*/ 44 h 152"/>
                <a:gd name="T30" fmla="*/ 1 w 70"/>
                <a:gd name="T31" fmla="*/ 7 h 152"/>
                <a:gd name="T32" fmla="*/ 7 w 70"/>
                <a:gd name="T33" fmla="*/ 0 h 152"/>
                <a:gd name="T34" fmla="*/ 8 w 70"/>
                <a:gd name="T35" fmla="*/ 2 h 152"/>
                <a:gd name="T36" fmla="*/ 8 w 70"/>
                <a:gd name="T37" fmla="*/ 2 h 152"/>
                <a:gd name="T38" fmla="*/ 8 w 70"/>
                <a:gd name="T39" fmla="*/ 2 h 152"/>
                <a:gd name="T40" fmla="*/ 8 w 70"/>
                <a:gd name="T41" fmla="*/ 2 h 152"/>
                <a:gd name="T42" fmla="*/ 9 w 70"/>
                <a:gd name="T43" fmla="*/ 3 h 152"/>
                <a:gd name="T44" fmla="*/ 10 w 70"/>
                <a:gd name="T45" fmla="*/ 5 h 152"/>
                <a:gd name="T46" fmla="*/ 16 w 70"/>
                <a:gd name="T47" fmla="*/ 13 h 152"/>
                <a:gd name="T48" fmla="*/ 33 w 70"/>
                <a:gd name="T49" fmla="*/ 40 h 152"/>
                <a:gd name="T50" fmla="*/ 58 w 70"/>
                <a:gd name="T51" fmla="*/ 93 h 152"/>
                <a:gd name="T52" fmla="*/ 58 w 70"/>
                <a:gd name="T53" fmla="*/ 94 h 152"/>
                <a:gd name="T54" fmla="*/ 58 w 70"/>
                <a:gd name="T55" fmla="*/ 95 h 152"/>
                <a:gd name="T56" fmla="*/ 53 w 70"/>
                <a:gd name="T57" fmla="*/ 144 h 152"/>
                <a:gd name="T58" fmla="*/ 70 w 70"/>
                <a:gd name="T59" fmla="*/ 144 h 152"/>
                <a:gd name="T60" fmla="*/ 47 w 70"/>
                <a:gd name="T61" fmla="*/ 152 h 152"/>
                <a:gd name="T62" fmla="*/ 52 w 70"/>
                <a:gd name="T63" fmla="*/ 109 h 152"/>
                <a:gd name="T64" fmla="*/ 52 w 70"/>
                <a:gd name="T65" fmla="*/ 109 h 152"/>
                <a:gd name="T66" fmla="*/ 53 w 70"/>
                <a:gd name="T67" fmla="*/ 108 h 152"/>
                <a:gd name="T68" fmla="*/ 52 w 70"/>
                <a:gd name="T69" fmla="*/ 108 h 152"/>
                <a:gd name="T70" fmla="*/ 53 w 70"/>
                <a:gd name="T71" fmla="*/ 108 h 152"/>
                <a:gd name="T72" fmla="*/ 53 w 70"/>
                <a:gd name="T73" fmla="*/ 108 h 152"/>
                <a:gd name="T74" fmla="*/ 53 w 70"/>
                <a:gd name="T75" fmla="*/ 107 h 152"/>
                <a:gd name="T76" fmla="*/ 53 w 70"/>
                <a:gd name="T77" fmla="*/ 107 h 152"/>
                <a:gd name="T78" fmla="*/ 54 w 70"/>
                <a:gd name="T79" fmla="*/ 95 h 152"/>
                <a:gd name="T80" fmla="*/ 54 w 70"/>
                <a:gd name="T81" fmla="*/ 95 h 152"/>
                <a:gd name="T82" fmla="*/ 53 w 70"/>
                <a:gd name="T83" fmla="*/ 107 h 152"/>
                <a:gd name="T84" fmla="*/ 54 w 70"/>
                <a:gd name="T85" fmla="*/ 93 h 152"/>
                <a:gd name="T86" fmla="*/ 54 w 70"/>
                <a:gd name="T87" fmla="*/ 93 h 152"/>
                <a:gd name="T88" fmla="*/ 54 w 70"/>
                <a:gd name="T89" fmla="*/ 93 h 152"/>
                <a:gd name="T90" fmla="*/ 54 w 70"/>
                <a:gd name="T91" fmla="*/ 90 h 152"/>
                <a:gd name="T92" fmla="*/ 54 w 70"/>
                <a:gd name="T93" fmla="*/ 90 h 152"/>
                <a:gd name="T94" fmla="*/ 43 w 70"/>
                <a:gd name="T95" fmla="*/ 65 h 152"/>
                <a:gd name="T96" fmla="*/ 54 w 70"/>
                <a:gd name="T97" fmla="*/ 90 h 152"/>
                <a:gd name="T98" fmla="*/ 43 w 70"/>
                <a:gd name="T99" fmla="*/ 65 h 152"/>
                <a:gd name="T100" fmla="*/ 43 w 70"/>
                <a:gd name="T101" fmla="*/ 65 h 152"/>
                <a:gd name="T102" fmla="*/ 43 w 70"/>
                <a:gd name="T103" fmla="*/ 65 h 152"/>
                <a:gd name="T104" fmla="*/ 43 w 70"/>
                <a:gd name="T105" fmla="*/ 65 h 152"/>
                <a:gd name="T106" fmla="*/ 43 w 70"/>
                <a:gd name="T107" fmla="*/ 64 h 152"/>
                <a:gd name="T108" fmla="*/ 43 w 70"/>
                <a:gd name="T109" fmla="*/ 64 h 152"/>
                <a:gd name="T110" fmla="*/ 35 w 70"/>
                <a:gd name="T111" fmla="*/ 51 h 152"/>
                <a:gd name="T112" fmla="*/ 35 w 70"/>
                <a:gd name="T113" fmla="*/ 51 h 152"/>
                <a:gd name="T114" fmla="*/ 35 w 70"/>
                <a:gd name="T115" fmla="*/ 51 h 152"/>
                <a:gd name="T116" fmla="*/ 30 w 70"/>
                <a:gd name="T117" fmla="*/ 42 h 152"/>
                <a:gd name="T118" fmla="*/ 24 w 70"/>
                <a:gd name="T119" fmla="*/ 34 h 152"/>
                <a:gd name="T120" fmla="*/ 29 w 70"/>
                <a:gd name="T121" fmla="*/ 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52">
                  <a:moveTo>
                    <a:pt x="47" y="152"/>
                  </a:moveTo>
                  <a:cubicBezTo>
                    <a:pt x="47" y="150"/>
                    <a:pt x="47" y="150"/>
                    <a:pt x="47" y="150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5" y="147"/>
                    <a:pt x="45" y="146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5" y="145"/>
                    <a:pt x="45" y="144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38"/>
                    <a:pt x="46" y="133"/>
                    <a:pt x="47" y="127"/>
                  </a:cubicBezTo>
                  <a:cubicBezTo>
                    <a:pt x="47" y="127"/>
                    <a:pt x="47" y="127"/>
                    <a:pt x="47" y="127"/>
                  </a:cubicBezTo>
                  <a:cubicBezTo>
                    <a:pt x="48" y="115"/>
                    <a:pt x="49" y="102"/>
                    <a:pt x="50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4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1" y="87"/>
                    <a:pt x="38" y="6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14" y="24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7"/>
                    <a:pt x="13" y="10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0" y="20"/>
                    <a:pt x="27" y="3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45" y="60"/>
                    <a:pt x="58" y="82"/>
                    <a:pt x="58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4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4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6" y="107"/>
                    <a:pt x="54" y="134"/>
                    <a:pt x="53" y="144"/>
                  </a:cubicBezTo>
                  <a:cubicBezTo>
                    <a:pt x="53" y="144"/>
                    <a:pt x="53" y="144"/>
                    <a:pt x="53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47" y="152"/>
                    <a:pt x="47" y="152"/>
                    <a:pt x="47" y="152"/>
                  </a:cubicBezTo>
                  <a:close/>
                  <a:moveTo>
                    <a:pt x="52" y="109"/>
                  </a:move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lose/>
                  <a:moveTo>
                    <a:pt x="52" y="108"/>
                  </a:moveTo>
                  <a:cubicBezTo>
                    <a:pt x="52" y="108"/>
                    <a:pt x="52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2" y="108"/>
                    <a:pt x="52" y="108"/>
                    <a:pt x="52" y="108"/>
                  </a:cubicBezTo>
                  <a:close/>
                  <a:moveTo>
                    <a:pt x="53" y="108"/>
                  </a:move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lose/>
                  <a:moveTo>
                    <a:pt x="5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lose/>
                  <a:moveTo>
                    <a:pt x="53" y="107"/>
                  </a:moveTo>
                  <a:cubicBezTo>
                    <a:pt x="53" y="102"/>
                    <a:pt x="54" y="98"/>
                    <a:pt x="54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8"/>
                    <a:pt x="53" y="102"/>
                    <a:pt x="53" y="107"/>
                  </a:cubicBezTo>
                  <a:close/>
                  <a:moveTo>
                    <a:pt x="54" y="93"/>
                  </a:move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4" y="90"/>
                    <a:pt x="54" y="90"/>
                  </a:cubicBezTo>
                  <a:close/>
                  <a:moveTo>
                    <a:pt x="54" y="90"/>
                  </a:moveTo>
                  <a:cubicBezTo>
                    <a:pt x="53" y="84"/>
                    <a:pt x="48" y="7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8" y="75"/>
                    <a:pt x="53" y="84"/>
                    <a:pt x="54" y="90"/>
                  </a:cubicBezTo>
                  <a:close/>
                  <a:moveTo>
                    <a:pt x="43" y="65"/>
                  </a:move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lose/>
                  <a:moveTo>
                    <a:pt x="43" y="65"/>
                  </a:move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lose/>
                  <a:moveTo>
                    <a:pt x="43" y="64"/>
                  </a:move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lose/>
                  <a:moveTo>
                    <a:pt x="35" y="51"/>
                  </a:move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lose/>
                  <a:moveTo>
                    <a:pt x="29" y="42"/>
                  </a:moveTo>
                  <a:cubicBezTo>
                    <a:pt x="31" y="45"/>
                    <a:pt x="33" y="48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3" y="48"/>
                    <a:pt x="31" y="45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39"/>
                    <a:pt x="26" y="37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6" y="37"/>
                    <a:pt x="2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7" name="组合 256"/>
          <p:cNvGrpSpPr/>
          <p:nvPr/>
        </p:nvGrpSpPr>
        <p:grpSpPr>
          <a:xfrm>
            <a:off x="8458880" y="1371924"/>
            <a:ext cx="739404" cy="1524193"/>
            <a:chOff x="5368925" y="2532063"/>
            <a:chExt cx="947738" cy="2081213"/>
          </a:xfrm>
          <a:solidFill>
            <a:srgbClr val="76AADB"/>
          </a:solidFill>
        </p:grpSpPr>
        <p:sp>
          <p:nvSpPr>
            <p:cNvPr id="79" name="Freeform 77"/>
            <p:cNvSpPr>
              <a:spLocks noEditPoints="1"/>
            </p:cNvSpPr>
            <p:nvPr/>
          </p:nvSpPr>
          <p:spPr bwMode="auto">
            <a:xfrm>
              <a:off x="5570538" y="2673351"/>
              <a:ext cx="539750" cy="654050"/>
            </a:xfrm>
            <a:custGeom>
              <a:avLst/>
              <a:gdLst>
                <a:gd name="T0" fmla="*/ 0 w 102"/>
                <a:gd name="T1" fmla="*/ 62 h 124"/>
                <a:gd name="T2" fmla="*/ 51 w 102"/>
                <a:gd name="T3" fmla="*/ 0 h 124"/>
                <a:gd name="T4" fmla="*/ 51 w 102"/>
                <a:gd name="T5" fmla="*/ 0 h 124"/>
                <a:gd name="T6" fmla="*/ 102 w 102"/>
                <a:gd name="T7" fmla="*/ 62 h 124"/>
                <a:gd name="T8" fmla="*/ 102 w 102"/>
                <a:gd name="T9" fmla="*/ 62 h 124"/>
                <a:gd name="T10" fmla="*/ 51 w 102"/>
                <a:gd name="T11" fmla="*/ 124 h 124"/>
                <a:gd name="T12" fmla="*/ 51 w 102"/>
                <a:gd name="T13" fmla="*/ 124 h 124"/>
                <a:gd name="T14" fmla="*/ 0 w 102"/>
                <a:gd name="T15" fmla="*/ 62 h 124"/>
                <a:gd name="T16" fmla="*/ 3 w 102"/>
                <a:gd name="T17" fmla="*/ 62 h 124"/>
                <a:gd name="T18" fmla="*/ 51 w 102"/>
                <a:gd name="T19" fmla="*/ 121 h 124"/>
                <a:gd name="T20" fmla="*/ 51 w 102"/>
                <a:gd name="T21" fmla="*/ 121 h 124"/>
                <a:gd name="T22" fmla="*/ 99 w 102"/>
                <a:gd name="T23" fmla="*/ 62 h 124"/>
                <a:gd name="T24" fmla="*/ 99 w 102"/>
                <a:gd name="T25" fmla="*/ 62 h 124"/>
                <a:gd name="T26" fmla="*/ 51 w 102"/>
                <a:gd name="T27" fmla="*/ 3 h 124"/>
                <a:gd name="T28" fmla="*/ 51 w 102"/>
                <a:gd name="T29" fmla="*/ 3 h 124"/>
                <a:gd name="T30" fmla="*/ 3 w 102"/>
                <a:gd name="T31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124">
                  <a:moveTo>
                    <a:pt x="0" y="62"/>
                  </a:moveTo>
                  <a:cubicBezTo>
                    <a:pt x="0" y="28"/>
                    <a:pt x="22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80" y="0"/>
                    <a:pt x="102" y="28"/>
                    <a:pt x="102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96"/>
                    <a:pt x="80" y="124"/>
                    <a:pt x="51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22" y="124"/>
                    <a:pt x="0" y="96"/>
                    <a:pt x="0" y="62"/>
                  </a:cubicBezTo>
                  <a:close/>
                  <a:moveTo>
                    <a:pt x="3" y="62"/>
                  </a:moveTo>
                  <a:cubicBezTo>
                    <a:pt x="3" y="95"/>
                    <a:pt x="25" y="121"/>
                    <a:pt x="51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77" y="121"/>
                    <a:pt x="99" y="95"/>
                    <a:pt x="99" y="62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29"/>
                    <a:pt x="77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25" y="3"/>
                    <a:pt x="3" y="29"/>
                    <a:pt x="3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 noEditPoints="1"/>
            </p:cNvSpPr>
            <p:nvPr/>
          </p:nvSpPr>
          <p:spPr bwMode="auto">
            <a:xfrm>
              <a:off x="5559425" y="2663826"/>
              <a:ext cx="561975" cy="674688"/>
            </a:xfrm>
            <a:custGeom>
              <a:avLst/>
              <a:gdLst>
                <a:gd name="T0" fmla="*/ 0 w 106"/>
                <a:gd name="T1" fmla="*/ 64 h 128"/>
                <a:gd name="T2" fmla="*/ 2 w 106"/>
                <a:gd name="T3" fmla="*/ 64 h 128"/>
                <a:gd name="T4" fmla="*/ 0 w 106"/>
                <a:gd name="T5" fmla="*/ 64 h 128"/>
                <a:gd name="T6" fmla="*/ 53 w 106"/>
                <a:gd name="T7" fmla="*/ 0 h 128"/>
                <a:gd name="T8" fmla="*/ 53 w 106"/>
                <a:gd name="T9" fmla="*/ 0 h 128"/>
                <a:gd name="T10" fmla="*/ 106 w 106"/>
                <a:gd name="T11" fmla="*/ 64 h 128"/>
                <a:gd name="T12" fmla="*/ 106 w 106"/>
                <a:gd name="T13" fmla="*/ 64 h 128"/>
                <a:gd name="T14" fmla="*/ 53 w 106"/>
                <a:gd name="T15" fmla="*/ 128 h 128"/>
                <a:gd name="T16" fmla="*/ 53 w 106"/>
                <a:gd name="T17" fmla="*/ 128 h 128"/>
                <a:gd name="T18" fmla="*/ 0 w 106"/>
                <a:gd name="T19" fmla="*/ 64 h 128"/>
                <a:gd name="T20" fmla="*/ 53 w 106"/>
                <a:gd name="T21" fmla="*/ 121 h 128"/>
                <a:gd name="T22" fmla="*/ 99 w 106"/>
                <a:gd name="T23" fmla="*/ 64 h 128"/>
                <a:gd name="T24" fmla="*/ 99 w 106"/>
                <a:gd name="T25" fmla="*/ 64 h 128"/>
                <a:gd name="T26" fmla="*/ 53 w 106"/>
                <a:gd name="T27" fmla="*/ 7 h 128"/>
                <a:gd name="T28" fmla="*/ 53 w 106"/>
                <a:gd name="T29" fmla="*/ 7 h 128"/>
                <a:gd name="T30" fmla="*/ 7 w 106"/>
                <a:gd name="T31" fmla="*/ 64 h 128"/>
                <a:gd name="T32" fmla="*/ 7 w 106"/>
                <a:gd name="T33" fmla="*/ 64 h 128"/>
                <a:gd name="T34" fmla="*/ 53 w 106"/>
                <a:gd name="T35" fmla="*/ 121 h 128"/>
                <a:gd name="T36" fmla="*/ 5 w 106"/>
                <a:gd name="T37" fmla="*/ 64 h 128"/>
                <a:gd name="T38" fmla="*/ 4 w 106"/>
                <a:gd name="T39" fmla="*/ 64 h 128"/>
                <a:gd name="T40" fmla="*/ 4 w 106"/>
                <a:gd name="T41" fmla="*/ 64 h 128"/>
                <a:gd name="T42" fmla="*/ 4 w 106"/>
                <a:gd name="T43" fmla="*/ 64 h 128"/>
                <a:gd name="T44" fmla="*/ 4 w 106"/>
                <a:gd name="T45" fmla="*/ 64 h 128"/>
                <a:gd name="T46" fmla="*/ 4 w 106"/>
                <a:gd name="T47" fmla="*/ 64 h 128"/>
                <a:gd name="T48" fmla="*/ 5 w 106"/>
                <a:gd name="T4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128">
                  <a:moveTo>
                    <a:pt x="0" y="64"/>
                  </a:moveTo>
                  <a:cubicBezTo>
                    <a:pt x="2" y="64"/>
                    <a:pt x="2" y="64"/>
                    <a:pt x="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0"/>
                    <a:pt x="106" y="29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99"/>
                    <a:pt x="8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23" y="128"/>
                    <a:pt x="0" y="99"/>
                    <a:pt x="0" y="64"/>
                  </a:cubicBezTo>
                  <a:close/>
                  <a:moveTo>
                    <a:pt x="53" y="121"/>
                  </a:moveTo>
                  <a:cubicBezTo>
                    <a:pt x="78" y="121"/>
                    <a:pt x="99" y="9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9" y="32"/>
                    <a:pt x="78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28" y="7"/>
                    <a:pt x="7" y="32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96"/>
                    <a:pt x="28" y="121"/>
                    <a:pt x="53" y="121"/>
                  </a:cubicBezTo>
                  <a:close/>
                  <a:moveTo>
                    <a:pt x="5" y="64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64"/>
                    <a:pt x="5" y="64"/>
                    <a:pt x="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9"/>
            <p:cNvSpPr/>
            <p:nvPr/>
          </p:nvSpPr>
          <p:spPr bwMode="auto">
            <a:xfrm>
              <a:off x="5788025" y="2852738"/>
              <a:ext cx="41275" cy="15875"/>
            </a:xfrm>
            <a:custGeom>
              <a:avLst/>
              <a:gdLst>
                <a:gd name="T0" fmla="*/ 2 w 8"/>
                <a:gd name="T1" fmla="*/ 3 h 3"/>
                <a:gd name="T2" fmla="*/ 0 w 8"/>
                <a:gd name="T3" fmla="*/ 2 h 3"/>
                <a:gd name="T4" fmla="*/ 0 w 8"/>
                <a:gd name="T5" fmla="*/ 2 h 3"/>
                <a:gd name="T6" fmla="*/ 2 w 8"/>
                <a:gd name="T7" fmla="*/ 0 h 3"/>
                <a:gd name="T8" fmla="*/ 2 w 8"/>
                <a:gd name="T9" fmla="*/ 0 h 3"/>
                <a:gd name="T10" fmla="*/ 7 w 8"/>
                <a:gd name="T11" fmla="*/ 0 h 3"/>
                <a:gd name="T12" fmla="*/ 8 w 8"/>
                <a:gd name="T13" fmla="*/ 2 h 3"/>
                <a:gd name="T14" fmla="*/ 8 w 8"/>
                <a:gd name="T15" fmla="*/ 2 h 3"/>
                <a:gd name="T16" fmla="*/ 7 w 8"/>
                <a:gd name="T17" fmla="*/ 3 h 3"/>
                <a:gd name="T18" fmla="*/ 7 w 8"/>
                <a:gd name="T19" fmla="*/ 3 h 3"/>
                <a:gd name="T20" fmla="*/ 2 w 8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0"/>
            <p:cNvSpPr/>
            <p:nvPr/>
          </p:nvSpPr>
          <p:spPr bwMode="auto">
            <a:xfrm>
              <a:off x="5776913" y="2843213"/>
              <a:ext cx="63500" cy="36513"/>
            </a:xfrm>
            <a:custGeom>
              <a:avLst/>
              <a:gdLst>
                <a:gd name="T0" fmla="*/ 4 w 12"/>
                <a:gd name="T1" fmla="*/ 7 h 7"/>
                <a:gd name="T2" fmla="*/ 4 w 12"/>
                <a:gd name="T3" fmla="*/ 5 h 7"/>
                <a:gd name="T4" fmla="*/ 4 w 12"/>
                <a:gd name="T5" fmla="*/ 4 h 7"/>
                <a:gd name="T6" fmla="*/ 4 w 12"/>
                <a:gd name="T7" fmla="*/ 4 h 7"/>
                <a:gd name="T8" fmla="*/ 4 w 12"/>
                <a:gd name="T9" fmla="*/ 3 h 7"/>
                <a:gd name="T10" fmla="*/ 4 w 12"/>
                <a:gd name="T11" fmla="*/ 5 h 7"/>
                <a:gd name="T12" fmla="*/ 4 w 12"/>
                <a:gd name="T13" fmla="*/ 7 h 7"/>
                <a:gd name="T14" fmla="*/ 0 w 12"/>
                <a:gd name="T15" fmla="*/ 4 h 7"/>
                <a:gd name="T16" fmla="*/ 0 w 12"/>
                <a:gd name="T17" fmla="*/ 4 h 7"/>
                <a:gd name="T18" fmla="*/ 4 w 12"/>
                <a:gd name="T19" fmla="*/ 0 h 7"/>
                <a:gd name="T20" fmla="*/ 4 w 12"/>
                <a:gd name="T21" fmla="*/ 0 h 7"/>
                <a:gd name="T22" fmla="*/ 9 w 12"/>
                <a:gd name="T23" fmla="*/ 0 h 7"/>
                <a:gd name="T24" fmla="*/ 12 w 12"/>
                <a:gd name="T25" fmla="*/ 4 h 7"/>
                <a:gd name="T26" fmla="*/ 12 w 12"/>
                <a:gd name="T27" fmla="*/ 4 h 7"/>
                <a:gd name="T28" fmla="*/ 9 w 12"/>
                <a:gd name="T29" fmla="*/ 7 h 7"/>
                <a:gd name="T30" fmla="*/ 9 w 12"/>
                <a:gd name="T31" fmla="*/ 7 h 7"/>
                <a:gd name="T32" fmla="*/ 4 w 12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">
                  <a:moveTo>
                    <a:pt x="4" y="7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2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1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1"/>
            <p:cNvSpPr/>
            <p:nvPr/>
          </p:nvSpPr>
          <p:spPr bwMode="auto">
            <a:xfrm>
              <a:off x="5978525" y="2832101"/>
              <a:ext cx="36513" cy="15875"/>
            </a:xfrm>
            <a:custGeom>
              <a:avLst/>
              <a:gdLst>
                <a:gd name="T0" fmla="*/ 1 w 7"/>
                <a:gd name="T1" fmla="*/ 3 h 3"/>
                <a:gd name="T2" fmla="*/ 0 w 7"/>
                <a:gd name="T3" fmla="*/ 1 h 3"/>
                <a:gd name="T4" fmla="*/ 0 w 7"/>
                <a:gd name="T5" fmla="*/ 1 h 3"/>
                <a:gd name="T6" fmla="*/ 1 w 7"/>
                <a:gd name="T7" fmla="*/ 0 h 3"/>
                <a:gd name="T8" fmla="*/ 1 w 7"/>
                <a:gd name="T9" fmla="*/ 0 h 3"/>
                <a:gd name="T10" fmla="*/ 5 w 7"/>
                <a:gd name="T11" fmla="*/ 0 h 3"/>
                <a:gd name="T12" fmla="*/ 7 w 7"/>
                <a:gd name="T13" fmla="*/ 1 h 3"/>
                <a:gd name="T14" fmla="*/ 7 w 7"/>
                <a:gd name="T15" fmla="*/ 1 h 3"/>
                <a:gd name="T16" fmla="*/ 5 w 7"/>
                <a:gd name="T17" fmla="*/ 3 h 3"/>
                <a:gd name="T18" fmla="*/ 5 w 7"/>
                <a:gd name="T19" fmla="*/ 3 h 3"/>
                <a:gd name="T20" fmla="*/ 1 w 7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 noEditPoints="1"/>
            </p:cNvSpPr>
            <p:nvPr/>
          </p:nvSpPr>
          <p:spPr bwMode="auto">
            <a:xfrm>
              <a:off x="5967413" y="2820988"/>
              <a:ext cx="58738" cy="38100"/>
            </a:xfrm>
            <a:custGeom>
              <a:avLst/>
              <a:gdLst>
                <a:gd name="T0" fmla="*/ 3 w 11"/>
                <a:gd name="T1" fmla="*/ 7 h 7"/>
                <a:gd name="T2" fmla="*/ 3 w 11"/>
                <a:gd name="T3" fmla="*/ 5 h 7"/>
                <a:gd name="T4" fmla="*/ 3 w 11"/>
                <a:gd name="T5" fmla="*/ 4 h 7"/>
                <a:gd name="T6" fmla="*/ 3 w 11"/>
                <a:gd name="T7" fmla="*/ 5 h 7"/>
                <a:gd name="T8" fmla="*/ 3 w 11"/>
                <a:gd name="T9" fmla="*/ 7 h 7"/>
                <a:gd name="T10" fmla="*/ 0 w 11"/>
                <a:gd name="T11" fmla="*/ 3 h 7"/>
                <a:gd name="T12" fmla="*/ 0 w 11"/>
                <a:gd name="T13" fmla="*/ 3 h 7"/>
                <a:gd name="T14" fmla="*/ 3 w 11"/>
                <a:gd name="T15" fmla="*/ 0 h 7"/>
                <a:gd name="T16" fmla="*/ 3 w 11"/>
                <a:gd name="T17" fmla="*/ 0 h 7"/>
                <a:gd name="T18" fmla="*/ 7 w 11"/>
                <a:gd name="T19" fmla="*/ 0 h 7"/>
                <a:gd name="T20" fmla="*/ 11 w 11"/>
                <a:gd name="T21" fmla="*/ 3 h 7"/>
                <a:gd name="T22" fmla="*/ 11 w 11"/>
                <a:gd name="T23" fmla="*/ 3 h 7"/>
                <a:gd name="T24" fmla="*/ 7 w 11"/>
                <a:gd name="T25" fmla="*/ 7 h 7"/>
                <a:gd name="T26" fmla="*/ 7 w 11"/>
                <a:gd name="T27" fmla="*/ 7 h 7"/>
                <a:gd name="T28" fmla="*/ 3 w 11"/>
                <a:gd name="T29" fmla="*/ 7 h 7"/>
                <a:gd name="T30" fmla="*/ 3 w 11"/>
                <a:gd name="T31" fmla="*/ 3 h 7"/>
                <a:gd name="T32" fmla="*/ 3 w 11"/>
                <a:gd name="T33" fmla="*/ 3 h 7"/>
                <a:gd name="T34" fmla="*/ 3 w 1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1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5"/>
                    <a:pt x="9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3"/>
            <p:cNvSpPr/>
            <p:nvPr/>
          </p:nvSpPr>
          <p:spPr bwMode="auto">
            <a:xfrm>
              <a:off x="5813425" y="2584451"/>
              <a:ext cx="127000" cy="100013"/>
            </a:xfrm>
            <a:custGeom>
              <a:avLst/>
              <a:gdLst>
                <a:gd name="T0" fmla="*/ 1 w 24"/>
                <a:gd name="T1" fmla="*/ 18 h 19"/>
                <a:gd name="T2" fmla="*/ 1 w 24"/>
                <a:gd name="T3" fmla="*/ 16 h 19"/>
                <a:gd name="T4" fmla="*/ 1 w 24"/>
                <a:gd name="T5" fmla="*/ 16 h 19"/>
                <a:gd name="T6" fmla="*/ 22 w 24"/>
                <a:gd name="T7" fmla="*/ 1 h 19"/>
                <a:gd name="T8" fmla="*/ 24 w 24"/>
                <a:gd name="T9" fmla="*/ 1 h 19"/>
                <a:gd name="T10" fmla="*/ 24 w 24"/>
                <a:gd name="T11" fmla="*/ 1 h 19"/>
                <a:gd name="T12" fmla="*/ 23 w 24"/>
                <a:gd name="T13" fmla="*/ 3 h 19"/>
                <a:gd name="T14" fmla="*/ 23 w 24"/>
                <a:gd name="T15" fmla="*/ 3 h 19"/>
                <a:gd name="T16" fmla="*/ 3 w 24"/>
                <a:gd name="T17" fmla="*/ 18 h 19"/>
                <a:gd name="T18" fmla="*/ 2 w 24"/>
                <a:gd name="T19" fmla="*/ 19 h 19"/>
                <a:gd name="T20" fmla="*/ 2 w 24"/>
                <a:gd name="T21" fmla="*/ 19 h 19"/>
                <a:gd name="T22" fmla="*/ 1 w 24"/>
                <a:gd name="T2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9">
                  <a:moveTo>
                    <a:pt x="1" y="18"/>
                  </a:moveTo>
                  <a:cubicBezTo>
                    <a:pt x="0" y="17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3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4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4"/>
            <p:cNvSpPr>
              <a:spLocks noEditPoints="1"/>
            </p:cNvSpPr>
            <p:nvPr/>
          </p:nvSpPr>
          <p:spPr bwMode="auto">
            <a:xfrm>
              <a:off x="5803900" y="2579688"/>
              <a:ext cx="147638" cy="115888"/>
            </a:xfrm>
            <a:custGeom>
              <a:avLst/>
              <a:gdLst>
                <a:gd name="T0" fmla="*/ 4 w 28"/>
                <a:gd name="T1" fmla="*/ 22 h 22"/>
                <a:gd name="T2" fmla="*/ 1 w 28"/>
                <a:gd name="T3" fmla="*/ 20 h 22"/>
                <a:gd name="T4" fmla="*/ 1 w 28"/>
                <a:gd name="T5" fmla="*/ 20 h 22"/>
                <a:gd name="T6" fmla="*/ 3 w 28"/>
                <a:gd name="T7" fmla="*/ 19 h 22"/>
                <a:gd name="T8" fmla="*/ 4 w 28"/>
                <a:gd name="T9" fmla="*/ 18 h 22"/>
                <a:gd name="T10" fmla="*/ 3 w 28"/>
                <a:gd name="T11" fmla="*/ 19 h 22"/>
                <a:gd name="T12" fmla="*/ 1 w 28"/>
                <a:gd name="T13" fmla="*/ 20 h 22"/>
                <a:gd name="T14" fmla="*/ 0 w 28"/>
                <a:gd name="T15" fmla="*/ 18 h 22"/>
                <a:gd name="T16" fmla="*/ 0 w 28"/>
                <a:gd name="T17" fmla="*/ 18 h 22"/>
                <a:gd name="T18" fmla="*/ 2 w 28"/>
                <a:gd name="T19" fmla="*/ 15 h 22"/>
                <a:gd name="T20" fmla="*/ 2 w 28"/>
                <a:gd name="T21" fmla="*/ 15 h 22"/>
                <a:gd name="T22" fmla="*/ 23 w 28"/>
                <a:gd name="T23" fmla="*/ 0 h 22"/>
                <a:gd name="T24" fmla="*/ 25 w 28"/>
                <a:gd name="T25" fmla="*/ 0 h 22"/>
                <a:gd name="T26" fmla="*/ 25 w 28"/>
                <a:gd name="T27" fmla="*/ 0 h 22"/>
                <a:gd name="T28" fmla="*/ 27 w 28"/>
                <a:gd name="T29" fmla="*/ 1 h 22"/>
                <a:gd name="T30" fmla="*/ 27 w 28"/>
                <a:gd name="T31" fmla="*/ 1 h 22"/>
                <a:gd name="T32" fmla="*/ 28 w 28"/>
                <a:gd name="T33" fmla="*/ 3 h 22"/>
                <a:gd name="T34" fmla="*/ 28 w 28"/>
                <a:gd name="T35" fmla="*/ 3 h 22"/>
                <a:gd name="T36" fmla="*/ 27 w 28"/>
                <a:gd name="T37" fmla="*/ 6 h 22"/>
                <a:gd name="T38" fmla="*/ 27 w 28"/>
                <a:gd name="T39" fmla="*/ 6 h 22"/>
                <a:gd name="T40" fmla="*/ 6 w 28"/>
                <a:gd name="T41" fmla="*/ 21 h 22"/>
                <a:gd name="T42" fmla="*/ 4 w 28"/>
                <a:gd name="T43" fmla="*/ 22 h 22"/>
                <a:gd name="T44" fmla="*/ 4 w 28"/>
                <a:gd name="T45" fmla="*/ 22 h 22"/>
                <a:gd name="T46" fmla="*/ 4 w 28"/>
                <a:gd name="T47" fmla="*/ 22 h 22"/>
                <a:gd name="T48" fmla="*/ 4 w 28"/>
                <a:gd name="T49" fmla="*/ 18 h 22"/>
                <a:gd name="T50" fmla="*/ 4 w 28"/>
                <a:gd name="T51" fmla="*/ 18 h 22"/>
                <a:gd name="T52" fmla="*/ 4 w 28"/>
                <a:gd name="T5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22">
                  <a:moveTo>
                    <a:pt x="4" y="22"/>
                  </a:moveTo>
                  <a:cubicBezTo>
                    <a:pt x="3" y="22"/>
                    <a:pt x="2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1" y="16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2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4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5"/>
            <p:cNvSpPr/>
            <p:nvPr/>
          </p:nvSpPr>
          <p:spPr bwMode="auto">
            <a:xfrm>
              <a:off x="5845175" y="2616201"/>
              <a:ext cx="95250" cy="68263"/>
            </a:xfrm>
            <a:custGeom>
              <a:avLst/>
              <a:gdLst>
                <a:gd name="T0" fmla="*/ 0 w 18"/>
                <a:gd name="T1" fmla="*/ 12 h 13"/>
                <a:gd name="T2" fmla="*/ 1 w 18"/>
                <a:gd name="T3" fmla="*/ 10 h 13"/>
                <a:gd name="T4" fmla="*/ 1 w 18"/>
                <a:gd name="T5" fmla="*/ 10 h 13"/>
                <a:gd name="T6" fmla="*/ 16 w 18"/>
                <a:gd name="T7" fmla="*/ 1 h 13"/>
                <a:gd name="T8" fmla="*/ 18 w 18"/>
                <a:gd name="T9" fmla="*/ 1 h 13"/>
                <a:gd name="T10" fmla="*/ 18 w 18"/>
                <a:gd name="T11" fmla="*/ 1 h 13"/>
                <a:gd name="T12" fmla="*/ 17 w 18"/>
                <a:gd name="T13" fmla="*/ 3 h 13"/>
                <a:gd name="T14" fmla="*/ 17 w 18"/>
                <a:gd name="T15" fmla="*/ 3 h 13"/>
                <a:gd name="T16" fmla="*/ 2 w 18"/>
                <a:gd name="T17" fmla="*/ 12 h 13"/>
                <a:gd name="T18" fmla="*/ 2 w 18"/>
                <a:gd name="T19" fmla="*/ 13 h 13"/>
                <a:gd name="T20" fmla="*/ 2 w 18"/>
                <a:gd name="T21" fmla="*/ 13 h 13"/>
                <a:gd name="T22" fmla="*/ 0 w 18"/>
                <a:gd name="T2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3">
                  <a:moveTo>
                    <a:pt x="0" y="12"/>
                  </a:moveTo>
                  <a:cubicBezTo>
                    <a:pt x="0" y="11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6"/>
            <p:cNvSpPr/>
            <p:nvPr/>
          </p:nvSpPr>
          <p:spPr bwMode="auto">
            <a:xfrm>
              <a:off x="5835650" y="2611438"/>
              <a:ext cx="115888" cy="84138"/>
            </a:xfrm>
            <a:custGeom>
              <a:avLst/>
              <a:gdLst>
                <a:gd name="T0" fmla="*/ 4 w 22"/>
                <a:gd name="T1" fmla="*/ 16 h 16"/>
                <a:gd name="T2" fmla="*/ 1 w 22"/>
                <a:gd name="T3" fmla="*/ 14 h 16"/>
                <a:gd name="T4" fmla="*/ 1 w 22"/>
                <a:gd name="T5" fmla="*/ 14 h 16"/>
                <a:gd name="T6" fmla="*/ 2 w 22"/>
                <a:gd name="T7" fmla="*/ 13 h 16"/>
                <a:gd name="T8" fmla="*/ 1 w 22"/>
                <a:gd name="T9" fmla="*/ 14 h 16"/>
                <a:gd name="T10" fmla="*/ 0 w 22"/>
                <a:gd name="T11" fmla="*/ 12 h 16"/>
                <a:gd name="T12" fmla="*/ 0 w 22"/>
                <a:gd name="T13" fmla="*/ 12 h 16"/>
                <a:gd name="T14" fmla="*/ 2 w 22"/>
                <a:gd name="T15" fmla="*/ 9 h 16"/>
                <a:gd name="T16" fmla="*/ 2 w 22"/>
                <a:gd name="T17" fmla="*/ 9 h 16"/>
                <a:gd name="T18" fmla="*/ 17 w 22"/>
                <a:gd name="T19" fmla="*/ 0 h 16"/>
                <a:gd name="T20" fmla="*/ 19 w 22"/>
                <a:gd name="T21" fmla="*/ 0 h 16"/>
                <a:gd name="T22" fmla="*/ 19 w 22"/>
                <a:gd name="T23" fmla="*/ 0 h 16"/>
                <a:gd name="T24" fmla="*/ 22 w 22"/>
                <a:gd name="T25" fmla="*/ 1 h 16"/>
                <a:gd name="T26" fmla="*/ 22 w 22"/>
                <a:gd name="T27" fmla="*/ 1 h 16"/>
                <a:gd name="T28" fmla="*/ 22 w 22"/>
                <a:gd name="T29" fmla="*/ 3 h 16"/>
                <a:gd name="T30" fmla="*/ 22 w 22"/>
                <a:gd name="T31" fmla="*/ 3 h 16"/>
                <a:gd name="T32" fmla="*/ 20 w 22"/>
                <a:gd name="T33" fmla="*/ 6 h 16"/>
                <a:gd name="T34" fmla="*/ 20 w 22"/>
                <a:gd name="T35" fmla="*/ 6 h 16"/>
                <a:gd name="T36" fmla="*/ 6 w 22"/>
                <a:gd name="T37" fmla="*/ 15 h 16"/>
                <a:gd name="T38" fmla="*/ 4 w 22"/>
                <a:gd name="T39" fmla="*/ 16 h 16"/>
                <a:gd name="T40" fmla="*/ 4 w 22"/>
                <a:gd name="T41" fmla="*/ 16 h 16"/>
                <a:gd name="T42" fmla="*/ 4 w 22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6">
                  <a:moveTo>
                    <a:pt x="4" y="16"/>
                  </a:moveTo>
                  <a:cubicBezTo>
                    <a:pt x="3" y="16"/>
                    <a:pt x="1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1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7"/>
            <p:cNvSpPr/>
            <p:nvPr/>
          </p:nvSpPr>
          <p:spPr bwMode="auto">
            <a:xfrm>
              <a:off x="5883275" y="2643188"/>
              <a:ext cx="73025" cy="41275"/>
            </a:xfrm>
            <a:custGeom>
              <a:avLst/>
              <a:gdLst>
                <a:gd name="T0" fmla="*/ 1 w 14"/>
                <a:gd name="T1" fmla="*/ 7 h 8"/>
                <a:gd name="T2" fmla="*/ 2 w 14"/>
                <a:gd name="T3" fmla="*/ 5 h 8"/>
                <a:gd name="T4" fmla="*/ 2 w 14"/>
                <a:gd name="T5" fmla="*/ 5 h 8"/>
                <a:gd name="T6" fmla="*/ 12 w 14"/>
                <a:gd name="T7" fmla="*/ 0 h 8"/>
                <a:gd name="T8" fmla="*/ 14 w 14"/>
                <a:gd name="T9" fmla="*/ 1 h 8"/>
                <a:gd name="T10" fmla="*/ 14 w 14"/>
                <a:gd name="T11" fmla="*/ 1 h 8"/>
                <a:gd name="T12" fmla="*/ 13 w 14"/>
                <a:gd name="T13" fmla="*/ 3 h 8"/>
                <a:gd name="T14" fmla="*/ 13 w 14"/>
                <a:gd name="T15" fmla="*/ 3 h 8"/>
                <a:gd name="T16" fmla="*/ 3 w 14"/>
                <a:gd name="T17" fmla="*/ 8 h 8"/>
                <a:gd name="T18" fmla="*/ 2 w 14"/>
                <a:gd name="T19" fmla="*/ 8 h 8"/>
                <a:gd name="T20" fmla="*/ 2 w 14"/>
                <a:gd name="T21" fmla="*/ 8 h 8"/>
                <a:gd name="T22" fmla="*/ 1 w 14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7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8"/>
            <p:cNvSpPr/>
            <p:nvPr/>
          </p:nvSpPr>
          <p:spPr bwMode="auto">
            <a:xfrm>
              <a:off x="5876925" y="2632076"/>
              <a:ext cx="90488" cy="63500"/>
            </a:xfrm>
            <a:custGeom>
              <a:avLst/>
              <a:gdLst>
                <a:gd name="T0" fmla="*/ 0 w 17"/>
                <a:gd name="T1" fmla="*/ 10 h 12"/>
                <a:gd name="T2" fmla="*/ 2 w 17"/>
                <a:gd name="T3" fmla="*/ 9 h 12"/>
                <a:gd name="T4" fmla="*/ 0 w 17"/>
                <a:gd name="T5" fmla="*/ 10 h 12"/>
                <a:gd name="T6" fmla="*/ 0 w 17"/>
                <a:gd name="T7" fmla="*/ 8 h 12"/>
                <a:gd name="T8" fmla="*/ 0 w 17"/>
                <a:gd name="T9" fmla="*/ 8 h 12"/>
                <a:gd name="T10" fmla="*/ 2 w 17"/>
                <a:gd name="T11" fmla="*/ 5 h 12"/>
                <a:gd name="T12" fmla="*/ 2 w 17"/>
                <a:gd name="T13" fmla="*/ 5 h 12"/>
                <a:gd name="T14" fmla="*/ 12 w 17"/>
                <a:gd name="T15" fmla="*/ 0 h 12"/>
                <a:gd name="T16" fmla="*/ 13 w 17"/>
                <a:gd name="T17" fmla="*/ 0 h 12"/>
                <a:gd name="T18" fmla="*/ 13 w 17"/>
                <a:gd name="T19" fmla="*/ 0 h 12"/>
                <a:gd name="T20" fmla="*/ 17 w 17"/>
                <a:gd name="T21" fmla="*/ 2 h 12"/>
                <a:gd name="T22" fmla="*/ 17 w 17"/>
                <a:gd name="T23" fmla="*/ 2 h 12"/>
                <a:gd name="T24" fmla="*/ 17 w 17"/>
                <a:gd name="T25" fmla="*/ 4 h 12"/>
                <a:gd name="T26" fmla="*/ 17 w 17"/>
                <a:gd name="T27" fmla="*/ 4 h 12"/>
                <a:gd name="T28" fmla="*/ 15 w 17"/>
                <a:gd name="T29" fmla="*/ 7 h 12"/>
                <a:gd name="T30" fmla="*/ 15 w 17"/>
                <a:gd name="T31" fmla="*/ 7 h 12"/>
                <a:gd name="T32" fmla="*/ 5 w 17"/>
                <a:gd name="T33" fmla="*/ 11 h 12"/>
                <a:gd name="T34" fmla="*/ 3 w 17"/>
                <a:gd name="T35" fmla="*/ 12 h 12"/>
                <a:gd name="T36" fmla="*/ 3 w 17"/>
                <a:gd name="T37" fmla="*/ 12 h 12"/>
                <a:gd name="T38" fmla="*/ 0 w 17"/>
                <a:gd name="T3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2">
                  <a:moveTo>
                    <a:pt x="0" y="10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6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1" y="11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9"/>
            <p:cNvSpPr/>
            <p:nvPr/>
          </p:nvSpPr>
          <p:spPr bwMode="auto">
            <a:xfrm>
              <a:off x="5765800" y="3016251"/>
              <a:ext cx="285750" cy="142875"/>
            </a:xfrm>
            <a:custGeom>
              <a:avLst/>
              <a:gdLst>
                <a:gd name="T0" fmla="*/ 0 w 54"/>
                <a:gd name="T1" fmla="*/ 15 h 27"/>
                <a:gd name="T2" fmla="*/ 0 w 54"/>
                <a:gd name="T3" fmla="*/ 15 h 27"/>
                <a:gd name="T4" fmla="*/ 1 w 54"/>
                <a:gd name="T5" fmla="*/ 13 h 27"/>
                <a:gd name="T6" fmla="*/ 1 w 54"/>
                <a:gd name="T7" fmla="*/ 13 h 27"/>
                <a:gd name="T8" fmla="*/ 3 w 54"/>
                <a:gd name="T9" fmla="*/ 14 h 27"/>
                <a:gd name="T10" fmla="*/ 3 w 54"/>
                <a:gd name="T11" fmla="*/ 14 h 27"/>
                <a:gd name="T12" fmla="*/ 4 w 54"/>
                <a:gd name="T13" fmla="*/ 15 h 27"/>
                <a:gd name="T14" fmla="*/ 4 w 54"/>
                <a:gd name="T15" fmla="*/ 15 h 27"/>
                <a:gd name="T16" fmla="*/ 7 w 54"/>
                <a:gd name="T17" fmla="*/ 18 h 27"/>
                <a:gd name="T18" fmla="*/ 7 w 54"/>
                <a:gd name="T19" fmla="*/ 18 h 27"/>
                <a:gd name="T20" fmla="*/ 22 w 54"/>
                <a:gd name="T21" fmla="*/ 23 h 27"/>
                <a:gd name="T22" fmla="*/ 22 w 54"/>
                <a:gd name="T23" fmla="*/ 23 h 27"/>
                <a:gd name="T24" fmla="*/ 24 w 54"/>
                <a:gd name="T25" fmla="*/ 23 h 27"/>
                <a:gd name="T26" fmla="*/ 24 w 54"/>
                <a:gd name="T27" fmla="*/ 23 h 27"/>
                <a:gd name="T28" fmla="*/ 50 w 54"/>
                <a:gd name="T29" fmla="*/ 12 h 27"/>
                <a:gd name="T30" fmla="*/ 50 w 54"/>
                <a:gd name="T31" fmla="*/ 12 h 27"/>
                <a:gd name="T32" fmla="*/ 51 w 54"/>
                <a:gd name="T33" fmla="*/ 5 h 27"/>
                <a:gd name="T34" fmla="*/ 51 w 54"/>
                <a:gd name="T35" fmla="*/ 5 h 27"/>
                <a:gd name="T36" fmla="*/ 51 w 54"/>
                <a:gd name="T37" fmla="*/ 2 h 27"/>
                <a:gd name="T38" fmla="*/ 51 w 54"/>
                <a:gd name="T39" fmla="*/ 2 h 27"/>
                <a:gd name="T40" fmla="*/ 52 w 54"/>
                <a:gd name="T41" fmla="*/ 0 h 27"/>
                <a:gd name="T42" fmla="*/ 52 w 54"/>
                <a:gd name="T43" fmla="*/ 0 h 27"/>
                <a:gd name="T44" fmla="*/ 54 w 54"/>
                <a:gd name="T45" fmla="*/ 2 h 27"/>
                <a:gd name="T46" fmla="*/ 54 w 54"/>
                <a:gd name="T47" fmla="*/ 2 h 27"/>
                <a:gd name="T48" fmla="*/ 54 w 54"/>
                <a:gd name="T49" fmla="*/ 5 h 27"/>
                <a:gd name="T50" fmla="*/ 54 w 54"/>
                <a:gd name="T51" fmla="*/ 5 h 27"/>
                <a:gd name="T52" fmla="*/ 52 w 54"/>
                <a:gd name="T53" fmla="*/ 14 h 27"/>
                <a:gd name="T54" fmla="*/ 52 w 54"/>
                <a:gd name="T55" fmla="*/ 14 h 27"/>
                <a:gd name="T56" fmla="*/ 24 w 54"/>
                <a:gd name="T57" fmla="*/ 26 h 27"/>
                <a:gd name="T58" fmla="*/ 24 w 54"/>
                <a:gd name="T59" fmla="*/ 26 h 27"/>
                <a:gd name="T60" fmla="*/ 22 w 54"/>
                <a:gd name="T61" fmla="*/ 27 h 27"/>
                <a:gd name="T62" fmla="*/ 22 w 54"/>
                <a:gd name="T63" fmla="*/ 27 h 27"/>
                <a:gd name="T64" fmla="*/ 0 w 54"/>
                <a:gd name="T6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27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0" y="21"/>
                    <a:pt x="15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9" y="22"/>
                    <a:pt x="48" y="15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1" y="10"/>
                    <a:pt x="51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3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4" y="1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3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7"/>
                    <a:pt x="54" y="11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49" y="18"/>
                    <a:pt x="40" y="25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6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7" y="26"/>
                    <a:pt x="0" y="15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 noEditPoints="1"/>
            </p:cNvSpPr>
            <p:nvPr/>
          </p:nvSpPr>
          <p:spPr bwMode="auto">
            <a:xfrm>
              <a:off x="5756275" y="3006726"/>
              <a:ext cx="306388" cy="161925"/>
            </a:xfrm>
            <a:custGeom>
              <a:avLst/>
              <a:gdLst>
                <a:gd name="T0" fmla="*/ 4 w 58"/>
                <a:gd name="T1" fmla="*/ 23 h 31"/>
                <a:gd name="T2" fmla="*/ 4 w 58"/>
                <a:gd name="T3" fmla="*/ 24 h 31"/>
                <a:gd name="T4" fmla="*/ 0 w 58"/>
                <a:gd name="T5" fmla="*/ 18 h 31"/>
                <a:gd name="T6" fmla="*/ 0 w 58"/>
                <a:gd name="T7" fmla="*/ 16 h 31"/>
                <a:gd name="T8" fmla="*/ 0 w 58"/>
                <a:gd name="T9" fmla="*/ 16 h 31"/>
                <a:gd name="T10" fmla="*/ 0 w 58"/>
                <a:gd name="T11" fmla="*/ 15 h 31"/>
                <a:gd name="T12" fmla="*/ 0 w 58"/>
                <a:gd name="T13" fmla="*/ 15 h 31"/>
                <a:gd name="T14" fmla="*/ 0 w 58"/>
                <a:gd name="T15" fmla="*/ 10 h 31"/>
                <a:gd name="T16" fmla="*/ 2 w 58"/>
                <a:gd name="T17" fmla="*/ 13 h 31"/>
                <a:gd name="T18" fmla="*/ 3 w 58"/>
                <a:gd name="T19" fmla="*/ 13 h 31"/>
                <a:gd name="T20" fmla="*/ 3 w 58"/>
                <a:gd name="T21" fmla="*/ 13 h 31"/>
                <a:gd name="T22" fmla="*/ 6 w 58"/>
                <a:gd name="T23" fmla="*/ 14 h 31"/>
                <a:gd name="T24" fmla="*/ 6 w 58"/>
                <a:gd name="T25" fmla="*/ 14 h 31"/>
                <a:gd name="T26" fmla="*/ 6 w 58"/>
                <a:gd name="T27" fmla="*/ 14 h 31"/>
                <a:gd name="T28" fmla="*/ 6 w 58"/>
                <a:gd name="T29" fmla="*/ 14 h 31"/>
                <a:gd name="T30" fmla="*/ 6 w 58"/>
                <a:gd name="T31" fmla="*/ 14 h 31"/>
                <a:gd name="T32" fmla="*/ 6 w 58"/>
                <a:gd name="T33" fmla="*/ 14 h 31"/>
                <a:gd name="T34" fmla="*/ 6 w 58"/>
                <a:gd name="T35" fmla="*/ 14 h 31"/>
                <a:gd name="T36" fmla="*/ 6 w 58"/>
                <a:gd name="T37" fmla="*/ 15 h 31"/>
                <a:gd name="T38" fmla="*/ 6 w 58"/>
                <a:gd name="T39" fmla="*/ 15 h 31"/>
                <a:gd name="T40" fmla="*/ 7 w 58"/>
                <a:gd name="T41" fmla="*/ 15 h 31"/>
                <a:gd name="T42" fmla="*/ 7 w 58"/>
                <a:gd name="T43" fmla="*/ 15 h 31"/>
                <a:gd name="T44" fmla="*/ 7 w 58"/>
                <a:gd name="T45" fmla="*/ 16 h 31"/>
                <a:gd name="T46" fmla="*/ 7 w 58"/>
                <a:gd name="T47" fmla="*/ 16 h 31"/>
                <a:gd name="T48" fmla="*/ 11 w 58"/>
                <a:gd name="T49" fmla="*/ 19 h 31"/>
                <a:gd name="T50" fmla="*/ 11 w 58"/>
                <a:gd name="T51" fmla="*/ 19 h 31"/>
                <a:gd name="T52" fmla="*/ 24 w 58"/>
                <a:gd name="T53" fmla="*/ 23 h 31"/>
                <a:gd name="T54" fmla="*/ 24 w 58"/>
                <a:gd name="T55" fmla="*/ 23 h 31"/>
                <a:gd name="T56" fmla="*/ 26 w 58"/>
                <a:gd name="T57" fmla="*/ 23 h 31"/>
                <a:gd name="T58" fmla="*/ 26 w 58"/>
                <a:gd name="T59" fmla="*/ 23 h 31"/>
                <a:gd name="T60" fmla="*/ 50 w 58"/>
                <a:gd name="T61" fmla="*/ 13 h 31"/>
                <a:gd name="T62" fmla="*/ 50 w 58"/>
                <a:gd name="T63" fmla="*/ 13 h 31"/>
                <a:gd name="T64" fmla="*/ 51 w 58"/>
                <a:gd name="T65" fmla="*/ 7 h 31"/>
                <a:gd name="T66" fmla="*/ 51 w 58"/>
                <a:gd name="T67" fmla="*/ 7 h 31"/>
                <a:gd name="T68" fmla="*/ 51 w 58"/>
                <a:gd name="T69" fmla="*/ 7 h 31"/>
                <a:gd name="T70" fmla="*/ 51 w 58"/>
                <a:gd name="T71" fmla="*/ 7 h 31"/>
                <a:gd name="T72" fmla="*/ 51 w 58"/>
                <a:gd name="T73" fmla="*/ 4 h 31"/>
                <a:gd name="T74" fmla="*/ 51 w 58"/>
                <a:gd name="T75" fmla="*/ 4 h 31"/>
                <a:gd name="T76" fmla="*/ 51 w 58"/>
                <a:gd name="T77" fmla="*/ 4 h 31"/>
                <a:gd name="T78" fmla="*/ 51 w 58"/>
                <a:gd name="T79" fmla="*/ 4 h 31"/>
                <a:gd name="T80" fmla="*/ 54 w 58"/>
                <a:gd name="T81" fmla="*/ 0 h 31"/>
                <a:gd name="T82" fmla="*/ 54 w 58"/>
                <a:gd name="T83" fmla="*/ 0 h 31"/>
                <a:gd name="T84" fmla="*/ 54 w 58"/>
                <a:gd name="T85" fmla="*/ 0 h 31"/>
                <a:gd name="T86" fmla="*/ 54 w 58"/>
                <a:gd name="T87" fmla="*/ 0 h 31"/>
                <a:gd name="T88" fmla="*/ 58 w 58"/>
                <a:gd name="T89" fmla="*/ 4 h 31"/>
                <a:gd name="T90" fmla="*/ 58 w 58"/>
                <a:gd name="T91" fmla="*/ 4 h 31"/>
                <a:gd name="T92" fmla="*/ 58 w 58"/>
                <a:gd name="T93" fmla="*/ 4 h 31"/>
                <a:gd name="T94" fmla="*/ 58 w 58"/>
                <a:gd name="T95" fmla="*/ 4 h 31"/>
                <a:gd name="T96" fmla="*/ 58 w 58"/>
                <a:gd name="T97" fmla="*/ 4 h 31"/>
                <a:gd name="T98" fmla="*/ 58 w 58"/>
                <a:gd name="T99" fmla="*/ 7 h 31"/>
                <a:gd name="T100" fmla="*/ 58 w 58"/>
                <a:gd name="T101" fmla="*/ 7 h 31"/>
                <a:gd name="T102" fmla="*/ 56 w 58"/>
                <a:gd name="T103" fmla="*/ 17 h 31"/>
                <a:gd name="T104" fmla="*/ 56 w 58"/>
                <a:gd name="T105" fmla="*/ 17 h 31"/>
                <a:gd name="T106" fmla="*/ 26 w 58"/>
                <a:gd name="T107" fmla="*/ 30 h 31"/>
                <a:gd name="T108" fmla="*/ 26 w 58"/>
                <a:gd name="T109" fmla="*/ 30 h 31"/>
                <a:gd name="T110" fmla="*/ 24 w 58"/>
                <a:gd name="T111" fmla="*/ 31 h 31"/>
                <a:gd name="T112" fmla="*/ 24 w 58"/>
                <a:gd name="T113" fmla="*/ 31 h 31"/>
                <a:gd name="T114" fmla="*/ 4 w 58"/>
                <a:gd name="T115" fmla="*/ 23 h 31"/>
                <a:gd name="T116" fmla="*/ 0 w 58"/>
                <a:gd name="T117" fmla="*/ 18 h 31"/>
                <a:gd name="T118" fmla="*/ 2 w 58"/>
                <a:gd name="T119" fmla="*/ 17 h 31"/>
                <a:gd name="T120" fmla="*/ 0 w 58"/>
                <a:gd name="T121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" h="31">
                  <a:moveTo>
                    <a:pt x="4" y="23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8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3" y="21"/>
                    <a:pt x="18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40" y="22"/>
                    <a:pt x="48" y="15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1" y="9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52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6" y="0"/>
                    <a:pt x="58" y="2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5"/>
                    <a:pt x="58" y="6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9"/>
                    <a:pt x="58" y="13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3" y="21"/>
                    <a:pt x="43" y="29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4" y="30"/>
                    <a:pt x="8" y="26"/>
                    <a:pt x="4" y="23"/>
                  </a:cubicBezTo>
                  <a:close/>
                  <a:moveTo>
                    <a:pt x="0" y="18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1"/>
            <p:cNvSpPr/>
            <p:nvPr/>
          </p:nvSpPr>
          <p:spPr bwMode="auto">
            <a:xfrm>
              <a:off x="5765800" y="3100388"/>
              <a:ext cx="238125" cy="168275"/>
            </a:xfrm>
            <a:custGeom>
              <a:avLst/>
              <a:gdLst>
                <a:gd name="T0" fmla="*/ 4 w 45"/>
                <a:gd name="T1" fmla="*/ 16 h 32"/>
                <a:gd name="T2" fmla="*/ 0 w 45"/>
                <a:gd name="T3" fmla="*/ 2 h 32"/>
                <a:gd name="T4" fmla="*/ 0 w 45"/>
                <a:gd name="T5" fmla="*/ 2 h 32"/>
                <a:gd name="T6" fmla="*/ 0 w 45"/>
                <a:gd name="T7" fmla="*/ 2 h 32"/>
                <a:gd name="T8" fmla="*/ 1 w 45"/>
                <a:gd name="T9" fmla="*/ 0 h 32"/>
                <a:gd name="T10" fmla="*/ 1 w 45"/>
                <a:gd name="T11" fmla="*/ 0 h 32"/>
                <a:gd name="T12" fmla="*/ 3 w 45"/>
                <a:gd name="T13" fmla="*/ 1 h 32"/>
                <a:gd name="T14" fmla="*/ 3 w 45"/>
                <a:gd name="T15" fmla="*/ 1 h 32"/>
                <a:gd name="T16" fmla="*/ 7 w 45"/>
                <a:gd name="T17" fmla="*/ 15 h 32"/>
                <a:gd name="T18" fmla="*/ 7 w 45"/>
                <a:gd name="T19" fmla="*/ 15 h 32"/>
                <a:gd name="T20" fmla="*/ 16 w 45"/>
                <a:gd name="T21" fmla="*/ 29 h 32"/>
                <a:gd name="T22" fmla="*/ 16 w 45"/>
                <a:gd name="T23" fmla="*/ 29 h 32"/>
                <a:gd name="T24" fmla="*/ 17 w 45"/>
                <a:gd name="T25" fmla="*/ 29 h 32"/>
                <a:gd name="T26" fmla="*/ 17 w 45"/>
                <a:gd name="T27" fmla="*/ 29 h 32"/>
                <a:gd name="T28" fmla="*/ 17 w 45"/>
                <a:gd name="T29" fmla="*/ 29 h 32"/>
                <a:gd name="T30" fmla="*/ 17 w 45"/>
                <a:gd name="T31" fmla="*/ 29 h 32"/>
                <a:gd name="T32" fmla="*/ 28 w 45"/>
                <a:gd name="T33" fmla="*/ 26 h 32"/>
                <a:gd name="T34" fmla="*/ 28 w 45"/>
                <a:gd name="T35" fmla="*/ 26 h 32"/>
                <a:gd name="T36" fmla="*/ 33 w 45"/>
                <a:gd name="T37" fmla="*/ 22 h 32"/>
                <a:gd name="T38" fmla="*/ 33 w 45"/>
                <a:gd name="T39" fmla="*/ 22 h 32"/>
                <a:gd name="T40" fmla="*/ 38 w 45"/>
                <a:gd name="T41" fmla="*/ 11 h 32"/>
                <a:gd name="T42" fmla="*/ 38 w 45"/>
                <a:gd name="T43" fmla="*/ 11 h 32"/>
                <a:gd name="T44" fmla="*/ 42 w 45"/>
                <a:gd name="T45" fmla="*/ 2 h 32"/>
                <a:gd name="T46" fmla="*/ 42 w 45"/>
                <a:gd name="T47" fmla="*/ 2 h 32"/>
                <a:gd name="T48" fmla="*/ 44 w 45"/>
                <a:gd name="T49" fmla="*/ 2 h 32"/>
                <a:gd name="T50" fmla="*/ 44 w 45"/>
                <a:gd name="T51" fmla="*/ 2 h 32"/>
                <a:gd name="T52" fmla="*/ 45 w 45"/>
                <a:gd name="T53" fmla="*/ 4 h 32"/>
                <a:gd name="T54" fmla="*/ 45 w 45"/>
                <a:gd name="T55" fmla="*/ 4 h 32"/>
                <a:gd name="T56" fmla="*/ 40 w 45"/>
                <a:gd name="T57" fmla="*/ 12 h 32"/>
                <a:gd name="T58" fmla="*/ 40 w 45"/>
                <a:gd name="T59" fmla="*/ 12 h 32"/>
                <a:gd name="T60" fmla="*/ 36 w 45"/>
                <a:gd name="T61" fmla="*/ 22 h 32"/>
                <a:gd name="T62" fmla="*/ 36 w 45"/>
                <a:gd name="T63" fmla="*/ 22 h 32"/>
                <a:gd name="T64" fmla="*/ 30 w 45"/>
                <a:gd name="T65" fmla="*/ 28 h 32"/>
                <a:gd name="T66" fmla="*/ 30 w 45"/>
                <a:gd name="T67" fmla="*/ 28 h 32"/>
                <a:gd name="T68" fmla="*/ 17 w 45"/>
                <a:gd name="T69" fmla="*/ 32 h 32"/>
                <a:gd name="T70" fmla="*/ 17 w 45"/>
                <a:gd name="T71" fmla="*/ 32 h 32"/>
                <a:gd name="T72" fmla="*/ 16 w 45"/>
                <a:gd name="T73" fmla="*/ 32 h 32"/>
                <a:gd name="T74" fmla="*/ 16 w 45"/>
                <a:gd name="T75" fmla="*/ 32 h 32"/>
                <a:gd name="T76" fmla="*/ 4 w 45"/>
                <a:gd name="T77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2">
                  <a:moveTo>
                    <a:pt x="4" y="16"/>
                  </a:moveTo>
                  <a:cubicBezTo>
                    <a:pt x="1" y="9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8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22"/>
                    <a:pt x="13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28"/>
                    <a:pt x="25" y="27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9"/>
                    <a:pt x="35" y="15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0" y="6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3" y="1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2"/>
                    <a:pt x="45" y="3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3" y="8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8" y="16"/>
                    <a:pt x="36" y="21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5"/>
                    <a:pt x="33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6" y="30"/>
                    <a:pt x="22" y="31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0" y="31"/>
                    <a:pt x="7" y="23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2"/>
            <p:cNvSpPr>
              <a:spLocks noEditPoints="1"/>
            </p:cNvSpPr>
            <p:nvPr/>
          </p:nvSpPr>
          <p:spPr bwMode="auto">
            <a:xfrm>
              <a:off x="5756275" y="3090863"/>
              <a:ext cx="258763" cy="188913"/>
            </a:xfrm>
            <a:custGeom>
              <a:avLst/>
              <a:gdLst>
                <a:gd name="T0" fmla="*/ 6 w 49"/>
                <a:gd name="T1" fmla="*/ 18 h 36"/>
                <a:gd name="T2" fmla="*/ 0 w 49"/>
                <a:gd name="T3" fmla="*/ 4 h 36"/>
                <a:gd name="T4" fmla="*/ 0 w 49"/>
                <a:gd name="T5" fmla="*/ 3 h 36"/>
                <a:gd name="T6" fmla="*/ 3 w 49"/>
                <a:gd name="T7" fmla="*/ 0 h 36"/>
                <a:gd name="T8" fmla="*/ 3 w 49"/>
                <a:gd name="T9" fmla="*/ 0 h 36"/>
                <a:gd name="T10" fmla="*/ 7 w 49"/>
                <a:gd name="T11" fmla="*/ 2 h 36"/>
                <a:gd name="T12" fmla="*/ 7 w 49"/>
                <a:gd name="T13" fmla="*/ 2 h 36"/>
                <a:gd name="T14" fmla="*/ 7 w 49"/>
                <a:gd name="T15" fmla="*/ 3 h 36"/>
                <a:gd name="T16" fmla="*/ 7 w 49"/>
                <a:gd name="T17" fmla="*/ 3 h 36"/>
                <a:gd name="T18" fmla="*/ 7 w 49"/>
                <a:gd name="T19" fmla="*/ 3 h 36"/>
                <a:gd name="T20" fmla="*/ 7 w 49"/>
                <a:gd name="T21" fmla="*/ 4 h 36"/>
                <a:gd name="T22" fmla="*/ 8 w 49"/>
                <a:gd name="T23" fmla="*/ 7 h 36"/>
                <a:gd name="T24" fmla="*/ 11 w 49"/>
                <a:gd name="T25" fmla="*/ 17 h 36"/>
                <a:gd name="T26" fmla="*/ 15 w 49"/>
                <a:gd name="T27" fmla="*/ 25 h 36"/>
                <a:gd name="T28" fmla="*/ 18 w 49"/>
                <a:gd name="T29" fmla="*/ 29 h 36"/>
                <a:gd name="T30" fmla="*/ 18 w 49"/>
                <a:gd name="T31" fmla="*/ 29 h 36"/>
                <a:gd name="T32" fmla="*/ 19 w 49"/>
                <a:gd name="T33" fmla="*/ 29 h 36"/>
                <a:gd name="T34" fmla="*/ 29 w 49"/>
                <a:gd name="T35" fmla="*/ 26 h 36"/>
                <a:gd name="T36" fmla="*/ 33 w 49"/>
                <a:gd name="T37" fmla="*/ 23 h 36"/>
                <a:gd name="T38" fmla="*/ 33 w 49"/>
                <a:gd name="T39" fmla="*/ 23 h 36"/>
                <a:gd name="T40" fmla="*/ 38 w 49"/>
                <a:gd name="T41" fmla="*/ 12 h 36"/>
                <a:gd name="T42" fmla="*/ 42 w 49"/>
                <a:gd name="T43" fmla="*/ 4 h 36"/>
                <a:gd name="T44" fmla="*/ 45 w 49"/>
                <a:gd name="T45" fmla="*/ 2 h 36"/>
                <a:gd name="T46" fmla="*/ 47 w 49"/>
                <a:gd name="T47" fmla="*/ 2 h 36"/>
                <a:gd name="T48" fmla="*/ 49 w 49"/>
                <a:gd name="T49" fmla="*/ 5 h 36"/>
                <a:gd name="T50" fmla="*/ 49 w 49"/>
                <a:gd name="T51" fmla="*/ 7 h 36"/>
                <a:gd name="T52" fmla="*/ 49 w 49"/>
                <a:gd name="T53" fmla="*/ 7 h 36"/>
                <a:gd name="T54" fmla="*/ 48 w 49"/>
                <a:gd name="T55" fmla="*/ 7 h 36"/>
                <a:gd name="T56" fmla="*/ 48 w 49"/>
                <a:gd name="T57" fmla="*/ 7 h 36"/>
                <a:gd name="T58" fmla="*/ 48 w 49"/>
                <a:gd name="T59" fmla="*/ 7 h 36"/>
                <a:gd name="T60" fmla="*/ 48 w 49"/>
                <a:gd name="T61" fmla="*/ 7 h 36"/>
                <a:gd name="T62" fmla="*/ 48 w 49"/>
                <a:gd name="T63" fmla="*/ 8 h 36"/>
                <a:gd name="T64" fmla="*/ 47 w 49"/>
                <a:gd name="T65" fmla="*/ 9 h 36"/>
                <a:gd name="T66" fmla="*/ 44 w 49"/>
                <a:gd name="T67" fmla="*/ 15 h 36"/>
                <a:gd name="T68" fmla="*/ 40 w 49"/>
                <a:gd name="T69" fmla="*/ 24 h 36"/>
                <a:gd name="T70" fmla="*/ 40 w 49"/>
                <a:gd name="T71" fmla="*/ 24 h 36"/>
                <a:gd name="T72" fmla="*/ 33 w 49"/>
                <a:gd name="T73" fmla="*/ 32 h 36"/>
                <a:gd name="T74" fmla="*/ 19 w 49"/>
                <a:gd name="T75" fmla="*/ 36 h 36"/>
                <a:gd name="T76" fmla="*/ 4 w 49"/>
                <a:gd name="T77" fmla="*/ 19 h 36"/>
                <a:gd name="T78" fmla="*/ 46 w 49"/>
                <a:gd name="T79" fmla="*/ 5 h 36"/>
                <a:gd name="T80" fmla="*/ 46 w 49"/>
                <a:gd name="T81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36">
                  <a:moveTo>
                    <a:pt x="4" y="19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1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9" y="13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20"/>
                    <a:pt x="13" y="23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8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3" y="28"/>
                    <a:pt x="27" y="27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1" y="25"/>
                    <a:pt x="33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0"/>
                    <a:pt x="36" y="16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8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2"/>
                    <a:pt x="44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6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8" y="3"/>
                    <a:pt x="49" y="4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6"/>
                    <a:pt x="49" y="6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11"/>
                    <a:pt x="45" y="13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2" y="19"/>
                    <a:pt x="40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8"/>
                    <a:pt x="36" y="30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29" y="34"/>
                    <a:pt x="24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0" y="35"/>
                    <a:pt x="7" y="26"/>
                    <a:pt x="4" y="19"/>
                  </a:cubicBezTo>
                  <a:close/>
                  <a:moveTo>
                    <a:pt x="46" y="5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3"/>
            <p:cNvSpPr/>
            <p:nvPr/>
          </p:nvSpPr>
          <p:spPr bwMode="auto">
            <a:xfrm>
              <a:off x="5729288" y="3052763"/>
              <a:ext cx="74613" cy="63500"/>
            </a:xfrm>
            <a:custGeom>
              <a:avLst/>
              <a:gdLst>
                <a:gd name="T0" fmla="*/ 1 w 14"/>
                <a:gd name="T1" fmla="*/ 11 h 12"/>
                <a:gd name="T2" fmla="*/ 1 w 14"/>
                <a:gd name="T3" fmla="*/ 9 h 12"/>
                <a:gd name="T4" fmla="*/ 1 w 14"/>
                <a:gd name="T5" fmla="*/ 9 h 12"/>
                <a:gd name="T6" fmla="*/ 12 w 14"/>
                <a:gd name="T7" fmla="*/ 1 h 12"/>
                <a:gd name="T8" fmla="*/ 14 w 14"/>
                <a:gd name="T9" fmla="*/ 1 h 12"/>
                <a:gd name="T10" fmla="*/ 14 w 14"/>
                <a:gd name="T11" fmla="*/ 1 h 12"/>
                <a:gd name="T12" fmla="*/ 14 w 14"/>
                <a:gd name="T13" fmla="*/ 3 h 12"/>
                <a:gd name="T14" fmla="*/ 14 w 14"/>
                <a:gd name="T15" fmla="*/ 3 h 12"/>
                <a:gd name="T16" fmla="*/ 3 w 14"/>
                <a:gd name="T17" fmla="*/ 11 h 12"/>
                <a:gd name="T18" fmla="*/ 2 w 14"/>
                <a:gd name="T19" fmla="*/ 12 h 12"/>
                <a:gd name="T20" fmla="*/ 2 w 14"/>
                <a:gd name="T21" fmla="*/ 12 h 12"/>
                <a:gd name="T22" fmla="*/ 1 w 14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2">
                  <a:moveTo>
                    <a:pt x="1" y="11"/>
                  </a:moveTo>
                  <a:cubicBezTo>
                    <a:pt x="0" y="11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 noEditPoints="1"/>
            </p:cNvSpPr>
            <p:nvPr/>
          </p:nvSpPr>
          <p:spPr bwMode="auto">
            <a:xfrm>
              <a:off x="5724525" y="3043238"/>
              <a:ext cx="88900" cy="84138"/>
            </a:xfrm>
            <a:custGeom>
              <a:avLst/>
              <a:gdLst>
                <a:gd name="T0" fmla="*/ 0 w 17"/>
                <a:gd name="T1" fmla="*/ 15 h 16"/>
                <a:gd name="T2" fmla="*/ 0 w 17"/>
                <a:gd name="T3" fmla="*/ 12 h 16"/>
                <a:gd name="T4" fmla="*/ 0 w 17"/>
                <a:gd name="T5" fmla="*/ 12 h 16"/>
                <a:gd name="T6" fmla="*/ 1 w 17"/>
                <a:gd name="T7" fmla="*/ 10 h 16"/>
                <a:gd name="T8" fmla="*/ 1 w 17"/>
                <a:gd name="T9" fmla="*/ 10 h 16"/>
                <a:gd name="T10" fmla="*/ 11 w 17"/>
                <a:gd name="T11" fmla="*/ 1 h 16"/>
                <a:gd name="T12" fmla="*/ 14 w 17"/>
                <a:gd name="T13" fmla="*/ 0 h 16"/>
                <a:gd name="T14" fmla="*/ 14 w 17"/>
                <a:gd name="T15" fmla="*/ 0 h 16"/>
                <a:gd name="T16" fmla="*/ 16 w 17"/>
                <a:gd name="T17" fmla="*/ 2 h 16"/>
                <a:gd name="T18" fmla="*/ 16 w 17"/>
                <a:gd name="T19" fmla="*/ 2 h 16"/>
                <a:gd name="T20" fmla="*/ 17 w 17"/>
                <a:gd name="T21" fmla="*/ 4 h 16"/>
                <a:gd name="T22" fmla="*/ 17 w 17"/>
                <a:gd name="T23" fmla="*/ 4 h 16"/>
                <a:gd name="T24" fmla="*/ 16 w 17"/>
                <a:gd name="T25" fmla="*/ 7 h 16"/>
                <a:gd name="T26" fmla="*/ 16 w 17"/>
                <a:gd name="T27" fmla="*/ 7 h 16"/>
                <a:gd name="T28" fmla="*/ 5 w 17"/>
                <a:gd name="T29" fmla="*/ 15 h 16"/>
                <a:gd name="T30" fmla="*/ 3 w 17"/>
                <a:gd name="T31" fmla="*/ 16 h 16"/>
                <a:gd name="T32" fmla="*/ 3 w 17"/>
                <a:gd name="T33" fmla="*/ 16 h 16"/>
                <a:gd name="T34" fmla="*/ 3 w 17"/>
                <a:gd name="T35" fmla="*/ 16 h 16"/>
                <a:gd name="T36" fmla="*/ 3 w 17"/>
                <a:gd name="T37" fmla="*/ 16 h 16"/>
                <a:gd name="T38" fmla="*/ 0 w 17"/>
                <a:gd name="T39" fmla="*/ 15 h 16"/>
                <a:gd name="T40" fmla="*/ 2 w 17"/>
                <a:gd name="T41" fmla="*/ 13 h 16"/>
                <a:gd name="T42" fmla="*/ 3 w 17"/>
                <a:gd name="T43" fmla="*/ 12 h 16"/>
                <a:gd name="T44" fmla="*/ 3 w 17"/>
                <a:gd name="T45" fmla="*/ 12 h 16"/>
                <a:gd name="T46" fmla="*/ 2 w 17"/>
                <a:gd name="T47" fmla="*/ 13 h 16"/>
                <a:gd name="T48" fmla="*/ 3 w 17"/>
                <a:gd name="T49" fmla="*/ 12 h 16"/>
                <a:gd name="T50" fmla="*/ 3 w 17"/>
                <a:gd name="T51" fmla="*/ 12 h 16"/>
                <a:gd name="T52" fmla="*/ 3 w 17"/>
                <a:gd name="T53" fmla="*/ 12 h 16"/>
                <a:gd name="T54" fmla="*/ 3 w 17"/>
                <a:gd name="T55" fmla="*/ 12 h 16"/>
                <a:gd name="T56" fmla="*/ 3 w 17"/>
                <a:gd name="T5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16">
                  <a:moveTo>
                    <a:pt x="0" y="15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1" y="15"/>
                    <a:pt x="0" y="15"/>
                  </a:cubicBezTo>
                  <a:close/>
                  <a:moveTo>
                    <a:pt x="2" y="13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5"/>
            <p:cNvSpPr/>
            <p:nvPr/>
          </p:nvSpPr>
          <p:spPr bwMode="auto">
            <a:xfrm>
              <a:off x="6019800" y="3016251"/>
              <a:ext cx="58738" cy="26988"/>
            </a:xfrm>
            <a:custGeom>
              <a:avLst/>
              <a:gdLst>
                <a:gd name="T0" fmla="*/ 9 w 11"/>
                <a:gd name="T1" fmla="*/ 5 h 5"/>
                <a:gd name="T2" fmla="*/ 1 w 11"/>
                <a:gd name="T3" fmla="*/ 3 h 5"/>
                <a:gd name="T4" fmla="*/ 0 w 11"/>
                <a:gd name="T5" fmla="*/ 1 h 5"/>
                <a:gd name="T6" fmla="*/ 0 w 11"/>
                <a:gd name="T7" fmla="*/ 1 h 5"/>
                <a:gd name="T8" fmla="*/ 2 w 11"/>
                <a:gd name="T9" fmla="*/ 0 h 5"/>
                <a:gd name="T10" fmla="*/ 2 w 11"/>
                <a:gd name="T11" fmla="*/ 0 h 5"/>
                <a:gd name="T12" fmla="*/ 10 w 11"/>
                <a:gd name="T13" fmla="*/ 2 h 5"/>
                <a:gd name="T14" fmla="*/ 11 w 11"/>
                <a:gd name="T15" fmla="*/ 4 h 5"/>
                <a:gd name="T16" fmla="*/ 11 w 11"/>
                <a:gd name="T17" fmla="*/ 4 h 5"/>
                <a:gd name="T18" fmla="*/ 9 w 11"/>
                <a:gd name="T19" fmla="*/ 5 h 5"/>
                <a:gd name="T20" fmla="*/ 9 w 11"/>
                <a:gd name="T21" fmla="*/ 5 h 5"/>
                <a:gd name="T22" fmla="*/ 9 w 11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9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6"/>
            <p:cNvSpPr/>
            <p:nvPr/>
          </p:nvSpPr>
          <p:spPr bwMode="auto">
            <a:xfrm>
              <a:off x="6010275" y="3006726"/>
              <a:ext cx="79375" cy="46038"/>
            </a:xfrm>
            <a:custGeom>
              <a:avLst/>
              <a:gdLst>
                <a:gd name="T0" fmla="*/ 11 w 15"/>
                <a:gd name="T1" fmla="*/ 9 h 9"/>
                <a:gd name="T2" fmla="*/ 11 w 15"/>
                <a:gd name="T3" fmla="*/ 9 h 9"/>
                <a:gd name="T4" fmla="*/ 11 w 15"/>
                <a:gd name="T5" fmla="*/ 9 h 9"/>
                <a:gd name="T6" fmla="*/ 11 w 15"/>
                <a:gd name="T7" fmla="*/ 7 h 9"/>
                <a:gd name="T8" fmla="*/ 11 w 15"/>
                <a:gd name="T9" fmla="*/ 9 h 9"/>
                <a:gd name="T10" fmla="*/ 2 w 15"/>
                <a:gd name="T11" fmla="*/ 7 h 9"/>
                <a:gd name="T12" fmla="*/ 0 w 15"/>
                <a:gd name="T13" fmla="*/ 4 h 9"/>
                <a:gd name="T14" fmla="*/ 0 w 15"/>
                <a:gd name="T15" fmla="*/ 4 h 9"/>
                <a:gd name="T16" fmla="*/ 0 w 15"/>
                <a:gd name="T17" fmla="*/ 3 h 9"/>
                <a:gd name="T18" fmla="*/ 0 w 15"/>
                <a:gd name="T19" fmla="*/ 3 h 9"/>
                <a:gd name="T20" fmla="*/ 3 w 15"/>
                <a:gd name="T21" fmla="*/ 0 h 9"/>
                <a:gd name="T22" fmla="*/ 3 w 15"/>
                <a:gd name="T23" fmla="*/ 0 h 9"/>
                <a:gd name="T24" fmla="*/ 4 w 15"/>
                <a:gd name="T25" fmla="*/ 0 h 9"/>
                <a:gd name="T26" fmla="*/ 4 w 15"/>
                <a:gd name="T27" fmla="*/ 0 h 9"/>
                <a:gd name="T28" fmla="*/ 12 w 15"/>
                <a:gd name="T29" fmla="*/ 2 h 9"/>
                <a:gd name="T30" fmla="*/ 15 w 15"/>
                <a:gd name="T31" fmla="*/ 6 h 9"/>
                <a:gd name="T32" fmla="*/ 15 w 15"/>
                <a:gd name="T33" fmla="*/ 6 h 9"/>
                <a:gd name="T34" fmla="*/ 15 w 15"/>
                <a:gd name="T35" fmla="*/ 7 h 9"/>
                <a:gd name="T36" fmla="*/ 15 w 15"/>
                <a:gd name="T37" fmla="*/ 7 h 9"/>
                <a:gd name="T38" fmla="*/ 11 w 15"/>
                <a:gd name="T39" fmla="*/ 9 h 9"/>
                <a:gd name="T40" fmla="*/ 11 w 15"/>
                <a:gd name="T41" fmla="*/ 9 h 9"/>
                <a:gd name="T42" fmla="*/ 11 w 15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9"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3"/>
                    <a:pt x="15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3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7"/>
            <p:cNvSpPr/>
            <p:nvPr/>
          </p:nvSpPr>
          <p:spPr bwMode="auto">
            <a:xfrm>
              <a:off x="5729288" y="3311526"/>
              <a:ext cx="95250" cy="127000"/>
            </a:xfrm>
            <a:custGeom>
              <a:avLst/>
              <a:gdLst>
                <a:gd name="T0" fmla="*/ 1 w 18"/>
                <a:gd name="T1" fmla="*/ 14 h 24"/>
                <a:gd name="T2" fmla="*/ 1 w 18"/>
                <a:gd name="T3" fmla="*/ 12 h 24"/>
                <a:gd name="T4" fmla="*/ 1 w 18"/>
                <a:gd name="T5" fmla="*/ 12 h 24"/>
                <a:gd name="T6" fmla="*/ 3 w 18"/>
                <a:gd name="T7" fmla="*/ 12 h 24"/>
                <a:gd name="T8" fmla="*/ 3 w 18"/>
                <a:gd name="T9" fmla="*/ 12 h 24"/>
                <a:gd name="T10" fmla="*/ 12 w 18"/>
                <a:gd name="T11" fmla="*/ 19 h 24"/>
                <a:gd name="T12" fmla="*/ 15 w 18"/>
                <a:gd name="T13" fmla="*/ 9 h 24"/>
                <a:gd name="T14" fmla="*/ 15 w 18"/>
                <a:gd name="T15" fmla="*/ 2 h 24"/>
                <a:gd name="T16" fmla="*/ 17 w 18"/>
                <a:gd name="T17" fmla="*/ 0 h 24"/>
                <a:gd name="T18" fmla="*/ 17 w 18"/>
                <a:gd name="T19" fmla="*/ 0 h 24"/>
                <a:gd name="T20" fmla="*/ 18 w 18"/>
                <a:gd name="T21" fmla="*/ 2 h 24"/>
                <a:gd name="T22" fmla="*/ 18 w 18"/>
                <a:gd name="T23" fmla="*/ 2 h 24"/>
                <a:gd name="T24" fmla="*/ 18 w 18"/>
                <a:gd name="T25" fmla="*/ 10 h 24"/>
                <a:gd name="T26" fmla="*/ 13 w 18"/>
                <a:gd name="T27" fmla="*/ 24 h 24"/>
                <a:gd name="T28" fmla="*/ 1 w 18"/>
                <a:gd name="T2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4">
                  <a:moveTo>
                    <a:pt x="1" y="14"/>
                  </a:moveTo>
                  <a:cubicBezTo>
                    <a:pt x="1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2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 noEditPoints="1"/>
            </p:cNvSpPr>
            <p:nvPr/>
          </p:nvSpPr>
          <p:spPr bwMode="auto">
            <a:xfrm>
              <a:off x="5724525" y="3300413"/>
              <a:ext cx="111125" cy="153988"/>
            </a:xfrm>
            <a:custGeom>
              <a:avLst/>
              <a:gdLst>
                <a:gd name="T0" fmla="*/ 1 w 21"/>
                <a:gd name="T1" fmla="*/ 18 h 29"/>
                <a:gd name="T2" fmla="*/ 1 w 21"/>
                <a:gd name="T3" fmla="*/ 18 h 29"/>
                <a:gd name="T4" fmla="*/ 0 w 21"/>
                <a:gd name="T5" fmla="*/ 15 h 29"/>
                <a:gd name="T6" fmla="*/ 0 w 21"/>
                <a:gd name="T7" fmla="*/ 15 h 29"/>
                <a:gd name="T8" fmla="*/ 0 w 21"/>
                <a:gd name="T9" fmla="*/ 13 h 29"/>
                <a:gd name="T10" fmla="*/ 0 w 21"/>
                <a:gd name="T11" fmla="*/ 13 h 29"/>
                <a:gd name="T12" fmla="*/ 3 w 21"/>
                <a:gd name="T13" fmla="*/ 11 h 29"/>
                <a:gd name="T14" fmla="*/ 3 w 21"/>
                <a:gd name="T15" fmla="*/ 11 h 29"/>
                <a:gd name="T16" fmla="*/ 5 w 21"/>
                <a:gd name="T17" fmla="*/ 12 h 29"/>
                <a:gd name="T18" fmla="*/ 5 w 21"/>
                <a:gd name="T19" fmla="*/ 12 h 29"/>
                <a:gd name="T20" fmla="*/ 12 w 21"/>
                <a:gd name="T21" fmla="*/ 17 h 29"/>
                <a:gd name="T22" fmla="*/ 14 w 21"/>
                <a:gd name="T23" fmla="*/ 11 h 29"/>
                <a:gd name="T24" fmla="*/ 14 w 21"/>
                <a:gd name="T25" fmla="*/ 4 h 29"/>
                <a:gd name="T26" fmla="*/ 18 w 21"/>
                <a:gd name="T27" fmla="*/ 0 h 29"/>
                <a:gd name="T28" fmla="*/ 18 w 21"/>
                <a:gd name="T29" fmla="*/ 0 h 29"/>
                <a:gd name="T30" fmla="*/ 21 w 21"/>
                <a:gd name="T31" fmla="*/ 4 h 29"/>
                <a:gd name="T32" fmla="*/ 21 w 21"/>
                <a:gd name="T33" fmla="*/ 4 h 29"/>
                <a:gd name="T34" fmla="*/ 21 w 21"/>
                <a:gd name="T35" fmla="*/ 12 h 29"/>
                <a:gd name="T36" fmla="*/ 15 w 21"/>
                <a:gd name="T37" fmla="*/ 29 h 29"/>
                <a:gd name="T38" fmla="*/ 1 w 21"/>
                <a:gd name="T39" fmla="*/ 18 h 29"/>
                <a:gd name="T40" fmla="*/ 2 w 21"/>
                <a:gd name="T41" fmla="*/ 16 h 29"/>
                <a:gd name="T42" fmla="*/ 3 w 21"/>
                <a:gd name="T43" fmla="*/ 15 h 29"/>
                <a:gd name="T44" fmla="*/ 3 w 21"/>
                <a:gd name="T45" fmla="*/ 15 h 29"/>
                <a:gd name="T46" fmla="*/ 3 w 21"/>
                <a:gd name="T47" fmla="*/ 15 h 29"/>
                <a:gd name="T48" fmla="*/ 2 w 21"/>
                <a:gd name="T49" fmla="*/ 16 h 29"/>
                <a:gd name="T50" fmla="*/ 3 w 21"/>
                <a:gd name="T51" fmla="*/ 15 h 29"/>
                <a:gd name="T52" fmla="*/ 3 w 21"/>
                <a:gd name="T53" fmla="*/ 15 h 29"/>
                <a:gd name="T54" fmla="*/ 3 w 21"/>
                <a:gd name="T55" fmla="*/ 15 h 29"/>
                <a:gd name="T56" fmla="*/ 3 w 21"/>
                <a:gd name="T57" fmla="*/ 15 h 29"/>
                <a:gd name="T58" fmla="*/ 3 w 21"/>
                <a:gd name="T59" fmla="*/ 15 h 29"/>
                <a:gd name="T60" fmla="*/ 3 w 21"/>
                <a:gd name="T61" fmla="*/ 15 h 29"/>
                <a:gd name="T62" fmla="*/ 3 w 21"/>
                <a:gd name="T63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9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" y="18"/>
                    <a:pt x="1" y="18"/>
                    <a:pt x="1" y="18"/>
                  </a:cubicBezTo>
                  <a:close/>
                  <a:moveTo>
                    <a:pt x="2" y="16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9"/>
            <p:cNvSpPr/>
            <p:nvPr/>
          </p:nvSpPr>
          <p:spPr bwMode="auto">
            <a:xfrm>
              <a:off x="5808663" y="3338513"/>
              <a:ext cx="84138" cy="88900"/>
            </a:xfrm>
            <a:custGeom>
              <a:avLst/>
              <a:gdLst>
                <a:gd name="T0" fmla="*/ 0 w 16"/>
                <a:gd name="T1" fmla="*/ 5 h 17"/>
                <a:gd name="T2" fmla="*/ 1 w 16"/>
                <a:gd name="T3" fmla="*/ 3 h 17"/>
                <a:gd name="T4" fmla="*/ 1 w 16"/>
                <a:gd name="T5" fmla="*/ 3 h 17"/>
                <a:gd name="T6" fmla="*/ 3 w 16"/>
                <a:gd name="T7" fmla="*/ 3 h 17"/>
                <a:gd name="T8" fmla="*/ 3 w 16"/>
                <a:gd name="T9" fmla="*/ 3 h 17"/>
                <a:gd name="T10" fmla="*/ 9 w 16"/>
                <a:gd name="T11" fmla="*/ 11 h 17"/>
                <a:gd name="T12" fmla="*/ 13 w 16"/>
                <a:gd name="T13" fmla="*/ 1 h 17"/>
                <a:gd name="T14" fmla="*/ 15 w 16"/>
                <a:gd name="T15" fmla="*/ 1 h 17"/>
                <a:gd name="T16" fmla="*/ 15 w 16"/>
                <a:gd name="T17" fmla="*/ 1 h 17"/>
                <a:gd name="T18" fmla="*/ 16 w 16"/>
                <a:gd name="T19" fmla="*/ 2 h 17"/>
                <a:gd name="T20" fmla="*/ 16 w 16"/>
                <a:gd name="T21" fmla="*/ 2 h 17"/>
                <a:gd name="T22" fmla="*/ 10 w 16"/>
                <a:gd name="T23" fmla="*/ 17 h 17"/>
                <a:gd name="T24" fmla="*/ 0 w 16"/>
                <a:gd name="T2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7">
                  <a:moveTo>
                    <a:pt x="0" y="5"/>
                  </a:moveTo>
                  <a:cubicBezTo>
                    <a:pt x="0" y="5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0"/>
            <p:cNvSpPr/>
            <p:nvPr/>
          </p:nvSpPr>
          <p:spPr bwMode="auto">
            <a:xfrm>
              <a:off x="5797550" y="3327401"/>
              <a:ext cx="106363" cy="115888"/>
            </a:xfrm>
            <a:custGeom>
              <a:avLst/>
              <a:gdLst>
                <a:gd name="T0" fmla="*/ 1 w 20"/>
                <a:gd name="T1" fmla="*/ 9 h 22"/>
                <a:gd name="T2" fmla="*/ 2 w 20"/>
                <a:gd name="T3" fmla="*/ 7 h 22"/>
                <a:gd name="T4" fmla="*/ 4 w 20"/>
                <a:gd name="T5" fmla="*/ 6 h 22"/>
                <a:gd name="T6" fmla="*/ 4 w 20"/>
                <a:gd name="T7" fmla="*/ 6 h 22"/>
                <a:gd name="T8" fmla="*/ 2 w 20"/>
                <a:gd name="T9" fmla="*/ 7 h 22"/>
                <a:gd name="T10" fmla="*/ 1 w 20"/>
                <a:gd name="T11" fmla="*/ 9 h 22"/>
                <a:gd name="T12" fmla="*/ 0 w 20"/>
                <a:gd name="T13" fmla="*/ 6 h 22"/>
                <a:gd name="T14" fmla="*/ 0 w 20"/>
                <a:gd name="T15" fmla="*/ 6 h 22"/>
                <a:gd name="T16" fmla="*/ 1 w 20"/>
                <a:gd name="T17" fmla="*/ 4 h 22"/>
                <a:gd name="T18" fmla="*/ 1 w 20"/>
                <a:gd name="T19" fmla="*/ 4 h 22"/>
                <a:gd name="T20" fmla="*/ 4 w 20"/>
                <a:gd name="T21" fmla="*/ 3 h 22"/>
                <a:gd name="T22" fmla="*/ 4 w 20"/>
                <a:gd name="T23" fmla="*/ 3 h 22"/>
                <a:gd name="T24" fmla="*/ 6 w 20"/>
                <a:gd name="T25" fmla="*/ 4 h 22"/>
                <a:gd name="T26" fmla="*/ 6 w 20"/>
                <a:gd name="T27" fmla="*/ 4 h 22"/>
                <a:gd name="T28" fmla="*/ 11 w 20"/>
                <a:gd name="T29" fmla="*/ 9 h 22"/>
                <a:gd name="T30" fmla="*/ 13 w 20"/>
                <a:gd name="T31" fmla="*/ 3 h 22"/>
                <a:gd name="T32" fmla="*/ 16 w 20"/>
                <a:gd name="T33" fmla="*/ 0 h 22"/>
                <a:gd name="T34" fmla="*/ 16 w 20"/>
                <a:gd name="T35" fmla="*/ 0 h 22"/>
                <a:gd name="T36" fmla="*/ 18 w 20"/>
                <a:gd name="T37" fmla="*/ 1 h 22"/>
                <a:gd name="T38" fmla="*/ 18 w 20"/>
                <a:gd name="T39" fmla="*/ 1 h 22"/>
                <a:gd name="T40" fmla="*/ 20 w 20"/>
                <a:gd name="T41" fmla="*/ 4 h 22"/>
                <a:gd name="T42" fmla="*/ 20 w 20"/>
                <a:gd name="T43" fmla="*/ 4 h 22"/>
                <a:gd name="T44" fmla="*/ 20 w 20"/>
                <a:gd name="T45" fmla="*/ 5 h 22"/>
                <a:gd name="T46" fmla="*/ 20 w 20"/>
                <a:gd name="T47" fmla="*/ 5 h 22"/>
                <a:gd name="T48" fmla="*/ 13 w 20"/>
                <a:gd name="T49" fmla="*/ 22 h 22"/>
                <a:gd name="T50" fmla="*/ 1 w 20"/>
                <a:gd name="T5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2">
                  <a:moveTo>
                    <a:pt x="1" y="9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1"/>
            <p:cNvSpPr>
              <a:spLocks noEditPoints="1"/>
            </p:cNvSpPr>
            <p:nvPr/>
          </p:nvSpPr>
          <p:spPr bwMode="auto">
            <a:xfrm>
              <a:off x="5580063" y="3348038"/>
              <a:ext cx="498475" cy="747713"/>
            </a:xfrm>
            <a:custGeom>
              <a:avLst/>
              <a:gdLst>
                <a:gd name="T0" fmla="*/ 13 w 94"/>
                <a:gd name="T1" fmla="*/ 109 h 142"/>
                <a:gd name="T2" fmla="*/ 0 w 94"/>
                <a:gd name="T3" fmla="*/ 50 h 142"/>
                <a:gd name="T4" fmla="*/ 0 w 94"/>
                <a:gd name="T5" fmla="*/ 50 h 142"/>
                <a:gd name="T6" fmla="*/ 15 w 94"/>
                <a:gd name="T7" fmla="*/ 11 h 142"/>
                <a:gd name="T8" fmla="*/ 15 w 94"/>
                <a:gd name="T9" fmla="*/ 11 h 142"/>
                <a:gd name="T10" fmla="*/ 48 w 94"/>
                <a:gd name="T11" fmla="*/ 0 h 142"/>
                <a:gd name="T12" fmla="*/ 48 w 94"/>
                <a:gd name="T13" fmla="*/ 0 h 142"/>
                <a:gd name="T14" fmla="*/ 80 w 94"/>
                <a:gd name="T15" fmla="*/ 10 h 142"/>
                <a:gd name="T16" fmla="*/ 80 w 94"/>
                <a:gd name="T17" fmla="*/ 10 h 142"/>
                <a:gd name="T18" fmla="*/ 94 w 94"/>
                <a:gd name="T19" fmla="*/ 49 h 142"/>
                <a:gd name="T20" fmla="*/ 94 w 94"/>
                <a:gd name="T21" fmla="*/ 49 h 142"/>
                <a:gd name="T22" fmla="*/ 79 w 94"/>
                <a:gd name="T23" fmla="*/ 109 h 142"/>
                <a:gd name="T24" fmla="*/ 79 w 94"/>
                <a:gd name="T25" fmla="*/ 109 h 142"/>
                <a:gd name="T26" fmla="*/ 46 w 94"/>
                <a:gd name="T27" fmla="*/ 142 h 142"/>
                <a:gd name="T28" fmla="*/ 46 w 94"/>
                <a:gd name="T29" fmla="*/ 142 h 142"/>
                <a:gd name="T30" fmla="*/ 13 w 94"/>
                <a:gd name="T31" fmla="*/ 109 h 142"/>
                <a:gd name="T32" fmla="*/ 77 w 94"/>
                <a:gd name="T33" fmla="*/ 108 h 142"/>
                <a:gd name="T34" fmla="*/ 91 w 94"/>
                <a:gd name="T35" fmla="*/ 49 h 142"/>
                <a:gd name="T36" fmla="*/ 91 w 94"/>
                <a:gd name="T37" fmla="*/ 49 h 142"/>
                <a:gd name="T38" fmla="*/ 48 w 94"/>
                <a:gd name="T39" fmla="*/ 3 h 142"/>
                <a:gd name="T40" fmla="*/ 48 w 94"/>
                <a:gd name="T41" fmla="*/ 3 h 142"/>
                <a:gd name="T42" fmla="*/ 3 w 94"/>
                <a:gd name="T43" fmla="*/ 50 h 142"/>
                <a:gd name="T44" fmla="*/ 3 w 94"/>
                <a:gd name="T45" fmla="*/ 50 h 142"/>
                <a:gd name="T46" fmla="*/ 16 w 94"/>
                <a:gd name="T47" fmla="*/ 108 h 142"/>
                <a:gd name="T48" fmla="*/ 16 w 94"/>
                <a:gd name="T49" fmla="*/ 108 h 142"/>
                <a:gd name="T50" fmla="*/ 46 w 94"/>
                <a:gd name="T51" fmla="*/ 139 h 142"/>
                <a:gd name="T52" fmla="*/ 46 w 94"/>
                <a:gd name="T53" fmla="*/ 139 h 142"/>
                <a:gd name="T54" fmla="*/ 77 w 94"/>
                <a:gd name="T55" fmla="*/ 10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42">
                  <a:moveTo>
                    <a:pt x="13" y="109"/>
                  </a:moveTo>
                  <a:cubicBezTo>
                    <a:pt x="5" y="91"/>
                    <a:pt x="0" y="68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1"/>
                    <a:pt x="6" y="18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4" y="3"/>
                    <a:pt x="36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0" y="0"/>
                    <a:pt x="71" y="3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9" y="18"/>
                    <a:pt x="94" y="30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4" y="68"/>
                    <a:pt x="88" y="91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0" y="127"/>
                    <a:pt x="59" y="142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33" y="142"/>
                    <a:pt x="22" y="128"/>
                    <a:pt x="13" y="109"/>
                  </a:cubicBezTo>
                  <a:close/>
                  <a:moveTo>
                    <a:pt x="77" y="108"/>
                  </a:moveTo>
                  <a:cubicBezTo>
                    <a:pt x="85" y="90"/>
                    <a:pt x="91" y="67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1" y="13"/>
                    <a:pt x="71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25" y="3"/>
                    <a:pt x="3" y="14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68"/>
                    <a:pt x="8" y="90"/>
                    <a:pt x="16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24" y="126"/>
                    <a:pt x="35" y="139"/>
                    <a:pt x="46" y="139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56" y="139"/>
                    <a:pt x="68" y="126"/>
                    <a:pt x="77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 noEditPoints="1"/>
            </p:cNvSpPr>
            <p:nvPr/>
          </p:nvSpPr>
          <p:spPr bwMode="auto">
            <a:xfrm>
              <a:off x="5570538" y="3338513"/>
              <a:ext cx="519113" cy="768350"/>
            </a:xfrm>
            <a:custGeom>
              <a:avLst/>
              <a:gdLst>
                <a:gd name="T0" fmla="*/ 14 w 98"/>
                <a:gd name="T1" fmla="*/ 112 h 146"/>
                <a:gd name="T2" fmla="*/ 15 w 98"/>
                <a:gd name="T3" fmla="*/ 111 h 146"/>
                <a:gd name="T4" fmla="*/ 14 w 98"/>
                <a:gd name="T5" fmla="*/ 112 h 146"/>
                <a:gd name="T6" fmla="*/ 0 w 98"/>
                <a:gd name="T7" fmla="*/ 52 h 146"/>
                <a:gd name="T8" fmla="*/ 0 w 98"/>
                <a:gd name="T9" fmla="*/ 52 h 146"/>
                <a:gd name="T10" fmla="*/ 0 w 98"/>
                <a:gd name="T11" fmla="*/ 52 h 146"/>
                <a:gd name="T12" fmla="*/ 0 w 98"/>
                <a:gd name="T13" fmla="*/ 52 h 146"/>
                <a:gd name="T14" fmla="*/ 16 w 98"/>
                <a:gd name="T15" fmla="*/ 11 h 146"/>
                <a:gd name="T16" fmla="*/ 16 w 98"/>
                <a:gd name="T17" fmla="*/ 11 h 146"/>
                <a:gd name="T18" fmla="*/ 50 w 98"/>
                <a:gd name="T19" fmla="*/ 0 h 146"/>
                <a:gd name="T20" fmla="*/ 50 w 98"/>
                <a:gd name="T21" fmla="*/ 0 h 146"/>
                <a:gd name="T22" fmla="*/ 83 w 98"/>
                <a:gd name="T23" fmla="*/ 11 h 146"/>
                <a:gd name="T24" fmla="*/ 83 w 98"/>
                <a:gd name="T25" fmla="*/ 11 h 146"/>
                <a:gd name="T26" fmla="*/ 98 w 98"/>
                <a:gd name="T27" fmla="*/ 51 h 146"/>
                <a:gd name="T28" fmla="*/ 98 w 98"/>
                <a:gd name="T29" fmla="*/ 51 h 146"/>
                <a:gd name="T30" fmla="*/ 98 w 98"/>
                <a:gd name="T31" fmla="*/ 51 h 146"/>
                <a:gd name="T32" fmla="*/ 98 w 98"/>
                <a:gd name="T33" fmla="*/ 51 h 146"/>
                <a:gd name="T34" fmla="*/ 83 w 98"/>
                <a:gd name="T35" fmla="*/ 112 h 146"/>
                <a:gd name="T36" fmla="*/ 83 w 98"/>
                <a:gd name="T37" fmla="*/ 112 h 146"/>
                <a:gd name="T38" fmla="*/ 48 w 98"/>
                <a:gd name="T39" fmla="*/ 146 h 146"/>
                <a:gd name="T40" fmla="*/ 48 w 98"/>
                <a:gd name="T41" fmla="*/ 146 h 146"/>
                <a:gd name="T42" fmla="*/ 14 w 98"/>
                <a:gd name="T43" fmla="*/ 112 h 146"/>
                <a:gd name="T44" fmla="*/ 48 w 98"/>
                <a:gd name="T45" fmla="*/ 139 h 146"/>
                <a:gd name="T46" fmla="*/ 48 w 98"/>
                <a:gd name="T47" fmla="*/ 139 h 146"/>
                <a:gd name="T48" fmla="*/ 48 w 98"/>
                <a:gd name="T49" fmla="*/ 139 h 146"/>
                <a:gd name="T50" fmla="*/ 77 w 98"/>
                <a:gd name="T51" fmla="*/ 109 h 146"/>
                <a:gd name="T52" fmla="*/ 77 w 98"/>
                <a:gd name="T53" fmla="*/ 109 h 146"/>
                <a:gd name="T54" fmla="*/ 79 w 98"/>
                <a:gd name="T55" fmla="*/ 110 h 146"/>
                <a:gd name="T56" fmla="*/ 77 w 98"/>
                <a:gd name="T57" fmla="*/ 109 h 146"/>
                <a:gd name="T58" fmla="*/ 91 w 98"/>
                <a:gd name="T59" fmla="*/ 51 h 146"/>
                <a:gd name="T60" fmla="*/ 91 w 98"/>
                <a:gd name="T61" fmla="*/ 51 h 146"/>
                <a:gd name="T62" fmla="*/ 91 w 98"/>
                <a:gd name="T63" fmla="*/ 51 h 146"/>
                <a:gd name="T64" fmla="*/ 91 w 98"/>
                <a:gd name="T65" fmla="*/ 51 h 146"/>
                <a:gd name="T66" fmla="*/ 91 w 98"/>
                <a:gd name="T67" fmla="*/ 51 h 146"/>
                <a:gd name="T68" fmla="*/ 50 w 98"/>
                <a:gd name="T69" fmla="*/ 7 h 146"/>
                <a:gd name="T70" fmla="*/ 50 w 98"/>
                <a:gd name="T71" fmla="*/ 7 h 146"/>
                <a:gd name="T72" fmla="*/ 7 w 98"/>
                <a:gd name="T73" fmla="*/ 52 h 146"/>
                <a:gd name="T74" fmla="*/ 7 w 98"/>
                <a:gd name="T75" fmla="*/ 52 h 146"/>
                <a:gd name="T76" fmla="*/ 7 w 98"/>
                <a:gd name="T77" fmla="*/ 52 h 146"/>
                <a:gd name="T78" fmla="*/ 7 w 98"/>
                <a:gd name="T79" fmla="*/ 52 h 146"/>
                <a:gd name="T80" fmla="*/ 20 w 98"/>
                <a:gd name="T81" fmla="*/ 109 h 146"/>
                <a:gd name="T82" fmla="*/ 20 w 98"/>
                <a:gd name="T83" fmla="*/ 109 h 146"/>
                <a:gd name="T84" fmla="*/ 48 w 98"/>
                <a:gd name="T85" fmla="*/ 139 h 146"/>
                <a:gd name="T86" fmla="*/ 48 w 98"/>
                <a:gd name="T87" fmla="*/ 139 h 146"/>
                <a:gd name="T88" fmla="*/ 48 w 98"/>
                <a:gd name="T89" fmla="*/ 139 h 146"/>
                <a:gd name="T90" fmla="*/ 48 w 98"/>
                <a:gd name="T91" fmla="*/ 139 h 146"/>
                <a:gd name="T92" fmla="*/ 48 w 98"/>
                <a:gd name="T93" fmla="*/ 139 h 146"/>
                <a:gd name="T94" fmla="*/ 48 w 98"/>
                <a:gd name="T95" fmla="*/ 139 h 146"/>
                <a:gd name="T96" fmla="*/ 48 w 98"/>
                <a:gd name="T97" fmla="*/ 13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" h="146">
                  <a:moveTo>
                    <a:pt x="14" y="112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5" y="94"/>
                    <a:pt x="0" y="71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3"/>
                    <a:pt x="6" y="19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5" y="3"/>
                    <a:pt x="3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2" y="0"/>
                    <a:pt x="74" y="3"/>
                    <a:pt x="83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92" y="19"/>
                    <a:pt x="98" y="32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70"/>
                    <a:pt x="92" y="93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74" y="130"/>
                    <a:pt x="62" y="145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33" y="145"/>
                    <a:pt x="22" y="131"/>
                    <a:pt x="14" y="112"/>
                  </a:cubicBezTo>
                  <a:close/>
                  <a:moveTo>
                    <a:pt x="48" y="139"/>
                  </a:move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7" y="139"/>
                    <a:pt x="68" y="127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5" y="91"/>
                    <a:pt x="91" y="69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0" y="16"/>
                    <a:pt x="72" y="8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27" y="7"/>
                    <a:pt x="7" y="17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70"/>
                    <a:pt x="12" y="9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8" y="127"/>
                    <a:pt x="39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 noEditPoints="1"/>
            </p:cNvSpPr>
            <p:nvPr/>
          </p:nvSpPr>
          <p:spPr bwMode="auto">
            <a:xfrm>
              <a:off x="5808663" y="3359151"/>
              <a:ext cx="127000" cy="547688"/>
            </a:xfrm>
            <a:custGeom>
              <a:avLst/>
              <a:gdLst>
                <a:gd name="T0" fmla="*/ 0 w 80"/>
                <a:gd name="T1" fmla="*/ 292 h 345"/>
                <a:gd name="T2" fmla="*/ 0 w 80"/>
                <a:gd name="T3" fmla="*/ 10 h 345"/>
                <a:gd name="T4" fmla="*/ 3 w 80"/>
                <a:gd name="T5" fmla="*/ 10 h 345"/>
                <a:gd name="T6" fmla="*/ 7 w 80"/>
                <a:gd name="T7" fmla="*/ 3 h 345"/>
                <a:gd name="T8" fmla="*/ 13 w 80"/>
                <a:gd name="T9" fmla="*/ 0 h 345"/>
                <a:gd name="T10" fmla="*/ 80 w 80"/>
                <a:gd name="T11" fmla="*/ 249 h 345"/>
                <a:gd name="T12" fmla="*/ 50 w 80"/>
                <a:gd name="T13" fmla="*/ 345 h 345"/>
                <a:gd name="T14" fmla="*/ 0 w 80"/>
                <a:gd name="T15" fmla="*/ 292 h 345"/>
                <a:gd name="T16" fmla="*/ 0 w 80"/>
                <a:gd name="T17" fmla="*/ 292 h 345"/>
                <a:gd name="T18" fmla="*/ 10 w 80"/>
                <a:gd name="T19" fmla="*/ 285 h 345"/>
                <a:gd name="T20" fmla="*/ 47 w 80"/>
                <a:gd name="T21" fmla="*/ 325 h 345"/>
                <a:gd name="T22" fmla="*/ 70 w 80"/>
                <a:gd name="T23" fmla="*/ 249 h 345"/>
                <a:gd name="T24" fmla="*/ 10 w 80"/>
                <a:gd name="T25" fmla="*/ 23 h 345"/>
                <a:gd name="T26" fmla="*/ 10 w 80"/>
                <a:gd name="T27" fmla="*/ 285 h 345"/>
                <a:gd name="T28" fmla="*/ 10 w 80"/>
                <a:gd name="T29" fmla="*/ 285 h 345"/>
                <a:gd name="T30" fmla="*/ 7 w 80"/>
                <a:gd name="T31" fmla="*/ 10 h 345"/>
                <a:gd name="T32" fmla="*/ 10 w 80"/>
                <a:gd name="T33" fmla="*/ 7 h 345"/>
                <a:gd name="T34" fmla="*/ 7 w 80"/>
                <a:gd name="T35" fmla="*/ 10 h 345"/>
                <a:gd name="T36" fmla="*/ 7 w 80"/>
                <a:gd name="T37" fmla="*/ 1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345">
                  <a:moveTo>
                    <a:pt x="0" y="292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7" y="3"/>
                  </a:lnTo>
                  <a:lnTo>
                    <a:pt x="13" y="0"/>
                  </a:lnTo>
                  <a:lnTo>
                    <a:pt x="80" y="249"/>
                  </a:lnTo>
                  <a:lnTo>
                    <a:pt x="50" y="345"/>
                  </a:lnTo>
                  <a:lnTo>
                    <a:pt x="0" y="292"/>
                  </a:lnTo>
                  <a:lnTo>
                    <a:pt x="0" y="292"/>
                  </a:lnTo>
                  <a:close/>
                  <a:moveTo>
                    <a:pt x="10" y="285"/>
                  </a:moveTo>
                  <a:lnTo>
                    <a:pt x="47" y="325"/>
                  </a:lnTo>
                  <a:lnTo>
                    <a:pt x="70" y="249"/>
                  </a:lnTo>
                  <a:lnTo>
                    <a:pt x="10" y="23"/>
                  </a:lnTo>
                  <a:lnTo>
                    <a:pt x="10" y="285"/>
                  </a:lnTo>
                  <a:lnTo>
                    <a:pt x="10" y="285"/>
                  </a:lnTo>
                  <a:close/>
                  <a:moveTo>
                    <a:pt x="7" y="10"/>
                  </a:moveTo>
                  <a:lnTo>
                    <a:pt x="10" y="7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 noEditPoints="1"/>
            </p:cNvSpPr>
            <p:nvPr/>
          </p:nvSpPr>
          <p:spPr bwMode="auto">
            <a:xfrm>
              <a:off x="5797550" y="3338513"/>
              <a:ext cx="149225" cy="588963"/>
            </a:xfrm>
            <a:custGeom>
              <a:avLst/>
              <a:gdLst>
                <a:gd name="T0" fmla="*/ 4 w 94"/>
                <a:gd name="T1" fmla="*/ 308 h 371"/>
                <a:gd name="T2" fmla="*/ 7 w 94"/>
                <a:gd name="T3" fmla="*/ 305 h 371"/>
                <a:gd name="T4" fmla="*/ 14 w 94"/>
                <a:gd name="T5" fmla="*/ 305 h 371"/>
                <a:gd name="T6" fmla="*/ 7 w 94"/>
                <a:gd name="T7" fmla="*/ 305 h 371"/>
                <a:gd name="T8" fmla="*/ 4 w 94"/>
                <a:gd name="T9" fmla="*/ 308 h 371"/>
                <a:gd name="T10" fmla="*/ 0 w 94"/>
                <a:gd name="T11" fmla="*/ 305 h 371"/>
                <a:gd name="T12" fmla="*/ 0 w 94"/>
                <a:gd name="T13" fmla="*/ 20 h 371"/>
                <a:gd name="T14" fmla="*/ 4 w 94"/>
                <a:gd name="T15" fmla="*/ 20 h 371"/>
                <a:gd name="T16" fmla="*/ 4 w 94"/>
                <a:gd name="T17" fmla="*/ 16 h 371"/>
                <a:gd name="T18" fmla="*/ 10 w 94"/>
                <a:gd name="T19" fmla="*/ 13 h 371"/>
                <a:gd name="T20" fmla="*/ 24 w 94"/>
                <a:gd name="T21" fmla="*/ 0 h 371"/>
                <a:gd name="T22" fmla="*/ 94 w 94"/>
                <a:gd name="T23" fmla="*/ 262 h 371"/>
                <a:gd name="T24" fmla="*/ 60 w 94"/>
                <a:gd name="T25" fmla="*/ 371 h 371"/>
                <a:gd name="T26" fmla="*/ 4 w 94"/>
                <a:gd name="T27" fmla="*/ 308 h 371"/>
                <a:gd name="T28" fmla="*/ 4 w 94"/>
                <a:gd name="T29" fmla="*/ 308 h 371"/>
                <a:gd name="T30" fmla="*/ 50 w 94"/>
                <a:gd name="T31" fmla="*/ 325 h 371"/>
                <a:gd name="T32" fmla="*/ 70 w 94"/>
                <a:gd name="T33" fmla="*/ 262 h 371"/>
                <a:gd name="T34" fmla="*/ 24 w 94"/>
                <a:gd name="T35" fmla="*/ 89 h 371"/>
                <a:gd name="T36" fmla="*/ 24 w 94"/>
                <a:gd name="T37" fmla="*/ 298 h 371"/>
                <a:gd name="T38" fmla="*/ 50 w 94"/>
                <a:gd name="T39" fmla="*/ 325 h 371"/>
                <a:gd name="T40" fmla="*/ 50 w 94"/>
                <a:gd name="T41" fmla="*/ 325 h 371"/>
                <a:gd name="T42" fmla="*/ 14 w 94"/>
                <a:gd name="T43" fmla="*/ 36 h 371"/>
                <a:gd name="T44" fmla="*/ 20 w 94"/>
                <a:gd name="T45" fmla="*/ 36 h 371"/>
                <a:gd name="T46" fmla="*/ 17 w 94"/>
                <a:gd name="T47" fmla="*/ 26 h 371"/>
                <a:gd name="T48" fmla="*/ 14 w 94"/>
                <a:gd name="T49" fmla="*/ 29 h 371"/>
                <a:gd name="T50" fmla="*/ 14 w 94"/>
                <a:gd name="T51" fmla="*/ 26 h 371"/>
                <a:gd name="T52" fmla="*/ 14 w 94"/>
                <a:gd name="T53" fmla="*/ 26 h 371"/>
                <a:gd name="T54" fmla="*/ 14 w 94"/>
                <a:gd name="T55" fmla="*/ 36 h 371"/>
                <a:gd name="T56" fmla="*/ 14 w 94"/>
                <a:gd name="T57" fmla="*/ 36 h 371"/>
                <a:gd name="T58" fmla="*/ 14 w 94"/>
                <a:gd name="T59" fmla="*/ 29 h 371"/>
                <a:gd name="T60" fmla="*/ 14 w 94"/>
                <a:gd name="T61" fmla="*/ 26 h 371"/>
                <a:gd name="T62" fmla="*/ 14 w 94"/>
                <a:gd name="T63" fmla="*/ 29 h 371"/>
                <a:gd name="T64" fmla="*/ 14 w 94"/>
                <a:gd name="T65" fmla="*/ 29 h 371"/>
                <a:gd name="T66" fmla="*/ 14 w 94"/>
                <a:gd name="T67" fmla="*/ 29 h 371"/>
                <a:gd name="T68" fmla="*/ 14 w 94"/>
                <a:gd name="T69" fmla="*/ 26 h 371"/>
                <a:gd name="T70" fmla="*/ 14 w 94"/>
                <a:gd name="T71" fmla="*/ 26 h 371"/>
                <a:gd name="T72" fmla="*/ 14 w 94"/>
                <a:gd name="T73" fmla="*/ 29 h 371"/>
                <a:gd name="T74" fmla="*/ 14 w 94"/>
                <a:gd name="T75" fmla="*/ 29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371">
                  <a:moveTo>
                    <a:pt x="4" y="308"/>
                  </a:moveTo>
                  <a:lnTo>
                    <a:pt x="7" y="305"/>
                  </a:lnTo>
                  <a:lnTo>
                    <a:pt x="14" y="305"/>
                  </a:lnTo>
                  <a:lnTo>
                    <a:pt x="7" y="305"/>
                  </a:lnTo>
                  <a:lnTo>
                    <a:pt x="4" y="308"/>
                  </a:lnTo>
                  <a:lnTo>
                    <a:pt x="0" y="305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10" y="13"/>
                  </a:lnTo>
                  <a:lnTo>
                    <a:pt x="24" y="0"/>
                  </a:lnTo>
                  <a:lnTo>
                    <a:pt x="94" y="262"/>
                  </a:lnTo>
                  <a:lnTo>
                    <a:pt x="60" y="371"/>
                  </a:lnTo>
                  <a:lnTo>
                    <a:pt x="4" y="308"/>
                  </a:lnTo>
                  <a:lnTo>
                    <a:pt x="4" y="308"/>
                  </a:lnTo>
                  <a:close/>
                  <a:moveTo>
                    <a:pt x="50" y="325"/>
                  </a:moveTo>
                  <a:lnTo>
                    <a:pt x="70" y="262"/>
                  </a:lnTo>
                  <a:lnTo>
                    <a:pt x="24" y="89"/>
                  </a:lnTo>
                  <a:lnTo>
                    <a:pt x="24" y="298"/>
                  </a:lnTo>
                  <a:lnTo>
                    <a:pt x="50" y="325"/>
                  </a:lnTo>
                  <a:lnTo>
                    <a:pt x="50" y="325"/>
                  </a:lnTo>
                  <a:close/>
                  <a:moveTo>
                    <a:pt x="14" y="36"/>
                  </a:moveTo>
                  <a:lnTo>
                    <a:pt x="20" y="36"/>
                  </a:lnTo>
                  <a:lnTo>
                    <a:pt x="17" y="26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36"/>
                  </a:lnTo>
                  <a:lnTo>
                    <a:pt x="14" y="36"/>
                  </a:lnTo>
                  <a:close/>
                  <a:moveTo>
                    <a:pt x="14" y="29"/>
                  </a:move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5"/>
            <p:cNvSpPr/>
            <p:nvPr/>
          </p:nvSpPr>
          <p:spPr bwMode="auto">
            <a:xfrm>
              <a:off x="6248400" y="3470276"/>
              <a:ext cx="42863" cy="73025"/>
            </a:xfrm>
            <a:custGeom>
              <a:avLst/>
              <a:gdLst>
                <a:gd name="T0" fmla="*/ 5 w 8"/>
                <a:gd name="T1" fmla="*/ 13 h 14"/>
                <a:gd name="T2" fmla="*/ 0 w 8"/>
                <a:gd name="T3" fmla="*/ 2 h 14"/>
                <a:gd name="T4" fmla="*/ 1 w 8"/>
                <a:gd name="T5" fmla="*/ 0 h 14"/>
                <a:gd name="T6" fmla="*/ 1 w 8"/>
                <a:gd name="T7" fmla="*/ 0 h 14"/>
                <a:gd name="T8" fmla="*/ 3 w 8"/>
                <a:gd name="T9" fmla="*/ 1 h 14"/>
                <a:gd name="T10" fmla="*/ 3 w 8"/>
                <a:gd name="T11" fmla="*/ 1 h 14"/>
                <a:gd name="T12" fmla="*/ 7 w 8"/>
                <a:gd name="T13" fmla="*/ 12 h 14"/>
                <a:gd name="T14" fmla="*/ 7 w 8"/>
                <a:gd name="T15" fmla="*/ 14 h 14"/>
                <a:gd name="T16" fmla="*/ 7 w 8"/>
                <a:gd name="T17" fmla="*/ 14 h 14"/>
                <a:gd name="T18" fmla="*/ 6 w 8"/>
                <a:gd name="T19" fmla="*/ 14 h 14"/>
                <a:gd name="T20" fmla="*/ 6 w 8"/>
                <a:gd name="T21" fmla="*/ 14 h 14"/>
                <a:gd name="T22" fmla="*/ 5 w 8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4">
                  <a:moveTo>
                    <a:pt x="5" y="1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 noEditPoints="1"/>
            </p:cNvSpPr>
            <p:nvPr/>
          </p:nvSpPr>
          <p:spPr bwMode="auto">
            <a:xfrm>
              <a:off x="6237288" y="3459163"/>
              <a:ext cx="63500" cy="95250"/>
            </a:xfrm>
            <a:custGeom>
              <a:avLst/>
              <a:gdLst>
                <a:gd name="T0" fmla="*/ 5 w 12"/>
                <a:gd name="T1" fmla="*/ 16 h 18"/>
                <a:gd name="T2" fmla="*/ 5 w 12"/>
                <a:gd name="T3" fmla="*/ 16 h 18"/>
                <a:gd name="T4" fmla="*/ 0 w 12"/>
                <a:gd name="T5" fmla="*/ 5 h 18"/>
                <a:gd name="T6" fmla="*/ 0 w 12"/>
                <a:gd name="T7" fmla="*/ 4 h 18"/>
                <a:gd name="T8" fmla="*/ 0 w 12"/>
                <a:gd name="T9" fmla="*/ 4 h 18"/>
                <a:gd name="T10" fmla="*/ 2 w 12"/>
                <a:gd name="T11" fmla="*/ 0 h 18"/>
                <a:gd name="T12" fmla="*/ 2 w 12"/>
                <a:gd name="T13" fmla="*/ 0 h 18"/>
                <a:gd name="T14" fmla="*/ 4 w 12"/>
                <a:gd name="T15" fmla="*/ 0 h 18"/>
                <a:gd name="T16" fmla="*/ 4 w 12"/>
                <a:gd name="T17" fmla="*/ 0 h 18"/>
                <a:gd name="T18" fmla="*/ 7 w 12"/>
                <a:gd name="T19" fmla="*/ 2 h 18"/>
                <a:gd name="T20" fmla="*/ 7 w 12"/>
                <a:gd name="T21" fmla="*/ 2 h 18"/>
                <a:gd name="T22" fmla="*/ 11 w 12"/>
                <a:gd name="T23" fmla="*/ 13 h 18"/>
                <a:gd name="T24" fmla="*/ 12 w 12"/>
                <a:gd name="T25" fmla="*/ 15 h 18"/>
                <a:gd name="T26" fmla="*/ 12 w 12"/>
                <a:gd name="T27" fmla="*/ 15 h 18"/>
                <a:gd name="T28" fmla="*/ 9 w 12"/>
                <a:gd name="T29" fmla="*/ 18 h 18"/>
                <a:gd name="T30" fmla="*/ 9 w 12"/>
                <a:gd name="T31" fmla="*/ 18 h 18"/>
                <a:gd name="T32" fmla="*/ 8 w 12"/>
                <a:gd name="T33" fmla="*/ 18 h 18"/>
                <a:gd name="T34" fmla="*/ 8 w 12"/>
                <a:gd name="T35" fmla="*/ 18 h 18"/>
                <a:gd name="T36" fmla="*/ 8 w 12"/>
                <a:gd name="T37" fmla="*/ 18 h 18"/>
                <a:gd name="T38" fmla="*/ 8 w 12"/>
                <a:gd name="T39" fmla="*/ 18 h 18"/>
                <a:gd name="T40" fmla="*/ 5 w 12"/>
                <a:gd name="T41" fmla="*/ 16 h 18"/>
                <a:gd name="T42" fmla="*/ 7 w 12"/>
                <a:gd name="T43" fmla="*/ 15 h 18"/>
                <a:gd name="T44" fmla="*/ 9 w 12"/>
                <a:gd name="T45" fmla="*/ 14 h 18"/>
                <a:gd name="T46" fmla="*/ 8 w 12"/>
                <a:gd name="T47" fmla="*/ 15 h 18"/>
                <a:gd name="T48" fmla="*/ 8 w 12"/>
                <a:gd name="T49" fmla="*/ 15 h 18"/>
                <a:gd name="T50" fmla="*/ 8 w 12"/>
                <a:gd name="T51" fmla="*/ 15 h 18"/>
                <a:gd name="T52" fmla="*/ 8 w 12"/>
                <a:gd name="T53" fmla="*/ 15 h 18"/>
                <a:gd name="T54" fmla="*/ 8 w 12"/>
                <a:gd name="T55" fmla="*/ 15 h 18"/>
                <a:gd name="T56" fmla="*/ 7 w 12"/>
                <a:gd name="T5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8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5" y="17"/>
                    <a:pt x="5" y="16"/>
                  </a:cubicBezTo>
                  <a:close/>
                  <a:moveTo>
                    <a:pt x="7" y="15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7"/>
            <p:cNvSpPr/>
            <p:nvPr/>
          </p:nvSpPr>
          <p:spPr bwMode="auto">
            <a:xfrm>
              <a:off x="6062663" y="3443288"/>
              <a:ext cx="238125" cy="327025"/>
            </a:xfrm>
            <a:custGeom>
              <a:avLst/>
              <a:gdLst>
                <a:gd name="T0" fmla="*/ 0 w 45"/>
                <a:gd name="T1" fmla="*/ 42 h 62"/>
                <a:gd name="T2" fmla="*/ 0 w 45"/>
                <a:gd name="T3" fmla="*/ 40 h 62"/>
                <a:gd name="T4" fmla="*/ 0 w 45"/>
                <a:gd name="T5" fmla="*/ 40 h 62"/>
                <a:gd name="T6" fmla="*/ 3 w 45"/>
                <a:gd name="T7" fmla="*/ 40 h 62"/>
                <a:gd name="T8" fmla="*/ 3 w 45"/>
                <a:gd name="T9" fmla="*/ 40 h 62"/>
                <a:gd name="T10" fmla="*/ 20 w 45"/>
                <a:gd name="T11" fmla="*/ 57 h 62"/>
                <a:gd name="T12" fmla="*/ 42 w 45"/>
                <a:gd name="T13" fmla="*/ 17 h 62"/>
                <a:gd name="T14" fmla="*/ 37 w 45"/>
                <a:gd name="T15" fmla="*/ 2 h 62"/>
                <a:gd name="T16" fmla="*/ 37 w 45"/>
                <a:gd name="T17" fmla="*/ 2 h 62"/>
                <a:gd name="T18" fmla="*/ 38 w 45"/>
                <a:gd name="T19" fmla="*/ 0 h 62"/>
                <a:gd name="T20" fmla="*/ 38 w 45"/>
                <a:gd name="T21" fmla="*/ 0 h 62"/>
                <a:gd name="T22" fmla="*/ 40 w 45"/>
                <a:gd name="T23" fmla="*/ 1 h 62"/>
                <a:gd name="T24" fmla="*/ 40 w 45"/>
                <a:gd name="T25" fmla="*/ 1 h 62"/>
                <a:gd name="T26" fmla="*/ 45 w 45"/>
                <a:gd name="T27" fmla="*/ 18 h 62"/>
                <a:gd name="T28" fmla="*/ 21 w 45"/>
                <a:gd name="T29" fmla="*/ 62 h 62"/>
                <a:gd name="T30" fmla="*/ 0 w 45"/>
                <a:gd name="T31" fmla="*/ 4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62">
                  <a:moveTo>
                    <a:pt x="0" y="42"/>
                  </a:moveTo>
                  <a:cubicBezTo>
                    <a:pt x="0" y="42"/>
                    <a:pt x="0" y="41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8" y="1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0" y="42"/>
                    <a:pt x="0" y="42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08"/>
            <p:cNvSpPr>
              <a:spLocks noEditPoints="1"/>
            </p:cNvSpPr>
            <p:nvPr/>
          </p:nvSpPr>
          <p:spPr bwMode="auto">
            <a:xfrm>
              <a:off x="6051550" y="3432176"/>
              <a:ext cx="265113" cy="358775"/>
            </a:xfrm>
            <a:custGeom>
              <a:avLst/>
              <a:gdLst>
                <a:gd name="T0" fmla="*/ 1 w 50"/>
                <a:gd name="T1" fmla="*/ 46 h 68"/>
                <a:gd name="T2" fmla="*/ 1 w 50"/>
                <a:gd name="T3" fmla="*/ 46 h 68"/>
                <a:gd name="T4" fmla="*/ 0 w 50"/>
                <a:gd name="T5" fmla="*/ 43 h 68"/>
                <a:gd name="T6" fmla="*/ 0 w 50"/>
                <a:gd name="T7" fmla="*/ 43 h 68"/>
                <a:gd name="T8" fmla="*/ 1 w 50"/>
                <a:gd name="T9" fmla="*/ 41 h 68"/>
                <a:gd name="T10" fmla="*/ 1 w 50"/>
                <a:gd name="T11" fmla="*/ 41 h 68"/>
                <a:gd name="T12" fmla="*/ 3 w 50"/>
                <a:gd name="T13" fmla="*/ 40 h 68"/>
                <a:gd name="T14" fmla="*/ 3 w 50"/>
                <a:gd name="T15" fmla="*/ 40 h 68"/>
                <a:gd name="T16" fmla="*/ 6 w 50"/>
                <a:gd name="T17" fmla="*/ 41 h 68"/>
                <a:gd name="T18" fmla="*/ 6 w 50"/>
                <a:gd name="T19" fmla="*/ 41 h 68"/>
                <a:gd name="T20" fmla="*/ 22 w 50"/>
                <a:gd name="T21" fmla="*/ 56 h 68"/>
                <a:gd name="T22" fmla="*/ 42 w 50"/>
                <a:gd name="T23" fmla="*/ 19 h 68"/>
                <a:gd name="T24" fmla="*/ 37 w 50"/>
                <a:gd name="T25" fmla="*/ 2 h 68"/>
                <a:gd name="T26" fmla="*/ 38 w 50"/>
                <a:gd name="T27" fmla="*/ 2 h 68"/>
                <a:gd name="T28" fmla="*/ 40 w 50"/>
                <a:gd name="T29" fmla="*/ 1 h 68"/>
                <a:gd name="T30" fmla="*/ 40 w 50"/>
                <a:gd name="T31" fmla="*/ 1 h 68"/>
                <a:gd name="T32" fmla="*/ 41 w 50"/>
                <a:gd name="T33" fmla="*/ 0 h 68"/>
                <a:gd name="T34" fmla="*/ 41 w 50"/>
                <a:gd name="T35" fmla="*/ 0 h 68"/>
                <a:gd name="T36" fmla="*/ 44 w 50"/>
                <a:gd name="T37" fmla="*/ 3 h 68"/>
                <a:gd name="T38" fmla="*/ 44 w 50"/>
                <a:gd name="T39" fmla="*/ 3 h 68"/>
                <a:gd name="T40" fmla="*/ 50 w 50"/>
                <a:gd name="T41" fmla="*/ 20 h 68"/>
                <a:gd name="T42" fmla="*/ 24 w 50"/>
                <a:gd name="T43" fmla="*/ 68 h 68"/>
                <a:gd name="T44" fmla="*/ 1 w 50"/>
                <a:gd name="T45" fmla="*/ 46 h 68"/>
                <a:gd name="T46" fmla="*/ 2 w 50"/>
                <a:gd name="T47" fmla="*/ 44 h 68"/>
                <a:gd name="T48" fmla="*/ 3 w 50"/>
                <a:gd name="T49" fmla="*/ 43 h 68"/>
                <a:gd name="T50" fmla="*/ 3 w 50"/>
                <a:gd name="T51" fmla="*/ 43 h 68"/>
                <a:gd name="T52" fmla="*/ 2 w 50"/>
                <a:gd name="T53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68"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9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4" y="1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1" y="46"/>
                    <a:pt x="1" y="46"/>
                    <a:pt x="1" y="46"/>
                  </a:cubicBezTo>
                  <a:close/>
                  <a:moveTo>
                    <a:pt x="2" y="44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9"/>
            <p:cNvSpPr/>
            <p:nvPr/>
          </p:nvSpPr>
          <p:spPr bwMode="auto">
            <a:xfrm>
              <a:off x="6284913" y="3427413"/>
              <a:ext cx="15875" cy="115888"/>
            </a:xfrm>
            <a:custGeom>
              <a:avLst/>
              <a:gdLst>
                <a:gd name="T0" fmla="*/ 0 w 3"/>
                <a:gd name="T1" fmla="*/ 21 h 22"/>
                <a:gd name="T2" fmla="*/ 0 w 3"/>
                <a:gd name="T3" fmla="*/ 1 h 22"/>
                <a:gd name="T4" fmla="*/ 2 w 3"/>
                <a:gd name="T5" fmla="*/ 0 h 22"/>
                <a:gd name="T6" fmla="*/ 2 w 3"/>
                <a:gd name="T7" fmla="*/ 0 h 22"/>
                <a:gd name="T8" fmla="*/ 3 w 3"/>
                <a:gd name="T9" fmla="*/ 1 h 22"/>
                <a:gd name="T10" fmla="*/ 3 w 3"/>
                <a:gd name="T11" fmla="*/ 1 h 22"/>
                <a:gd name="T12" fmla="*/ 3 w 3"/>
                <a:gd name="T13" fmla="*/ 21 h 22"/>
                <a:gd name="T14" fmla="*/ 2 w 3"/>
                <a:gd name="T15" fmla="*/ 22 h 22"/>
                <a:gd name="T16" fmla="*/ 2 w 3"/>
                <a:gd name="T17" fmla="*/ 22 h 22"/>
                <a:gd name="T18" fmla="*/ 0 w 3"/>
                <a:gd name="T1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2">
                  <a:moveTo>
                    <a:pt x="0" y="2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1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0"/>
            <p:cNvSpPr/>
            <p:nvPr/>
          </p:nvSpPr>
          <p:spPr bwMode="auto">
            <a:xfrm>
              <a:off x="6275388" y="3416301"/>
              <a:ext cx="36513" cy="138113"/>
            </a:xfrm>
            <a:custGeom>
              <a:avLst/>
              <a:gdLst>
                <a:gd name="T0" fmla="*/ 0 w 7"/>
                <a:gd name="T1" fmla="*/ 23 h 26"/>
                <a:gd name="T2" fmla="*/ 0 w 7"/>
                <a:gd name="T3" fmla="*/ 3 h 26"/>
                <a:gd name="T4" fmla="*/ 4 w 7"/>
                <a:gd name="T5" fmla="*/ 0 h 26"/>
                <a:gd name="T6" fmla="*/ 4 w 7"/>
                <a:gd name="T7" fmla="*/ 0 h 26"/>
                <a:gd name="T8" fmla="*/ 7 w 7"/>
                <a:gd name="T9" fmla="*/ 3 h 26"/>
                <a:gd name="T10" fmla="*/ 7 w 7"/>
                <a:gd name="T11" fmla="*/ 3 h 26"/>
                <a:gd name="T12" fmla="*/ 7 w 7"/>
                <a:gd name="T13" fmla="*/ 23 h 26"/>
                <a:gd name="T14" fmla="*/ 4 w 7"/>
                <a:gd name="T15" fmla="*/ 26 h 26"/>
                <a:gd name="T16" fmla="*/ 4 w 7"/>
                <a:gd name="T17" fmla="*/ 26 h 26"/>
                <a:gd name="T18" fmla="*/ 0 w 7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0" y="2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6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5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1"/>
            <p:cNvSpPr/>
            <p:nvPr/>
          </p:nvSpPr>
          <p:spPr bwMode="auto">
            <a:xfrm>
              <a:off x="5380038" y="2643188"/>
              <a:ext cx="269875" cy="800100"/>
            </a:xfrm>
            <a:custGeom>
              <a:avLst/>
              <a:gdLst>
                <a:gd name="T0" fmla="*/ 48 w 51"/>
                <a:gd name="T1" fmla="*/ 151 h 152"/>
                <a:gd name="T2" fmla="*/ 25 w 51"/>
                <a:gd name="T3" fmla="*/ 125 h 152"/>
                <a:gd name="T4" fmla="*/ 25 w 51"/>
                <a:gd name="T5" fmla="*/ 125 h 152"/>
                <a:gd name="T6" fmla="*/ 0 w 51"/>
                <a:gd name="T7" fmla="*/ 91 h 152"/>
                <a:gd name="T8" fmla="*/ 0 w 51"/>
                <a:gd name="T9" fmla="*/ 91 h 152"/>
                <a:gd name="T10" fmla="*/ 0 w 51"/>
                <a:gd name="T11" fmla="*/ 89 h 152"/>
                <a:gd name="T12" fmla="*/ 0 w 51"/>
                <a:gd name="T13" fmla="*/ 89 h 152"/>
                <a:gd name="T14" fmla="*/ 22 w 51"/>
                <a:gd name="T15" fmla="*/ 1 h 152"/>
                <a:gd name="T16" fmla="*/ 22 w 51"/>
                <a:gd name="T17" fmla="*/ 1 h 152"/>
                <a:gd name="T18" fmla="*/ 24 w 51"/>
                <a:gd name="T19" fmla="*/ 0 h 152"/>
                <a:gd name="T20" fmla="*/ 24 w 51"/>
                <a:gd name="T21" fmla="*/ 0 h 152"/>
                <a:gd name="T22" fmla="*/ 25 w 51"/>
                <a:gd name="T23" fmla="*/ 2 h 152"/>
                <a:gd name="T24" fmla="*/ 25 w 51"/>
                <a:gd name="T25" fmla="*/ 2 h 152"/>
                <a:gd name="T26" fmla="*/ 14 w 51"/>
                <a:gd name="T27" fmla="*/ 40 h 152"/>
                <a:gd name="T28" fmla="*/ 14 w 51"/>
                <a:gd name="T29" fmla="*/ 40 h 152"/>
                <a:gd name="T30" fmla="*/ 3 w 51"/>
                <a:gd name="T31" fmla="*/ 89 h 152"/>
                <a:gd name="T32" fmla="*/ 3 w 51"/>
                <a:gd name="T33" fmla="*/ 89 h 152"/>
                <a:gd name="T34" fmla="*/ 3 w 51"/>
                <a:gd name="T35" fmla="*/ 90 h 152"/>
                <a:gd name="T36" fmla="*/ 3 w 51"/>
                <a:gd name="T37" fmla="*/ 90 h 152"/>
                <a:gd name="T38" fmla="*/ 28 w 51"/>
                <a:gd name="T39" fmla="*/ 123 h 152"/>
                <a:gd name="T40" fmla="*/ 28 w 51"/>
                <a:gd name="T41" fmla="*/ 123 h 152"/>
                <a:gd name="T42" fmla="*/ 50 w 51"/>
                <a:gd name="T43" fmla="*/ 149 h 152"/>
                <a:gd name="T44" fmla="*/ 50 w 51"/>
                <a:gd name="T45" fmla="*/ 149 h 152"/>
                <a:gd name="T46" fmla="*/ 50 w 51"/>
                <a:gd name="T47" fmla="*/ 152 h 152"/>
                <a:gd name="T48" fmla="*/ 50 w 51"/>
                <a:gd name="T49" fmla="*/ 152 h 152"/>
                <a:gd name="T50" fmla="*/ 49 w 51"/>
                <a:gd name="T51" fmla="*/ 152 h 152"/>
                <a:gd name="T52" fmla="*/ 49 w 51"/>
                <a:gd name="T53" fmla="*/ 152 h 152"/>
                <a:gd name="T54" fmla="*/ 48 w 51"/>
                <a:gd name="T55" fmla="*/ 15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" h="152">
                  <a:moveTo>
                    <a:pt x="48" y="151"/>
                  </a:moveTo>
                  <a:cubicBezTo>
                    <a:pt x="48" y="151"/>
                    <a:pt x="37" y="139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14" y="111"/>
                    <a:pt x="2" y="97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0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7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0" y="2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59"/>
                    <a:pt x="3" y="81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4" y="94"/>
                    <a:pt x="16" y="110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39" y="137"/>
                    <a:pt x="50" y="149"/>
                    <a:pt x="50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51" y="150"/>
                    <a:pt x="51" y="151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8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2"/>
            <p:cNvSpPr>
              <a:spLocks noEditPoints="1"/>
            </p:cNvSpPr>
            <p:nvPr/>
          </p:nvSpPr>
          <p:spPr bwMode="auto">
            <a:xfrm>
              <a:off x="5368925" y="2632076"/>
              <a:ext cx="290513" cy="822325"/>
            </a:xfrm>
            <a:custGeom>
              <a:avLst/>
              <a:gdLst>
                <a:gd name="T0" fmla="*/ 49 w 55"/>
                <a:gd name="T1" fmla="*/ 155 h 156"/>
                <a:gd name="T2" fmla="*/ 26 w 55"/>
                <a:gd name="T3" fmla="*/ 128 h 156"/>
                <a:gd name="T4" fmla="*/ 0 w 55"/>
                <a:gd name="T5" fmla="*/ 93 h 156"/>
                <a:gd name="T6" fmla="*/ 0 w 55"/>
                <a:gd name="T7" fmla="*/ 91 h 156"/>
                <a:gd name="T8" fmla="*/ 22 w 55"/>
                <a:gd name="T9" fmla="*/ 3 h 156"/>
                <a:gd name="T10" fmla="*/ 22 w 55"/>
                <a:gd name="T11" fmla="*/ 3 h 156"/>
                <a:gd name="T12" fmla="*/ 26 w 55"/>
                <a:gd name="T13" fmla="*/ 0 h 156"/>
                <a:gd name="T14" fmla="*/ 27 w 55"/>
                <a:gd name="T15" fmla="*/ 0 h 156"/>
                <a:gd name="T16" fmla="*/ 29 w 55"/>
                <a:gd name="T17" fmla="*/ 4 h 156"/>
                <a:gd name="T18" fmla="*/ 29 w 55"/>
                <a:gd name="T19" fmla="*/ 4 h 156"/>
                <a:gd name="T20" fmla="*/ 29 w 55"/>
                <a:gd name="T21" fmla="*/ 5 h 156"/>
                <a:gd name="T22" fmla="*/ 29 w 55"/>
                <a:gd name="T23" fmla="*/ 5 h 156"/>
                <a:gd name="T24" fmla="*/ 28 w 55"/>
                <a:gd name="T25" fmla="*/ 8 h 156"/>
                <a:gd name="T26" fmla="*/ 26 w 55"/>
                <a:gd name="T27" fmla="*/ 16 h 156"/>
                <a:gd name="T28" fmla="*/ 18 w 55"/>
                <a:gd name="T29" fmla="*/ 42 h 156"/>
                <a:gd name="T30" fmla="*/ 7 w 55"/>
                <a:gd name="T31" fmla="*/ 90 h 156"/>
                <a:gd name="T32" fmla="*/ 7 w 55"/>
                <a:gd name="T33" fmla="*/ 90 h 156"/>
                <a:gd name="T34" fmla="*/ 7 w 55"/>
                <a:gd name="T35" fmla="*/ 92 h 156"/>
                <a:gd name="T36" fmla="*/ 15 w 55"/>
                <a:gd name="T37" fmla="*/ 104 h 156"/>
                <a:gd name="T38" fmla="*/ 31 w 55"/>
                <a:gd name="T39" fmla="*/ 124 h 156"/>
                <a:gd name="T40" fmla="*/ 54 w 55"/>
                <a:gd name="T41" fmla="*/ 150 h 156"/>
                <a:gd name="T42" fmla="*/ 55 w 55"/>
                <a:gd name="T43" fmla="*/ 152 h 156"/>
                <a:gd name="T44" fmla="*/ 54 w 55"/>
                <a:gd name="T45" fmla="*/ 155 h 156"/>
                <a:gd name="T46" fmla="*/ 51 w 55"/>
                <a:gd name="T47" fmla="*/ 156 h 156"/>
                <a:gd name="T48" fmla="*/ 49 w 55"/>
                <a:gd name="T49" fmla="*/ 155 h 156"/>
                <a:gd name="T50" fmla="*/ 51 w 55"/>
                <a:gd name="T51" fmla="*/ 153 h 156"/>
                <a:gd name="T52" fmla="*/ 51 w 55"/>
                <a:gd name="T53" fmla="*/ 153 h 156"/>
                <a:gd name="T54" fmla="*/ 51 w 55"/>
                <a:gd name="T55" fmla="*/ 153 h 156"/>
                <a:gd name="T56" fmla="*/ 50 w 55"/>
                <a:gd name="T57" fmla="*/ 153 h 156"/>
                <a:gd name="T58" fmla="*/ 52 w 55"/>
                <a:gd name="T59" fmla="*/ 152 h 156"/>
                <a:gd name="T60" fmla="*/ 51 w 55"/>
                <a:gd name="T61" fmla="*/ 152 h 156"/>
                <a:gd name="T62" fmla="*/ 51 w 55"/>
                <a:gd name="T63" fmla="*/ 152 h 156"/>
                <a:gd name="T64" fmla="*/ 51 w 55"/>
                <a:gd name="T65" fmla="*/ 152 h 156"/>
                <a:gd name="T66" fmla="*/ 51 w 55"/>
                <a:gd name="T67" fmla="*/ 152 h 156"/>
                <a:gd name="T68" fmla="*/ 51 w 55"/>
                <a:gd name="T69" fmla="*/ 15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156">
                  <a:moveTo>
                    <a:pt x="49" y="155"/>
                  </a:moveTo>
                  <a:cubicBezTo>
                    <a:pt x="49" y="155"/>
                    <a:pt x="49" y="155"/>
                    <a:pt x="49" y="155"/>
                  </a:cubicBezTo>
                  <a:cubicBezTo>
                    <a:pt x="49" y="155"/>
                    <a:pt x="37" y="142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14" y="114"/>
                    <a:pt x="2" y="100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2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74"/>
                    <a:pt x="21" y="7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1"/>
                    <a:pt x="29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6"/>
                    <a:pt x="29" y="7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10"/>
                    <a:pt x="27" y="13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4" y="23"/>
                    <a:pt x="21" y="3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3" y="61"/>
                    <a:pt x="7" y="83"/>
                    <a:pt x="7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3"/>
                    <a:pt x="11" y="98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20" y="110"/>
                    <a:pt x="25" y="117"/>
                    <a:pt x="31" y="124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43" y="138"/>
                    <a:pt x="54" y="150"/>
                    <a:pt x="54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55" y="151"/>
                    <a:pt x="55" y="152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5" y="153"/>
                    <a:pt x="54" y="154"/>
                    <a:pt x="54" y="15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3" y="156"/>
                    <a:pt x="52" y="156"/>
                    <a:pt x="51" y="156"/>
                  </a:cubicBezTo>
                  <a:cubicBezTo>
                    <a:pt x="51" y="156"/>
                    <a:pt x="51" y="156"/>
                    <a:pt x="51" y="156"/>
                  </a:cubicBezTo>
                  <a:cubicBezTo>
                    <a:pt x="50" y="156"/>
                    <a:pt x="49" y="156"/>
                    <a:pt x="49" y="155"/>
                  </a:cubicBezTo>
                  <a:close/>
                  <a:moveTo>
                    <a:pt x="50" y="153"/>
                  </a:move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0" y="153"/>
                    <a:pt x="50" y="153"/>
                    <a:pt x="50" y="153"/>
                  </a:cubicBezTo>
                  <a:close/>
                  <a:moveTo>
                    <a:pt x="51" y="152"/>
                  </a:moveTo>
                  <a:cubicBezTo>
                    <a:pt x="52" y="152"/>
                    <a:pt x="52" y="152"/>
                    <a:pt x="52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lose/>
                  <a:moveTo>
                    <a:pt x="51" y="152"/>
                  </a:move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lose/>
                  <a:moveTo>
                    <a:pt x="51" y="152"/>
                  </a:move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3"/>
            <p:cNvSpPr/>
            <p:nvPr/>
          </p:nvSpPr>
          <p:spPr bwMode="auto">
            <a:xfrm>
              <a:off x="5484813" y="2543176"/>
              <a:ext cx="101600" cy="136525"/>
            </a:xfrm>
            <a:custGeom>
              <a:avLst/>
              <a:gdLst>
                <a:gd name="T0" fmla="*/ 2 w 19"/>
                <a:gd name="T1" fmla="*/ 22 h 26"/>
                <a:gd name="T2" fmla="*/ 10 w 19"/>
                <a:gd name="T3" fmla="*/ 2 h 26"/>
                <a:gd name="T4" fmla="*/ 10 w 19"/>
                <a:gd name="T5" fmla="*/ 2 h 26"/>
                <a:gd name="T6" fmla="*/ 11 w 19"/>
                <a:gd name="T7" fmla="*/ 0 h 26"/>
                <a:gd name="T8" fmla="*/ 11 w 19"/>
                <a:gd name="T9" fmla="*/ 0 h 26"/>
                <a:gd name="T10" fmla="*/ 13 w 19"/>
                <a:gd name="T11" fmla="*/ 1 h 26"/>
                <a:gd name="T12" fmla="*/ 13 w 19"/>
                <a:gd name="T13" fmla="*/ 1 h 26"/>
                <a:gd name="T14" fmla="*/ 13 w 19"/>
                <a:gd name="T15" fmla="*/ 3 h 26"/>
                <a:gd name="T16" fmla="*/ 13 w 19"/>
                <a:gd name="T17" fmla="*/ 3 h 26"/>
                <a:gd name="T18" fmla="*/ 13 w 19"/>
                <a:gd name="T19" fmla="*/ 3 h 26"/>
                <a:gd name="T20" fmla="*/ 13 w 19"/>
                <a:gd name="T21" fmla="*/ 3 h 26"/>
                <a:gd name="T22" fmla="*/ 13 w 19"/>
                <a:gd name="T23" fmla="*/ 3 h 26"/>
                <a:gd name="T24" fmla="*/ 13 w 19"/>
                <a:gd name="T25" fmla="*/ 3 h 26"/>
                <a:gd name="T26" fmla="*/ 12 w 19"/>
                <a:gd name="T27" fmla="*/ 6 h 26"/>
                <a:gd name="T28" fmla="*/ 12 w 19"/>
                <a:gd name="T29" fmla="*/ 6 h 26"/>
                <a:gd name="T30" fmla="*/ 9 w 19"/>
                <a:gd name="T31" fmla="*/ 13 h 26"/>
                <a:gd name="T32" fmla="*/ 9 w 19"/>
                <a:gd name="T33" fmla="*/ 13 h 26"/>
                <a:gd name="T34" fmla="*/ 6 w 19"/>
                <a:gd name="T35" fmla="*/ 19 h 26"/>
                <a:gd name="T36" fmla="*/ 6 w 19"/>
                <a:gd name="T37" fmla="*/ 19 h 26"/>
                <a:gd name="T38" fmla="*/ 16 w 19"/>
                <a:gd name="T39" fmla="*/ 13 h 26"/>
                <a:gd name="T40" fmla="*/ 16 w 19"/>
                <a:gd name="T41" fmla="*/ 13 h 26"/>
                <a:gd name="T42" fmla="*/ 18 w 19"/>
                <a:gd name="T43" fmla="*/ 14 h 26"/>
                <a:gd name="T44" fmla="*/ 18 w 19"/>
                <a:gd name="T45" fmla="*/ 14 h 26"/>
                <a:gd name="T46" fmla="*/ 18 w 19"/>
                <a:gd name="T47" fmla="*/ 16 h 26"/>
                <a:gd name="T48" fmla="*/ 18 w 19"/>
                <a:gd name="T49" fmla="*/ 16 h 26"/>
                <a:gd name="T50" fmla="*/ 0 w 19"/>
                <a:gd name="T51" fmla="*/ 26 h 26"/>
                <a:gd name="T52" fmla="*/ 2 w 19"/>
                <a:gd name="T5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6">
                  <a:moveTo>
                    <a:pt x="2" y="22"/>
                  </a:moveTo>
                  <a:cubicBezTo>
                    <a:pt x="2" y="22"/>
                    <a:pt x="8" y="7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8"/>
                    <a:pt x="10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5"/>
                    <a:pt x="7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2"/>
                    <a:pt x="2" y="22"/>
                    <a:pt x="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4"/>
            <p:cNvSpPr/>
            <p:nvPr/>
          </p:nvSpPr>
          <p:spPr bwMode="auto">
            <a:xfrm>
              <a:off x="5464175" y="2532063"/>
              <a:ext cx="131763" cy="173038"/>
            </a:xfrm>
            <a:custGeom>
              <a:avLst/>
              <a:gdLst>
                <a:gd name="T0" fmla="*/ 4 w 25"/>
                <a:gd name="T1" fmla="*/ 24 h 33"/>
                <a:gd name="T2" fmla="*/ 4 w 25"/>
                <a:gd name="T3" fmla="*/ 24 h 33"/>
                <a:gd name="T4" fmla="*/ 4 w 25"/>
                <a:gd name="T5" fmla="*/ 24 h 33"/>
                <a:gd name="T6" fmla="*/ 4 w 25"/>
                <a:gd name="T7" fmla="*/ 24 h 33"/>
                <a:gd name="T8" fmla="*/ 4 w 25"/>
                <a:gd name="T9" fmla="*/ 24 h 33"/>
                <a:gd name="T10" fmla="*/ 4 w 25"/>
                <a:gd name="T11" fmla="*/ 24 h 33"/>
                <a:gd name="T12" fmla="*/ 4 w 25"/>
                <a:gd name="T13" fmla="*/ 23 h 33"/>
                <a:gd name="T14" fmla="*/ 4 w 25"/>
                <a:gd name="T15" fmla="*/ 23 h 33"/>
                <a:gd name="T16" fmla="*/ 4 w 25"/>
                <a:gd name="T17" fmla="*/ 23 h 33"/>
                <a:gd name="T18" fmla="*/ 5 w 25"/>
                <a:gd name="T19" fmla="*/ 21 h 33"/>
                <a:gd name="T20" fmla="*/ 5 w 25"/>
                <a:gd name="T21" fmla="*/ 21 h 33"/>
                <a:gd name="T22" fmla="*/ 7 w 25"/>
                <a:gd name="T23" fmla="*/ 15 h 33"/>
                <a:gd name="T24" fmla="*/ 7 w 25"/>
                <a:gd name="T25" fmla="*/ 15 h 33"/>
                <a:gd name="T26" fmla="*/ 12 w 25"/>
                <a:gd name="T27" fmla="*/ 3 h 33"/>
                <a:gd name="T28" fmla="*/ 12 w 25"/>
                <a:gd name="T29" fmla="*/ 3 h 33"/>
                <a:gd name="T30" fmla="*/ 14 w 25"/>
                <a:gd name="T31" fmla="*/ 1 h 33"/>
                <a:gd name="T32" fmla="*/ 14 w 25"/>
                <a:gd name="T33" fmla="*/ 1 h 33"/>
                <a:gd name="T34" fmla="*/ 16 w 25"/>
                <a:gd name="T35" fmla="*/ 0 h 33"/>
                <a:gd name="T36" fmla="*/ 16 w 25"/>
                <a:gd name="T37" fmla="*/ 0 h 33"/>
                <a:gd name="T38" fmla="*/ 19 w 25"/>
                <a:gd name="T39" fmla="*/ 2 h 33"/>
                <a:gd name="T40" fmla="*/ 19 w 25"/>
                <a:gd name="T41" fmla="*/ 2 h 33"/>
                <a:gd name="T42" fmla="*/ 20 w 25"/>
                <a:gd name="T43" fmla="*/ 4 h 33"/>
                <a:gd name="T44" fmla="*/ 20 w 25"/>
                <a:gd name="T45" fmla="*/ 4 h 33"/>
                <a:gd name="T46" fmla="*/ 19 w 25"/>
                <a:gd name="T47" fmla="*/ 6 h 33"/>
                <a:gd name="T48" fmla="*/ 19 w 25"/>
                <a:gd name="T49" fmla="*/ 6 h 33"/>
                <a:gd name="T50" fmla="*/ 18 w 25"/>
                <a:gd name="T51" fmla="*/ 6 h 33"/>
                <a:gd name="T52" fmla="*/ 18 w 25"/>
                <a:gd name="T53" fmla="*/ 6 h 33"/>
                <a:gd name="T54" fmla="*/ 17 w 25"/>
                <a:gd name="T55" fmla="*/ 9 h 33"/>
                <a:gd name="T56" fmla="*/ 17 w 25"/>
                <a:gd name="T57" fmla="*/ 9 h 33"/>
                <a:gd name="T58" fmla="*/ 14 w 25"/>
                <a:gd name="T59" fmla="*/ 16 h 33"/>
                <a:gd name="T60" fmla="*/ 14 w 25"/>
                <a:gd name="T61" fmla="*/ 16 h 33"/>
                <a:gd name="T62" fmla="*/ 14 w 25"/>
                <a:gd name="T63" fmla="*/ 17 h 33"/>
                <a:gd name="T64" fmla="*/ 14 w 25"/>
                <a:gd name="T65" fmla="*/ 17 h 33"/>
                <a:gd name="T66" fmla="*/ 20 w 25"/>
                <a:gd name="T67" fmla="*/ 13 h 33"/>
                <a:gd name="T68" fmla="*/ 20 w 25"/>
                <a:gd name="T69" fmla="*/ 13 h 33"/>
                <a:gd name="T70" fmla="*/ 21 w 25"/>
                <a:gd name="T71" fmla="*/ 13 h 33"/>
                <a:gd name="T72" fmla="*/ 21 w 25"/>
                <a:gd name="T73" fmla="*/ 13 h 33"/>
                <a:gd name="T74" fmla="*/ 24 w 25"/>
                <a:gd name="T75" fmla="*/ 15 h 33"/>
                <a:gd name="T76" fmla="*/ 24 w 25"/>
                <a:gd name="T77" fmla="*/ 15 h 33"/>
                <a:gd name="T78" fmla="*/ 25 w 25"/>
                <a:gd name="T79" fmla="*/ 17 h 33"/>
                <a:gd name="T80" fmla="*/ 25 w 25"/>
                <a:gd name="T81" fmla="*/ 17 h 33"/>
                <a:gd name="T82" fmla="*/ 23 w 25"/>
                <a:gd name="T83" fmla="*/ 20 h 33"/>
                <a:gd name="T84" fmla="*/ 23 w 25"/>
                <a:gd name="T85" fmla="*/ 20 h 33"/>
                <a:gd name="T86" fmla="*/ 0 w 25"/>
                <a:gd name="T87" fmla="*/ 33 h 33"/>
                <a:gd name="T88" fmla="*/ 4 w 25"/>
                <a:gd name="T8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33">
                  <a:moveTo>
                    <a:pt x="4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5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6" y="17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1"/>
                    <a:pt x="11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1"/>
                    <a:pt x="15" y="13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4" y="14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4" y="19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24"/>
                    <a:pt x="4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5"/>
            <p:cNvSpPr/>
            <p:nvPr/>
          </p:nvSpPr>
          <p:spPr bwMode="auto">
            <a:xfrm>
              <a:off x="5507038" y="2579688"/>
              <a:ext cx="79375" cy="84138"/>
            </a:xfrm>
            <a:custGeom>
              <a:avLst/>
              <a:gdLst>
                <a:gd name="T0" fmla="*/ 0 w 15"/>
                <a:gd name="T1" fmla="*/ 15 h 16"/>
                <a:gd name="T2" fmla="*/ 1 w 15"/>
                <a:gd name="T3" fmla="*/ 13 h 16"/>
                <a:gd name="T4" fmla="*/ 1 w 15"/>
                <a:gd name="T5" fmla="*/ 13 h 16"/>
                <a:gd name="T6" fmla="*/ 5 w 15"/>
                <a:gd name="T7" fmla="*/ 7 h 16"/>
                <a:gd name="T8" fmla="*/ 5 w 15"/>
                <a:gd name="T9" fmla="*/ 7 h 16"/>
                <a:gd name="T10" fmla="*/ 12 w 15"/>
                <a:gd name="T11" fmla="*/ 0 h 16"/>
                <a:gd name="T12" fmla="*/ 12 w 15"/>
                <a:gd name="T13" fmla="*/ 0 h 16"/>
                <a:gd name="T14" fmla="*/ 12 w 15"/>
                <a:gd name="T15" fmla="*/ 0 h 16"/>
                <a:gd name="T16" fmla="*/ 14 w 15"/>
                <a:gd name="T17" fmla="*/ 1 h 16"/>
                <a:gd name="T18" fmla="*/ 14 w 15"/>
                <a:gd name="T19" fmla="*/ 1 h 16"/>
                <a:gd name="T20" fmla="*/ 14 w 15"/>
                <a:gd name="T21" fmla="*/ 3 h 16"/>
                <a:gd name="T22" fmla="*/ 14 w 15"/>
                <a:gd name="T23" fmla="*/ 3 h 16"/>
                <a:gd name="T24" fmla="*/ 8 w 15"/>
                <a:gd name="T25" fmla="*/ 9 h 16"/>
                <a:gd name="T26" fmla="*/ 8 w 15"/>
                <a:gd name="T27" fmla="*/ 9 h 16"/>
                <a:gd name="T28" fmla="*/ 2 w 15"/>
                <a:gd name="T29" fmla="*/ 16 h 16"/>
                <a:gd name="T30" fmla="*/ 2 w 15"/>
                <a:gd name="T31" fmla="*/ 16 h 16"/>
                <a:gd name="T32" fmla="*/ 2 w 15"/>
                <a:gd name="T33" fmla="*/ 16 h 16"/>
                <a:gd name="T34" fmla="*/ 2 w 15"/>
                <a:gd name="T35" fmla="*/ 16 h 16"/>
                <a:gd name="T36" fmla="*/ 0 w 15"/>
                <a:gd name="T3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6">
                  <a:moveTo>
                    <a:pt x="0" y="15"/>
                  </a:move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3" y="10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5"/>
                    <a:pt x="9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4"/>
                    <a:pt x="9" y="6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12"/>
                    <a:pt x="4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6"/>
            <p:cNvSpPr>
              <a:spLocks noEditPoints="1"/>
            </p:cNvSpPr>
            <p:nvPr/>
          </p:nvSpPr>
          <p:spPr bwMode="auto">
            <a:xfrm>
              <a:off x="5495925" y="2563813"/>
              <a:ext cx="100013" cy="109538"/>
            </a:xfrm>
            <a:custGeom>
              <a:avLst/>
              <a:gdLst>
                <a:gd name="T0" fmla="*/ 1 w 19"/>
                <a:gd name="T1" fmla="*/ 19 h 21"/>
                <a:gd name="T2" fmla="*/ 1 w 19"/>
                <a:gd name="T3" fmla="*/ 19 h 21"/>
                <a:gd name="T4" fmla="*/ 0 w 19"/>
                <a:gd name="T5" fmla="*/ 17 h 21"/>
                <a:gd name="T6" fmla="*/ 0 w 19"/>
                <a:gd name="T7" fmla="*/ 17 h 21"/>
                <a:gd name="T8" fmla="*/ 2 w 19"/>
                <a:gd name="T9" fmla="*/ 14 h 21"/>
                <a:gd name="T10" fmla="*/ 2 w 19"/>
                <a:gd name="T11" fmla="*/ 14 h 21"/>
                <a:gd name="T12" fmla="*/ 2 w 19"/>
                <a:gd name="T13" fmla="*/ 14 h 21"/>
                <a:gd name="T14" fmla="*/ 2 w 19"/>
                <a:gd name="T15" fmla="*/ 14 h 21"/>
                <a:gd name="T16" fmla="*/ 3 w 19"/>
                <a:gd name="T17" fmla="*/ 13 h 21"/>
                <a:gd name="T18" fmla="*/ 3 w 19"/>
                <a:gd name="T19" fmla="*/ 13 h 21"/>
                <a:gd name="T20" fmla="*/ 5 w 19"/>
                <a:gd name="T21" fmla="*/ 9 h 21"/>
                <a:gd name="T22" fmla="*/ 5 w 19"/>
                <a:gd name="T23" fmla="*/ 9 h 21"/>
                <a:gd name="T24" fmla="*/ 13 w 19"/>
                <a:gd name="T25" fmla="*/ 1 h 21"/>
                <a:gd name="T26" fmla="*/ 13 w 19"/>
                <a:gd name="T27" fmla="*/ 1 h 21"/>
                <a:gd name="T28" fmla="*/ 16 w 19"/>
                <a:gd name="T29" fmla="*/ 0 h 21"/>
                <a:gd name="T30" fmla="*/ 16 w 19"/>
                <a:gd name="T31" fmla="*/ 1 h 21"/>
                <a:gd name="T32" fmla="*/ 18 w 19"/>
                <a:gd name="T33" fmla="*/ 3 h 21"/>
                <a:gd name="T34" fmla="*/ 18 w 19"/>
                <a:gd name="T35" fmla="*/ 3 h 21"/>
                <a:gd name="T36" fmla="*/ 19 w 19"/>
                <a:gd name="T37" fmla="*/ 4 h 21"/>
                <a:gd name="T38" fmla="*/ 19 w 19"/>
                <a:gd name="T39" fmla="*/ 4 h 21"/>
                <a:gd name="T40" fmla="*/ 17 w 19"/>
                <a:gd name="T41" fmla="*/ 7 h 21"/>
                <a:gd name="T42" fmla="*/ 17 w 19"/>
                <a:gd name="T43" fmla="*/ 7 h 21"/>
                <a:gd name="T44" fmla="*/ 11 w 19"/>
                <a:gd name="T45" fmla="*/ 13 h 21"/>
                <a:gd name="T46" fmla="*/ 11 w 19"/>
                <a:gd name="T47" fmla="*/ 13 h 21"/>
                <a:gd name="T48" fmla="*/ 5 w 19"/>
                <a:gd name="T49" fmla="*/ 20 h 21"/>
                <a:gd name="T50" fmla="*/ 5 w 19"/>
                <a:gd name="T51" fmla="*/ 20 h 21"/>
                <a:gd name="T52" fmla="*/ 4 w 19"/>
                <a:gd name="T53" fmla="*/ 21 h 21"/>
                <a:gd name="T54" fmla="*/ 4 w 19"/>
                <a:gd name="T55" fmla="*/ 21 h 21"/>
                <a:gd name="T56" fmla="*/ 4 w 19"/>
                <a:gd name="T57" fmla="*/ 21 h 21"/>
                <a:gd name="T58" fmla="*/ 4 w 19"/>
                <a:gd name="T59" fmla="*/ 21 h 21"/>
                <a:gd name="T60" fmla="*/ 1 w 19"/>
                <a:gd name="T61" fmla="*/ 19 h 21"/>
                <a:gd name="T62" fmla="*/ 2 w 19"/>
                <a:gd name="T63" fmla="*/ 18 h 21"/>
                <a:gd name="T64" fmla="*/ 3 w 19"/>
                <a:gd name="T65" fmla="*/ 18 h 21"/>
                <a:gd name="T66" fmla="*/ 3 w 19"/>
                <a:gd name="T67" fmla="*/ 18 h 21"/>
                <a:gd name="T68" fmla="*/ 2 w 19"/>
                <a:gd name="T69" fmla="*/ 18 h 21"/>
                <a:gd name="T70" fmla="*/ 4 w 19"/>
                <a:gd name="T71" fmla="*/ 17 h 21"/>
                <a:gd name="T72" fmla="*/ 4 w 19"/>
                <a:gd name="T73" fmla="*/ 17 h 21"/>
                <a:gd name="T74" fmla="*/ 4 w 19"/>
                <a:gd name="T75" fmla="*/ 17 h 21"/>
                <a:gd name="T76" fmla="*/ 4 w 19"/>
                <a:gd name="T77" fmla="*/ 17 h 21"/>
                <a:gd name="T78" fmla="*/ 4 w 19"/>
                <a:gd name="T79" fmla="*/ 17 h 21"/>
                <a:gd name="T80" fmla="*/ 4 w 19"/>
                <a:gd name="T81" fmla="*/ 17 h 21"/>
                <a:gd name="T82" fmla="*/ 4 w 19"/>
                <a:gd name="T83" fmla="*/ 17 h 21"/>
                <a:gd name="T84" fmla="*/ 4 w 19"/>
                <a:gd name="T85" fmla="*/ 17 h 21"/>
                <a:gd name="T86" fmla="*/ 4 w 19"/>
                <a:gd name="T8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21"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1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6"/>
                    <a:pt x="10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18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8"/>
                    <a:pt x="13" y="11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6"/>
                    <a:pt x="8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2" y="21"/>
                    <a:pt x="1" y="20"/>
                    <a:pt x="1" y="19"/>
                  </a:cubicBezTo>
                  <a:close/>
                  <a:moveTo>
                    <a:pt x="2" y="18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5522913" y="4059238"/>
              <a:ext cx="274638" cy="542925"/>
            </a:xfrm>
            <a:custGeom>
              <a:avLst/>
              <a:gdLst>
                <a:gd name="T0" fmla="*/ 19 w 52"/>
                <a:gd name="T1" fmla="*/ 99 h 103"/>
                <a:gd name="T2" fmla="*/ 9 w 52"/>
                <a:gd name="T3" fmla="*/ 71 h 103"/>
                <a:gd name="T4" fmla="*/ 9 w 52"/>
                <a:gd name="T5" fmla="*/ 71 h 103"/>
                <a:gd name="T6" fmla="*/ 3 w 52"/>
                <a:gd name="T7" fmla="*/ 90 h 103"/>
                <a:gd name="T8" fmla="*/ 2 w 52"/>
                <a:gd name="T9" fmla="*/ 91 h 103"/>
                <a:gd name="T10" fmla="*/ 2 w 52"/>
                <a:gd name="T11" fmla="*/ 91 h 103"/>
                <a:gd name="T12" fmla="*/ 0 w 52"/>
                <a:gd name="T13" fmla="*/ 89 h 103"/>
                <a:gd name="T14" fmla="*/ 0 w 52"/>
                <a:gd name="T15" fmla="*/ 89 h 103"/>
                <a:gd name="T16" fmla="*/ 8 w 52"/>
                <a:gd name="T17" fmla="*/ 61 h 103"/>
                <a:gd name="T18" fmla="*/ 10 w 52"/>
                <a:gd name="T19" fmla="*/ 66 h 103"/>
                <a:gd name="T20" fmla="*/ 22 w 52"/>
                <a:gd name="T21" fmla="*/ 98 h 103"/>
                <a:gd name="T22" fmla="*/ 22 w 52"/>
                <a:gd name="T23" fmla="*/ 98 h 103"/>
                <a:gd name="T24" fmla="*/ 23 w 52"/>
                <a:gd name="T25" fmla="*/ 100 h 103"/>
                <a:gd name="T26" fmla="*/ 23 w 52"/>
                <a:gd name="T27" fmla="*/ 100 h 103"/>
                <a:gd name="T28" fmla="*/ 26 w 52"/>
                <a:gd name="T29" fmla="*/ 97 h 103"/>
                <a:gd name="T30" fmla="*/ 26 w 52"/>
                <a:gd name="T31" fmla="*/ 97 h 103"/>
                <a:gd name="T32" fmla="*/ 28 w 52"/>
                <a:gd name="T33" fmla="*/ 95 h 103"/>
                <a:gd name="T34" fmla="*/ 28 w 52"/>
                <a:gd name="T35" fmla="*/ 95 h 103"/>
                <a:gd name="T36" fmla="*/ 49 w 52"/>
                <a:gd name="T37" fmla="*/ 1 h 103"/>
                <a:gd name="T38" fmla="*/ 50 w 52"/>
                <a:gd name="T39" fmla="*/ 0 h 103"/>
                <a:gd name="T40" fmla="*/ 50 w 52"/>
                <a:gd name="T41" fmla="*/ 0 h 103"/>
                <a:gd name="T42" fmla="*/ 52 w 52"/>
                <a:gd name="T43" fmla="*/ 2 h 103"/>
                <a:gd name="T44" fmla="*/ 52 w 52"/>
                <a:gd name="T45" fmla="*/ 2 h 103"/>
                <a:gd name="T46" fmla="*/ 30 w 52"/>
                <a:gd name="T47" fmla="*/ 96 h 103"/>
                <a:gd name="T48" fmla="*/ 30 w 52"/>
                <a:gd name="T49" fmla="*/ 96 h 103"/>
                <a:gd name="T50" fmla="*/ 28 w 52"/>
                <a:gd name="T51" fmla="*/ 99 h 103"/>
                <a:gd name="T52" fmla="*/ 28 w 52"/>
                <a:gd name="T53" fmla="*/ 99 h 103"/>
                <a:gd name="T54" fmla="*/ 23 w 52"/>
                <a:gd name="T55" fmla="*/ 103 h 103"/>
                <a:gd name="T56" fmla="*/ 23 w 52"/>
                <a:gd name="T57" fmla="*/ 103 h 103"/>
                <a:gd name="T58" fmla="*/ 19 w 52"/>
                <a:gd name="T59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" h="103">
                  <a:moveTo>
                    <a:pt x="19" y="99"/>
                  </a:moveTo>
                  <a:cubicBezTo>
                    <a:pt x="17" y="92"/>
                    <a:pt x="12" y="78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9" y="89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5" y="99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7" y="96"/>
                    <a:pt x="27" y="95"/>
                    <a:pt x="28" y="95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7"/>
                    <a:pt x="28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7" y="101"/>
                    <a:pt x="26" y="103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1" y="103"/>
                    <a:pt x="20" y="101"/>
                    <a:pt x="19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 noEditPoints="1"/>
            </p:cNvSpPr>
            <p:nvPr/>
          </p:nvSpPr>
          <p:spPr bwMode="auto">
            <a:xfrm>
              <a:off x="5511800" y="4049713"/>
              <a:ext cx="296863" cy="563563"/>
            </a:xfrm>
            <a:custGeom>
              <a:avLst/>
              <a:gdLst>
                <a:gd name="T0" fmla="*/ 19 w 56"/>
                <a:gd name="T1" fmla="*/ 101 h 107"/>
                <a:gd name="T2" fmla="*/ 19 w 56"/>
                <a:gd name="T3" fmla="*/ 101 h 107"/>
                <a:gd name="T4" fmla="*/ 11 w 56"/>
                <a:gd name="T5" fmla="*/ 79 h 107"/>
                <a:gd name="T6" fmla="*/ 11 w 56"/>
                <a:gd name="T7" fmla="*/ 79 h 107"/>
                <a:gd name="T8" fmla="*/ 7 w 56"/>
                <a:gd name="T9" fmla="*/ 93 h 107"/>
                <a:gd name="T10" fmla="*/ 4 w 56"/>
                <a:gd name="T11" fmla="*/ 95 h 107"/>
                <a:gd name="T12" fmla="*/ 4 w 56"/>
                <a:gd name="T13" fmla="*/ 95 h 107"/>
                <a:gd name="T14" fmla="*/ 3 w 56"/>
                <a:gd name="T15" fmla="*/ 95 h 107"/>
                <a:gd name="T16" fmla="*/ 3 w 56"/>
                <a:gd name="T17" fmla="*/ 95 h 107"/>
                <a:gd name="T18" fmla="*/ 0 w 56"/>
                <a:gd name="T19" fmla="*/ 92 h 107"/>
                <a:gd name="T20" fmla="*/ 0 w 56"/>
                <a:gd name="T21" fmla="*/ 92 h 107"/>
                <a:gd name="T22" fmla="*/ 1 w 56"/>
                <a:gd name="T23" fmla="*/ 91 h 107"/>
                <a:gd name="T24" fmla="*/ 1 w 56"/>
                <a:gd name="T25" fmla="*/ 91 h 107"/>
                <a:gd name="T26" fmla="*/ 10 w 56"/>
                <a:gd name="T27" fmla="*/ 57 h 107"/>
                <a:gd name="T28" fmla="*/ 14 w 56"/>
                <a:gd name="T29" fmla="*/ 67 h 107"/>
                <a:gd name="T30" fmla="*/ 26 w 56"/>
                <a:gd name="T31" fmla="*/ 99 h 107"/>
                <a:gd name="T32" fmla="*/ 26 w 56"/>
                <a:gd name="T33" fmla="*/ 99 h 107"/>
                <a:gd name="T34" fmla="*/ 26 w 56"/>
                <a:gd name="T35" fmla="*/ 98 h 107"/>
                <a:gd name="T36" fmla="*/ 26 w 56"/>
                <a:gd name="T37" fmla="*/ 98 h 107"/>
                <a:gd name="T38" fmla="*/ 28 w 56"/>
                <a:gd name="T39" fmla="*/ 96 h 107"/>
                <a:gd name="T40" fmla="*/ 28 w 56"/>
                <a:gd name="T41" fmla="*/ 96 h 107"/>
                <a:gd name="T42" fmla="*/ 49 w 56"/>
                <a:gd name="T43" fmla="*/ 3 h 107"/>
                <a:gd name="T44" fmla="*/ 52 w 56"/>
                <a:gd name="T45" fmla="*/ 0 h 107"/>
                <a:gd name="T46" fmla="*/ 52 w 56"/>
                <a:gd name="T47" fmla="*/ 0 h 107"/>
                <a:gd name="T48" fmla="*/ 53 w 56"/>
                <a:gd name="T49" fmla="*/ 0 h 107"/>
                <a:gd name="T50" fmla="*/ 53 w 56"/>
                <a:gd name="T51" fmla="*/ 0 h 107"/>
                <a:gd name="T52" fmla="*/ 56 w 56"/>
                <a:gd name="T53" fmla="*/ 3 h 107"/>
                <a:gd name="T54" fmla="*/ 56 w 56"/>
                <a:gd name="T55" fmla="*/ 3 h 107"/>
                <a:gd name="T56" fmla="*/ 56 w 56"/>
                <a:gd name="T57" fmla="*/ 4 h 107"/>
                <a:gd name="T58" fmla="*/ 56 w 56"/>
                <a:gd name="T59" fmla="*/ 4 h 107"/>
                <a:gd name="T60" fmla="*/ 34 w 56"/>
                <a:gd name="T61" fmla="*/ 98 h 107"/>
                <a:gd name="T62" fmla="*/ 34 w 56"/>
                <a:gd name="T63" fmla="*/ 98 h 107"/>
                <a:gd name="T64" fmla="*/ 34 w 56"/>
                <a:gd name="T65" fmla="*/ 99 h 107"/>
                <a:gd name="T66" fmla="*/ 32 w 56"/>
                <a:gd name="T67" fmla="*/ 102 h 107"/>
                <a:gd name="T68" fmla="*/ 32 w 56"/>
                <a:gd name="T69" fmla="*/ 102 h 107"/>
                <a:gd name="T70" fmla="*/ 25 w 56"/>
                <a:gd name="T71" fmla="*/ 107 h 107"/>
                <a:gd name="T72" fmla="*/ 25 w 56"/>
                <a:gd name="T73" fmla="*/ 107 h 107"/>
                <a:gd name="T74" fmla="*/ 19 w 56"/>
                <a:gd name="T75" fmla="*/ 101 h 107"/>
                <a:gd name="T76" fmla="*/ 27 w 56"/>
                <a:gd name="T77" fmla="*/ 101 h 107"/>
                <a:gd name="T78" fmla="*/ 27 w 56"/>
                <a:gd name="T79" fmla="*/ 101 h 107"/>
                <a:gd name="T80" fmla="*/ 27 w 56"/>
                <a:gd name="T81" fmla="*/ 101 h 107"/>
                <a:gd name="T82" fmla="*/ 27 w 56"/>
                <a:gd name="T83" fmla="*/ 101 h 107"/>
                <a:gd name="T84" fmla="*/ 21 w 56"/>
                <a:gd name="T85" fmla="*/ 101 h 107"/>
                <a:gd name="T86" fmla="*/ 22 w 56"/>
                <a:gd name="T87" fmla="*/ 100 h 107"/>
                <a:gd name="T88" fmla="*/ 22 w 56"/>
                <a:gd name="T89" fmla="*/ 100 h 107"/>
                <a:gd name="T90" fmla="*/ 22 w 56"/>
                <a:gd name="T91" fmla="*/ 100 h 107"/>
                <a:gd name="T92" fmla="*/ 21 w 56"/>
                <a:gd name="T93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" h="107">
                  <a:moveTo>
                    <a:pt x="19" y="101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7" y="96"/>
                    <a:pt x="14" y="87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4"/>
                    <a:pt x="5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3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0" y="93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67"/>
                    <a:pt x="23" y="90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7" y="97"/>
                    <a:pt x="27" y="96"/>
                    <a:pt x="28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9"/>
                    <a:pt x="33" y="100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1" y="104"/>
                    <a:pt x="29" y="107"/>
                    <a:pt x="25" y="107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2" y="107"/>
                    <a:pt x="20" y="104"/>
                    <a:pt x="19" y="101"/>
                  </a:cubicBezTo>
                  <a:close/>
                  <a:moveTo>
                    <a:pt x="27" y="101"/>
                  </a:moveTo>
                  <a:cubicBezTo>
                    <a:pt x="27" y="101"/>
                    <a:pt x="27" y="101"/>
                    <a:pt x="27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101"/>
                    <a:pt x="27" y="101"/>
                    <a:pt x="27" y="101"/>
                  </a:cubicBezTo>
                  <a:close/>
                  <a:moveTo>
                    <a:pt x="21" y="101"/>
                  </a:move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1"/>
                    <a:pt x="21" y="101"/>
                    <a:pt x="21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5951538" y="3890963"/>
              <a:ext cx="333375" cy="590550"/>
            </a:xfrm>
            <a:custGeom>
              <a:avLst/>
              <a:gdLst>
                <a:gd name="T0" fmla="*/ 44 w 63"/>
                <a:gd name="T1" fmla="*/ 110 h 112"/>
                <a:gd name="T2" fmla="*/ 60 w 63"/>
                <a:gd name="T3" fmla="*/ 9 h 112"/>
                <a:gd name="T4" fmla="*/ 60 w 63"/>
                <a:gd name="T5" fmla="*/ 9 h 112"/>
                <a:gd name="T6" fmla="*/ 60 w 63"/>
                <a:gd name="T7" fmla="*/ 7 h 112"/>
                <a:gd name="T8" fmla="*/ 60 w 63"/>
                <a:gd name="T9" fmla="*/ 7 h 112"/>
                <a:gd name="T10" fmla="*/ 53 w 63"/>
                <a:gd name="T11" fmla="*/ 3 h 112"/>
                <a:gd name="T12" fmla="*/ 53 w 63"/>
                <a:gd name="T13" fmla="*/ 3 h 112"/>
                <a:gd name="T14" fmla="*/ 23 w 63"/>
                <a:gd name="T15" fmla="*/ 11 h 112"/>
                <a:gd name="T16" fmla="*/ 23 w 63"/>
                <a:gd name="T17" fmla="*/ 11 h 112"/>
                <a:gd name="T18" fmla="*/ 2 w 63"/>
                <a:gd name="T19" fmla="*/ 18 h 112"/>
                <a:gd name="T20" fmla="*/ 2 w 63"/>
                <a:gd name="T21" fmla="*/ 18 h 112"/>
                <a:gd name="T22" fmla="*/ 0 w 63"/>
                <a:gd name="T23" fmla="*/ 17 h 112"/>
                <a:gd name="T24" fmla="*/ 0 w 63"/>
                <a:gd name="T25" fmla="*/ 17 h 112"/>
                <a:gd name="T26" fmla="*/ 1 w 63"/>
                <a:gd name="T27" fmla="*/ 15 h 112"/>
                <a:gd name="T28" fmla="*/ 1 w 63"/>
                <a:gd name="T29" fmla="*/ 15 h 112"/>
                <a:gd name="T30" fmla="*/ 22 w 63"/>
                <a:gd name="T31" fmla="*/ 8 h 112"/>
                <a:gd name="T32" fmla="*/ 22 w 63"/>
                <a:gd name="T33" fmla="*/ 8 h 112"/>
                <a:gd name="T34" fmla="*/ 53 w 63"/>
                <a:gd name="T35" fmla="*/ 0 h 112"/>
                <a:gd name="T36" fmla="*/ 53 w 63"/>
                <a:gd name="T37" fmla="*/ 0 h 112"/>
                <a:gd name="T38" fmla="*/ 60 w 63"/>
                <a:gd name="T39" fmla="*/ 2 h 112"/>
                <a:gd name="T40" fmla="*/ 60 w 63"/>
                <a:gd name="T41" fmla="*/ 2 h 112"/>
                <a:gd name="T42" fmla="*/ 63 w 63"/>
                <a:gd name="T43" fmla="*/ 7 h 112"/>
                <a:gd name="T44" fmla="*/ 63 w 63"/>
                <a:gd name="T45" fmla="*/ 7 h 112"/>
                <a:gd name="T46" fmla="*/ 63 w 63"/>
                <a:gd name="T47" fmla="*/ 9 h 112"/>
                <a:gd name="T48" fmla="*/ 63 w 63"/>
                <a:gd name="T49" fmla="*/ 9 h 112"/>
                <a:gd name="T50" fmla="*/ 48 w 63"/>
                <a:gd name="T51" fmla="*/ 108 h 112"/>
                <a:gd name="T52" fmla="*/ 48 w 63"/>
                <a:gd name="T53" fmla="*/ 108 h 112"/>
                <a:gd name="T54" fmla="*/ 62 w 63"/>
                <a:gd name="T55" fmla="*/ 107 h 112"/>
                <a:gd name="T56" fmla="*/ 63 w 63"/>
                <a:gd name="T57" fmla="*/ 108 h 112"/>
                <a:gd name="T58" fmla="*/ 63 w 63"/>
                <a:gd name="T59" fmla="*/ 108 h 112"/>
                <a:gd name="T60" fmla="*/ 62 w 63"/>
                <a:gd name="T61" fmla="*/ 110 h 112"/>
                <a:gd name="T62" fmla="*/ 62 w 63"/>
                <a:gd name="T63" fmla="*/ 110 h 112"/>
                <a:gd name="T64" fmla="*/ 44 w 63"/>
                <a:gd name="T65" fmla="*/ 112 h 112"/>
                <a:gd name="T66" fmla="*/ 44 w 63"/>
                <a:gd name="T67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12">
                  <a:moveTo>
                    <a:pt x="44" y="110"/>
                  </a:moveTo>
                  <a:cubicBezTo>
                    <a:pt x="45" y="110"/>
                    <a:pt x="57" y="28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8"/>
                    <a:pt x="60" y="8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4"/>
                    <a:pt x="58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46" y="3"/>
                    <a:pt x="33" y="7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2" y="14"/>
                    <a:pt x="4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11" y="11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32" y="4"/>
                    <a:pt x="45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8" y="0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2" y="3"/>
                    <a:pt x="63" y="5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1" y="27"/>
                    <a:pt x="50" y="96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2" y="107"/>
                    <a:pt x="63" y="107"/>
                    <a:pt x="63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3" y="109"/>
                    <a:pt x="63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44" y="110"/>
                    <a:pt x="44" y="110"/>
                    <a:pt x="44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 noEditPoints="1"/>
            </p:cNvSpPr>
            <p:nvPr/>
          </p:nvSpPr>
          <p:spPr bwMode="auto">
            <a:xfrm>
              <a:off x="5940425" y="3879851"/>
              <a:ext cx="355600" cy="611188"/>
            </a:xfrm>
            <a:custGeom>
              <a:avLst/>
              <a:gdLst>
                <a:gd name="T0" fmla="*/ 44 w 67"/>
                <a:gd name="T1" fmla="*/ 114 h 116"/>
                <a:gd name="T2" fmla="*/ 45 w 67"/>
                <a:gd name="T3" fmla="*/ 112 h 116"/>
                <a:gd name="T4" fmla="*/ 46 w 67"/>
                <a:gd name="T5" fmla="*/ 112 h 116"/>
                <a:gd name="T6" fmla="*/ 46 w 67"/>
                <a:gd name="T7" fmla="*/ 112 h 116"/>
                <a:gd name="T8" fmla="*/ 45 w 67"/>
                <a:gd name="T9" fmla="*/ 112 h 116"/>
                <a:gd name="T10" fmla="*/ 60 w 67"/>
                <a:gd name="T11" fmla="*/ 10 h 116"/>
                <a:gd name="T12" fmla="*/ 60 w 67"/>
                <a:gd name="T13" fmla="*/ 10 h 116"/>
                <a:gd name="T14" fmla="*/ 60 w 67"/>
                <a:gd name="T15" fmla="*/ 9 h 116"/>
                <a:gd name="T16" fmla="*/ 60 w 67"/>
                <a:gd name="T17" fmla="*/ 9 h 116"/>
                <a:gd name="T18" fmla="*/ 60 w 67"/>
                <a:gd name="T19" fmla="*/ 8 h 116"/>
                <a:gd name="T20" fmla="*/ 60 w 67"/>
                <a:gd name="T21" fmla="*/ 8 h 116"/>
                <a:gd name="T22" fmla="*/ 55 w 67"/>
                <a:gd name="T23" fmla="*/ 7 h 116"/>
                <a:gd name="T24" fmla="*/ 55 w 67"/>
                <a:gd name="T25" fmla="*/ 7 h 116"/>
                <a:gd name="T26" fmla="*/ 55 w 67"/>
                <a:gd name="T27" fmla="*/ 7 h 116"/>
                <a:gd name="T28" fmla="*/ 26 w 67"/>
                <a:gd name="T29" fmla="*/ 14 h 116"/>
                <a:gd name="T30" fmla="*/ 26 w 67"/>
                <a:gd name="T31" fmla="*/ 14 h 116"/>
                <a:gd name="T32" fmla="*/ 4 w 67"/>
                <a:gd name="T33" fmla="*/ 22 h 116"/>
                <a:gd name="T34" fmla="*/ 4 w 67"/>
                <a:gd name="T35" fmla="*/ 22 h 116"/>
                <a:gd name="T36" fmla="*/ 4 w 67"/>
                <a:gd name="T37" fmla="*/ 22 h 116"/>
                <a:gd name="T38" fmla="*/ 4 w 67"/>
                <a:gd name="T39" fmla="*/ 22 h 116"/>
                <a:gd name="T40" fmla="*/ 0 w 67"/>
                <a:gd name="T41" fmla="*/ 19 h 116"/>
                <a:gd name="T42" fmla="*/ 0 w 67"/>
                <a:gd name="T43" fmla="*/ 19 h 116"/>
                <a:gd name="T44" fmla="*/ 0 w 67"/>
                <a:gd name="T45" fmla="*/ 19 h 116"/>
                <a:gd name="T46" fmla="*/ 0 w 67"/>
                <a:gd name="T47" fmla="*/ 19 h 116"/>
                <a:gd name="T48" fmla="*/ 3 w 67"/>
                <a:gd name="T49" fmla="*/ 15 h 116"/>
                <a:gd name="T50" fmla="*/ 3 w 67"/>
                <a:gd name="T51" fmla="*/ 15 h 116"/>
                <a:gd name="T52" fmla="*/ 3 w 67"/>
                <a:gd name="T53" fmla="*/ 15 h 116"/>
                <a:gd name="T54" fmla="*/ 3 w 67"/>
                <a:gd name="T55" fmla="*/ 15 h 116"/>
                <a:gd name="T56" fmla="*/ 3 w 67"/>
                <a:gd name="T57" fmla="*/ 15 h 116"/>
                <a:gd name="T58" fmla="*/ 3 w 67"/>
                <a:gd name="T59" fmla="*/ 15 h 116"/>
                <a:gd name="T60" fmla="*/ 5 w 67"/>
                <a:gd name="T61" fmla="*/ 15 h 116"/>
                <a:gd name="T62" fmla="*/ 5 w 67"/>
                <a:gd name="T63" fmla="*/ 15 h 116"/>
                <a:gd name="T64" fmla="*/ 9 w 67"/>
                <a:gd name="T65" fmla="*/ 13 h 116"/>
                <a:gd name="T66" fmla="*/ 9 w 67"/>
                <a:gd name="T67" fmla="*/ 13 h 116"/>
                <a:gd name="T68" fmla="*/ 23 w 67"/>
                <a:gd name="T69" fmla="*/ 8 h 116"/>
                <a:gd name="T70" fmla="*/ 23 w 67"/>
                <a:gd name="T71" fmla="*/ 8 h 116"/>
                <a:gd name="T72" fmla="*/ 55 w 67"/>
                <a:gd name="T73" fmla="*/ 0 h 116"/>
                <a:gd name="T74" fmla="*/ 55 w 67"/>
                <a:gd name="T75" fmla="*/ 0 h 116"/>
                <a:gd name="T76" fmla="*/ 63 w 67"/>
                <a:gd name="T77" fmla="*/ 2 h 116"/>
                <a:gd name="T78" fmla="*/ 63 w 67"/>
                <a:gd name="T79" fmla="*/ 2 h 116"/>
                <a:gd name="T80" fmla="*/ 67 w 67"/>
                <a:gd name="T81" fmla="*/ 9 h 116"/>
                <a:gd name="T82" fmla="*/ 67 w 67"/>
                <a:gd name="T83" fmla="*/ 9 h 116"/>
                <a:gd name="T84" fmla="*/ 66 w 67"/>
                <a:gd name="T85" fmla="*/ 9 h 116"/>
                <a:gd name="T86" fmla="*/ 67 w 67"/>
                <a:gd name="T87" fmla="*/ 9 h 116"/>
                <a:gd name="T88" fmla="*/ 67 w 67"/>
                <a:gd name="T89" fmla="*/ 11 h 116"/>
                <a:gd name="T90" fmla="*/ 67 w 67"/>
                <a:gd name="T91" fmla="*/ 11 h 116"/>
                <a:gd name="T92" fmla="*/ 52 w 67"/>
                <a:gd name="T93" fmla="*/ 108 h 116"/>
                <a:gd name="T94" fmla="*/ 52 w 67"/>
                <a:gd name="T95" fmla="*/ 108 h 116"/>
                <a:gd name="T96" fmla="*/ 63 w 67"/>
                <a:gd name="T97" fmla="*/ 107 h 116"/>
                <a:gd name="T98" fmla="*/ 64 w 67"/>
                <a:gd name="T99" fmla="*/ 107 h 116"/>
                <a:gd name="T100" fmla="*/ 64 w 67"/>
                <a:gd name="T101" fmla="*/ 107 h 116"/>
                <a:gd name="T102" fmla="*/ 67 w 67"/>
                <a:gd name="T103" fmla="*/ 110 h 116"/>
                <a:gd name="T104" fmla="*/ 67 w 67"/>
                <a:gd name="T105" fmla="*/ 110 h 116"/>
                <a:gd name="T106" fmla="*/ 67 w 67"/>
                <a:gd name="T107" fmla="*/ 110 h 116"/>
                <a:gd name="T108" fmla="*/ 67 w 67"/>
                <a:gd name="T109" fmla="*/ 110 h 116"/>
                <a:gd name="T110" fmla="*/ 64 w 67"/>
                <a:gd name="T111" fmla="*/ 114 h 116"/>
                <a:gd name="T112" fmla="*/ 64 w 67"/>
                <a:gd name="T113" fmla="*/ 114 h 116"/>
                <a:gd name="T114" fmla="*/ 44 w 67"/>
                <a:gd name="T115" fmla="*/ 116 h 116"/>
                <a:gd name="T116" fmla="*/ 44 w 67"/>
                <a:gd name="T117" fmla="*/ 114 h 116"/>
                <a:gd name="T118" fmla="*/ 3 w 67"/>
                <a:gd name="T119" fmla="*/ 15 h 116"/>
                <a:gd name="T120" fmla="*/ 3 w 67"/>
                <a:gd name="T121" fmla="*/ 15 h 116"/>
                <a:gd name="T122" fmla="*/ 3 w 67"/>
                <a:gd name="T123" fmla="*/ 15 h 116"/>
                <a:gd name="T124" fmla="*/ 3 w 67"/>
                <a:gd name="T125" fmla="*/ 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" h="116">
                  <a:moveTo>
                    <a:pt x="44" y="114"/>
                  </a:moveTo>
                  <a:cubicBezTo>
                    <a:pt x="45" y="112"/>
                    <a:pt x="45" y="112"/>
                    <a:pt x="45" y="112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57" y="30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0"/>
                    <a:pt x="60" y="10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9" y="8"/>
                    <a:pt x="5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7"/>
                    <a:pt x="36" y="11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15" y="18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1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1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4"/>
                    <a:pt x="7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2"/>
                    <a:pt x="18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4" y="4"/>
                    <a:pt x="4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0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7" y="6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10"/>
                    <a:pt x="67" y="11"/>
                    <a:pt x="67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28"/>
                    <a:pt x="55" y="91"/>
                    <a:pt x="52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4" y="107"/>
                    <a:pt x="64" y="107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6" y="107"/>
                    <a:pt x="67" y="108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7" y="112"/>
                    <a:pt x="66" y="114"/>
                    <a:pt x="64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14"/>
                    <a:pt x="44" y="114"/>
                    <a:pt x="44" y="114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4" name="Group 123"/>
          <p:cNvGrpSpPr>
            <a:grpSpLocks noChangeAspect="1"/>
          </p:cNvGrpSpPr>
          <p:nvPr/>
        </p:nvGrpSpPr>
        <p:grpSpPr bwMode="auto">
          <a:xfrm>
            <a:off x="9794587" y="1342932"/>
            <a:ext cx="966144" cy="1540453"/>
            <a:chOff x="4553" y="1725"/>
            <a:chExt cx="502" cy="875"/>
          </a:xfrm>
          <a:solidFill>
            <a:srgbClr val="70AD47"/>
          </a:solidFill>
        </p:grpSpPr>
        <p:sp>
          <p:nvSpPr>
            <p:cNvPr id="127" name="Freeform 125"/>
            <p:cNvSpPr>
              <a:spLocks noEditPoints="1"/>
            </p:cNvSpPr>
            <p:nvPr/>
          </p:nvSpPr>
          <p:spPr bwMode="auto">
            <a:xfrm>
              <a:off x="4666" y="1791"/>
              <a:ext cx="300" cy="298"/>
            </a:xfrm>
            <a:custGeom>
              <a:avLst/>
              <a:gdLst>
                <a:gd name="T0" fmla="*/ 0 w 125"/>
                <a:gd name="T1" fmla="*/ 62 h 125"/>
                <a:gd name="T2" fmla="*/ 63 w 125"/>
                <a:gd name="T3" fmla="*/ 0 h 125"/>
                <a:gd name="T4" fmla="*/ 63 w 125"/>
                <a:gd name="T5" fmla="*/ 0 h 125"/>
                <a:gd name="T6" fmla="*/ 125 w 125"/>
                <a:gd name="T7" fmla="*/ 62 h 125"/>
                <a:gd name="T8" fmla="*/ 125 w 125"/>
                <a:gd name="T9" fmla="*/ 62 h 125"/>
                <a:gd name="T10" fmla="*/ 63 w 125"/>
                <a:gd name="T11" fmla="*/ 125 h 125"/>
                <a:gd name="T12" fmla="*/ 63 w 125"/>
                <a:gd name="T13" fmla="*/ 125 h 125"/>
                <a:gd name="T14" fmla="*/ 0 w 125"/>
                <a:gd name="T15" fmla="*/ 62 h 125"/>
                <a:gd name="T16" fmla="*/ 4 w 125"/>
                <a:gd name="T17" fmla="*/ 62 h 125"/>
                <a:gd name="T18" fmla="*/ 63 w 125"/>
                <a:gd name="T19" fmla="*/ 121 h 125"/>
                <a:gd name="T20" fmla="*/ 63 w 125"/>
                <a:gd name="T21" fmla="*/ 121 h 125"/>
                <a:gd name="T22" fmla="*/ 121 w 125"/>
                <a:gd name="T23" fmla="*/ 62 h 125"/>
                <a:gd name="T24" fmla="*/ 121 w 125"/>
                <a:gd name="T25" fmla="*/ 62 h 125"/>
                <a:gd name="T26" fmla="*/ 63 w 125"/>
                <a:gd name="T27" fmla="*/ 4 h 125"/>
                <a:gd name="T28" fmla="*/ 63 w 125"/>
                <a:gd name="T29" fmla="*/ 4 h 125"/>
                <a:gd name="T30" fmla="*/ 4 w 12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5">
                  <a:moveTo>
                    <a:pt x="0" y="62"/>
                  </a:moveTo>
                  <a:cubicBezTo>
                    <a:pt x="0" y="28"/>
                    <a:pt x="2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97"/>
                    <a:pt x="97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28" y="125"/>
                    <a:pt x="0" y="97"/>
                    <a:pt x="0" y="62"/>
                  </a:cubicBezTo>
                  <a:close/>
                  <a:moveTo>
                    <a:pt x="4" y="62"/>
                  </a:moveTo>
                  <a:cubicBezTo>
                    <a:pt x="4" y="95"/>
                    <a:pt x="30" y="121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95" y="121"/>
                    <a:pt x="121" y="95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30"/>
                    <a:pt x="9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0" y="4"/>
                    <a:pt x="4" y="30"/>
                    <a:pt x="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6"/>
            <p:cNvSpPr>
              <a:spLocks noEditPoints="1"/>
            </p:cNvSpPr>
            <p:nvPr/>
          </p:nvSpPr>
          <p:spPr bwMode="auto">
            <a:xfrm>
              <a:off x="4661" y="1787"/>
              <a:ext cx="310" cy="306"/>
            </a:xfrm>
            <a:custGeom>
              <a:avLst/>
              <a:gdLst>
                <a:gd name="T0" fmla="*/ 0 w 129"/>
                <a:gd name="T1" fmla="*/ 64 h 129"/>
                <a:gd name="T2" fmla="*/ 65 w 129"/>
                <a:gd name="T3" fmla="*/ 0 h 129"/>
                <a:gd name="T4" fmla="*/ 65 w 129"/>
                <a:gd name="T5" fmla="*/ 0 h 129"/>
                <a:gd name="T6" fmla="*/ 129 w 129"/>
                <a:gd name="T7" fmla="*/ 64 h 129"/>
                <a:gd name="T8" fmla="*/ 129 w 129"/>
                <a:gd name="T9" fmla="*/ 64 h 129"/>
                <a:gd name="T10" fmla="*/ 65 w 129"/>
                <a:gd name="T11" fmla="*/ 129 h 129"/>
                <a:gd name="T12" fmla="*/ 65 w 129"/>
                <a:gd name="T13" fmla="*/ 129 h 129"/>
                <a:gd name="T14" fmla="*/ 0 w 129"/>
                <a:gd name="T15" fmla="*/ 64 h 129"/>
                <a:gd name="T16" fmla="*/ 125 w 129"/>
                <a:gd name="T17" fmla="*/ 64 h 129"/>
                <a:gd name="T18" fmla="*/ 69 w 129"/>
                <a:gd name="T19" fmla="*/ 125 h 129"/>
                <a:gd name="T20" fmla="*/ 69 w 129"/>
                <a:gd name="T21" fmla="*/ 125 h 129"/>
                <a:gd name="T22" fmla="*/ 125 w 129"/>
                <a:gd name="T23" fmla="*/ 64 h 129"/>
                <a:gd name="T24" fmla="*/ 125 w 129"/>
                <a:gd name="T25" fmla="*/ 64 h 129"/>
                <a:gd name="T26" fmla="*/ 65 w 129"/>
                <a:gd name="T27" fmla="*/ 4 h 129"/>
                <a:gd name="T28" fmla="*/ 65 w 129"/>
                <a:gd name="T29" fmla="*/ 4 h 129"/>
                <a:gd name="T30" fmla="*/ 125 w 129"/>
                <a:gd name="T31" fmla="*/ 64 h 129"/>
                <a:gd name="T32" fmla="*/ 65 w 129"/>
                <a:gd name="T33" fmla="*/ 121 h 129"/>
                <a:gd name="T34" fmla="*/ 121 w 129"/>
                <a:gd name="T35" fmla="*/ 64 h 129"/>
                <a:gd name="T36" fmla="*/ 121 w 129"/>
                <a:gd name="T37" fmla="*/ 64 h 129"/>
                <a:gd name="T38" fmla="*/ 65 w 129"/>
                <a:gd name="T39" fmla="*/ 8 h 129"/>
                <a:gd name="T40" fmla="*/ 65 w 129"/>
                <a:gd name="T41" fmla="*/ 8 h 129"/>
                <a:gd name="T42" fmla="*/ 8 w 129"/>
                <a:gd name="T43" fmla="*/ 64 h 129"/>
                <a:gd name="T44" fmla="*/ 8 w 129"/>
                <a:gd name="T45" fmla="*/ 64 h 129"/>
                <a:gd name="T46" fmla="*/ 65 w 129"/>
                <a:gd name="T47" fmla="*/ 121 h 129"/>
                <a:gd name="T48" fmla="*/ 22 w 129"/>
                <a:gd name="T49" fmla="*/ 22 h 129"/>
                <a:gd name="T50" fmla="*/ 63 w 129"/>
                <a:gd name="T51" fmla="*/ 4 h 129"/>
                <a:gd name="T52" fmla="*/ 63 w 129"/>
                <a:gd name="T53" fmla="*/ 4 h 129"/>
                <a:gd name="T54" fmla="*/ 22 w 129"/>
                <a:gd name="T55" fmla="*/ 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29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100"/>
                    <a:pt x="100" y="129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29" y="129"/>
                    <a:pt x="0" y="100"/>
                    <a:pt x="0" y="64"/>
                  </a:cubicBezTo>
                  <a:close/>
                  <a:moveTo>
                    <a:pt x="125" y="64"/>
                  </a:moveTo>
                  <a:cubicBezTo>
                    <a:pt x="125" y="96"/>
                    <a:pt x="100" y="122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100" y="122"/>
                    <a:pt x="125" y="96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31"/>
                    <a:pt x="98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98" y="4"/>
                    <a:pt x="125" y="31"/>
                    <a:pt x="125" y="64"/>
                  </a:cubicBezTo>
                  <a:close/>
                  <a:moveTo>
                    <a:pt x="65" y="121"/>
                  </a:moveTo>
                  <a:cubicBezTo>
                    <a:pt x="96" y="121"/>
                    <a:pt x="121" y="9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33"/>
                    <a:pt x="96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3" y="8"/>
                    <a:pt x="8" y="3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95"/>
                    <a:pt x="33" y="121"/>
                    <a:pt x="65" y="121"/>
                  </a:cubicBezTo>
                  <a:close/>
                  <a:moveTo>
                    <a:pt x="22" y="22"/>
                  </a:moveTo>
                  <a:cubicBezTo>
                    <a:pt x="33" y="11"/>
                    <a:pt x="47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47" y="4"/>
                    <a:pt x="33" y="11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7"/>
            <p:cNvSpPr/>
            <p:nvPr/>
          </p:nvSpPr>
          <p:spPr bwMode="auto">
            <a:xfrm>
              <a:off x="4642" y="1941"/>
              <a:ext cx="31" cy="26"/>
            </a:xfrm>
            <a:custGeom>
              <a:avLst/>
              <a:gdLst>
                <a:gd name="T0" fmla="*/ 0 w 31"/>
                <a:gd name="T1" fmla="*/ 17 h 26"/>
                <a:gd name="T2" fmla="*/ 27 w 31"/>
                <a:gd name="T3" fmla="*/ 0 h 26"/>
                <a:gd name="T4" fmla="*/ 31 w 31"/>
                <a:gd name="T5" fmla="*/ 10 h 26"/>
                <a:gd name="T6" fmla="*/ 5 w 31"/>
                <a:gd name="T7" fmla="*/ 26 h 26"/>
                <a:gd name="T8" fmla="*/ 0 w 31"/>
                <a:gd name="T9" fmla="*/ 17 h 26"/>
                <a:gd name="T10" fmla="*/ 0 w 31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6">
                  <a:moveTo>
                    <a:pt x="0" y="17"/>
                  </a:moveTo>
                  <a:lnTo>
                    <a:pt x="27" y="0"/>
                  </a:lnTo>
                  <a:lnTo>
                    <a:pt x="31" y="10"/>
                  </a:lnTo>
                  <a:lnTo>
                    <a:pt x="5" y="26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8"/>
            <p:cNvSpPr/>
            <p:nvPr/>
          </p:nvSpPr>
          <p:spPr bwMode="auto">
            <a:xfrm>
              <a:off x="4635" y="1936"/>
              <a:ext cx="46" cy="36"/>
            </a:xfrm>
            <a:custGeom>
              <a:avLst/>
              <a:gdLst>
                <a:gd name="T0" fmla="*/ 2 w 46"/>
                <a:gd name="T1" fmla="*/ 24 h 36"/>
                <a:gd name="T2" fmla="*/ 7 w 46"/>
                <a:gd name="T3" fmla="*/ 22 h 36"/>
                <a:gd name="T4" fmla="*/ 10 w 46"/>
                <a:gd name="T5" fmla="*/ 27 h 36"/>
                <a:gd name="T6" fmla="*/ 7 w 46"/>
                <a:gd name="T7" fmla="*/ 22 h 36"/>
                <a:gd name="T8" fmla="*/ 2 w 46"/>
                <a:gd name="T9" fmla="*/ 24 h 36"/>
                <a:gd name="T10" fmla="*/ 0 w 46"/>
                <a:gd name="T11" fmla="*/ 19 h 36"/>
                <a:gd name="T12" fmla="*/ 36 w 46"/>
                <a:gd name="T13" fmla="*/ 0 h 36"/>
                <a:gd name="T14" fmla="*/ 46 w 46"/>
                <a:gd name="T15" fmla="*/ 17 h 36"/>
                <a:gd name="T16" fmla="*/ 10 w 46"/>
                <a:gd name="T17" fmla="*/ 36 h 36"/>
                <a:gd name="T18" fmla="*/ 2 w 46"/>
                <a:gd name="T19" fmla="*/ 24 h 36"/>
                <a:gd name="T20" fmla="*/ 2 w 46"/>
                <a:gd name="T21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6">
                  <a:moveTo>
                    <a:pt x="2" y="24"/>
                  </a:moveTo>
                  <a:lnTo>
                    <a:pt x="7" y="22"/>
                  </a:lnTo>
                  <a:lnTo>
                    <a:pt x="10" y="27"/>
                  </a:lnTo>
                  <a:lnTo>
                    <a:pt x="7" y="22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6" y="0"/>
                  </a:lnTo>
                  <a:lnTo>
                    <a:pt x="46" y="17"/>
                  </a:lnTo>
                  <a:lnTo>
                    <a:pt x="10" y="36"/>
                  </a:lnTo>
                  <a:lnTo>
                    <a:pt x="2" y="24"/>
                  </a:lnTo>
                  <a:lnTo>
                    <a:pt x="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9"/>
            <p:cNvSpPr/>
            <p:nvPr/>
          </p:nvSpPr>
          <p:spPr bwMode="auto">
            <a:xfrm>
              <a:off x="4693" y="1951"/>
              <a:ext cx="115" cy="78"/>
            </a:xfrm>
            <a:custGeom>
              <a:avLst/>
              <a:gdLst>
                <a:gd name="T0" fmla="*/ 0 w 48"/>
                <a:gd name="T1" fmla="*/ 30 h 33"/>
                <a:gd name="T2" fmla="*/ 0 w 48"/>
                <a:gd name="T3" fmla="*/ 30 h 33"/>
                <a:gd name="T4" fmla="*/ 2 w 48"/>
                <a:gd name="T5" fmla="*/ 26 h 33"/>
                <a:gd name="T6" fmla="*/ 5 w 48"/>
                <a:gd name="T7" fmla="*/ 28 h 33"/>
                <a:gd name="T8" fmla="*/ 5 w 48"/>
                <a:gd name="T9" fmla="*/ 28 h 33"/>
                <a:gd name="T10" fmla="*/ 13 w 48"/>
                <a:gd name="T11" fmla="*/ 29 h 33"/>
                <a:gd name="T12" fmla="*/ 13 w 48"/>
                <a:gd name="T13" fmla="*/ 29 h 33"/>
                <a:gd name="T14" fmla="*/ 23 w 48"/>
                <a:gd name="T15" fmla="*/ 26 h 33"/>
                <a:gd name="T16" fmla="*/ 23 w 48"/>
                <a:gd name="T17" fmla="*/ 26 h 33"/>
                <a:gd name="T18" fmla="*/ 37 w 48"/>
                <a:gd name="T19" fmla="*/ 11 h 33"/>
                <a:gd name="T20" fmla="*/ 37 w 48"/>
                <a:gd name="T21" fmla="*/ 11 h 33"/>
                <a:gd name="T22" fmla="*/ 44 w 48"/>
                <a:gd name="T23" fmla="*/ 0 h 33"/>
                <a:gd name="T24" fmla="*/ 44 w 48"/>
                <a:gd name="T25" fmla="*/ 0 h 33"/>
                <a:gd name="T26" fmla="*/ 48 w 48"/>
                <a:gd name="T27" fmla="*/ 3 h 33"/>
                <a:gd name="T28" fmla="*/ 25 w 48"/>
                <a:gd name="T29" fmla="*/ 30 h 33"/>
                <a:gd name="T30" fmla="*/ 25 w 48"/>
                <a:gd name="T31" fmla="*/ 30 h 33"/>
                <a:gd name="T32" fmla="*/ 13 w 48"/>
                <a:gd name="T33" fmla="*/ 33 h 33"/>
                <a:gd name="T34" fmla="*/ 13 w 48"/>
                <a:gd name="T35" fmla="*/ 33 h 33"/>
                <a:gd name="T36" fmla="*/ 0 w 48"/>
                <a:gd name="T3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9"/>
                    <a:pt x="20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3"/>
                    <a:pt x="33" y="17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1" y="5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35" y="2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1" y="32"/>
                    <a:pt x="17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30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0"/>
            <p:cNvSpPr>
              <a:spLocks noEditPoints="1"/>
            </p:cNvSpPr>
            <p:nvPr/>
          </p:nvSpPr>
          <p:spPr bwMode="auto">
            <a:xfrm>
              <a:off x="4688" y="1946"/>
              <a:ext cx="127" cy="88"/>
            </a:xfrm>
            <a:custGeom>
              <a:avLst/>
              <a:gdLst>
                <a:gd name="T0" fmla="*/ 1 w 53"/>
                <a:gd name="T1" fmla="*/ 33 h 37"/>
                <a:gd name="T2" fmla="*/ 0 w 53"/>
                <a:gd name="T3" fmla="*/ 31 h 37"/>
                <a:gd name="T4" fmla="*/ 2 w 53"/>
                <a:gd name="T5" fmla="*/ 27 h 37"/>
                <a:gd name="T6" fmla="*/ 4 w 53"/>
                <a:gd name="T7" fmla="*/ 26 h 37"/>
                <a:gd name="T8" fmla="*/ 4 w 53"/>
                <a:gd name="T9" fmla="*/ 26 h 37"/>
                <a:gd name="T10" fmla="*/ 4 w 53"/>
                <a:gd name="T11" fmla="*/ 26 h 37"/>
                <a:gd name="T12" fmla="*/ 4 w 53"/>
                <a:gd name="T13" fmla="*/ 26 h 37"/>
                <a:gd name="T14" fmla="*/ 5 w 53"/>
                <a:gd name="T15" fmla="*/ 26 h 37"/>
                <a:gd name="T16" fmla="*/ 5 w 53"/>
                <a:gd name="T17" fmla="*/ 26 h 37"/>
                <a:gd name="T18" fmla="*/ 5 w 53"/>
                <a:gd name="T19" fmla="*/ 27 h 37"/>
                <a:gd name="T20" fmla="*/ 8 w 53"/>
                <a:gd name="T21" fmla="*/ 28 h 37"/>
                <a:gd name="T22" fmla="*/ 15 w 53"/>
                <a:gd name="T23" fmla="*/ 29 h 37"/>
                <a:gd name="T24" fmla="*/ 15 w 53"/>
                <a:gd name="T25" fmla="*/ 29 h 37"/>
                <a:gd name="T26" fmla="*/ 16 w 53"/>
                <a:gd name="T27" fmla="*/ 29 h 37"/>
                <a:gd name="T28" fmla="*/ 24 w 53"/>
                <a:gd name="T29" fmla="*/ 27 h 37"/>
                <a:gd name="T30" fmla="*/ 37 w 53"/>
                <a:gd name="T31" fmla="*/ 12 h 37"/>
                <a:gd name="T32" fmla="*/ 45 w 53"/>
                <a:gd name="T33" fmla="*/ 1 h 37"/>
                <a:gd name="T34" fmla="*/ 45 w 53"/>
                <a:gd name="T35" fmla="*/ 1 h 37"/>
                <a:gd name="T36" fmla="*/ 53 w 53"/>
                <a:gd name="T37" fmla="*/ 4 h 37"/>
                <a:gd name="T38" fmla="*/ 51 w 53"/>
                <a:gd name="T39" fmla="*/ 6 h 37"/>
                <a:gd name="T40" fmla="*/ 51 w 53"/>
                <a:gd name="T41" fmla="*/ 7 h 37"/>
                <a:gd name="T42" fmla="*/ 49 w 53"/>
                <a:gd name="T43" fmla="*/ 9 h 37"/>
                <a:gd name="T44" fmla="*/ 44 w 53"/>
                <a:gd name="T45" fmla="*/ 17 h 37"/>
                <a:gd name="T46" fmla="*/ 28 w 53"/>
                <a:gd name="T47" fmla="*/ 33 h 37"/>
                <a:gd name="T48" fmla="*/ 15 w 53"/>
                <a:gd name="T49" fmla="*/ 37 h 37"/>
                <a:gd name="T50" fmla="*/ 1 w 53"/>
                <a:gd name="T51" fmla="*/ 34 h 37"/>
                <a:gd name="T52" fmla="*/ 2 w 53"/>
                <a:gd name="T53" fmla="*/ 32 h 37"/>
                <a:gd name="T54" fmla="*/ 15 w 53"/>
                <a:gd name="T55" fmla="*/ 33 h 37"/>
                <a:gd name="T56" fmla="*/ 22 w 53"/>
                <a:gd name="T57" fmla="*/ 32 h 37"/>
                <a:gd name="T58" fmla="*/ 15 w 53"/>
                <a:gd name="T59" fmla="*/ 33 h 37"/>
                <a:gd name="T60" fmla="*/ 15 w 53"/>
                <a:gd name="T61" fmla="*/ 33 h 37"/>
                <a:gd name="T62" fmla="*/ 14 w 53"/>
                <a:gd name="T63" fmla="*/ 33 h 37"/>
                <a:gd name="T64" fmla="*/ 11 w 53"/>
                <a:gd name="T65" fmla="*/ 32 h 37"/>
                <a:gd name="T66" fmla="*/ 7 w 53"/>
                <a:gd name="T67" fmla="*/ 31 h 37"/>
                <a:gd name="T68" fmla="*/ 5 w 53"/>
                <a:gd name="T69" fmla="*/ 31 h 37"/>
                <a:gd name="T70" fmla="*/ 11 w 53"/>
                <a:gd name="T71" fmla="*/ 32 h 37"/>
                <a:gd name="T72" fmla="*/ 22 w 53"/>
                <a:gd name="T73" fmla="*/ 32 h 37"/>
                <a:gd name="T74" fmla="*/ 22 w 53"/>
                <a:gd name="T75" fmla="*/ 32 h 37"/>
                <a:gd name="T76" fmla="*/ 3 w 53"/>
                <a:gd name="T77" fmla="*/ 30 h 37"/>
                <a:gd name="T78" fmla="*/ 3 w 53"/>
                <a:gd name="T79" fmla="*/ 30 h 37"/>
                <a:gd name="T80" fmla="*/ 3 w 53"/>
                <a:gd name="T81" fmla="*/ 30 h 37"/>
                <a:gd name="T82" fmla="*/ 3 w 53"/>
                <a:gd name="T83" fmla="*/ 30 h 37"/>
                <a:gd name="T84" fmla="*/ 2 w 53"/>
                <a:gd name="T85" fmla="*/ 29 h 37"/>
                <a:gd name="T86" fmla="*/ 2 w 53"/>
                <a:gd name="T87" fmla="*/ 29 h 37"/>
                <a:gd name="T88" fmla="*/ 41 w 53"/>
                <a:gd name="T89" fmla="*/ 14 h 37"/>
                <a:gd name="T90" fmla="*/ 39 w 53"/>
                <a:gd name="T91" fmla="*/ 17 h 37"/>
                <a:gd name="T92" fmla="*/ 46 w 53"/>
                <a:gd name="T9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37">
                  <a:moveTo>
                    <a:pt x="1" y="34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3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4"/>
                    <a:pt x="33" y="1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2" y="6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6" y="14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22"/>
                    <a:pt x="34" y="29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4" y="36"/>
                    <a:pt x="1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8" y="37"/>
                    <a:pt x="2" y="34"/>
                    <a:pt x="1" y="34"/>
                  </a:cubicBezTo>
                  <a:close/>
                  <a:moveTo>
                    <a:pt x="1" y="34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15" y="33"/>
                  </a:moveTo>
                  <a:cubicBezTo>
                    <a:pt x="17" y="33"/>
                    <a:pt x="20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0" y="33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1" y="32"/>
                  </a:moveTo>
                  <a:cubicBezTo>
                    <a:pt x="9" y="32"/>
                    <a:pt x="8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8" y="32"/>
                    <a:pt x="11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" y="30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1" y="14"/>
                  </a:moveTo>
                  <a:cubicBezTo>
                    <a:pt x="40" y="15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3"/>
                    <a:pt x="44" y="10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1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1"/>
            <p:cNvSpPr/>
            <p:nvPr/>
          </p:nvSpPr>
          <p:spPr bwMode="auto">
            <a:xfrm>
              <a:off x="4789" y="1936"/>
              <a:ext cx="24" cy="22"/>
            </a:xfrm>
            <a:custGeom>
              <a:avLst/>
              <a:gdLst>
                <a:gd name="T0" fmla="*/ 0 w 24"/>
                <a:gd name="T1" fmla="*/ 8 h 22"/>
                <a:gd name="T2" fmla="*/ 7 w 24"/>
                <a:gd name="T3" fmla="*/ 0 h 22"/>
                <a:gd name="T4" fmla="*/ 24 w 24"/>
                <a:gd name="T5" fmla="*/ 15 h 22"/>
                <a:gd name="T6" fmla="*/ 16 w 24"/>
                <a:gd name="T7" fmla="*/ 22 h 22"/>
                <a:gd name="T8" fmla="*/ 0 w 24"/>
                <a:gd name="T9" fmla="*/ 8 h 22"/>
                <a:gd name="T10" fmla="*/ 0 w 24"/>
                <a:gd name="T1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2">
                  <a:moveTo>
                    <a:pt x="0" y="8"/>
                  </a:moveTo>
                  <a:lnTo>
                    <a:pt x="7" y="0"/>
                  </a:lnTo>
                  <a:lnTo>
                    <a:pt x="24" y="15"/>
                  </a:lnTo>
                  <a:lnTo>
                    <a:pt x="16" y="2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2"/>
            <p:cNvSpPr>
              <a:spLocks noEditPoints="1"/>
            </p:cNvSpPr>
            <p:nvPr/>
          </p:nvSpPr>
          <p:spPr bwMode="auto">
            <a:xfrm>
              <a:off x="4781" y="1929"/>
              <a:ext cx="39" cy="36"/>
            </a:xfrm>
            <a:custGeom>
              <a:avLst/>
              <a:gdLst>
                <a:gd name="T0" fmla="*/ 5 w 39"/>
                <a:gd name="T1" fmla="*/ 17 h 36"/>
                <a:gd name="T2" fmla="*/ 8 w 39"/>
                <a:gd name="T3" fmla="*/ 15 h 36"/>
                <a:gd name="T4" fmla="*/ 12 w 39"/>
                <a:gd name="T5" fmla="*/ 17 h 36"/>
                <a:gd name="T6" fmla="*/ 8 w 39"/>
                <a:gd name="T7" fmla="*/ 15 h 36"/>
                <a:gd name="T8" fmla="*/ 5 w 39"/>
                <a:gd name="T9" fmla="*/ 17 h 36"/>
                <a:gd name="T10" fmla="*/ 0 w 39"/>
                <a:gd name="T11" fmla="*/ 15 h 36"/>
                <a:gd name="T12" fmla="*/ 15 w 39"/>
                <a:gd name="T13" fmla="*/ 0 h 36"/>
                <a:gd name="T14" fmla="*/ 39 w 39"/>
                <a:gd name="T15" fmla="*/ 22 h 36"/>
                <a:gd name="T16" fmla="*/ 24 w 39"/>
                <a:gd name="T17" fmla="*/ 36 h 36"/>
                <a:gd name="T18" fmla="*/ 5 w 39"/>
                <a:gd name="T19" fmla="*/ 17 h 36"/>
                <a:gd name="T20" fmla="*/ 5 w 39"/>
                <a:gd name="T21" fmla="*/ 17 h 36"/>
                <a:gd name="T22" fmla="*/ 24 w 39"/>
                <a:gd name="T23" fmla="*/ 24 h 36"/>
                <a:gd name="T24" fmla="*/ 24 w 39"/>
                <a:gd name="T25" fmla="*/ 24 h 36"/>
                <a:gd name="T26" fmla="*/ 17 w 39"/>
                <a:gd name="T27" fmla="*/ 15 h 36"/>
                <a:gd name="T28" fmla="*/ 24 w 39"/>
                <a:gd name="T29" fmla="*/ 24 h 36"/>
                <a:gd name="T30" fmla="*/ 24 w 39"/>
                <a:gd name="T31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36">
                  <a:moveTo>
                    <a:pt x="5" y="17"/>
                  </a:moveTo>
                  <a:lnTo>
                    <a:pt x="8" y="15"/>
                  </a:lnTo>
                  <a:lnTo>
                    <a:pt x="12" y="17"/>
                  </a:lnTo>
                  <a:lnTo>
                    <a:pt x="8" y="15"/>
                  </a:lnTo>
                  <a:lnTo>
                    <a:pt x="5" y="17"/>
                  </a:lnTo>
                  <a:lnTo>
                    <a:pt x="0" y="15"/>
                  </a:lnTo>
                  <a:lnTo>
                    <a:pt x="15" y="0"/>
                  </a:lnTo>
                  <a:lnTo>
                    <a:pt x="39" y="22"/>
                  </a:lnTo>
                  <a:lnTo>
                    <a:pt x="24" y="36"/>
                  </a:lnTo>
                  <a:lnTo>
                    <a:pt x="5" y="17"/>
                  </a:lnTo>
                  <a:lnTo>
                    <a:pt x="5" y="17"/>
                  </a:lnTo>
                  <a:close/>
                  <a:moveTo>
                    <a:pt x="24" y="24"/>
                  </a:moveTo>
                  <a:lnTo>
                    <a:pt x="24" y="24"/>
                  </a:lnTo>
                  <a:lnTo>
                    <a:pt x="17" y="15"/>
                  </a:lnTo>
                  <a:lnTo>
                    <a:pt x="24" y="24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3"/>
            <p:cNvSpPr/>
            <p:nvPr/>
          </p:nvSpPr>
          <p:spPr bwMode="auto">
            <a:xfrm>
              <a:off x="4688" y="1744"/>
              <a:ext cx="50" cy="81"/>
            </a:xfrm>
            <a:custGeom>
              <a:avLst/>
              <a:gdLst>
                <a:gd name="T0" fmla="*/ 10 w 21"/>
                <a:gd name="T1" fmla="*/ 29 h 34"/>
                <a:gd name="T2" fmla="*/ 0 w 21"/>
                <a:gd name="T3" fmla="*/ 15 h 34"/>
                <a:gd name="T4" fmla="*/ 0 w 21"/>
                <a:gd name="T5" fmla="*/ 15 h 34"/>
                <a:gd name="T6" fmla="*/ 1 w 21"/>
                <a:gd name="T7" fmla="*/ 9 h 34"/>
                <a:gd name="T8" fmla="*/ 1 w 21"/>
                <a:gd name="T9" fmla="*/ 9 h 34"/>
                <a:gd name="T10" fmla="*/ 5 w 21"/>
                <a:gd name="T11" fmla="*/ 2 h 34"/>
                <a:gd name="T12" fmla="*/ 5 w 21"/>
                <a:gd name="T13" fmla="*/ 2 h 34"/>
                <a:gd name="T14" fmla="*/ 7 w 21"/>
                <a:gd name="T15" fmla="*/ 0 h 34"/>
                <a:gd name="T16" fmla="*/ 7 w 21"/>
                <a:gd name="T17" fmla="*/ 0 h 34"/>
                <a:gd name="T18" fmla="*/ 9 w 21"/>
                <a:gd name="T19" fmla="*/ 0 h 34"/>
                <a:gd name="T20" fmla="*/ 9 w 21"/>
                <a:gd name="T21" fmla="*/ 0 h 34"/>
                <a:gd name="T22" fmla="*/ 10 w 21"/>
                <a:gd name="T23" fmla="*/ 0 h 34"/>
                <a:gd name="T24" fmla="*/ 10 w 21"/>
                <a:gd name="T25" fmla="*/ 0 h 34"/>
                <a:gd name="T26" fmla="*/ 11 w 21"/>
                <a:gd name="T27" fmla="*/ 0 h 34"/>
                <a:gd name="T28" fmla="*/ 11 w 21"/>
                <a:gd name="T29" fmla="*/ 0 h 34"/>
                <a:gd name="T30" fmla="*/ 17 w 21"/>
                <a:gd name="T31" fmla="*/ 0 h 34"/>
                <a:gd name="T32" fmla="*/ 17 w 21"/>
                <a:gd name="T33" fmla="*/ 4 h 34"/>
                <a:gd name="T34" fmla="*/ 11 w 21"/>
                <a:gd name="T35" fmla="*/ 4 h 34"/>
                <a:gd name="T36" fmla="*/ 10 w 21"/>
                <a:gd name="T37" fmla="*/ 4 h 34"/>
                <a:gd name="T38" fmla="*/ 10 w 21"/>
                <a:gd name="T39" fmla="*/ 4 h 34"/>
                <a:gd name="T40" fmla="*/ 8 w 21"/>
                <a:gd name="T41" fmla="*/ 4 h 34"/>
                <a:gd name="T42" fmla="*/ 8 w 21"/>
                <a:gd name="T43" fmla="*/ 4 h 34"/>
                <a:gd name="T44" fmla="*/ 8 w 21"/>
                <a:gd name="T45" fmla="*/ 4 h 34"/>
                <a:gd name="T46" fmla="*/ 8 w 21"/>
                <a:gd name="T47" fmla="*/ 4 h 34"/>
                <a:gd name="T48" fmla="*/ 4 w 21"/>
                <a:gd name="T49" fmla="*/ 11 h 34"/>
                <a:gd name="T50" fmla="*/ 4 w 21"/>
                <a:gd name="T51" fmla="*/ 11 h 34"/>
                <a:gd name="T52" fmla="*/ 4 w 21"/>
                <a:gd name="T53" fmla="*/ 15 h 34"/>
                <a:gd name="T54" fmla="*/ 4 w 21"/>
                <a:gd name="T55" fmla="*/ 15 h 34"/>
                <a:gd name="T56" fmla="*/ 12 w 21"/>
                <a:gd name="T57" fmla="*/ 26 h 34"/>
                <a:gd name="T58" fmla="*/ 12 w 21"/>
                <a:gd name="T59" fmla="*/ 26 h 34"/>
                <a:gd name="T60" fmla="*/ 21 w 21"/>
                <a:gd name="T61" fmla="*/ 30 h 34"/>
                <a:gd name="T62" fmla="*/ 21 w 21"/>
                <a:gd name="T63" fmla="*/ 30 h 34"/>
                <a:gd name="T64" fmla="*/ 19 w 21"/>
                <a:gd name="T65" fmla="*/ 34 h 34"/>
                <a:gd name="T66" fmla="*/ 10 w 21"/>
                <a:gd name="T6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4">
                  <a:moveTo>
                    <a:pt x="10" y="29"/>
                  </a:moveTo>
                  <a:cubicBezTo>
                    <a:pt x="5" y="26"/>
                    <a:pt x="0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7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9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4" y="32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4"/>
            <p:cNvSpPr>
              <a:spLocks noEditPoints="1"/>
            </p:cNvSpPr>
            <p:nvPr/>
          </p:nvSpPr>
          <p:spPr bwMode="auto">
            <a:xfrm>
              <a:off x="4681" y="1739"/>
              <a:ext cx="62" cy="93"/>
            </a:xfrm>
            <a:custGeom>
              <a:avLst/>
              <a:gdLst>
                <a:gd name="T0" fmla="*/ 11 w 26"/>
                <a:gd name="T1" fmla="*/ 33 h 39"/>
                <a:gd name="T2" fmla="*/ 13 w 26"/>
                <a:gd name="T3" fmla="*/ 31 h 39"/>
                <a:gd name="T4" fmla="*/ 1 w 26"/>
                <a:gd name="T5" fmla="*/ 17 h 39"/>
                <a:gd name="T6" fmla="*/ 2 w 26"/>
                <a:gd name="T7" fmla="*/ 10 h 39"/>
                <a:gd name="T8" fmla="*/ 6 w 26"/>
                <a:gd name="T9" fmla="*/ 3 h 39"/>
                <a:gd name="T10" fmla="*/ 6 w 26"/>
                <a:gd name="T11" fmla="*/ 3 h 39"/>
                <a:gd name="T12" fmla="*/ 7 w 26"/>
                <a:gd name="T13" fmla="*/ 2 h 39"/>
                <a:gd name="T14" fmla="*/ 10 w 26"/>
                <a:gd name="T15" fmla="*/ 0 h 39"/>
                <a:gd name="T16" fmla="*/ 10 w 26"/>
                <a:gd name="T17" fmla="*/ 0 h 39"/>
                <a:gd name="T18" fmla="*/ 13 w 26"/>
                <a:gd name="T19" fmla="*/ 0 h 39"/>
                <a:gd name="T20" fmla="*/ 13 w 26"/>
                <a:gd name="T21" fmla="*/ 0 h 39"/>
                <a:gd name="T22" fmla="*/ 14 w 26"/>
                <a:gd name="T23" fmla="*/ 0 h 39"/>
                <a:gd name="T24" fmla="*/ 14 w 26"/>
                <a:gd name="T25" fmla="*/ 0 h 39"/>
                <a:gd name="T26" fmla="*/ 22 w 26"/>
                <a:gd name="T27" fmla="*/ 0 h 39"/>
                <a:gd name="T28" fmla="*/ 14 w 26"/>
                <a:gd name="T29" fmla="*/ 8 h 39"/>
                <a:gd name="T30" fmla="*/ 13 w 26"/>
                <a:gd name="T31" fmla="*/ 8 h 39"/>
                <a:gd name="T32" fmla="*/ 13 w 26"/>
                <a:gd name="T33" fmla="*/ 8 h 39"/>
                <a:gd name="T34" fmla="*/ 12 w 26"/>
                <a:gd name="T35" fmla="*/ 8 h 39"/>
                <a:gd name="T36" fmla="*/ 9 w 26"/>
                <a:gd name="T37" fmla="*/ 14 h 39"/>
                <a:gd name="T38" fmla="*/ 8 w 26"/>
                <a:gd name="T39" fmla="*/ 17 h 39"/>
                <a:gd name="T40" fmla="*/ 16 w 26"/>
                <a:gd name="T41" fmla="*/ 26 h 39"/>
                <a:gd name="T42" fmla="*/ 25 w 26"/>
                <a:gd name="T43" fmla="*/ 31 h 39"/>
                <a:gd name="T44" fmla="*/ 25 w 26"/>
                <a:gd name="T45" fmla="*/ 31 h 39"/>
                <a:gd name="T46" fmla="*/ 26 w 26"/>
                <a:gd name="T47" fmla="*/ 32 h 39"/>
                <a:gd name="T48" fmla="*/ 21 w 26"/>
                <a:gd name="T49" fmla="*/ 38 h 39"/>
                <a:gd name="T50" fmla="*/ 12 w 26"/>
                <a:gd name="T51" fmla="*/ 28 h 39"/>
                <a:gd name="T52" fmla="*/ 14 w 26"/>
                <a:gd name="T53" fmla="*/ 29 h 39"/>
                <a:gd name="T54" fmla="*/ 12 w 26"/>
                <a:gd name="T55" fmla="*/ 28 h 39"/>
                <a:gd name="T56" fmla="*/ 12 w 26"/>
                <a:gd name="T57" fmla="*/ 28 h 39"/>
                <a:gd name="T58" fmla="*/ 5 w 26"/>
                <a:gd name="T59" fmla="*/ 13 h 39"/>
                <a:gd name="T60" fmla="*/ 6 w 26"/>
                <a:gd name="T61" fmla="*/ 12 h 39"/>
                <a:gd name="T62" fmla="*/ 9 w 26"/>
                <a:gd name="T63" fmla="*/ 5 h 39"/>
                <a:gd name="T64" fmla="*/ 9 w 26"/>
                <a:gd name="T65" fmla="*/ 5 h 39"/>
                <a:gd name="T66" fmla="*/ 6 w 26"/>
                <a:gd name="T67" fmla="*/ 12 h 39"/>
                <a:gd name="T68" fmla="*/ 18 w 26"/>
                <a:gd name="T69" fmla="*/ 4 h 39"/>
                <a:gd name="T70" fmla="*/ 14 w 26"/>
                <a:gd name="T71" fmla="*/ 4 h 39"/>
                <a:gd name="T72" fmla="*/ 13 w 26"/>
                <a:gd name="T73" fmla="*/ 4 h 39"/>
                <a:gd name="T74" fmla="*/ 12 w 26"/>
                <a:gd name="T75" fmla="*/ 4 h 39"/>
                <a:gd name="T76" fmla="*/ 13 w 26"/>
                <a:gd name="T77" fmla="*/ 4 h 39"/>
                <a:gd name="T78" fmla="*/ 11 w 26"/>
                <a:gd name="T79" fmla="*/ 4 h 39"/>
                <a:gd name="T80" fmla="*/ 11 w 26"/>
                <a:gd name="T81" fmla="*/ 4 h 39"/>
                <a:gd name="T82" fmla="*/ 11 w 26"/>
                <a:gd name="T83" fmla="*/ 4 h 39"/>
                <a:gd name="T84" fmla="*/ 11 w 26"/>
                <a:gd name="T85" fmla="*/ 4 h 39"/>
                <a:gd name="T86" fmla="*/ 11 w 26"/>
                <a:gd name="T87" fmla="*/ 4 h 39"/>
                <a:gd name="T88" fmla="*/ 11 w 26"/>
                <a:gd name="T89" fmla="*/ 4 h 39"/>
                <a:gd name="T90" fmla="*/ 10 w 26"/>
                <a:gd name="T91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39">
                  <a:moveTo>
                    <a:pt x="21" y="38"/>
                  </a:moveTo>
                  <a:cubicBezTo>
                    <a:pt x="21" y="38"/>
                    <a:pt x="16" y="36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29"/>
                    <a:pt x="1" y="2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12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9"/>
                    <a:pt x="24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4" y="29"/>
                  </a:moveTo>
                  <a:cubicBezTo>
                    <a:pt x="13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6" y="12"/>
                  </a:move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12"/>
                  </a:cubicBezTo>
                  <a:close/>
                  <a:moveTo>
                    <a:pt x="14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5"/>
            <p:cNvSpPr/>
            <p:nvPr/>
          </p:nvSpPr>
          <p:spPr bwMode="auto">
            <a:xfrm>
              <a:off x="4738" y="1729"/>
              <a:ext cx="60" cy="72"/>
            </a:xfrm>
            <a:custGeom>
              <a:avLst/>
              <a:gdLst>
                <a:gd name="T0" fmla="*/ 0 w 25"/>
                <a:gd name="T1" fmla="*/ 14 h 30"/>
                <a:gd name="T2" fmla="*/ 3 w 25"/>
                <a:gd name="T3" fmla="*/ 7 h 30"/>
                <a:gd name="T4" fmla="*/ 3 w 25"/>
                <a:gd name="T5" fmla="*/ 7 h 30"/>
                <a:gd name="T6" fmla="*/ 18 w 25"/>
                <a:gd name="T7" fmla="*/ 0 h 30"/>
                <a:gd name="T8" fmla="*/ 18 w 25"/>
                <a:gd name="T9" fmla="*/ 0 h 30"/>
                <a:gd name="T10" fmla="*/ 25 w 25"/>
                <a:gd name="T11" fmla="*/ 5 h 30"/>
                <a:gd name="T12" fmla="*/ 25 w 25"/>
                <a:gd name="T13" fmla="*/ 5 h 30"/>
                <a:gd name="T14" fmla="*/ 24 w 25"/>
                <a:gd name="T15" fmla="*/ 6 h 30"/>
                <a:gd name="T16" fmla="*/ 24 w 25"/>
                <a:gd name="T17" fmla="*/ 6 h 30"/>
                <a:gd name="T18" fmla="*/ 24 w 25"/>
                <a:gd name="T19" fmla="*/ 10 h 30"/>
                <a:gd name="T20" fmla="*/ 24 w 25"/>
                <a:gd name="T21" fmla="*/ 10 h 30"/>
                <a:gd name="T22" fmla="*/ 24 w 25"/>
                <a:gd name="T23" fmla="*/ 15 h 30"/>
                <a:gd name="T24" fmla="*/ 24 w 25"/>
                <a:gd name="T25" fmla="*/ 15 h 30"/>
                <a:gd name="T26" fmla="*/ 21 w 25"/>
                <a:gd name="T27" fmla="*/ 16 h 30"/>
                <a:gd name="T28" fmla="*/ 20 w 25"/>
                <a:gd name="T29" fmla="*/ 10 h 30"/>
                <a:gd name="T30" fmla="*/ 20 w 25"/>
                <a:gd name="T31" fmla="*/ 10 h 30"/>
                <a:gd name="T32" fmla="*/ 21 w 25"/>
                <a:gd name="T33" fmla="*/ 5 h 30"/>
                <a:gd name="T34" fmla="*/ 21 w 25"/>
                <a:gd name="T35" fmla="*/ 5 h 30"/>
                <a:gd name="T36" fmla="*/ 21 w 25"/>
                <a:gd name="T37" fmla="*/ 5 h 30"/>
                <a:gd name="T38" fmla="*/ 21 w 25"/>
                <a:gd name="T39" fmla="*/ 5 h 30"/>
                <a:gd name="T40" fmla="*/ 20 w 25"/>
                <a:gd name="T41" fmla="*/ 5 h 30"/>
                <a:gd name="T42" fmla="*/ 20 w 25"/>
                <a:gd name="T43" fmla="*/ 5 h 30"/>
                <a:gd name="T44" fmla="*/ 18 w 25"/>
                <a:gd name="T45" fmla="*/ 4 h 30"/>
                <a:gd name="T46" fmla="*/ 18 w 25"/>
                <a:gd name="T47" fmla="*/ 4 h 30"/>
                <a:gd name="T48" fmla="*/ 6 w 25"/>
                <a:gd name="T49" fmla="*/ 10 h 30"/>
                <a:gd name="T50" fmla="*/ 6 w 25"/>
                <a:gd name="T51" fmla="*/ 10 h 30"/>
                <a:gd name="T52" fmla="*/ 4 w 25"/>
                <a:gd name="T53" fmla="*/ 14 h 30"/>
                <a:gd name="T54" fmla="*/ 4 w 25"/>
                <a:gd name="T55" fmla="*/ 14 h 30"/>
                <a:gd name="T56" fmla="*/ 10 w 25"/>
                <a:gd name="T57" fmla="*/ 22 h 30"/>
                <a:gd name="T58" fmla="*/ 10 w 25"/>
                <a:gd name="T59" fmla="*/ 22 h 30"/>
                <a:gd name="T60" fmla="*/ 16 w 25"/>
                <a:gd name="T61" fmla="*/ 26 h 30"/>
                <a:gd name="T62" fmla="*/ 16 w 25"/>
                <a:gd name="T63" fmla="*/ 26 h 30"/>
                <a:gd name="T64" fmla="*/ 16 w 25"/>
                <a:gd name="T65" fmla="*/ 26 h 30"/>
                <a:gd name="T66" fmla="*/ 14 w 25"/>
                <a:gd name="T67" fmla="*/ 30 h 30"/>
                <a:gd name="T68" fmla="*/ 0 w 25"/>
                <a:gd name="T6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30">
                  <a:moveTo>
                    <a:pt x="0" y="14"/>
                  </a:moveTo>
                  <a:cubicBezTo>
                    <a:pt x="0" y="11"/>
                    <a:pt x="1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7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0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7" y="19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5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0" y="23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6"/>
            <p:cNvSpPr>
              <a:spLocks noEditPoints="1"/>
            </p:cNvSpPr>
            <p:nvPr/>
          </p:nvSpPr>
          <p:spPr bwMode="auto">
            <a:xfrm>
              <a:off x="4733" y="1725"/>
              <a:ext cx="70" cy="90"/>
            </a:xfrm>
            <a:custGeom>
              <a:avLst/>
              <a:gdLst>
                <a:gd name="T0" fmla="*/ 12 w 29"/>
                <a:gd name="T1" fmla="*/ 32 h 38"/>
                <a:gd name="T2" fmla="*/ 8 w 29"/>
                <a:gd name="T3" fmla="*/ 29 h 38"/>
                <a:gd name="T4" fmla="*/ 0 w 29"/>
                <a:gd name="T5" fmla="*/ 16 h 38"/>
                <a:gd name="T6" fmla="*/ 0 w 29"/>
                <a:gd name="T7" fmla="*/ 16 h 38"/>
                <a:gd name="T8" fmla="*/ 0 w 29"/>
                <a:gd name="T9" fmla="*/ 15 h 38"/>
                <a:gd name="T10" fmla="*/ 4 w 29"/>
                <a:gd name="T11" fmla="*/ 8 h 38"/>
                <a:gd name="T12" fmla="*/ 20 w 29"/>
                <a:gd name="T13" fmla="*/ 0 h 38"/>
                <a:gd name="T14" fmla="*/ 29 w 29"/>
                <a:gd name="T15" fmla="*/ 7 h 38"/>
                <a:gd name="T16" fmla="*/ 28 w 29"/>
                <a:gd name="T17" fmla="*/ 9 h 38"/>
                <a:gd name="T18" fmla="*/ 28 w 29"/>
                <a:gd name="T19" fmla="*/ 12 h 38"/>
                <a:gd name="T20" fmla="*/ 28 w 29"/>
                <a:gd name="T21" fmla="*/ 16 h 38"/>
                <a:gd name="T22" fmla="*/ 28 w 29"/>
                <a:gd name="T23" fmla="*/ 17 h 38"/>
                <a:gd name="T24" fmla="*/ 28 w 29"/>
                <a:gd name="T25" fmla="*/ 18 h 38"/>
                <a:gd name="T26" fmla="*/ 21 w 29"/>
                <a:gd name="T27" fmla="*/ 18 h 38"/>
                <a:gd name="T28" fmla="*/ 20 w 29"/>
                <a:gd name="T29" fmla="*/ 12 h 38"/>
                <a:gd name="T30" fmla="*/ 20 w 29"/>
                <a:gd name="T31" fmla="*/ 8 h 38"/>
                <a:gd name="T32" fmla="*/ 9 w 29"/>
                <a:gd name="T33" fmla="*/ 13 h 38"/>
                <a:gd name="T34" fmla="*/ 8 w 29"/>
                <a:gd name="T35" fmla="*/ 16 h 38"/>
                <a:gd name="T36" fmla="*/ 8 w 29"/>
                <a:gd name="T37" fmla="*/ 16 h 38"/>
                <a:gd name="T38" fmla="*/ 13 w 29"/>
                <a:gd name="T39" fmla="*/ 23 h 38"/>
                <a:gd name="T40" fmla="*/ 18 w 29"/>
                <a:gd name="T41" fmla="*/ 26 h 38"/>
                <a:gd name="T42" fmla="*/ 14 w 29"/>
                <a:gd name="T43" fmla="*/ 38 h 38"/>
                <a:gd name="T44" fmla="*/ 10 w 29"/>
                <a:gd name="T45" fmla="*/ 25 h 38"/>
                <a:gd name="T46" fmla="*/ 13 w 29"/>
                <a:gd name="T47" fmla="*/ 28 h 38"/>
                <a:gd name="T48" fmla="*/ 10 w 29"/>
                <a:gd name="T49" fmla="*/ 26 h 38"/>
                <a:gd name="T50" fmla="*/ 7 w 29"/>
                <a:gd name="T51" fmla="*/ 22 h 38"/>
                <a:gd name="T52" fmla="*/ 24 w 29"/>
                <a:gd name="T53" fmla="*/ 17 h 38"/>
                <a:gd name="T54" fmla="*/ 24 w 29"/>
                <a:gd name="T55" fmla="*/ 17 h 38"/>
                <a:gd name="T56" fmla="*/ 24 w 29"/>
                <a:gd name="T57" fmla="*/ 17 h 38"/>
                <a:gd name="T58" fmla="*/ 4 w 29"/>
                <a:gd name="T59" fmla="*/ 15 h 38"/>
                <a:gd name="T60" fmla="*/ 4 w 29"/>
                <a:gd name="T61" fmla="*/ 15 h 38"/>
                <a:gd name="T62" fmla="*/ 4 w 29"/>
                <a:gd name="T63" fmla="*/ 15 h 38"/>
                <a:gd name="T64" fmla="*/ 4 w 29"/>
                <a:gd name="T65" fmla="*/ 15 h 38"/>
                <a:gd name="T66" fmla="*/ 6 w 29"/>
                <a:gd name="T67" fmla="*/ 11 h 38"/>
                <a:gd name="T68" fmla="*/ 4 w 29"/>
                <a:gd name="T69" fmla="*/ 15 h 38"/>
                <a:gd name="T70" fmla="*/ 24 w 29"/>
                <a:gd name="T71" fmla="*/ 13 h 38"/>
                <a:gd name="T72" fmla="*/ 24 w 29"/>
                <a:gd name="T73" fmla="*/ 13 h 38"/>
                <a:gd name="T74" fmla="*/ 24 w 29"/>
                <a:gd name="T75" fmla="*/ 13 h 38"/>
                <a:gd name="T76" fmla="*/ 24 w 29"/>
                <a:gd name="T77" fmla="*/ 13 h 38"/>
                <a:gd name="T78" fmla="*/ 24 w 29"/>
                <a:gd name="T79" fmla="*/ 13 h 38"/>
                <a:gd name="T80" fmla="*/ 24 w 29"/>
                <a:gd name="T81" fmla="*/ 12 h 38"/>
                <a:gd name="T82" fmla="*/ 24 w 29"/>
                <a:gd name="T83" fmla="*/ 12 h 38"/>
                <a:gd name="T84" fmla="*/ 24 w 29"/>
                <a:gd name="T85" fmla="*/ 12 h 38"/>
                <a:gd name="T86" fmla="*/ 24 w 29"/>
                <a:gd name="T87" fmla="*/ 12 h 38"/>
                <a:gd name="T88" fmla="*/ 25 w 29"/>
                <a:gd name="T89" fmla="*/ 7 h 38"/>
                <a:gd name="T90" fmla="*/ 25 w 29"/>
                <a:gd name="T91" fmla="*/ 7 h 38"/>
                <a:gd name="T92" fmla="*/ 25 w 29"/>
                <a:gd name="T93" fmla="*/ 7 h 38"/>
                <a:gd name="T94" fmla="*/ 25 w 29"/>
                <a:gd name="T95" fmla="*/ 7 h 38"/>
                <a:gd name="T96" fmla="*/ 25 w 29"/>
                <a:gd name="T97" fmla="*/ 7 h 38"/>
                <a:gd name="T98" fmla="*/ 24 w 29"/>
                <a:gd name="T99" fmla="*/ 5 h 38"/>
                <a:gd name="T100" fmla="*/ 24 w 29"/>
                <a:gd name="T101" fmla="*/ 5 h 38"/>
                <a:gd name="T102" fmla="*/ 19 w 29"/>
                <a:gd name="T103" fmla="*/ 4 h 38"/>
                <a:gd name="T104" fmla="*/ 19 w 29"/>
                <a:gd name="T105" fmla="*/ 4 h 38"/>
                <a:gd name="T106" fmla="*/ 20 w 29"/>
                <a:gd name="T107" fmla="*/ 4 h 38"/>
                <a:gd name="T108" fmla="*/ 20 w 29"/>
                <a:gd name="T10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8">
                  <a:moveTo>
                    <a:pt x="14" y="33"/>
                  </a:move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4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8" y="2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5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3" y="10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10" y="20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10" y="25"/>
                  </a:moveTo>
                  <a:cubicBezTo>
                    <a:pt x="11" y="26"/>
                    <a:pt x="12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7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7"/>
            <p:cNvSpPr/>
            <p:nvPr/>
          </p:nvSpPr>
          <p:spPr bwMode="auto">
            <a:xfrm>
              <a:off x="4714" y="1908"/>
              <a:ext cx="12" cy="9"/>
            </a:xfrm>
            <a:custGeom>
              <a:avLst/>
              <a:gdLst>
                <a:gd name="T0" fmla="*/ 0 w 12"/>
                <a:gd name="T1" fmla="*/ 9 h 9"/>
                <a:gd name="T2" fmla="*/ 0 w 12"/>
                <a:gd name="T3" fmla="*/ 0 h 9"/>
                <a:gd name="T4" fmla="*/ 12 w 12"/>
                <a:gd name="T5" fmla="*/ 0 h 9"/>
                <a:gd name="T6" fmla="*/ 12 w 12"/>
                <a:gd name="T7" fmla="*/ 9 h 9"/>
                <a:gd name="T8" fmla="*/ 0 w 12"/>
                <a:gd name="T9" fmla="*/ 9 h 9"/>
                <a:gd name="T10" fmla="*/ 0 w 12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8"/>
            <p:cNvSpPr>
              <a:spLocks noEditPoints="1"/>
            </p:cNvSpPr>
            <p:nvPr/>
          </p:nvSpPr>
          <p:spPr bwMode="auto">
            <a:xfrm>
              <a:off x="4709" y="1903"/>
              <a:ext cx="22" cy="19"/>
            </a:xfrm>
            <a:custGeom>
              <a:avLst/>
              <a:gdLst>
                <a:gd name="T0" fmla="*/ 17 w 22"/>
                <a:gd name="T1" fmla="*/ 19 h 19"/>
                <a:gd name="T2" fmla="*/ 5 w 22"/>
                <a:gd name="T3" fmla="*/ 19 h 19"/>
                <a:gd name="T4" fmla="*/ 5 w 22"/>
                <a:gd name="T5" fmla="*/ 14 h 19"/>
                <a:gd name="T6" fmla="*/ 10 w 22"/>
                <a:gd name="T7" fmla="*/ 14 h 19"/>
                <a:gd name="T8" fmla="*/ 5 w 22"/>
                <a:gd name="T9" fmla="*/ 14 h 19"/>
                <a:gd name="T10" fmla="*/ 5 w 22"/>
                <a:gd name="T11" fmla="*/ 19 h 19"/>
                <a:gd name="T12" fmla="*/ 0 w 22"/>
                <a:gd name="T13" fmla="*/ 19 h 19"/>
                <a:gd name="T14" fmla="*/ 0 w 22"/>
                <a:gd name="T15" fmla="*/ 0 h 19"/>
                <a:gd name="T16" fmla="*/ 22 w 22"/>
                <a:gd name="T17" fmla="*/ 0 h 19"/>
                <a:gd name="T18" fmla="*/ 22 w 22"/>
                <a:gd name="T19" fmla="*/ 19 h 19"/>
                <a:gd name="T20" fmla="*/ 17 w 22"/>
                <a:gd name="T21" fmla="*/ 19 h 19"/>
                <a:gd name="T22" fmla="*/ 17 w 22"/>
                <a:gd name="T23" fmla="*/ 19 h 19"/>
                <a:gd name="T24" fmla="*/ 12 w 22"/>
                <a:gd name="T25" fmla="*/ 10 h 19"/>
                <a:gd name="T26" fmla="*/ 12 w 22"/>
                <a:gd name="T27" fmla="*/ 10 h 19"/>
                <a:gd name="T28" fmla="*/ 10 w 22"/>
                <a:gd name="T29" fmla="*/ 10 h 19"/>
                <a:gd name="T30" fmla="*/ 10 w 22"/>
                <a:gd name="T31" fmla="*/ 10 h 19"/>
                <a:gd name="T32" fmla="*/ 12 w 22"/>
                <a:gd name="T33" fmla="*/ 10 h 19"/>
                <a:gd name="T34" fmla="*/ 12 w 22"/>
                <a:gd name="T3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9">
                  <a:moveTo>
                    <a:pt x="17" y="19"/>
                  </a:moveTo>
                  <a:lnTo>
                    <a:pt x="5" y="19"/>
                  </a:lnTo>
                  <a:lnTo>
                    <a:pt x="5" y="14"/>
                  </a:lnTo>
                  <a:lnTo>
                    <a:pt x="10" y="14"/>
                  </a:lnTo>
                  <a:lnTo>
                    <a:pt x="5" y="14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19"/>
                  </a:lnTo>
                  <a:lnTo>
                    <a:pt x="17" y="19"/>
                  </a:lnTo>
                  <a:lnTo>
                    <a:pt x="17" y="19"/>
                  </a:lnTo>
                  <a:close/>
                  <a:moveTo>
                    <a:pt x="12" y="10"/>
                  </a:move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9"/>
            <p:cNvSpPr/>
            <p:nvPr/>
          </p:nvSpPr>
          <p:spPr bwMode="auto">
            <a:xfrm>
              <a:off x="4805" y="2084"/>
              <a:ext cx="10" cy="33"/>
            </a:xfrm>
            <a:custGeom>
              <a:avLst/>
              <a:gdLst>
                <a:gd name="T0" fmla="*/ 0 w 10"/>
                <a:gd name="T1" fmla="*/ 33 h 33"/>
                <a:gd name="T2" fmla="*/ 0 w 10"/>
                <a:gd name="T3" fmla="*/ 0 h 33"/>
                <a:gd name="T4" fmla="*/ 10 w 10"/>
                <a:gd name="T5" fmla="*/ 0 h 33"/>
                <a:gd name="T6" fmla="*/ 10 w 10"/>
                <a:gd name="T7" fmla="*/ 33 h 33"/>
                <a:gd name="T8" fmla="*/ 0 w 10"/>
                <a:gd name="T9" fmla="*/ 33 h 33"/>
                <a:gd name="T10" fmla="*/ 0 w 1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3">
                  <a:moveTo>
                    <a:pt x="0" y="33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3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40"/>
            <p:cNvSpPr>
              <a:spLocks noEditPoints="1"/>
            </p:cNvSpPr>
            <p:nvPr/>
          </p:nvSpPr>
          <p:spPr bwMode="auto">
            <a:xfrm>
              <a:off x="4801" y="2079"/>
              <a:ext cx="19" cy="43"/>
            </a:xfrm>
            <a:custGeom>
              <a:avLst/>
              <a:gdLst>
                <a:gd name="T0" fmla="*/ 14 w 19"/>
                <a:gd name="T1" fmla="*/ 43 h 43"/>
                <a:gd name="T2" fmla="*/ 4 w 19"/>
                <a:gd name="T3" fmla="*/ 43 h 43"/>
                <a:gd name="T4" fmla="*/ 4 w 19"/>
                <a:gd name="T5" fmla="*/ 38 h 43"/>
                <a:gd name="T6" fmla="*/ 9 w 19"/>
                <a:gd name="T7" fmla="*/ 38 h 43"/>
                <a:gd name="T8" fmla="*/ 4 w 19"/>
                <a:gd name="T9" fmla="*/ 38 h 43"/>
                <a:gd name="T10" fmla="*/ 4 w 19"/>
                <a:gd name="T11" fmla="*/ 43 h 43"/>
                <a:gd name="T12" fmla="*/ 0 w 19"/>
                <a:gd name="T13" fmla="*/ 43 h 43"/>
                <a:gd name="T14" fmla="*/ 0 w 19"/>
                <a:gd name="T15" fmla="*/ 0 h 43"/>
                <a:gd name="T16" fmla="*/ 19 w 19"/>
                <a:gd name="T17" fmla="*/ 0 h 43"/>
                <a:gd name="T18" fmla="*/ 19 w 19"/>
                <a:gd name="T19" fmla="*/ 43 h 43"/>
                <a:gd name="T20" fmla="*/ 14 w 19"/>
                <a:gd name="T21" fmla="*/ 43 h 43"/>
                <a:gd name="T22" fmla="*/ 14 w 19"/>
                <a:gd name="T23" fmla="*/ 43 h 43"/>
                <a:gd name="T24" fmla="*/ 9 w 19"/>
                <a:gd name="T25" fmla="*/ 33 h 43"/>
                <a:gd name="T26" fmla="*/ 9 w 19"/>
                <a:gd name="T27" fmla="*/ 10 h 43"/>
                <a:gd name="T28" fmla="*/ 9 w 19"/>
                <a:gd name="T29" fmla="*/ 33 h 43"/>
                <a:gd name="T30" fmla="*/ 9 w 19"/>
                <a:gd name="T3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3">
                  <a:moveTo>
                    <a:pt x="14" y="43"/>
                  </a:moveTo>
                  <a:lnTo>
                    <a:pt x="4" y="43"/>
                  </a:lnTo>
                  <a:lnTo>
                    <a:pt x="4" y="38"/>
                  </a:lnTo>
                  <a:lnTo>
                    <a:pt x="9" y="38"/>
                  </a:lnTo>
                  <a:lnTo>
                    <a:pt x="4" y="38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4" y="43"/>
                  </a:lnTo>
                  <a:close/>
                  <a:moveTo>
                    <a:pt x="9" y="33"/>
                  </a:moveTo>
                  <a:lnTo>
                    <a:pt x="9" y="10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1"/>
            <p:cNvSpPr>
              <a:spLocks noEditPoints="1"/>
            </p:cNvSpPr>
            <p:nvPr/>
          </p:nvSpPr>
          <p:spPr bwMode="auto">
            <a:xfrm>
              <a:off x="4688" y="2112"/>
              <a:ext cx="197" cy="260"/>
            </a:xfrm>
            <a:custGeom>
              <a:avLst/>
              <a:gdLst>
                <a:gd name="T0" fmla="*/ 35 w 82"/>
                <a:gd name="T1" fmla="*/ 109 h 109"/>
                <a:gd name="T2" fmla="*/ 10 w 82"/>
                <a:gd name="T3" fmla="*/ 85 h 109"/>
                <a:gd name="T4" fmla="*/ 10 w 82"/>
                <a:gd name="T5" fmla="*/ 85 h 109"/>
                <a:gd name="T6" fmla="*/ 0 w 82"/>
                <a:gd name="T7" fmla="*/ 43 h 109"/>
                <a:gd name="T8" fmla="*/ 0 w 82"/>
                <a:gd name="T9" fmla="*/ 43 h 109"/>
                <a:gd name="T10" fmla="*/ 51 w 82"/>
                <a:gd name="T11" fmla="*/ 0 h 109"/>
                <a:gd name="T12" fmla="*/ 51 w 82"/>
                <a:gd name="T13" fmla="*/ 0 h 109"/>
                <a:gd name="T14" fmla="*/ 75 w 82"/>
                <a:gd name="T15" fmla="*/ 16 h 109"/>
                <a:gd name="T16" fmla="*/ 75 w 82"/>
                <a:gd name="T17" fmla="*/ 16 h 109"/>
                <a:gd name="T18" fmla="*/ 82 w 82"/>
                <a:gd name="T19" fmla="*/ 54 h 109"/>
                <a:gd name="T20" fmla="*/ 82 w 82"/>
                <a:gd name="T21" fmla="*/ 54 h 109"/>
                <a:gd name="T22" fmla="*/ 42 w 82"/>
                <a:gd name="T23" fmla="*/ 107 h 109"/>
                <a:gd name="T24" fmla="*/ 42 w 82"/>
                <a:gd name="T25" fmla="*/ 107 h 109"/>
                <a:gd name="T26" fmla="*/ 35 w 82"/>
                <a:gd name="T27" fmla="*/ 109 h 109"/>
                <a:gd name="T28" fmla="*/ 35 w 82"/>
                <a:gd name="T29" fmla="*/ 109 h 109"/>
                <a:gd name="T30" fmla="*/ 35 w 82"/>
                <a:gd name="T31" fmla="*/ 109 h 109"/>
                <a:gd name="T32" fmla="*/ 19 w 82"/>
                <a:gd name="T33" fmla="*/ 13 h 109"/>
                <a:gd name="T34" fmla="*/ 4 w 82"/>
                <a:gd name="T35" fmla="*/ 43 h 109"/>
                <a:gd name="T36" fmla="*/ 4 w 82"/>
                <a:gd name="T37" fmla="*/ 43 h 109"/>
                <a:gd name="T38" fmla="*/ 14 w 82"/>
                <a:gd name="T39" fmla="*/ 83 h 109"/>
                <a:gd name="T40" fmla="*/ 14 w 82"/>
                <a:gd name="T41" fmla="*/ 83 h 109"/>
                <a:gd name="T42" fmla="*/ 35 w 82"/>
                <a:gd name="T43" fmla="*/ 105 h 109"/>
                <a:gd name="T44" fmla="*/ 35 w 82"/>
                <a:gd name="T45" fmla="*/ 105 h 109"/>
                <a:gd name="T46" fmla="*/ 40 w 82"/>
                <a:gd name="T47" fmla="*/ 103 h 109"/>
                <a:gd name="T48" fmla="*/ 40 w 82"/>
                <a:gd name="T49" fmla="*/ 103 h 109"/>
                <a:gd name="T50" fmla="*/ 78 w 82"/>
                <a:gd name="T51" fmla="*/ 54 h 109"/>
                <a:gd name="T52" fmla="*/ 78 w 82"/>
                <a:gd name="T53" fmla="*/ 54 h 109"/>
                <a:gd name="T54" fmla="*/ 72 w 82"/>
                <a:gd name="T55" fmla="*/ 18 h 109"/>
                <a:gd name="T56" fmla="*/ 72 w 82"/>
                <a:gd name="T57" fmla="*/ 18 h 109"/>
                <a:gd name="T58" fmla="*/ 51 w 82"/>
                <a:gd name="T59" fmla="*/ 4 h 109"/>
                <a:gd name="T60" fmla="*/ 51 w 82"/>
                <a:gd name="T61" fmla="*/ 4 h 109"/>
                <a:gd name="T62" fmla="*/ 51 w 82"/>
                <a:gd name="T63" fmla="*/ 4 h 109"/>
                <a:gd name="T64" fmla="*/ 51 w 82"/>
                <a:gd name="T65" fmla="*/ 4 h 109"/>
                <a:gd name="T66" fmla="*/ 19 w 82"/>
                <a:gd name="T6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09">
                  <a:moveTo>
                    <a:pt x="35" y="109"/>
                  </a:moveTo>
                  <a:cubicBezTo>
                    <a:pt x="25" y="108"/>
                    <a:pt x="16" y="98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4" y="72"/>
                    <a:pt x="0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"/>
                    <a:pt x="28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26"/>
                    <a:pt x="82" y="39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83"/>
                    <a:pt x="60" y="97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0" y="108"/>
                    <a:pt x="37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lose/>
                  <a:moveTo>
                    <a:pt x="19" y="13"/>
                  </a:moveTo>
                  <a:cubicBezTo>
                    <a:pt x="10" y="20"/>
                    <a:pt x="4" y="29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55"/>
                    <a:pt x="7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0" y="96"/>
                    <a:pt x="28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7" y="105"/>
                    <a:pt x="38" y="104"/>
                    <a:pt x="40" y="103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58" y="93"/>
                    <a:pt x="78" y="81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40"/>
                    <a:pt x="76" y="2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0" y="4"/>
                    <a:pt x="28" y="7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2"/>
            <p:cNvSpPr>
              <a:spLocks noEditPoints="1"/>
            </p:cNvSpPr>
            <p:nvPr/>
          </p:nvSpPr>
          <p:spPr bwMode="auto">
            <a:xfrm>
              <a:off x="4683" y="2108"/>
              <a:ext cx="206" cy="268"/>
            </a:xfrm>
            <a:custGeom>
              <a:avLst/>
              <a:gdLst>
                <a:gd name="T0" fmla="*/ 37 w 86"/>
                <a:gd name="T1" fmla="*/ 111 h 113"/>
                <a:gd name="T2" fmla="*/ 10 w 86"/>
                <a:gd name="T3" fmla="*/ 88 h 113"/>
                <a:gd name="T4" fmla="*/ 0 w 86"/>
                <a:gd name="T5" fmla="*/ 45 h 113"/>
                <a:gd name="T6" fmla="*/ 52 w 86"/>
                <a:gd name="T7" fmla="*/ 0 h 113"/>
                <a:gd name="T8" fmla="*/ 53 w 86"/>
                <a:gd name="T9" fmla="*/ 0 h 113"/>
                <a:gd name="T10" fmla="*/ 79 w 86"/>
                <a:gd name="T11" fmla="*/ 17 h 113"/>
                <a:gd name="T12" fmla="*/ 86 w 86"/>
                <a:gd name="T13" fmla="*/ 56 h 113"/>
                <a:gd name="T14" fmla="*/ 45 w 86"/>
                <a:gd name="T15" fmla="*/ 111 h 113"/>
                <a:gd name="T16" fmla="*/ 37 w 86"/>
                <a:gd name="T17" fmla="*/ 113 h 113"/>
                <a:gd name="T18" fmla="*/ 37 w 86"/>
                <a:gd name="T19" fmla="*/ 113 h 113"/>
                <a:gd name="T20" fmla="*/ 43 w 86"/>
                <a:gd name="T21" fmla="*/ 107 h 113"/>
                <a:gd name="T22" fmla="*/ 82 w 86"/>
                <a:gd name="T23" fmla="*/ 56 h 113"/>
                <a:gd name="T24" fmla="*/ 43 w 86"/>
                <a:gd name="T25" fmla="*/ 107 h 113"/>
                <a:gd name="T26" fmla="*/ 37 w 86"/>
                <a:gd name="T27" fmla="*/ 109 h 113"/>
                <a:gd name="T28" fmla="*/ 37 w 86"/>
                <a:gd name="T29" fmla="*/ 109 h 113"/>
                <a:gd name="T30" fmla="*/ 37 w 86"/>
                <a:gd name="T31" fmla="*/ 109 h 113"/>
                <a:gd name="T32" fmla="*/ 36 w 86"/>
                <a:gd name="T33" fmla="*/ 108 h 113"/>
                <a:gd name="T34" fmla="*/ 36 w 86"/>
                <a:gd name="T35" fmla="*/ 108 h 113"/>
                <a:gd name="T36" fmla="*/ 35 w 86"/>
                <a:gd name="T37" fmla="*/ 108 h 113"/>
                <a:gd name="T38" fmla="*/ 30 w 86"/>
                <a:gd name="T39" fmla="*/ 106 h 113"/>
                <a:gd name="T40" fmla="*/ 37 w 86"/>
                <a:gd name="T41" fmla="*/ 105 h 113"/>
                <a:gd name="T42" fmla="*/ 41 w 86"/>
                <a:gd name="T43" fmla="*/ 104 h 113"/>
                <a:gd name="T44" fmla="*/ 78 w 86"/>
                <a:gd name="T45" fmla="*/ 56 h 113"/>
                <a:gd name="T46" fmla="*/ 78 w 86"/>
                <a:gd name="T47" fmla="*/ 56 h 113"/>
                <a:gd name="T48" fmla="*/ 72 w 86"/>
                <a:gd name="T49" fmla="*/ 21 h 113"/>
                <a:gd name="T50" fmla="*/ 53 w 86"/>
                <a:gd name="T51" fmla="*/ 8 h 113"/>
                <a:gd name="T52" fmla="*/ 22 w 86"/>
                <a:gd name="T53" fmla="*/ 17 h 113"/>
                <a:gd name="T54" fmla="*/ 8 w 86"/>
                <a:gd name="T55" fmla="*/ 45 h 113"/>
                <a:gd name="T56" fmla="*/ 8 w 86"/>
                <a:gd name="T57" fmla="*/ 45 h 113"/>
                <a:gd name="T58" fmla="*/ 17 w 86"/>
                <a:gd name="T59" fmla="*/ 85 h 113"/>
                <a:gd name="T60" fmla="*/ 37 w 86"/>
                <a:gd name="T61" fmla="*/ 105 h 113"/>
                <a:gd name="T62" fmla="*/ 37 w 86"/>
                <a:gd name="T63" fmla="*/ 105 h 113"/>
                <a:gd name="T64" fmla="*/ 14 w 86"/>
                <a:gd name="T65" fmla="*/ 86 h 113"/>
                <a:gd name="T66" fmla="*/ 17 w 86"/>
                <a:gd name="T67" fmla="*/ 92 h 113"/>
                <a:gd name="T68" fmla="*/ 14 w 86"/>
                <a:gd name="T69" fmla="*/ 86 h 113"/>
                <a:gd name="T70" fmla="*/ 9 w 86"/>
                <a:gd name="T71" fmla="*/ 74 h 113"/>
                <a:gd name="T72" fmla="*/ 82 w 86"/>
                <a:gd name="T73" fmla="*/ 56 h 113"/>
                <a:gd name="T74" fmla="*/ 82 w 86"/>
                <a:gd name="T75" fmla="*/ 56 h 113"/>
                <a:gd name="T76" fmla="*/ 76 w 86"/>
                <a:gd name="T77" fmla="*/ 21 h 113"/>
                <a:gd name="T78" fmla="*/ 4 w 86"/>
                <a:gd name="T79" fmla="*/ 45 h 113"/>
                <a:gd name="T80" fmla="*/ 4 w 86"/>
                <a:gd name="T81" fmla="*/ 45 h 113"/>
                <a:gd name="T82" fmla="*/ 4 w 86"/>
                <a:gd name="T83" fmla="*/ 45 h 113"/>
                <a:gd name="T84" fmla="*/ 6 w 86"/>
                <a:gd name="T85" fmla="*/ 31 h 113"/>
                <a:gd name="T86" fmla="*/ 76 w 86"/>
                <a:gd name="T87" fmla="*/ 21 h 113"/>
                <a:gd name="T88" fmla="*/ 76 w 86"/>
                <a:gd name="T89" fmla="*/ 21 h 113"/>
                <a:gd name="T90" fmla="*/ 75 w 86"/>
                <a:gd name="T91" fmla="*/ 18 h 113"/>
                <a:gd name="T92" fmla="*/ 75 w 86"/>
                <a:gd name="T93" fmla="*/ 18 h 113"/>
                <a:gd name="T94" fmla="*/ 75 w 86"/>
                <a:gd name="T95" fmla="*/ 18 h 113"/>
                <a:gd name="T96" fmla="*/ 75 w 86"/>
                <a:gd name="T97" fmla="*/ 18 h 113"/>
                <a:gd name="T98" fmla="*/ 75 w 86"/>
                <a:gd name="T99" fmla="*/ 18 h 113"/>
                <a:gd name="T100" fmla="*/ 53 w 86"/>
                <a:gd name="T101" fmla="*/ 4 h 113"/>
                <a:gd name="T102" fmla="*/ 53 w 86"/>
                <a:gd name="T103" fmla="*/ 4 h 113"/>
                <a:gd name="T104" fmla="*/ 51 w 86"/>
                <a:gd name="T105" fmla="*/ 4 h 113"/>
                <a:gd name="T106" fmla="*/ 53 w 86"/>
                <a:gd name="T107" fmla="*/ 4 h 113"/>
                <a:gd name="T108" fmla="*/ 53 w 86"/>
                <a:gd name="T109" fmla="*/ 4 h 113"/>
                <a:gd name="T110" fmla="*/ 21 w 86"/>
                <a:gd name="T111" fmla="*/ 15 h 113"/>
                <a:gd name="T112" fmla="*/ 20 w 86"/>
                <a:gd name="T113" fmla="*/ 14 h 113"/>
                <a:gd name="T114" fmla="*/ 21 w 86"/>
                <a:gd name="T11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113">
                  <a:moveTo>
                    <a:pt x="37" y="11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5" y="112"/>
                    <a:pt x="17" y="101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4" y="75"/>
                    <a:pt x="0" y="5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"/>
                    <a:pt x="30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4" y="28"/>
                    <a:pt x="86" y="41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86"/>
                    <a:pt x="63" y="10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2" y="112"/>
                    <a:pt x="40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7" y="109"/>
                  </a:moveTo>
                  <a:cubicBezTo>
                    <a:pt x="39" y="109"/>
                    <a:pt x="41" y="108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61" y="97"/>
                    <a:pt x="82" y="84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84"/>
                    <a:pt x="61" y="9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8"/>
                    <a:pt x="39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8"/>
                  </a:moveTo>
                  <a:cubicBezTo>
                    <a:pt x="34" y="108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07"/>
                    <a:pt x="34" y="108"/>
                    <a:pt x="35" y="108"/>
                  </a:cubicBezTo>
                  <a:close/>
                  <a:moveTo>
                    <a:pt x="37" y="105"/>
                  </a:moveTo>
                  <a:cubicBezTo>
                    <a:pt x="38" y="105"/>
                    <a:pt x="39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59" y="94"/>
                    <a:pt x="78" y="82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42"/>
                    <a:pt x="76" y="29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7" y="12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3" y="8"/>
                    <a:pt x="31" y="11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23"/>
                    <a:pt x="8" y="32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57"/>
                    <a:pt x="11" y="72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3" y="97"/>
                    <a:pt x="31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4" y="86"/>
                  </a:moveTo>
                  <a:cubicBezTo>
                    <a:pt x="15" y="88"/>
                    <a:pt x="16" y="90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0"/>
                    <a:pt x="15" y="88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2"/>
                    <a:pt x="10" y="78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8"/>
                    <a:pt x="12" y="82"/>
                    <a:pt x="14" y="86"/>
                  </a:cubicBezTo>
                  <a:close/>
                  <a:moveTo>
                    <a:pt x="82" y="56"/>
                  </a:moveTo>
                  <a:cubicBezTo>
                    <a:pt x="82" y="56"/>
                    <a:pt x="82" y="56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3"/>
                    <a:pt x="80" y="3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0" y="31"/>
                    <a:pt x="82" y="43"/>
                    <a:pt x="82" y="56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0"/>
                    <a:pt x="4" y="35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5"/>
                    <a:pt x="4" y="40"/>
                    <a:pt x="4" y="45"/>
                  </a:cubicBezTo>
                  <a:close/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lose/>
                  <a:moveTo>
                    <a:pt x="75" y="18"/>
                  </a:moveTo>
                  <a:cubicBezTo>
                    <a:pt x="70" y="9"/>
                    <a:pt x="6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63" y="4"/>
                    <a:pt x="70" y="9"/>
                    <a:pt x="75" y="18"/>
                  </a:cubicBezTo>
                  <a:close/>
                  <a:moveTo>
                    <a:pt x="21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3"/>
            <p:cNvSpPr/>
            <p:nvPr/>
          </p:nvSpPr>
          <p:spPr bwMode="auto">
            <a:xfrm>
              <a:off x="4853" y="2117"/>
              <a:ext cx="178" cy="167"/>
            </a:xfrm>
            <a:custGeom>
              <a:avLst/>
              <a:gdLst>
                <a:gd name="T0" fmla="*/ 55 w 74"/>
                <a:gd name="T1" fmla="*/ 67 h 70"/>
                <a:gd name="T2" fmla="*/ 70 w 74"/>
                <a:gd name="T3" fmla="*/ 58 h 70"/>
                <a:gd name="T4" fmla="*/ 70 w 74"/>
                <a:gd name="T5" fmla="*/ 56 h 70"/>
                <a:gd name="T6" fmla="*/ 70 w 74"/>
                <a:gd name="T7" fmla="*/ 56 h 70"/>
                <a:gd name="T8" fmla="*/ 50 w 74"/>
                <a:gd name="T9" fmla="*/ 6 h 70"/>
                <a:gd name="T10" fmla="*/ 50 w 74"/>
                <a:gd name="T11" fmla="*/ 6 h 70"/>
                <a:gd name="T12" fmla="*/ 41 w 74"/>
                <a:gd name="T13" fmla="*/ 4 h 70"/>
                <a:gd name="T14" fmla="*/ 41 w 74"/>
                <a:gd name="T15" fmla="*/ 4 h 70"/>
                <a:gd name="T16" fmla="*/ 2 w 74"/>
                <a:gd name="T17" fmla="*/ 11 h 70"/>
                <a:gd name="T18" fmla="*/ 2 w 74"/>
                <a:gd name="T19" fmla="*/ 11 h 70"/>
                <a:gd name="T20" fmla="*/ 0 w 74"/>
                <a:gd name="T21" fmla="*/ 7 h 70"/>
                <a:gd name="T22" fmla="*/ 41 w 74"/>
                <a:gd name="T23" fmla="*/ 0 h 70"/>
                <a:gd name="T24" fmla="*/ 41 w 74"/>
                <a:gd name="T25" fmla="*/ 0 h 70"/>
                <a:gd name="T26" fmla="*/ 53 w 74"/>
                <a:gd name="T27" fmla="*/ 3 h 70"/>
                <a:gd name="T28" fmla="*/ 53 w 74"/>
                <a:gd name="T29" fmla="*/ 3 h 70"/>
                <a:gd name="T30" fmla="*/ 74 w 74"/>
                <a:gd name="T31" fmla="*/ 56 h 70"/>
                <a:gd name="T32" fmla="*/ 74 w 74"/>
                <a:gd name="T33" fmla="*/ 56 h 70"/>
                <a:gd name="T34" fmla="*/ 72 w 74"/>
                <a:gd name="T35" fmla="*/ 62 h 70"/>
                <a:gd name="T36" fmla="*/ 72 w 74"/>
                <a:gd name="T37" fmla="*/ 62 h 70"/>
                <a:gd name="T38" fmla="*/ 72 w 74"/>
                <a:gd name="T39" fmla="*/ 62 h 70"/>
                <a:gd name="T40" fmla="*/ 57 w 74"/>
                <a:gd name="T41" fmla="*/ 70 h 70"/>
                <a:gd name="T42" fmla="*/ 57 w 74"/>
                <a:gd name="T43" fmla="*/ 70 h 70"/>
                <a:gd name="T44" fmla="*/ 55 w 74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0">
                  <a:moveTo>
                    <a:pt x="55" y="67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7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45"/>
                    <a:pt x="55" y="12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7" y="4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0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9" y="11"/>
                    <a:pt x="74" y="43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8"/>
                    <a:pt x="74" y="60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67"/>
                    <a:pt x="55" y="67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4"/>
            <p:cNvSpPr>
              <a:spLocks noEditPoints="1"/>
            </p:cNvSpPr>
            <p:nvPr/>
          </p:nvSpPr>
          <p:spPr bwMode="auto">
            <a:xfrm>
              <a:off x="4849" y="2112"/>
              <a:ext cx="187" cy="191"/>
            </a:xfrm>
            <a:custGeom>
              <a:avLst/>
              <a:gdLst>
                <a:gd name="T0" fmla="*/ 57 w 78"/>
                <a:gd name="T1" fmla="*/ 69 h 80"/>
                <a:gd name="T2" fmla="*/ 57 w 78"/>
                <a:gd name="T3" fmla="*/ 69 h 80"/>
                <a:gd name="T4" fmla="*/ 54 w 78"/>
                <a:gd name="T5" fmla="*/ 68 h 80"/>
                <a:gd name="T6" fmla="*/ 70 w 78"/>
                <a:gd name="T7" fmla="*/ 58 h 80"/>
                <a:gd name="T8" fmla="*/ 70 w 78"/>
                <a:gd name="T9" fmla="*/ 58 h 80"/>
                <a:gd name="T10" fmla="*/ 70 w 78"/>
                <a:gd name="T11" fmla="*/ 58 h 80"/>
                <a:gd name="T12" fmla="*/ 50 w 78"/>
                <a:gd name="T13" fmla="*/ 9 h 80"/>
                <a:gd name="T14" fmla="*/ 50 w 78"/>
                <a:gd name="T15" fmla="*/ 9 h 80"/>
                <a:gd name="T16" fmla="*/ 50 w 78"/>
                <a:gd name="T17" fmla="*/ 9 h 80"/>
                <a:gd name="T18" fmla="*/ 50 w 78"/>
                <a:gd name="T19" fmla="*/ 9 h 80"/>
                <a:gd name="T20" fmla="*/ 49 w 78"/>
                <a:gd name="T21" fmla="*/ 8 h 80"/>
                <a:gd name="T22" fmla="*/ 44 w 78"/>
                <a:gd name="T23" fmla="*/ 8 h 80"/>
                <a:gd name="T24" fmla="*/ 44 w 78"/>
                <a:gd name="T25" fmla="*/ 8 h 80"/>
                <a:gd name="T26" fmla="*/ 43 w 78"/>
                <a:gd name="T27" fmla="*/ 8 h 80"/>
                <a:gd name="T28" fmla="*/ 5 w 78"/>
                <a:gd name="T29" fmla="*/ 15 h 80"/>
                <a:gd name="T30" fmla="*/ 3 w 78"/>
                <a:gd name="T31" fmla="*/ 18 h 80"/>
                <a:gd name="T32" fmla="*/ 2 w 78"/>
                <a:gd name="T33" fmla="*/ 7 h 80"/>
                <a:gd name="T34" fmla="*/ 2 w 78"/>
                <a:gd name="T35" fmla="*/ 7 h 80"/>
                <a:gd name="T36" fmla="*/ 3 w 78"/>
                <a:gd name="T37" fmla="*/ 7 h 80"/>
                <a:gd name="T38" fmla="*/ 6 w 78"/>
                <a:gd name="T39" fmla="*/ 6 h 80"/>
                <a:gd name="T40" fmla="*/ 17 w 78"/>
                <a:gd name="T41" fmla="*/ 4 h 80"/>
                <a:gd name="T42" fmla="*/ 43 w 78"/>
                <a:gd name="T43" fmla="*/ 0 h 80"/>
                <a:gd name="T44" fmla="*/ 57 w 78"/>
                <a:gd name="T45" fmla="*/ 4 h 80"/>
                <a:gd name="T46" fmla="*/ 78 w 78"/>
                <a:gd name="T47" fmla="*/ 58 h 80"/>
                <a:gd name="T48" fmla="*/ 76 w 78"/>
                <a:gd name="T49" fmla="*/ 65 h 80"/>
                <a:gd name="T50" fmla="*/ 61 w 78"/>
                <a:gd name="T51" fmla="*/ 73 h 80"/>
                <a:gd name="T52" fmla="*/ 55 w 78"/>
                <a:gd name="T53" fmla="*/ 70 h 80"/>
                <a:gd name="T54" fmla="*/ 73 w 78"/>
                <a:gd name="T55" fmla="*/ 62 h 80"/>
                <a:gd name="T56" fmla="*/ 73 w 78"/>
                <a:gd name="T57" fmla="*/ 62 h 80"/>
                <a:gd name="T58" fmla="*/ 60 w 78"/>
                <a:gd name="T59" fmla="*/ 69 h 80"/>
                <a:gd name="T60" fmla="*/ 74 w 78"/>
                <a:gd name="T61" fmla="*/ 61 h 80"/>
                <a:gd name="T62" fmla="*/ 74 w 78"/>
                <a:gd name="T63" fmla="*/ 58 h 80"/>
                <a:gd name="T64" fmla="*/ 54 w 78"/>
                <a:gd name="T65" fmla="*/ 7 h 80"/>
                <a:gd name="T66" fmla="*/ 53 w 78"/>
                <a:gd name="T67" fmla="*/ 7 h 80"/>
                <a:gd name="T68" fmla="*/ 74 w 78"/>
                <a:gd name="T69" fmla="*/ 58 h 80"/>
                <a:gd name="T70" fmla="*/ 74 w 78"/>
                <a:gd name="T71" fmla="*/ 58 h 80"/>
                <a:gd name="T72" fmla="*/ 74 w 78"/>
                <a:gd name="T73" fmla="*/ 58 h 80"/>
                <a:gd name="T74" fmla="*/ 48 w 78"/>
                <a:gd name="T75" fmla="*/ 4 h 80"/>
                <a:gd name="T76" fmla="*/ 44 w 78"/>
                <a:gd name="T77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80">
                  <a:moveTo>
                    <a:pt x="55" y="70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48"/>
                    <a:pt x="55" y="15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9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1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2"/>
                    <a:pt x="35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3" y="0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3" y="13"/>
                    <a:pt x="78" y="43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3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5" y="70"/>
                    <a:pt x="55" y="70"/>
                    <a:pt x="55" y="70"/>
                  </a:cubicBezTo>
                  <a:close/>
                  <a:moveTo>
                    <a:pt x="60" y="69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lose/>
                  <a:moveTo>
                    <a:pt x="74" y="61"/>
                  </a:moveTo>
                  <a:cubicBezTo>
                    <a:pt x="74" y="60"/>
                    <a:pt x="74" y="59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46"/>
                    <a:pt x="59" y="14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4"/>
                    <a:pt x="74" y="4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60"/>
                    <a:pt x="74" y="60"/>
                    <a:pt x="74" y="61"/>
                  </a:cubicBezTo>
                  <a:close/>
                  <a:moveTo>
                    <a:pt x="48" y="4"/>
                  </a:moveTo>
                  <a:cubicBezTo>
                    <a:pt x="47" y="4"/>
                    <a:pt x="46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7" y="4"/>
                    <a:pt x="4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5"/>
            <p:cNvSpPr/>
            <p:nvPr/>
          </p:nvSpPr>
          <p:spPr bwMode="auto">
            <a:xfrm>
              <a:off x="5014" y="2262"/>
              <a:ext cx="10" cy="29"/>
            </a:xfrm>
            <a:custGeom>
              <a:avLst/>
              <a:gdLst>
                <a:gd name="T0" fmla="*/ 0 w 10"/>
                <a:gd name="T1" fmla="*/ 29 h 29"/>
                <a:gd name="T2" fmla="*/ 0 w 10"/>
                <a:gd name="T3" fmla="*/ 0 h 29"/>
                <a:gd name="T4" fmla="*/ 10 w 10"/>
                <a:gd name="T5" fmla="*/ 0 h 29"/>
                <a:gd name="T6" fmla="*/ 10 w 10"/>
                <a:gd name="T7" fmla="*/ 29 h 29"/>
                <a:gd name="T8" fmla="*/ 0 w 10"/>
                <a:gd name="T9" fmla="*/ 29 h 29"/>
                <a:gd name="T10" fmla="*/ 0 w 10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9">
                  <a:moveTo>
                    <a:pt x="0" y="29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6"/>
            <p:cNvSpPr>
              <a:spLocks noEditPoints="1"/>
            </p:cNvSpPr>
            <p:nvPr/>
          </p:nvSpPr>
          <p:spPr bwMode="auto">
            <a:xfrm>
              <a:off x="5009" y="2258"/>
              <a:ext cx="20" cy="38"/>
            </a:xfrm>
            <a:custGeom>
              <a:avLst/>
              <a:gdLst>
                <a:gd name="T0" fmla="*/ 15 w 20"/>
                <a:gd name="T1" fmla="*/ 38 h 38"/>
                <a:gd name="T2" fmla="*/ 5 w 20"/>
                <a:gd name="T3" fmla="*/ 38 h 38"/>
                <a:gd name="T4" fmla="*/ 5 w 20"/>
                <a:gd name="T5" fmla="*/ 33 h 38"/>
                <a:gd name="T6" fmla="*/ 10 w 20"/>
                <a:gd name="T7" fmla="*/ 33 h 38"/>
                <a:gd name="T8" fmla="*/ 5 w 20"/>
                <a:gd name="T9" fmla="*/ 33 h 38"/>
                <a:gd name="T10" fmla="*/ 5 w 20"/>
                <a:gd name="T11" fmla="*/ 38 h 38"/>
                <a:gd name="T12" fmla="*/ 0 w 20"/>
                <a:gd name="T13" fmla="*/ 38 h 38"/>
                <a:gd name="T14" fmla="*/ 0 w 20"/>
                <a:gd name="T15" fmla="*/ 0 h 38"/>
                <a:gd name="T16" fmla="*/ 20 w 20"/>
                <a:gd name="T17" fmla="*/ 0 h 38"/>
                <a:gd name="T18" fmla="*/ 20 w 20"/>
                <a:gd name="T19" fmla="*/ 38 h 38"/>
                <a:gd name="T20" fmla="*/ 15 w 20"/>
                <a:gd name="T21" fmla="*/ 38 h 38"/>
                <a:gd name="T22" fmla="*/ 15 w 20"/>
                <a:gd name="T23" fmla="*/ 38 h 38"/>
                <a:gd name="T24" fmla="*/ 10 w 20"/>
                <a:gd name="T25" fmla="*/ 28 h 38"/>
                <a:gd name="T26" fmla="*/ 10 w 20"/>
                <a:gd name="T27" fmla="*/ 9 h 38"/>
                <a:gd name="T28" fmla="*/ 10 w 20"/>
                <a:gd name="T29" fmla="*/ 28 h 38"/>
                <a:gd name="T30" fmla="*/ 10 w 20"/>
                <a:gd name="T31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15" y="38"/>
                  </a:moveTo>
                  <a:lnTo>
                    <a:pt x="5" y="38"/>
                  </a:lnTo>
                  <a:lnTo>
                    <a:pt x="5" y="33"/>
                  </a:lnTo>
                  <a:lnTo>
                    <a:pt x="10" y="33"/>
                  </a:lnTo>
                  <a:lnTo>
                    <a:pt x="5" y="33"/>
                  </a:lnTo>
                  <a:lnTo>
                    <a:pt x="5" y="38"/>
                  </a:lnTo>
                  <a:lnTo>
                    <a:pt x="0" y="38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38"/>
                  </a:lnTo>
                  <a:lnTo>
                    <a:pt x="15" y="38"/>
                  </a:lnTo>
                  <a:lnTo>
                    <a:pt x="15" y="38"/>
                  </a:lnTo>
                  <a:close/>
                  <a:moveTo>
                    <a:pt x="10" y="28"/>
                  </a:moveTo>
                  <a:lnTo>
                    <a:pt x="10" y="9"/>
                  </a:lnTo>
                  <a:lnTo>
                    <a:pt x="10" y="28"/>
                  </a:ln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7"/>
            <p:cNvSpPr/>
            <p:nvPr/>
          </p:nvSpPr>
          <p:spPr bwMode="auto">
            <a:xfrm>
              <a:off x="4558" y="2048"/>
              <a:ext cx="178" cy="122"/>
            </a:xfrm>
            <a:custGeom>
              <a:avLst/>
              <a:gdLst>
                <a:gd name="T0" fmla="*/ 7 w 74"/>
                <a:gd name="T1" fmla="*/ 47 h 51"/>
                <a:gd name="T2" fmla="*/ 1 w 74"/>
                <a:gd name="T3" fmla="*/ 34 h 51"/>
                <a:gd name="T4" fmla="*/ 1 w 74"/>
                <a:gd name="T5" fmla="*/ 34 h 51"/>
                <a:gd name="T6" fmla="*/ 0 w 74"/>
                <a:gd name="T7" fmla="*/ 29 h 51"/>
                <a:gd name="T8" fmla="*/ 0 w 74"/>
                <a:gd name="T9" fmla="*/ 29 h 51"/>
                <a:gd name="T10" fmla="*/ 13 w 74"/>
                <a:gd name="T11" fmla="*/ 5 h 51"/>
                <a:gd name="T12" fmla="*/ 13 w 74"/>
                <a:gd name="T13" fmla="*/ 5 h 51"/>
                <a:gd name="T14" fmla="*/ 15 w 74"/>
                <a:gd name="T15" fmla="*/ 0 h 51"/>
                <a:gd name="T16" fmla="*/ 15 w 74"/>
                <a:gd name="T17" fmla="*/ 0 h 51"/>
                <a:gd name="T18" fmla="*/ 18 w 74"/>
                <a:gd name="T19" fmla="*/ 2 h 51"/>
                <a:gd name="T20" fmla="*/ 16 w 74"/>
                <a:gd name="T21" fmla="*/ 7 h 51"/>
                <a:gd name="T22" fmla="*/ 16 w 74"/>
                <a:gd name="T23" fmla="*/ 8 h 51"/>
                <a:gd name="T24" fmla="*/ 10 w 74"/>
                <a:gd name="T25" fmla="*/ 14 h 51"/>
                <a:gd name="T26" fmla="*/ 10 w 74"/>
                <a:gd name="T27" fmla="*/ 14 h 51"/>
                <a:gd name="T28" fmla="*/ 4 w 74"/>
                <a:gd name="T29" fmla="*/ 29 h 51"/>
                <a:gd name="T30" fmla="*/ 4 w 74"/>
                <a:gd name="T31" fmla="*/ 29 h 51"/>
                <a:gd name="T32" fmla="*/ 5 w 74"/>
                <a:gd name="T33" fmla="*/ 33 h 51"/>
                <a:gd name="T34" fmla="*/ 5 w 74"/>
                <a:gd name="T35" fmla="*/ 33 h 51"/>
                <a:gd name="T36" fmla="*/ 10 w 74"/>
                <a:gd name="T37" fmla="*/ 44 h 51"/>
                <a:gd name="T38" fmla="*/ 10 w 74"/>
                <a:gd name="T39" fmla="*/ 44 h 51"/>
                <a:gd name="T40" fmla="*/ 18 w 74"/>
                <a:gd name="T41" fmla="*/ 47 h 51"/>
                <a:gd name="T42" fmla="*/ 18 w 74"/>
                <a:gd name="T43" fmla="*/ 47 h 51"/>
                <a:gd name="T44" fmla="*/ 22 w 74"/>
                <a:gd name="T45" fmla="*/ 47 h 51"/>
                <a:gd name="T46" fmla="*/ 22 w 74"/>
                <a:gd name="T47" fmla="*/ 47 h 51"/>
                <a:gd name="T48" fmla="*/ 73 w 74"/>
                <a:gd name="T49" fmla="*/ 35 h 51"/>
                <a:gd name="T50" fmla="*/ 73 w 74"/>
                <a:gd name="T51" fmla="*/ 35 h 51"/>
                <a:gd name="T52" fmla="*/ 74 w 74"/>
                <a:gd name="T53" fmla="*/ 39 h 51"/>
                <a:gd name="T54" fmla="*/ 22 w 74"/>
                <a:gd name="T55" fmla="*/ 51 h 51"/>
                <a:gd name="T56" fmla="*/ 22 w 74"/>
                <a:gd name="T57" fmla="*/ 51 h 51"/>
                <a:gd name="T58" fmla="*/ 18 w 74"/>
                <a:gd name="T59" fmla="*/ 51 h 51"/>
                <a:gd name="T60" fmla="*/ 18 w 74"/>
                <a:gd name="T61" fmla="*/ 51 h 51"/>
                <a:gd name="T62" fmla="*/ 17 w 74"/>
                <a:gd name="T63" fmla="*/ 51 h 51"/>
                <a:gd name="T64" fmla="*/ 17 w 74"/>
                <a:gd name="T65" fmla="*/ 51 h 51"/>
                <a:gd name="T66" fmla="*/ 7 w 74"/>
                <a:gd name="T6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1">
                  <a:moveTo>
                    <a:pt x="7" y="47"/>
                  </a:moveTo>
                  <a:cubicBezTo>
                    <a:pt x="4" y="44"/>
                    <a:pt x="3" y="40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7"/>
                    <a:pt x="11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10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9"/>
                    <a:pt x="4" y="24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9"/>
                    <a:pt x="8" y="42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6"/>
                    <a:pt x="13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34" y="4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35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19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9" y="50"/>
                    <a:pt x="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8"/>
            <p:cNvSpPr>
              <a:spLocks noEditPoints="1"/>
            </p:cNvSpPr>
            <p:nvPr/>
          </p:nvSpPr>
          <p:spPr bwMode="auto">
            <a:xfrm>
              <a:off x="4553" y="2043"/>
              <a:ext cx="190" cy="131"/>
            </a:xfrm>
            <a:custGeom>
              <a:avLst/>
              <a:gdLst>
                <a:gd name="T0" fmla="*/ 1 w 79"/>
                <a:gd name="T1" fmla="*/ 37 h 55"/>
                <a:gd name="T2" fmla="*/ 0 w 79"/>
                <a:gd name="T3" fmla="*/ 31 h 55"/>
                <a:gd name="T4" fmla="*/ 15 w 79"/>
                <a:gd name="T5" fmla="*/ 1 h 55"/>
                <a:gd name="T6" fmla="*/ 23 w 79"/>
                <a:gd name="T7" fmla="*/ 2 h 55"/>
                <a:gd name="T8" fmla="*/ 19 w 79"/>
                <a:gd name="T9" fmla="*/ 11 h 55"/>
                <a:gd name="T10" fmla="*/ 18 w 79"/>
                <a:gd name="T11" fmla="*/ 13 h 55"/>
                <a:gd name="T12" fmla="*/ 14 w 79"/>
                <a:gd name="T13" fmla="*/ 18 h 55"/>
                <a:gd name="T14" fmla="*/ 8 w 79"/>
                <a:gd name="T15" fmla="*/ 31 h 55"/>
                <a:gd name="T16" fmla="*/ 13 w 79"/>
                <a:gd name="T17" fmla="*/ 45 h 55"/>
                <a:gd name="T18" fmla="*/ 20 w 79"/>
                <a:gd name="T19" fmla="*/ 47 h 55"/>
                <a:gd name="T20" fmla="*/ 74 w 79"/>
                <a:gd name="T21" fmla="*/ 36 h 55"/>
                <a:gd name="T22" fmla="*/ 77 w 79"/>
                <a:gd name="T23" fmla="*/ 35 h 55"/>
                <a:gd name="T24" fmla="*/ 76 w 79"/>
                <a:gd name="T25" fmla="*/ 43 h 55"/>
                <a:gd name="T26" fmla="*/ 75 w 79"/>
                <a:gd name="T27" fmla="*/ 44 h 55"/>
                <a:gd name="T28" fmla="*/ 55 w 79"/>
                <a:gd name="T29" fmla="*/ 49 h 55"/>
                <a:gd name="T30" fmla="*/ 24 w 79"/>
                <a:gd name="T31" fmla="*/ 55 h 55"/>
                <a:gd name="T32" fmla="*/ 19 w 79"/>
                <a:gd name="T33" fmla="*/ 55 h 55"/>
                <a:gd name="T34" fmla="*/ 19 w 79"/>
                <a:gd name="T35" fmla="*/ 55 h 55"/>
                <a:gd name="T36" fmla="*/ 23 w 79"/>
                <a:gd name="T37" fmla="*/ 51 h 55"/>
                <a:gd name="T38" fmla="*/ 20 w 79"/>
                <a:gd name="T39" fmla="*/ 51 h 55"/>
                <a:gd name="T40" fmla="*/ 19 w 79"/>
                <a:gd name="T41" fmla="*/ 51 h 55"/>
                <a:gd name="T42" fmla="*/ 19 w 79"/>
                <a:gd name="T43" fmla="*/ 51 h 55"/>
                <a:gd name="T44" fmla="*/ 17 w 79"/>
                <a:gd name="T45" fmla="*/ 51 h 55"/>
                <a:gd name="T46" fmla="*/ 17 w 79"/>
                <a:gd name="T47" fmla="*/ 51 h 55"/>
                <a:gd name="T48" fmla="*/ 17 w 79"/>
                <a:gd name="T49" fmla="*/ 51 h 55"/>
                <a:gd name="T50" fmla="*/ 10 w 79"/>
                <a:gd name="T51" fmla="*/ 48 h 55"/>
                <a:gd name="T52" fmla="*/ 10 w 79"/>
                <a:gd name="T53" fmla="*/ 48 h 55"/>
                <a:gd name="T54" fmla="*/ 54 w 79"/>
                <a:gd name="T55" fmla="*/ 45 h 55"/>
                <a:gd name="T56" fmla="*/ 47 w 79"/>
                <a:gd name="T57" fmla="*/ 46 h 55"/>
                <a:gd name="T58" fmla="*/ 74 w 79"/>
                <a:gd name="T59" fmla="*/ 40 h 55"/>
                <a:gd name="T60" fmla="*/ 5 w 79"/>
                <a:gd name="T61" fmla="*/ 36 h 55"/>
                <a:gd name="T62" fmla="*/ 5 w 79"/>
                <a:gd name="T63" fmla="*/ 36 h 55"/>
                <a:gd name="T64" fmla="*/ 4 w 79"/>
                <a:gd name="T65" fmla="*/ 31 h 55"/>
                <a:gd name="T66" fmla="*/ 5 w 79"/>
                <a:gd name="T67" fmla="*/ 36 h 55"/>
                <a:gd name="T68" fmla="*/ 7 w 79"/>
                <a:gd name="T69" fmla="*/ 21 h 55"/>
                <a:gd name="T70" fmla="*/ 10 w 79"/>
                <a:gd name="T71" fmla="*/ 15 h 55"/>
                <a:gd name="T72" fmla="*/ 13 w 79"/>
                <a:gd name="T73" fmla="*/ 12 h 55"/>
                <a:gd name="T74" fmla="*/ 20 w 79"/>
                <a:gd name="T75" fmla="*/ 9 h 55"/>
                <a:gd name="T76" fmla="*/ 16 w 79"/>
                <a:gd name="T77" fmla="*/ 9 h 55"/>
                <a:gd name="T78" fmla="*/ 16 w 79"/>
                <a:gd name="T79" fmla="*/ 9 h 55"/>
                <a:gd name="T80" fmla="*/ 16 w 79"/>
                <a:gd name="T81" fmla="*/ 8 h 55"/>
                <a:gd name="T82" fmla="*/ 16 w 79"/>
                <a:gd name="T83" fmla="*/ 8 h 55"/>
                <a:gd name="T84" fmla="*/ 19 w 79"/>
                <a:gd name="T8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5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4" y="47"/>
                    <a:pt x="3" y="42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9"/>
                    <a:pt x="10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21"/>
                    <a:pt x="8" y="27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40"/>
                    <a:pt x="12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7"/>
                    <a:pt x="16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4" y="46"/>
                    <a:pt x="70" y="37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2" y="44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7" y="46"/>
                    <a:pt x="61" y="47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4" y="51"/>
                    <a:pt x="31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4" y="55"/>
                    <a:pt x="10" y="54"/>
                    <a:pt x="7" y="50"/>
                  </a:cubicBezTo>
                  <a:close/>
                  <a:moveTo>
                    <a:pt x="20" y="51"/>
                  </a:moveTo>
                  <a:cubicBezTo>
                    <a:pt x="21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17" y="51"/>
                  </a:move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lose/>
                  <a:moveTo>
                    <a:pt x="17" y="51"/>
                  </a:moveTo>
                  <a:cubicBezTo>
                    <a:pt x="14" y="51"/>
                    <a:pt x="13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50"/>
                    <a:pt x="14" y="51"/>
                    <a:pt x="17" y="51"/>
                  </a:cubicBezTo>
                  <a:close/>
                  <a:moveTo>
                    <a:pt x="9" y="49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lose/>
                  <a:moveTo>
                    <a:pt x="69" y="41"/>
                  </a:moveTo>
                  <a:cubicBezTo>
                    <a:pt x="66" y="42"/>
                    <a:pt x="60" y="43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0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6" y="45"/>
                    <a:pt x="64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1" y="41"/>
                    <a:pt x="69" y="41"/>
                  </a:cubicBezTo>
                  <a:close/>
                  <a:moveTo>
                    <a:pt x="5" y="36"/>
                  </a:moveTo>
                  <a:cubicBezTo>
                    <a:pt x="6" y="39"/>
                    <a:pt x="7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1"/>
                    <a:pt x="6" y="39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4"/>
                    <a:pt x="5" y="36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7" y="21"/>
                  </a:moveTo>
                  <a:cubicBezTo>
                    <a:pt x="8" y="19"/>
                    <a:pt x="9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9" y="18"/>
                    <a:pt x="7" y="21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49"/>
            <p:cNvSpPr/>
            <p:nvPr/>
          </p:nvSpPr>
          <p:spPr bwMode="auto">
            <a:xfrm>
              <a:off x="4592" y="2058"/>
              <a:ext cx="24" cy="16"/>
            </a:xfrm>
            <a:custGeom>
              <a:avLst/>
              <a:gdLst>
                <a:gd name="T0" fmla="*/ 0 w 24"/>
                <a:gd name="T1" fmla="*/ 9 h 16"/>
                <a:gd name="T2" fmla="*/ 2 w 24"/>
                <a:gd name="T3" fmla="*/ 0 h 16"/>
                <a:gd name="T4" fmla="*/ 24 w 24"/>
                <a:gd name="T5" fmla="*/ 7 h 16"/>
                <a:gd name="T6" fmla="*/ 19 w 24"/>
                <a:gd name="T7" fmla="*/ 16 h 16"/>
                <a:gd name="T8" fmla="*/ 0 w 24"/>
                <a:gd name="T9" fmla="*/ 9 h 16"/>
                <a:gd name="T10" fmla="*/ 0 w 24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6">
                  <a:moveTo>
                    <a:pt x="0" y="9"/>
                  </a:moveTo>
                  <a:lnTo>
                    <a:pt x="2" y="0"/>
                  </a:lnTo>
                  <a:lnTo>
                    <a:pt x="24" y="7"/>
                  </a:lnTo>
                  <a:lnTo>
                    <a:pt x="19" y="1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0"/>
            <p:cNvSpPr>
              <a:spLocks noEditPoints="1"/>
            </p:cNvSpPr>
            <p:nvPr/>
          </p:nvSpPr>
          <p:spPr bwMode="auto">
            <a:xfrm>
              <a:off x="4585" y="2053"/>
              <a:ext cx="36" cy="26"/>
            </a:xfrm>
            <a:custGeom>
              <a:avLst/>
              <a:gdLst>
                <a:gd name="T0" fmla="*/ 4 w 36"/>
                <a:gd name="T1" fmla="*/ 19 h 26"/>
                <a:gd name="T2" fmla="*/ 7 w 36"/>
                <a:gd name="T3" fmla="*/ 14 h 26"/>
                <a:gd name="T4" fmla="*/ 12 w 36"/>
                <a:gd name="T5" fmla="*/ 17 h 26"/>
                <a:gd name="T6" fmla="*/ 7 w 36"/>
                <a:gd name="T7" fmla="*/ 14 h 26"/>
                <a:gd name="T8" fmla="*/ 4 w 36"/>
                <a:gd name="T9" fmla="*/ 19 h 26"/>
                <a:gd name="T10" fmla="*/ 0 w 36"/>
                <a:gd name="T11" fmla="*/ 17 h 26"/>
                <a:gd name="T12" fmla="*/ 7 w 36"/>
                <a:gd name="T13" fmla="*/ 0 h 26"/>
                <a:gd name="T14" fmla="*/ 36 w 36"/>
                <a:gd name="T15" fmla="*/ 7 h 26"/>
                <a:gd name="T16" fmla="*/ 31 w 36"/>
                <a:gd name="T17" fmla="*/ 26 h 26"/>
                <a:gd name="T18" fmla="*/ 4 w 36"/>
                <a:gd name="T19" fmla="*/ 19 h 26"/>
                <a:gd name="T20" fmla="*/ 4 w 36"/>
                <a:gd name="T21" fmla="*/ 19 h 26"/>
                <a:gd name="T22" fmla="*/ 24 w 36"/>
                <a:gd name="T23" fmla="*/ 14 h 26"/>
                <a:gd name="T24" fmla="*/ 12 w 36"/>
                <a:gd name="T25" fmla="*/ 12 h 26"/>
                <a:gd name="T26" fmla="*/ 12 w 36"/>
                <a:gd name="T27" fmla="*/ 12 h 26"/>
                <a:gd name="T28" fmla="*/ 24 w 36"/>
                <a:gd name="T29" fmla="*/ 14 h 26"/>
                <a:gd name="T30" fmla="*/ 24 w 36"/>
                <a:gd name="T3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6">
                  <a:moveTo>
                    <a:pt x="4" y="19"/>
                  </a:moveTo>
                  <a:lnTo>
                    <a:pt x="7" y="14"/>
                  </a:lnTo>
                  <a:lnTo>
                    <a:pt x="12" y="17"/>
                  </a:lnTo>
                  <a:lnTo>
                    <a:pt x="7" y="14"/>
                  </a:lnTo>
                  <a:lnTo>
                    <a:pt x="4" y="19"/>
                  </a:lnTo>
                  <a:lnTo>
                    <a:pt x="0" y="17"/>
                  </a:lnTo>
                  <a:lnTo>
                    <a:pt x="7" y="0"/>
                  </a:lnTo>
                  <a:lnTo>
                    <a:pt x="36" y="7"/>
                  </a:lnTo>
                  <a:lnTo>
                    <a:pt x="31" y="26"/>
                  </a:lnTo>
                  <a:lnTo>
                    <a:pt x="4" y="19"/>
                  </a:lnTo>
                  <a:lnTo>
                    <a:pt x="4" y="19"/>
                  </a:lnTo>
                  <a:close/>
                  <a:moveTo>
                    <a:pt x="24" y="14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24" y="14"/>
                  </a:lnTo>
                  <a:lnTo>
                    <a:pt x="2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1"/>
            <p:cNvSpPr/>
            <p:nvPr/>
          </p:nvSpPr>
          <p:spPr bwMode="auto">
            <a:xfrm>
              <a:off x="4587" y="2341"/>
              <a:ext cx="163" cy="254"/>
            </a:xfrm>
            <a:custGeom>
              <a:avLst/>
              <a:gdLst>
                <a:gd name="T0" fmla="*/ 7 w 68"/>
                <a:gd name="T1" fmla="*/ 103 h 107"/>
                <a:gd name="T2" fmla="*/ 21 w 68"/>
                <a:gd name="T3" fmla="*/ 103 h 107"/>
                <a:gd name="T4" fmla="*/ 0 w 68"/>
                <a:gd name="T5" fmla="*/ 13 h 107"/>
                <a:gd name="T6" fmla="*/ 0 w 68"/>
                <a:gd name="T7" fmla="*/ 13 h 107"/>
                <a:gd name="T8" fmla="*/ 1 w 68"/>
                <a:gd name="T9" fmla="*/ 10 h 107"/>
                <a:gd name="T10" fmla="*/ 1 w 68"/>
                <a:gd name="T11" fmla="*/ 10 h 107"/>
                <a:gd name="T12" fmla="*/ 7 w 68"/>
                <a:gd name="T13" fmla="*/ 2 h 107"/>
                <a:gd name="T14" fmla="*/ 7 w 68"/>
                <a:gd name="T15" fmla="*/ 2 h 107"/>
                <a:gd name="T16" fmla="*/ 20 w 68"/>
                <a:gd name="T17" fmla="*/ 0 h 107"/>
                <a:gd name="T18" fmla="*/ 20 w 68"/>
                <a:gd name="T19" fmla="*/ 0 h 107"/>
                <a:gd name="T20" fmla="*/ 68 w 68"/>
                <a:gd name="T21" fmla="*/ 9 h 107"/>
                <a:gd name="T22" fmla="*/ 68 w 68"/>
                <a:gd name="T23" fmla="*/ 9 h 107"/>
                <a:gd name="T24" fmla="*/ 68 w 68"/>
                <a:gd name="T25" fmla="*/ 9 h 107"/>
                <a:gd name="T26" fmla="*/ 67 w 68"/>
                <a:gd name="T27" fmla="*/ 12 h 107"/>
                <a:gd name="T28" fmla="*/ 50 w 68"/>
                <a:gd name="T29" fmla="*/ 8 h 107"/>
                <a:gd name="T30" fmla="*/ 50 w 68"/>
                <a:gd name="T31" fmla="*/ 8 h 107"/>
                <a:gd name="T32" fmla="*/ 20 w 68"/>
                <a:gd name="T33" fmla="*/ 4 h 107"/>
                <a:gd name="T34" fmla="*/ 20 w 68"/>
                <a:gd name="T35" fmla="*/ 4 h 107"/>
                <a:gd name="T36" fmla="*/ 9 w 68"/>
                <a:gd name="T37" fmla="*/ 6 h 107"/>
                <a:gd name="T38" fmla="*/ 9 w 68"/>
                <a:gd name="T39" fmla="*/ 6 h 107"/>
                <a:gd name="T40" fmla="*/ 5 w 68"/>
                <a:gd name="T41" fmla="*/ 11 h 107"/>
                <a:gd name="T42" fmla="*/ 5 w 68"/>
                <a:gd name="T43" fmla="*/ 11 h 107"/>
                <a:gd name="T44" fmla="*/ 4 w 68"/>
                <a:gd name="T45" fmla="*/ 13 h 107"/>
                <a:gd name="T46" fmla="*/ 4 w 68"/>
                <a:gd name="T47" fmla="*/ 13 h 107"/>
                <a:gd name="T48" fmla="*/ 15 w 68"/>
                <a:gd name="T49" fmla="*/ 67 h 107"/>
                <a:gd name="T50" fmla="*/ 15 w 68"/>
                <a:gd name="T51" fmla="*/ 67 h 107"/>
                <a:gd name="T52" fmla="*/ 26 w 68"/>
                <a:gd name="T53" fmla="*/ 104 h 107"/>
                <a:gd name="T54" fmla="*/ 26 w 68"/>
                <a:gd name="T55" fmla="*/ 104 h 107"/>
                <a:gd name="T56" fmla="*/ 27 w 68"/>
                <a:gd name="T57" fmla="*/ 107 h 107"/>
                <a:gd name="T58" fmla="*/ 7 w 68"/>
                <a:gd name="T59" fmla="*/ 107 h 107"/>
                <a:gd name="T60" fmla="*/ 7 w 68"/>
                <a:gd name="T61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107">
                  <a:moveTo>
                    <a:pt x="7" y="103"/>
                  </a:moveTo>
                  <a:cubicBezTo>
                    <a:pt x="21" y="103"/>
                    <a:pt x="21" y="103"/>
                    <a:pt x="21" y="103"/>
                  </a:cubicBezTo>
                  <a:cubicBezTo>
                    <a:pt x="18" y="90"/>
                    <a:pt x="1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0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0" y="0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0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1" y="6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2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5" y="8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4"/>
                    <a:pt x="10" y="4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1" y="87"/>
                    <a:pt x="26" y="104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3"/>
                    <a:pt x="7" y="103"/>
                    <a:pt x="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2"/>
            <p:cNvSpPr>
              <a:spLocks noEditPoints="1"/>
            </p:cNvSpPr>
            <p:nvPr/>
          </p:nvSpPr>
          <p:spPr bwMode="auto">
            <a:xfrm>
              <a:off x="4582" y="2336"/>
              <a:ext cx="173" cy="264"/>
            </a:xfrm>
            <a:custGeom>
              <a:avLst/>
              <a:gdLst>
                <a:gd name="T0" fmla="*/ 7 w 72"/>
                <a:gd name="T1" fmla="*/ 105 h 111"/>
                <a:gd name="T2" fmla="*/ 21 w 72"/>
                <a:gd name="T3" fmla="*/ 103 h 111"/>
                <a:gd name="T4" fmla="*/ 0 w 72"/>
                <a:gd name="T5" fmla="*/ 15 h 111"/>
                <a:gd name="T6" fmla="*/ 1 w 72"/>
                <a:gd name="T7" fmla="*/ 12 h 111"/>
                <a:gd name="T8" fmla="*/ 8 w 72"/>
                <a:gd name="T9" fmla="*/ 2 h 111"/>
                <a:gd name="T10" fmla="*/ 22 w 72"/>
                <a:gd name="T11" fmla="*/ 0 h 111"/>
                <a:gd name="T12" fmla="*/ 70 w 72"/>
                <a:gd name="T13" fmla="*/ 9 h 111"/>
                <a:gd name="T14" fmla="*/ 71 w 72"/>
                <a:gd name="T15" fmla="*/ 9 h 111"/>
                <a:gd name="T16" fmla="*/ 72 w 72"/>
                <a:gd name="T17" fmla="*/ 10 h 111"/>
                <a:gd name="T18" fmla="*/ 69 w 72"/>
                <a:gd name="T19" fmla="*/ 16 h 111"/>
                <a:gd name="T20" fmla="*/ 69 w 72"/>
                <a:gd name="T21" fmla="*/ 16 h 111"/>
                <a:gd name="T22" fmla="*/ 68 w 72"/>
                <a:gd name="T23" fmla="*/ 16 h 111"/>
                <a:gd name="T24" fmla="*/ 68 w 72"/>
                <a:gd name="T25" fmla="*/ 16 h 111"/>
                <a:gd name="T26" fmla="*/ 68 w 72"/>
                <a:gd name="T27" fmla="*/ 16 h 111"/>
                <a:gd name="T28" fmla="*/ 68 w 72"/>
                <a:gd name="T29" fmla="*/ 16 h 111"/>
                <a:gd name="T30" fmla="*/ 67 w 72"/>
                <a:gd name="T31" fmla="*/ 16 h 111"/>
                <a:gd name="T32" fmla="*/ 64 w 72"/>
                <a:gd name="T33" fmla="*/ 15 h 111"/>
                <a:gd name="T34" fmla="*/ 52 w 72"/>
                <a:gd name="T35" fmla="*/ 12 h 111"/>
                <a:gd name="T36" fmla="*/ 23 w 72"/>
                <a:gd name="T37" fmla="*/ 8 h 111"/>
                <a:gd name="T38" fmla="*/ 22 w 72"/>
                <a:gd name="T39" fmla="*/ 8 h 111"/>
                <a:gd name="T40" fmla="*/ 12 w 72"/>
                <a:gd name="T41" fmla="*/ 9 h 111"/>
                <a:gd name="T42" fmla="*/ 9 w 72"/>
                <a:gd name="T43" fmla="*/ 13 h 111"/>
                <a:gd name="T44" fmla="*/ 8 w 72"/>
                <a:gd name="T45" fmla="*/ 15 h 111"/>
                <a:gd name="T46" fmla="*/ 8 w 72"/>
                <a:gd name="T47" fmla="*/ 15 h 111"/>
                <a:gd name="T48" fmla="*/ 19 w 72"/>
                <a:gd name="T49" fmla="*/ 69 h 111"/>
                <a:gd name="T50" fmla="*/ 30 w 72"/>
                <a:gd name="T51" fmla="*/ 106 h 111"/>
                <a:gd name="T52" fmla="*/ 30 w 72"/>
                <a:gd name="T53" fmla="*/ 106 h 111"/>
                <a:gd name="T54" fmla="*/ 7 w 72"/>
                <a:gd name="T55" fmla="*/ 111 h 111"/>
                <a:gd name="T56" fmla="*/ 23 w 72"/>
                <a:gd name="T57" fmla="*/ 96 h 111"/>
                <a:gd name="T58" fmla="*/ 17 w 72"/>
                <a:gd name="T59" fmla="*/ 76 h 111"/>
                <a:gd name="T60" fmla="*/ 4 w 72"/>
                <a:gd name="T61" fmla="*/ 15 h 111"/>
                <a:gd name="T62" fmla="*/ 4 w 72"/>
                <a:gd name="T63" fmla="*/ 15 h 111"/>
                <a:gd name="T64" fmla="*/ 4 w 72"/>
                <a:gd name="T65" fmla="*/ 14 h 111"/>
                <a:gd name="T66" fmla="*/ 4 w 72"/>
                <a:gd name="T67" fmla="*/ 14 h 111"/>
                <a:gd name="T68" fmla="*/ 4 w 72"/>
                <a:gd name="T69" fmla="*/ 14 h 111"/>
                <a:gd name="T70" fmla="*/ 53 w 72"/>
                <a:gd name="T71" fmla="*/ 8 h 111"/>
                <a:gd name="T72" fmla="*/ 67 w 72"/>
                <a:gd name="T73" fmla="*/ 12 h 111"/>
                <a:gd name="T74" fmla="*/ 65 w 72"/>
                <a:gd name="T75" fmla="*/ 11 h 111"/>
                <a:gd name="T76" fmla="*/ 53 w 72"/>
                <a:gd name="T77" fmla="*/ 8 h 111"/>
                <a:gd name="T78" fmla="*/ 41 w 72"/>
                <a:gd name="T79" fmla="*/ 6 h 111"/>
                <a:gd name="T80" fmla="*/ 53 w 72"/>
                <a:gd name="T81" fmla="*/ 8 h 111"/>
                <a:gd name="T82" fmla="*/ 6 w 72"/>
                <a:gd name="T83" fmla="*/ 8 h 111"/>
                <a:gd name="T84" fmla="*/ 6 w 72"/>
                <a:gd name="T85" fmla="*/ 8 h 111"/>
                <a:gd name="T86" fmla="*/ 8 w 72"/>
                <a:gd name="T87" fmla="*/ 7 h 111"/>
                <a:gd name="T88" fmla="*/ 6 w 72"/>
                <a:gd name="T8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111">
                  <a:moveTo>
                    <a:pt x="7" y="109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6" y="86"/>
                    <a:pt x="1" y="3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7"/>
                    <a:pt x="4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67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5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4"/>
                    <a:pt x="57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3" y="10"/>
                    <a:pt x="3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6"/>
                    <a:pt x="14" y="4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87"/>
                    <a:pt x="29" y="104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lose/>
                  <a:moveTo>
                    <a:pt x="23" y="96"/>
                  </a:moveTo>
                  <a:cubicBezTo>
                    <a:pt x="21" y="90"/>
                    <a:pt x="19" y="84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84"/>
                    <a:pt x="21" y="90"/>
                    <a:pt x="23" y="96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53" y="8"/>
                  </a:moveTo>
                  <a:cubicBezTo>
                    <a:pt x="59" y="10"/>
                    <a:pt x="65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0"/>
                    <a:pt x="58" y="9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7"/>
                    <a:pt x="45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5" y="7"/>
                    <a:pt x="49" y="7"/>
                    <a:pt x="53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3"/>
            <p:cNvSpPr>
              <a:spLocks noEditPoints="1"/>
            </p:cNvSpPr>
            <p:nvPr/>
          </p:nvSpPr>
          <p:spPr bwMode="auto">
            <a:xfrm>
              <a:off x="4805" y="2365"/>
              <a:ext cx="243" cy="180"/>
            </a:xfrm>
            <a:custGeom>
              <a:avLst/>
              <a:gdLst>
                <a:gd name="T0" fmla="*/ 30 w 101"/>
                <a:gd name="T1" fmla="*/ 72 h 76"/>
                <a:gd name="T2" fmla="*/ 25 w 101"/>
                <a:gd name="T3" fmla="*/ 64 h 76"/>
                <a:gd name="T4" fmla="*/ 25 w 101"/>
                <a:gd name="T5" fmla="*/ 64 h 76"/>
                <a:gd name="T6" fmla="*/ 13 w 101"/>
                <a:gd name="T7" fmla="*/ 38 h 76"/>
                <a:gd name="T8" fmla="*/ 13 w 101"/>
                <a:gd name="T9" fmla="*/ 38 h 76"/>
                <a:gd name="T10" fmla="*/ 0 w 101"/>
                <a:gd name="T11" fmla="*/ 1 h 76"/>
                <a:gd name="T12" fmla="*/ 0 w 101"/>
                <a:gd name="T13" fmla="*/ 1 h 76"/>
                <a:gd name="T14" fmla="*/ 4 w 101"/>
                <a:gd name="T15" fmla="*/ 0 h 76"/>
                <a:gd name="T16" fmla="*/ 16 w 101"/>
                <a:gd name="T17" fmla="*/ 33 h 76"/>
                <a:gd name="T18" fmla="*/ 16 w 101"/>
                <a:gd name="T19" fmla="*/ 33 h 76"/>
                <a:gd name="T20" fmla="*/ 35 w 101"/>
                <a:gd name="T21" fmla="*/ 72 h 76"/>
                <a:gd name="T22" fmla="*/ 35 w 101"/>
                <a:gd name="T23" fmla="*/ 72 h 76"/>
                <a:gd name="T24" fmla="*/ 36 w 101"/>
                <a:gd name="T25" fmla="*/ 72 h 76"/>
                <a:gd name="T26" fmla="*/ 36 w 101"/>
                <a:gd name="T27" fmla="*/ 72 h 76"/>
                <a:gd name="T28" fmla="*/ 59 w 101"/>
                <a:gd name="T29" fmla="*/ 52 h 76"/>
                <a:gd name="T30" fmla="*/ 59 w 101"/>
                <a:gd name="T31" fmla="*/ 52 h 76"/>
                <a:gd name="T32" fmla="*/ 76 w 101"/>
                <a:gd name="T33" fmla="*/ 36 h 76"/>
                <a:gd name="T34" fmla="*/ 76 w 101"/>
                <a:gd name="T35" fmla="*/ 36 h 76"/>
                <a:gd name="T36" fmla="*/ 78 w 101"/>
                <a:gd name="T37" fmla="*/ 34 h 76"/>
                <a:gd name="T38" fmla="*/ 101 w 101"/>
                <a:gd name="T39" fmla="*/ 63 h 76"/>
                <a:gd name="T40" fmla="*/ 98 w 101"/>
                <a:gd name="T41" fmla="*/ 66 h 76"/>
                <a:gd name="T42" fmla="*/ 77 w 101"/>
                <a:gd name="T43" fmla="*/ 40 h 76"/>
                <a:gd name="T44" fmla="*/ 38 w 101"/>
                <a:gd name="T45" fmla="*/ 76 h 76"/>
                <a:gd name="T46" fmla="*/ 38 w 101"/>
                <a:gd name="T47" fmla="*/ 76 h 76"/>
                <a:gd name="T48" fmla="*/ 36 w 101"/>
                <a:gd name="T49" fmla="*/ 76 h 76"/>
                <a:gd name="T50" fmla="*/ 36 w 101"/>
                <a:gd name="T51" fmla="*/ 76 h 76"/>
                <a:gd name="T52" fmla="*/ 30 w 101"/>
                <a:gd name="T53" fmla="*/ 72 h 76"/>
                <a:gd name="T54" fmla="*/ 0 w 101"/>
                <a:gd name="T55" fmla="*/ 1 h 76"/>
                <a:gd name="T56" fmla="*/ 0 w 101"/>
                <a:gd name="T57" fmla="*/ 1 h 76"/>
                <a:gd name="T58" fmla="*/ 0 w 101"/>
                <a:gd name="T59" fmla="*/ 1 h 76"/>
                <a:gd name="T60" fmla="*/ 0 w 101"/>
                <a:gd name="T61" fmla="*/ 1 h 76"/>
                <a:gd name="T62" fmla="*/ 0 w 101"/>
                <a:gd name="T6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76">
                  <a:moveTo>
                    <a:pt x="30" y="72"/>
                  </a:moveTo>
                  <a:cubicBezTo>
                    <a:pt x="29" y="70"/>
                    <a:pt x="27" y="67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57"/>
                    <a:pt x="17" y="4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0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9" y="16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50"/>
                    <a:pt x="31" y="69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0" y="69"/>
                    <a:pt x="50" y="60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8" y="44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1" y="46"/>
                    <a:pt x="46" y="70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3" y="76"/>
                    <a:pt x="32" y="74"/>
                    <a:pt x="30" y="7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4"/>
            <p:cNvSpPr>
              <a:spLocks noEditPoints="1"/>
            </p:cNvSpPr>
            <p:nvPr/>
          </p:nvSpPr>
          <p:spPr bwMode="auto">
            <a:xfrm>
              <a:off x="4798" y="2357"/>
              <a:ext cx="257" cy="193"/>
            </a:xfrm>
            <a:custGeom>
              <a:avLst/>
              <a:gdLst>
                <a:gd name="T0" fmla="*/ 32 w 107"/>
                <a:gd name="T1" fmla="*/ 76 h 81"/>
                <a:gd name="T2" fmla="*/ 33 w 107"/>
                <a:gd name="T3" fmla="*/ 75 h 81"/>
                <a:gd name="T4" fmla="*/ 32 w 107"/>
                <a:gd name="T5" fmla="*/ 76 h 81"/>
                <a:gd name="T6" fmla="*/ 26 w 107"/>
                <a:gd name="T7" fmla="*/ 67 h 81"/>
                <a:gd name="T8" fmla="*/ 26 w 107"/>
                <a:gd name="T9" fmla="*/ 67 h 81"/>
                <a:gd name="T10" fmla="*/ 15 w 107"/>
                <a:gd name="T11" fmla="*/ 42 h 81"/>
                <a:gd name="T12" fmla="*/ 15 w 107"/>
                <a:gd name="T13" fmla="*/ 42 h 81"/>
                <a:gd name="T14" fmla="*/ 1 w 107"/>
                <a:gd name="T15" fmla="*/ 5 h 81"/>
                <a:gd name="T16" fmla="*/ 1 w 107"/>
                <a:gd name="T17" fmla="*/ 5 h 81"/>
                <a:gd name="T18" fmla="*/ 0 w 107"/>
                <a:gd name="T19" fmla="*/ 3 h 81"/>
                <a:gd name="T20" fmla="*/ 8 w 107"/>
                <a:gd name="T21" fmla="*/ 0 h 81"/>
                <a:gd name="T22" fmla="*/ 8 w 107"/>
                <a:gd name="T23" fmla="*/ 2 h 81"/>
                <a:gd name="T24" fmla="*/ 21 w 107"/>
                <a:gd name="T25" fmla="*/ 35 h 81"/>
                <a:gd name="T26" fmla="*/ 21 w 107"/>
                <a:gd name="T27" fmla="*/ 35 h 81"/>
                <a:gd name="T28" fmla="*/ 31 w 107"/>
                <a:gd name="T29" fmla="*/ 60 h 81"/>
                <a:gd name="T30" fmla="*/ 31 w 107"/>
                <a:gd name="T31" fmla="*/ 60 h 81"/>
                <a:gd name="T32" fmla="*/ 39 w 107"/>
                <a:gd name="T33" fmla="*/ 73 h 81"/>
                <a:gd name="T34" fmla="*/ 39 w 107"/>
                <a:gd name="T35" fmla="*/ 73 h 81"/>
                <a:gd name="T36" fmla="*/ 61 w 107"/>
                <a:gd name="T37" fmla="*/ 54 h 81"/>
                <a:gd name="T38" fmla="*/ 61 w 107"/>
                <a:gd name="T39" fmla="*/ 54 h 81"/>
                <a:gd name="T40" fmla="*/ 77 w 107"/>
                <a:gd name="T41" fmla="*/ 38 h 81"/>
                <a:gd name="T42" fmla="*/ 77 w 107"/>
                <a:gd name="T43" fmla="*/ 38 h 81"/>
                <a:gd name="T44" fmla="*/ 77 w 107"/>
                <a:gd name="T45" fmla="*/ 38 h 81"/>
                <a:gd name="T46" fmla="*/ 81 w 107"/>
                <a:gd name="T47" fmla="*/ 34 h 81"/>
                <a:gd name="T48" fmla="*/ 107 w 107"/>
                <a:gd name="T49" fmla="*/ 66 h 81"/>
                <a:gd name="T50" fmla="*/ 101 w 107"/>
                <a:gd name="T51" fmla="*/ 71 h 81"/>
                <a:gd name="T52" fmla="*/ 80 w 107"/>
                <a:gd name="T53" fmla="*/ 46 h 81"/>
                <a:gd name="T54" fmla="*/ 42 w 107"/>
                <a:gd name="T55" fmla="*/ 80 h 81"/>
                <a:gd name="T56" fmla="*/ 42 w 107"/>
                <a:gd name="T57" fmla="*/ 80 h 81"/>
                <a:gd name="T58" fmla="*/ 39 w 107"/>
                <a:gd name="T59" fmla="*/ 81 h 81"/>
                <a:gd name="T60" fmla="*/ 39 w 107"/>
                <a:gd name="T61" fmla="*/ 81 h 81"/>
                <a:gd name="T62" fmla="*/ 32 w 107"/>
                <a:gd name="T63" fmla="*/ 76 h 81"/>
                <a:gd name="T64" fmla="*/ 38 w 107"/>
                <a:gd name="T65" fmla="*/ 77 h 81"/>
                <a:gd name="T66" fmla="*/ 37 w 107"/>
                <a:gd name="T67" fmla="*/ 76 h 81"/>
                <a:gd name="T68" fmla="*/ 37 w 107"/>
                <a:gd name="T69" fmla="*/ 76 h 81"/>
                <a:gd name="T70" fmla="*/ 36 w 107"/>
                <a:gd name="T71" fmla="*/ 76 h 81"/>
                <a:gd name="T72" fmla="*/ 36 w 107"/>
                <a:gd name="T73" fmla="*/ 76 h 81"/>
                <a:gd name="T74" fmla="*/ 38 w 107"/>
                <a:gd name="T75" fmla="*/ 77 h 81"/>
                <a:gd name="T76" fmla="*/ 30 w 107"/>
                <a:gd name="T77" fmla="*/ 66 h 81"/>
                <a:gd name="T78" fmla="*/ 32 w 107"/>
                <a:gd name="T79" fmla="*/ 69 h 81"/>
                <a:gd name="T80" fmla="*/ 32 w 107"/>
                <a:gd name="T81" fmla="*/ 69 h 81"/>
                <a:gd name="T82" fmla="*/ 28 w 107"/>
                <a:gd name="T83" fmla="*/ 61 h 81"/>
                <a:gd name="T84" fmla="*/ 28 w 107"/>
                <a:gd name="T85" fmla="*/ 61 h 81"/>
                <a:gd name="T86" fmla="*/ 25 w 107"/>
                <a:gd name="T87" fmla="*/ 56 h 81"/>
                <a:gd name="T88" fmla="*/ 25 w 107"/>
                <a:gd name="T89" fmla="*/ 56 h 81"/>
                <a:gd name="T90" fmla="*/ 30 w 107"/>
                <a:gd name="T91" fmla="*/ 66 h 81"/>
                <a:gd name="T92" fmla="*/ 99 w 107"/>
                <a:gd name="T93" fmla="*/ 63 h 81"/>
                <a:gd name="T94" fmla="*/ 80 w 107"/>
                <a:gd name="T95" fmla="*/ 40 h 81"/>
                <a:gd name="T96" fmla="*/ 80 w 107"/>
                <a:gd name="T97" fmla="*/ 40 h 81"/>
                <a:gd name="T98" fmla="*/ 99 w 107"/>
                <a:gd name="T99" fmla="*/ 63 h 81"/>
                <a:gd name="T100" fmla="*/ 57 w 107"/>
                <a:gd name="T101" fmla="*/ 63 h 81"/>
                <a:gd name="T102" fmla="*/ 57 w 107"/>
                <a:gd name="T103" fmla="*/ 62 h 81"/>
                <a:gd name="T104" fmla="*/ 57 w 107"/>
                <a:gd name="T105" fmla="*/ 62 h 81"/>
                <a:gd name="T106" fmla="*/ 57 w 107"/>
                <a:gd name="T107" fmla="*/ 63 h 81"/>
                <a:gd name="T108" fmla="*/ 57 w 107"/>
                <a:gd name="T109" fmla="*/ 62 h 81"/>
                <a:gd name="T110" fmla="*/ 62 w 107"/>
                <a:gd name="T111" fmla="*/ 57 h 81"/>
                <a:gd name="T112" fmla="*/ 62 w 107"/>
                <a:gd name="T113" fmla="*/ 57 h 81"/>
                <a:gd name="T114" fmla="*/ 57 w 107"/>
                <a:gd name="T115" fmla="*/ 62 h 81"/>
                <a:gd name="T116" fmla="*/ 14 w 107"/>
                <a:gd name="T117" fmla="*/ 29 h 81"/>
                <a:gd name="T118" fmla="*/ 5 w 107"/>
                <a:gd name="T119" fmla="*/ 5 h 81"/>
                <a:gd name="T120" fmla="*/ 5 w 107"/>
                <a:gd name="T121" fmla="*/ 5 h 81"/>
                <a:gd name="T122" fmla="*/ 5 w 107"/>
                <a:gd name="T123" fmla="*/ 5 h 81"/>
                <a:gd name="T124" fmla="*/ 14 w 107"/>
                <a:gd name="T12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81">
                  <a:moveTo>
                    <a:pt x="32" y="76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0" y="74"/>
                    <a:pt x="28" y="71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2" y="60"/>
                    <a:pt x="18" y="5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7" y="23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4" y="18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4" y="44"/>
                    <a:pt x="28" y="53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4" y="66"/>
                    <a:pt x="37" y="71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3" y="69"/>
                    <a:pt x="52" y="61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9" y="46"/>
                    <a:pt x="76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2" y="54"/>
                    <a:pt x="50" y="75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81"/>
                    <a:pt x="40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5" y="81"/>
                    <a:pt x="33" y="78"/>
                    <a:pt x="32" y="76"/>
                  </a:cubicBezTo>
                  <a:close/>
                  <a:moveTo>
                    <a:pt x="38" y="77"/>
                  </a:moveTo>
                  <a:cubicBezTo>
                    <a:pt x="38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7"/>
                    <a:pt x="38" y="77"/>
                  </a:cubicBezTo>
                  <a:close/>
                  <a:moveTo>
                    <a:pt x="30" y="66"/>
                  </a:moveTo>
                  <a:cubicBezTo>
                    <a:pt x="30" y="67"/>
                    <a:pt x="31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7"/>
                    <a:pt x="29" y="65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0"/>
                    <a:pt x="26" y="58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9"/>
                    <a:pt x="28" y="63"/>
                    <a:pt x="30" y="66"/>
                  </a:cubicBezTo>
                  <a:close/>
                  <a:moveTo>
                    <a:pt x="99" y="63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99" y="63"/>
                    <a:pt x="99" y="63"/>
                    <a:pt x="99" y="63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lose/>
                  <a:moveTo>
                    <a:pt x="57" y="62"/>
                  </a:moveTo>
                  <a:cubicBezTo>
                    <a:pt x="59" y="61"/>
                    <a:pt x="61" y="59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9"/>
                    <a:pt x="59" y="61"/>
                    <a:pt x="57" y="62"/>
                  </a:cubicBezTo>
                  <a:close/>
                  <a:moveTo>
                    <a:pt x="14" y="29"/>
                  </a:moveTo>
                  <a:cubicBezTo>
                    <a:pt x="10" y="18"/>
                    <a:pt x="7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9"/>
                    <a:pt x="10" y="18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0" name="Group 256"/>
          <p:cNvGrpSpPr>
            <a:grpSpLocks noChangeAspect="1"/>
          </p:cNvGrpSpPr>
          <p:nvPr/>
        </p:nvGrpSpPr>
        <p:grpSpPr bwMode="auto">
          <a:xfrm>
            <a:off x="5532094" y="1392345"/>
            <a:ext cx="914800" cy="1516043"/>
            <a:chOff x="1972" y="1052"/>
            <a:chExt cx="616" cy="1116"/>
          </a:xfrm>
          <a:solidFill>
            <a:srgbClr val="F7B63E"/>
          </a:solidFill>
        </p:grpSpPr>
        <p:sp>
          <p:nvSpPr>
            <p:cNvPr id="262" name="Freeform 257"/>
            <p:cNvSpPr>
              <a:spLocks noEditPoints="1"/>
            </p:cNvSpPr>
            <p:nvPr/>
          </p:nvSpPr>
          <p:spPr bwMode="auto">
            <a:xfrm>
              <a:off x="2161" y="1160"/>
              <a:ext cx="288" cy="287"/>
            </a:xfrm>
            <a:custGeom>
              <a:avLst/>
              <a:gdLst>
                <a:gd name="T0" fmla="*/ 0 w 114"/>
                <a:gd name="T1" fmla="*/ 57 h 114"/>
                <a:gd name="T2" fmla="*/ 55 w 114"/>
                <a:gd name="T3" fmla="*/ 0 h 114"/>
                <a:gd name="T4" fmla="*/ 55 w 114"/>
                <a:gd name="T5" fmla="*/ 0 h 114"/>
                <a:gd name="T6" fmla="*/ 114 w 114"/>
                <a:gd name="T7" fmla="*/ 57 h 114"/>
                <a:gd name="T8" fmla="*/ 114 w 114"/>
                <a:gd name="T9" fmla="*/ 57 h 114"/>
                <a:gd name="T10" fmla="*/ 55 w 114"/>
                <a:gd name="T11" fmla="*/ 114 h 114"/>
                <a:gd name="T12" fmla="*/ 55 w 114"/>
                <a:gd name="T13" fmla="*/ 114 h 114"/>
                <a:gd name="T14" fmla="*/ 0 w 114"/>
                <a:gd name="T15" fmla="*/ 57 h 114"/>
                <a:gd name="T16" fmla="*/ 4 w 114"/>
                <a:gd name="T17" fmla="*/ 57 h 114"/>
                <a:gd name="T18" fmla="*/ 55 w 114"/>
                <a:gd name="T19" fmla="*/ 110 h 114"/>
                <a:gd name="T20" fmla="*/ 55 w 114"/>
                <a:gd name="T21" fmla="*/ 110 h 114"/>
                <a:gd name="T22" fmla="*/ 110 w 114"/>
                <a:gd name="T23" fmla="*/ 57 h 114"/>
                <a:gd name="T24" fmla="*/ 110 w 114"/>
                <a:gd name="T25" fmla="*/ 57 h 114"/>
                <a:gd name="T26" fmla="*/ 55 w 114"/>
                <a:gd name="T27" fmla="*/ 4 h 114"/>
                <a:gd name="T28" fmla="*/ 55 w 114"/>
                <a:gd name="T29" fmla="*/ 4 h 114"/>
                <a:gd name="T30" fmla="*/ 4 w 114"/>
                <a:gd name="T31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14">
                  <a:moveTo>
                    <a:pt x="0" y="57"/>
                  </a:moveTo>
                  <a:cubicBezTo>
                    <a:pt x="0" y="26"/>
                    <a:pt x="2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6" y="1"/>
                    <a:pt x="114" y="26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89"/>
                    <a:pt x="86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5" y="114"/>
                    <a:pt x="0" y="89"/>
                    <a:pt x="0" y="57"/>
                  </a:cubicBezTo>
                  <a:close/>
                  <a:moveTo>
                    <a:pt x="4" y="57"/>
                  </a:moveTo>
                  <a:cubicBezTo>
                    <a:pt x="4" y="87"/>
                    <a:pt x="27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84" y="110"/>
                    <a:pt x="110" y="87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28"/>
                    <a:pt x="84" y="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27" y="5"/>
                    <a:pt x="4" y="28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258"/>
            <p:cNvSpPr>
              <a:spLocks noEditPoints="1"/>
            </p:cNvSpPr>
            <p:nvPr/>
          </p:nvSpPr>
          <p:spPr bwMode="auto">
            <a:xfrm>
              <a:off x="2156" y="1155"/>
              <a:ext cx="298" cy="297"/>
            </a:xfrm>
            <a:custGeom>
              <a:avLst/>
              <a:gdLst>
                <a:gd name="T0" fmla="*/ 0 w 118"/>
                <a:gd name="T1" fmla="*/ 59 h 118"/>
                <a:gd name="T2" fmla="*/ 2 w 118"/>
                <a:gd name="T3" fmla="*/ 59 h 118"/>
                <a:gd name="T4" fmla="*/ 0 w 118"/>
                <a:gd name="T5" fmla="*/ 59 h 118"/>
                <a:gd name="T6" fmla="*/ 57 w 118"/>
                <a:gd name="T7" fmla="*/ 0 h 118"/>
                <a:gd name="T8" fmla="*/ 57 w 118"/>
                <a:gd name="T9" fmla="*/ 0 h 118"/>
                <a:gd name="T10" fmla="*/ 118 w 118"/>
                <a:gd name="T11" fmla="*/ 59 h 118"/>
                <a:gd name="T12" fmla="*/ 118 w 118"/>
                <a:gd name="T13" fmla="*/ 59 h 118"/>
                <a:gd name="T14" fmla="*/ 57 w 118"/>
                <a:gd name="T15" fmla="*/ 118 h 118"/>
                <a:gd name="T16" fmla="*/ 57 w 118"/>
                <a:gd name="T17" fmla="*/ 118 h 118"/>
                <a:gd name="T18" fmla="*/ 0 w 118"/>
                <a:gd name="T19" fmla="*/ 59 h 118"/>
                <a:gd name="T20" fmla="*/ 57 w 118"/>
                <a:gd name="T21" fmla="*/ 114 h 118"/>
                <a:gd name="T22" fmla="*/ 114 w 118"/>
                <a:gd name="T23" fmla="*/ 59 h 118"/>
                <a:gd name="T24" fmla="*/ 114 w 118"/>
                <a:gd name="T25" fmla="*/ 59 h 118"/>
                <a:gd name="T26" fmla="*/ 57 w 118"/>
                <a:gd name="T27" fmla="*/ 4 h 118"/>
                <a:gd name="T28" fmla="*/ 57 w 118"/>
                <a:gd name="T29" fmla="*/ 4 h 118"/>
                <a:gd name="T30" fmla="*/ 19 w 118"/>
                <a:gd name="T31" fmla="*/ 21 h 118"/>
                <a:gd name="T32" fmla="*/ 19 w 118"/>
                <a:gd name="T33" fmla="*/ 21 h 118"/>
                <a:gd name="T34" fmla="*/ 57 w 118"/>
                <a:gd name="T35" fmla="*/ 4 h 118"/>
                <a:gd name="T36" fmla="*/ 57 w 118"/>
                <a:gd name="T37" fmla="*/ 4 h 118"/>
                <a:gd name="T38" fmla="*/ 114 w 118"/>
                <a:gd name="T39" fmla="*/ 59 h 118"/>
                <a:gd name="T40" fmla="*/ 114 w 118"/>
                <a:gd name="T41" fmla="*/ 59 h 118"/>
                <a:gd name="T42" fmla="*/ 57 w 118"/>
                <a:gd name="T43" fmla="*/ 114 h 118"/>
                <a:gd name="T44" fmla="*/ 57 w 118"/>
                <a:gd name="T45" fmla="*/ 114 h 118"/>
                <a:gd name="T46" fmla="*/ 17 w 118"/>
                <a:gd name="T47" fmla="*/ 96 h 118"/>
                <a:gd name="T48" fmla="*/ 17 w 118"/>
                <a:gd name="T49" fmla="*/ 96 h 118"/>
                <a:gd name="T50" fmla="*/ 57 w 118"/>
                <a:gd name="T51" fmla="*/ 114 h 118"/>
                <a:gd name="T52" fmla="*/ 57 w 118"/>
                <a:gd name="T53" fmla="*/ 110 h 118"/>
                <a:gd name="T54" fmla="*/ 110 w 118"/>
                <a:gd name="T55" fmla="*/ 59 h 118"/>
                <a:gd name="T56" fmla="*/ 110 w 118"/>
                <a:gd name="T57" fmla="*/ 59 h 118"/>
                <a:gd name="T58" fmla="*/ 57 w 118"/>
                <a:gd name="T59" fmla="*/ 8 h 118"/>
                <a:gd name="T60" fmla="*/ 57 w 118"/>
                <a:gd name="T61" fmla="*/ 8 h 118"/>
                <a:gd name="T62" fmla="*/ 8 w 118"/>
                <a:gd name="T63" fmla="*/ 59 h 118"/>
                <a:gd name="T64" fmla="*/ 8 w 118"/>
                <a:gd name="T65" fmla="*/ 59 h 118"/>
                <a:gd name="T66" fmla="*/ 57 w 118"/>
                <a:gd name="T67" fmla="*/ 110 h 118"/>
                <a:gd name="T68" fmla="*/ 4 w 118"/>
                <a:gd name="T69" fmla="*/ 64 h 118"/>
                <a:gd name="T70" fmla="*/ 4 w 118"/>
                <a:gd name="T71" fmla="*/ 59 h 118"/>
                <a:gd name="T72" fmla="*/ 4 w 118"/>
                <a:gd name="T73" fmla="*/ 59 h 118"/>
                <a:gd name="T74" fmla="*/ 6 w 118"/>
                <a:gd name="T75" fmla="*/ 59 h 118"/>
                <a:gd name="T76" fmla="*/ 4 w 118"/>
                <a:gd name="T77" fmla="*/ 59 h 118"/>
                <a:gd name="T78" fmla="*/ 4 w 118"/>
                <a:gd name="T79" fmla="*/ 55 h 118"/>
                <a:gd name="T80" fmla="*/ 4 w 118"/>
                <a:gd name="T81" fmla="*/ 55 h 118"/>
                <a:gd name="T82" fmla="*/ 4 w 118"/>
                <a:gd name="T83" fmla="*/ 59 h 118"/>
                <a:gd name="T84" fmla="*/ 4 w 118"/>
                <a:gd name="T85" fmla="*/ 59 h 118"/>
                <a:gd name="T86" fmla="*/ 4 w 118"/>
                <a:gd name="T87" fmla="*/ 6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18">
                  <a:moveTo>
                    <a:pt x="0" y="59"/>
                  </a:moveTo>
                  <a:cubicBezTo>
                    <a:pt x="2" y="59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7"/>
                    <a:pt x="26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9" y="1"/>
                    <a:pt x="118" y="27"/>
                    <a:pt x="118" y="59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8" y="92"/>
                    <a:pt x="89" y="118"/>
                    <a:pt x="57" y="118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26" y="118"/>
                    <a:pt x="0" y="92"/>
                    <a:pt x="0" y="59"/>
                  </a:cubicBezTo>
                  <a:close/>
                  <a:moveTo>
                    <a:pt x="57" y="114"/>
                  </a:moveTo>
                  <a:cubicBezTo>
                    <a:pt x="87" y="114"/>
                    <a:pt x="114" y="90"/>
                    <a:pt x="114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4" y="29"/>
                    <a:pt x="8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2" y="4"/>
                    <a:pt x="29" y="1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9" y="11"/>
                    <a:pt x="42" y="5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87" y="5"/>
                    <a:pt x="114" y="29"/>
                    <a:pt x="114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4" y="90"/>
                    <a:pt x="87" y="114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41" y="114"/>
                    <a:pt x="27" y="107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27" y="107"/>
                    <a:pt x="41" y="114"/>
                    <a:pt x="57" y="114"/>
                  </a:cubicBezTo>
                  <a:close/>
                  <a:moveTo>
                    <a:pt x="57" y="110"/>
                  </a:moveTo>
                  <a:cubicBezTo>
                    <a:pt x="84" y="110"/>
                    <a:pt x="110" y="87"/>
                    <a:pt x="110" y="59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0" y="32"/>
                    <a:pt x="84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30" y="9"/>
                    <a:pt x="8" y="31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8"/>
                    <a:pt x="30" y="110"/>
                    <a:pt x="57" y="110"/>
                  </a:cubicBezTo>
                  <a:close/>
                  <a:moveTo>
                    <a:pt x="4" y="64"/>
                  </a:moveTo>
                  <a:cubicBezTo>
                    <a:pt x="4" y="62"/>
                    <a:pt x="4" y="61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8"/>
                    <a:pt x="4" y="57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4" y="58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1"/>
                    <a:pt x="4" y="62"/>
                    <a:pt x="4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59"/>
            <p:cNvSpPr>
              <a:spLocks noEditPoints="1"/>
            </p:cNvSpPr>
            <p:nvPr/>
          </p:nvSpPr>
          <p:spPr bwMode="auto">
            <a:xfrm>
              <a:off x="2212" y="1291"/>
              <a:ext cx="161" cy="75"/>
            </a:xfrm>
            <a:custGeom>
              <a:avLst/>
              <a:gdLst>
                <a:gd name="T0" fmla="*/ 0 w 64"/>
                <a:gd name="T1" fmla="*/ 10 h 30"/>
                <a:gd name="T2" fmla="*/ 3 w 64"/>
                <a:gd name="T3" fmla="*/ 8 h 30"/>
                <a:gd name="T4" fmla="*/ 11 w 64"/>
                <a:gd name="T5" fmla="*/ 17 h 30"/>
                <a:gd name="T6" fmla="*/ 11 w 64"/>
                <a:gd name="T7" fmla="*/ 17 h 30"/>
                <a:gd name="T8" fmla="*/ 31 w 64"/>
                <a:gd name="T9" fmla="*/ 26 h 30"/>
                <a:gd name="T10" fmla="*/ 31 w 64"/>
                <a:gd name="T11" fmla="*/ 26 h 30"/>
                <a:gd name="T12" fmla="*/ 35 w 64"/>
                <a:gd name="T13" fmla="*/ 25 h 30"/>
                <a:gd name="T14" fmla="*/ 35 w 64"/>
                <a:gd name="T15" fmla="*/ 25 h 30"/>
                <a:gd name="T16" fmla="*/ 54 w 64"/>
                <a:gd name="T17" fmla="*/ 11 h 30"/>
                <a:gd name="T18" fmla="*/ 54 w 64"/>
                <a:gd name="T19" fmla="*/ 11 h 30"/>
                <a:gd name="T20" fmla="*/ 60 w 64"/>
                <a:gd name="T21" fmla="*/ 0 h 30"/>
                <a:gd name="T22" fmla="*/ 60 w 64"/>
                <a:gd name="T23" fmla="*/ 0 h 30"/>
                <a:gd name="T24" fmla="*/ 64 w 64"/>
                <a:gd name="T25" fmla="*/ 1 h 30"/>
                <a:gd name="T26" fmla="*/ 36 w 64"/>
                <a:gd name="T27" fmla="*/ 29 h 30"/>
                <a:gd name="T28" fmla="*/ 36 w 64"/>
                <a:gd name="T29" fmla="*/ 29 h 30"/>
                <a:gd name="T30" fmla="*/ 31 w 64"/>
                <a:gd name="T31" fmla="*/ 30 h 30"/>
                <a:gd name="T32" fmla="*/ 31 w 64"/>
                <a:gd name="T33" fmla="*/ 30 h 30"/>
                <a:gd name="T34" fmla="*/ 0 w 64"/>
                <a:gd name="T35" fmla="*/ 10 h 30"/>
                <a:gd name="T36" fmla="*/ 0 w 64"/>
                <a:gd name="T37" fmla="*/ 10 h 30"/>
                <a:gd name="T38" fmla="*/ 0 w 64"/>
                <a:gd name="T39" fmla="*/ 10 h 30"/>
                <a:gd name="T40" fmla="*/ 0 w 64"/>
                <a:gd name="T41" fmla="*/ 10 h 30"/>
                <a:gd name="T42" fmla="*/ 0 w 64"/>
                <a:gd name="T43" fmla="*/ 10 h 30"/>
                <a:gd name="T44" fmla="*/ 0 w 64"/>
                <a:gd name="T45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30">
                  <a:moveTo>
                    <a:pt x="0" y="1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6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21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4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4" y="24"/>
                    <a:pt x="50" y="17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8" y="5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56" y="2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4" y="29"/>
                    <a:pt x="32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3" y="29"/>
                    <a:pt x="0" y="10"/>
                    <a:pt x="0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60"/>
            <p:cNvSpPr>
              <a:spLocks noEditPoints="1"/>
            </p:cNvSpPr>
            <p:nvPr/>
          </p:nvSpPr>
          <p:spPr bwMode="auto">
            <a:xfrm>
              <a:off x="2204" y="1283"/>
              <a:ext cx="180" cy="88"/>
            </a:xfrm>
            <a:custGeom>
              <a:avLst/>
              <a:gdLst>
                <a:gd name="T0" fmla="*/ 0 w 71"/>
                <a:gd name="T1" fmla="*/ 13 h 35"/>
                <a:gd name="T2" fmla="*/ 6 w 71"/>
                <a:gd name="T3" fmla="*/ 9 h 35"/>
                <a:gd name="T4" fmla="*/ 7 w 71"/>
                <a:gd name="T5" fmla="*/ 9 h 35"/>
                <a:gd name="T6" fmla="*/ 8 w 71"/>
                <a:gd name="T7" fmla="*/ 9 h 35"/>
                <a:gd name="T8" fmla="*/ 8 w 71"/>
                <a:gd name="T9" fmla="*/ 9 h 35"/>
                <a:gd name="T10" fmla="*/ 8 w 71"/>
                <a:gd name="T11" fmla="*/ 9 h 35"/>
                <a:gd name="T12" fmla="*/ 8 w 71"/>
                <a:gd name="T13" fmla="*/ 9 h 35"/>
                <a:gd name="T14" fmla="*/ 8 w 71"/>
                <a:gd name="T15" fmla="*/ 9 h 35"/>
                <a:gd name="T16" fmla="*/ 8 w 71"/>
                <a:gd name="T17" fmla="*/ 10 h 35"/>
                <a:gd name="T18" fmla="*/ 8 w 71"/>
                <a:gd name="T19" fmla="*/ 10 h 35"/>
                <a:gd name="T20" fmla="*/ 9 w 71"/>
                <a:gd name="T21" fmla="*/ 10 h 35"/>
                <a:gd name="T22" fmla="*/ 10 w 71"/>
                <a:gd name="T23" fmla="*/ 12 h 35"/>
                <a:gd name="T24" fmla="*/ 16 w 71"/>
                <a:gd name="T25" fmla="*/ 18 h 35"/>
                <a:gd name="T26" fmla="*/ 34 w 71"/>
                <a:gd name="T27" fmla="*/ 27 h 35"/>
                <a:gd name="T28" fmla="*/ 34 w 71"/>
                <a:gd name="T29" fmla="*/ 27 h 35"/>
                <a:gd name="T30" fmla="*/ 34 w 71"/>
                <a:gd name="T31" fmla="*/ 27 h 35"/>
                <a:gd name="T32" fmla="*/ 37 w 71"/>
                <a:gd name="T33" fmla="*/ 26 h 35"/>
                <a:gd name="T34" fmla="*/ 55 w 71"/>
                <a:gd name="T35" fmla="*/ 13 h 35"/>
                <a:gd name="T36" fmla="*/ 61 w 71"/>
                <a:gd name="T37" fmla="*/ 2 h 35"/>
                <a:gd name="T38" fmla="*/ 61 w 71"/>
                <a:gd name="T39" fmla="*/ 0 h 35"/>
                <a:gd name="T40" fmla="*/ 68 w 71"/>
                <a:gd name="T41" fmla="*/ 5 h 35"/>
                <a:gd name="T42" fmla="*/ 68 w 71"/>
                <a:gd name="T43" fmla="*/ 6 h 35"/>
                <a:gd name="T44" fmla="*/ 67 w 71"/>
                <a:gd name="T45" fmla="*/ 8 h 35"/>
                <a:gd name="T46" fmla="*/ 62 w 71"/>
                <a:gd name="T47" fmla="*/ 18 h 35"/>
                <a:gd name="T48" fmla="*/ 39 w 71"/>
                <a:gd name="T49" fmla="*/ 34 h 35"/>
                <a:gd name="T50" fmla="*/ 34 w 71"/>
                <a:gd name="T51" fmla="*/ 35 h 35"/>
                <a:gd name="T52" fmla="*/ 34 w 71"/>
                <a:gd name="T53" fmla="*/ 31 h 35"/>
                <a:gd name="T54" fmla="*/ 36 w 71"/>
                <a:gd name="T55" fmla="*/ 30 h 35"/>
                <a:gd name="T56" fmla="*/ 33 w 71"/>
                <a:gd name="T57" fmla="*/ 31 h 35"/>
                <a:gd name="T58" fmla="*/ 33 w 71"/>
                <a:gd name="T59" fmla="*/ 31 h 35"/>
                <a:gd name="T60" fmla="*/ 33 w 71"/>
                <a:gd name="T61" fmla="*/ 31 h 35"/>
                <a:gd name="T62" fmla="*/ 21 w 71"/>
                <a:gd name="T63" fmla="*/ 27 h 35"/>
                <a:gd name="T64" fmla="*/ 13 w 71"/>
                <a:gd name="T65" fmla="*/ 21 h 35"/>
                <a:gd name="T66" fmla="*/ 9 w 71"/>
                <a:gd name="T67" fmla="*/ 17 h 35"/>
                <a:gd name="T68" fmla="*/ 13 w 71"/>
                <a:gd name="T69" fmla="*/ 21 h 35"/>
                <a:gd name="T70" fmla="*/ 55 w 71"/>
                <a:gd name="T71" fmla="*/ 20 h 35"/>
                <a:gd name="T72" fmla="*/ 55 w 71"/>
                <a:gd name="T73" fmla="*/ 20 h 35"/>
                <a:gd name="T74" fmla="*/ 55 w 71"/>
                <a:gd name="T75" fmla="*/ 20 h 35"/>
                <a:gd name="T76" fmla="*/ 61 w 71"/>
                <a:gd name="T77" fmla="*/ 12 h 35"/>
                <a:gd name="T78" fmla="*/ 59 w 71"/>
                <a:gd name="T79" fmla="*/ 15 h 35"/>
                <a:gd name="T80" fmla="*/ 3 w 71"/>
                <a:gd name="T81" fmla="*/ 13 h 35"/>
                <a:gd name="T82" fmla="*/ 3 w 71"/>
                <a:gd name="T83" fmla="*/ 13 h 35"/>
                <a:gd name="T84" fmla="*/ 2 w 71"/>
                <a:gd name="T85" fmla="*/ 14 h 35"/>
                <a:gd name="T86" fmla="*/ 2 w 71"/>
                <a:gd name="T87" fmla="*/ 14 h 35"/>
                <a:gd name="T88" fmla="*/ 5 w 71"/>
                <a:gd name="T89" fmla="*/ 11 h 35"/>
                <a:gd name="T90" fmla="*/ 5 w 71"/>
                <a:gd name="T91" fmla="*/ 12 h 35"/>
                <a:gd name="T92" fmla="*/ 5 w 71"/>
                <a:gd name="T9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5">
                  <a:moveTo>
                    <a:pt x="2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1" y="23"/>
                    <a:pt x="27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6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45" y="25"/>
                    <a:pt x="51" y="19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9" y="8"/>
                    <a:pt x="60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7" y="7"/>
                    <a:pt x="67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6" y="11"/>
                    <a:pt x="64" y="1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7" y="24"/>
                    <a:pt x="50" y="32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6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5" y="34"/>
                    <a:pt x="3" y="16"/>
                    <a:pt x="2" y="14"/>
                  </a:cubicBezTo>
                  <a:close/>
                  <a:moveTo>
                    <a:pt x="34" y="31"/>
                  </a:moveTo>
                  <a:cubicBezTo>
                    <a:pt x="35" y="31"/>
                    <a:pt x="35" y="31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1"/>
                    <a:pt x="35" y="31"/>
                    <a:pt x="34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13" y="21"/>
                  </a:moveTo>
                  <a:cubicBezTo>
                    <a:pt x="15" y="23"/>
                    <a:pt x="18" y="25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18" y="25"/>
                    <a:pt x="15" y="23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0"/>
                    <a:pt x="10" y="19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9"/>
                    <a:pt x="12" y="20"/>
                    <a:pt x="13" y="21"/>
                  </a:cubicBezTo>
                  <a:close/>
                  <a:moveTo>
                    <a:pt x="55" y="20"/>
                  </a:move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lose/>
                  <a:moveTo>
                    <a:pt x="59" y="15"/>
                  </a:moveTo>
                  <a:cubicBezTo>
                    <a:pt x="57" y="17"/>
                    <a:pt x="56" y="18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7"/>
                    <a:pt x="59" y="14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0" y="13"/>
                    <a:pt x="59" y="14"/>
                    <a:pt x="59" y="15"/>
                  </a:cubicBezTo>
                  <a:close/>
                  <a:moveTo>
                    <a:pt x="4" y="15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2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2" y="14"/>
                    <a:pt x="2" y="14"/>
                    <a:pt x="2" y="14"/>
                  </a:cubicBezTo>
                  <a:close/>
                  <a:moveTo>
                    <a:pt x="5" y="12"/>
                  </a:move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61"/>
            <p:cNvSpPr/>
            <p:nvPr/>
          </p:nvSpPr>
          <p:spPr bwMode="auto">
            <a:xfrm>
              <a:off x="2227" y="1246"/>
              <a:ext cx="12" cy="10"/>
            </a:xfrm>
            <a:custGeom>
              <a:avLst/>
              <a:gdLst>
                <a:gd name="T0" fmla="*/ 0 w 12"/>
                <a:gd name="T1" fmla="*/ 10 h 10"/>
                <a:gd name="T2" fmla="*/ 0 w 12"/>
                <a:gd name="T3" fmla="*/ 0 h 10"/>
                <a:gd name="T4" fmla="*/ 12 w 12"/>
                <a:gd name="T5" fmla="*/ 0 h 10"/>
                <a:gd name="T6" fmla="*/ 12 w 12"/>
                <a:gd name="T7" fmla="*/ 10 h 10"/>
                <a:gd name="T8" fmla="*/ 0 w 12"/>
                <a:gd name="T9" fmla="*/ 10 h 10"/>
                <a:gd name="T10" fmla="*/ 0 w 12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62"/>
            <p:cNvSpPr>
              <a:spLocks noEditPoints="1"/>
            </p:cNvSpPr>
            <p:nvPr/>
          </p:nvSpPr>
          <p:spPr bwMode="auto">
            <a:xfrm>
              <a:off x="2222" y="1241"/>
              <a:ext cx="23" cy="20"/>
            </a:xfrm>
            <a:custGeom>
              <a:avLst/>
              <a:gdLst>
                <a:gd name="T0" fmla="*/ 17 w 23"/>
                <a:gd name="T1" fmla="*/ 20 h 20"/>
                <a:gd name="T2" fmla="*/ 5 w 23"/>
                <a:gd name="T3" fmla="*/ 20 h 20"/>
                <a:gd name="T4" fmla="*/ 5 w 23"/>
                <a:gd name="T5" fmla="*/ 15 h 20"/>
                <a:gd name="T6" fmla="*/ 10 w 23"/>
                <a:gd name="T7" fmla="*/ 15 h 20"/>
                <a:gd name="T8" fmla="*/ 5 w 23"/>
                <a:gd name="T9" fmla="*/ 15 h 20"/>
                <a:gd name="T10" fmla="*/ 5 w 23"/>
                <a:gd name="T11" fmla="*/ 20 h 20"/>
                <a:gd name="T12" fmla="*/ 0 w 23"/>
                <a:gd name="T13" fmla="*/ 20 h 20"/>
                <a:gd name="T14" fmla="*/ 0 w 23"/>
                <a:gd name="T15" fmla="*/ 0 h 20"/>
                <a:gd name="T16" fmla="*/ 23 w 23"/>
                <a:gd name="T17" fmla="*/ 0 h 20"/>
                <a:gd name="T18" fmla="*/ 23 w 23"/>
                <a:gd name="T19" fmla="*/ 20 h 20"/>
                <a:gd name="T20" fmla="*/ 17 w 23"/>
                <a:gd name="T21" fmla="*/ 20 h 20"/>
                <a:gd name="T22" fmla="*/ 17 w 23"/>
                <a:gd name="T23" fmla="*/ 20 h 20"/>
                <a:gd name="T24" fmla="*/ 10 w 23"/>
                <a:gd name="T25" fmla="*/ 10 h 20"/>
                <a:gd name="T26" fmla="*/ 12 w 23"/>
                <a:gd name="T27" fmla="*/ 10 h 20"/>
                <a:gd name="T28" fmla="*/ 10 w 23"/>
                <a:gd name="T29" fmla="*/ 10 h 20"/>
                <a:gd name="T30" fmla="*/ 10 w 23"/>
                <a:gd name="T31" fmla="*/ 10 h 20"/>
                <a:gd name="T32" fmla="*/ 10 w 23"/>
                <a:gd name="T3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0">
                  <a:moveTo>
                    <a:pt x="17" y="20"/>
                  </a:moveTo>
                  <a:lnTo>
                    <a:pt x="5" y="20"/>
                  </a:lnTo>
                  <a:lnTo>
                    <a:pt x="5" y="15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20"/>
                  </a:lnTo>
                  <a:lnTo>
                    <a:pt x="17" y="20"/>
                  </a:lnTo>
                  <a:lnTo>
                    <a:pt x="17" y="20"/>
                  </a:lnTo>
                  <a:close/>
                  <a:moveTo>
                    <a:pt x="10" y="10"/>
                  </a:move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63"/>
            <p:cNvSpPr/>
            <p:nvPr/>
          </p:nvSpPr>
          <p:spPr bwMode="auto">
            <a:xfrm>
              <a:off x="2358" y="1225"/>
              <a:ext cx="10" cy="11"/>
            </a:xfrm>
            <a:custGeom>
              <a:avLst/>
              <a:gdLst>
                <a:gd name="T0" fmla="*/ 0 w 10"/>
                <a:gd name="T1" fmla="*/ 11 h 11"/>
                <a:gd name="T2" fmla="*/ 0 w 10"/>
                <a:gd name="T3" fmla="*/ 0 h 11"/>
                <a:gd name="T4" fmla="*/ 10 w 10"/>
                <a:gd name="T5" fmla="*/ 0 h 11"/>
                <a:gd name="T6" fmla="*/ 10 w 10"/>
                <a:gd name="T7" fmla="*/ 11 h 11"/>
                <a:gd name="T8" fmla="*/ 0 w 10"/>
                <a:gd name="T9" fmla="*/ 11 h 11"/>
                <a:gd name="T10" fmla="*/ 0 w 1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64"/>
            <p:cNvSpPr/>
            <p:nvPr/>
          </p:nvSpPr>
          <p:spPr bwMode="auto">
            <a:xfrm>
              <a:off x="2353" y="1220"/>
              <a:ext cx="20" cy="21"/>
            </a:xfrm>
            <a:custGeom>
              <a:avLst/>
              <a:gdLst>
                <a:gd name="T0" fmla="*/ 15 w 20"/>
                <a:gd name="T1" fmla="*/ 21 h 21"/>
                <a:gd name="T2" fmla="*/ 5 w 20"/>
                <a:gd name="T3" fmla="*/ 21 h 21"/>
                <a:gd name="T4" fmla="*/ 5 w 20"/>
                <a:gd name="T5" fmla="*/ 16 h 21"/>
                <a:gd name="T6" fmla="*/ 10 w 20"/>
                <a:gd name="T7" fmla="*/ 16 h 21"/>
                <a:gd name="T8" fmla="*/ 5 w 20"/>
                <a:gd name="T9" fmla="*/ 16 h 21"/>
                <a:gd name="T10" fmla="*/ 5 w 20"/>
                <a:gd name="T11" fmla="*/ 21 h 21"/>
                <a:gd name="T12" fmla="*/ 0 w 20"/>
                <a:gd name="T13" fmla="*/ 21 h 21"/>
                <a:gd name="T14" fmla="*/ 0 w 20"/>
                <a:gd name="T15" fmla="*/ 0 h 21"/>
                <a:gd name="T16" fmla="*/ 20 w 20"/>
                <a:gd name="T17" fmla="*/ 0 h 21"/>
                <a:gd name="T18" fmla="*/ 20 w 20"/>
                <a:gd name="T19" fmla="*/ 21 h 21"/>
                <a:gd name="T20" fmla="*/ 15 w 20"/>
                <a:gd name="T21" fmla="*/ 21 h 21"/>
                <a:gd name="T22" fmla="*/ 15 w 20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1">
                  <a:moveTo>
                    <a:pt x="15" y="21"/>
                  </a:moveTo>
                  <a:lnTo>
                    <a:pt x="5" y="21"/>
                  </a:lnTo>
                  <a:lnTo>
                    <a:pt x="5" y="16"/>
                  </a:lnTo>
                  <a:lnTo>
                    <a:pt x="10" y="16"/>
                  </a:lnTo>
                  <a:lnTo>
                    <a:pt x="5" y="16"/>
                  </a:lnTo>
                  <a:lnTo>
                    <a:pt x="5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21"/>
                  </a:lnTo>
                  <a:lnTo>
                    <a:pt x="15" y="21"/>
                  </a:lnTo>
                  <a:lnTo>
                    <a:pt x="15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65"/>
            <p:cNvSpPr/>
            <p:nvPr/>
          </p:nvSpPr>
          <p:spPr bwMode="auto">
            <a:xfrm>
              <a:off x="2106" y="1251"/>
              <a:ext cx="78" cy="138"/>
            </a:xfrm>
            <a:custGeom>
              <a:avLst/>
              <a:gdLst>
                <a:gd name="T0" fmla="*/ 0 w 31"/>
                <a:gd name="T1" fmla="*/ 31 h 55"/>
                <a:gd name="T2" fmla="*/ 0 w 31"/>
                <a:gd name="T3" fmla="*/ 30 h 55"/>
                <a:gd name="T4" fmla="*/ 0 w 31"/>
                <a:gd name="T5" fmla="*/ 30 h 55"/>
                <a:gd name="T6" fmla="*/ 25 w 31"/>
                <a:gd name="T7" fmla="*/ 0 h 55"/>
                <a:gd name="T8" fmla="*/ 25 w 31"/>
                <a:gd name="T9" fmla="*/ 0 h 55"/>
                <a:gd name="T10" fmla="*/ 28 w 31"/>
                <a:gd name="T11" fmla="*/ 0 h 55"/>
                <a:gd name="T12" fmla="*/ 28 w 31"/>
                <a:gd name="T13" fmla="*/ 0 h 55"/>
                <a:gd name="T14" fmla="*/ 27 w 31"/>
                <a:gd name="T15" fmla="*/ 4 h 55"/>
                <a:gd name="T16" fmla="*/ 25 w 31"/>
                <a:gd name="T17" fmla="*/ 4 h 55"/>
                <a:gd name="T18" fmla="*/ 25 w 31"/>
                <a:gd name="T19" fmla="*/ 4 h 55"/>
                <a:gd name="T20" fmla="*/ 4 w 31"/>
                <a:gd name="T21" fmla="*/ 30 h 55"/>
                <a:gd name="T22" fmla="*/ 4 w 31"/>
                <a:gd name="T23" fmla="*/ 30 h 55"/>
                <a:gd name="T24" fmla="*/ 4 w 31"/>
                <a:gd name="T25" fmla="*/ 31 h 55"/>
                <a:gd name="T26" fmla="*/ 4 w 31"/>
                <a:gd name="T27" fmla="*/ 31 h 55"/>
                <a:gd name="T28" fmla="*/ 17 w 31"/>
                <a:gd name="T29" fmla="*/ 47 h 55"/>
                <a:gd name="T30" fmla="*/ 17 w 31"/>
                <a:gd name="T31" fmla="*/ 47 h 55"/>
                <a:gd name="T32" fmla="*/ 31 w 31"/>
                <a:gd name="T33" fmla="*/ 51 h 55"/>
                <a:gd name="T34" fmla="*/ 31 w 31"/>
                <a:gd name="T35" fmla="*/ 51 h 55"/>
                <a:gd name="T36" fmla="*/ 30 w 31"/>
                <a:gd name="T37" fmla="*/ 55 h 55"/>
                <a:gd name="T38" fmla="*/ 0 w 31"/>
                <a:gd name="T3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5">
                  <a:moveTo>
                    <a:pt x="0" y="3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12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5" y="14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9"/>
                    <a:pt x="11" y="44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4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1" y="51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66"/>
            <p:cNvSpPr>
              <a:spLocks noEditPoints="1"/>
            </p:cNvSpPr>
            <p:nvPr/>
          </p:nvSpPr>
          <p:spPr bwMode="auto">
            <a:xfrm>
              <a:off x="2100" y="1246"/>
              <a:ext cx="89" cy="148"/>
            </a:xfrm>
            <a:custGeom>
              <a:avLst/>
              <a:gdLst>
                <a:gd name="T0" fmla="*/ 32 w 35"/>
                <a:gd name="T1" fmla="*/ 59 h 59"/>
                <a:gd name="T2" fmla="*/ 31 w 35"/>
                <a:gd name="T3" fmla="*/ 58 h 59"/>
                <a:gd name="T4" fmla="*/ 27 w 35"/>
                <a:gd name="T5" fmla="*/ 58 h 59"/>
                <a:gd name="T6" fmla="*/ 17 w 35"/>
                <a:gd name="T7" fmla="*/ 54 h 59"/>
                <a:gd name="T8" fmla="*/ 0 w 35"/>
                <a:gd name="T9" fmla="*/ 33 h 59"/>
                <a:gd name="T10" fmla="*/ 2 w 35"/>
                <a:gd name="T11" fmla="*/ 33 h 59"/>
                <a:gd name="T12" fmla="*/ 0 w 35"/>
                <a:gd name="T13" fmla="*/ 32 h 59"/>
                <a:gd name="T14" fmla="*/ 27 w 35"/>
                <a:gd name="T15" fmla="*/ 0 h 59"/>
                <a:gd name="T16" fmla="*/ 30 w 35"/>
                <a:gd name="T17" fmla="*/ 0 h 59"/>
                <a:gd name="T18" fmla="*/ 32 w 35"/>
                <a:gd name="T19" fmla="*/ 1 h 59"/>
                <a:gd name="T20" fmla="*/ 28 w 35"/>
                <a:gd name="T21" fmla="*/ 8 h 59"/>
                <a:gd name="T22" fmla="*/ 27 w 35"/>
                <a:gd name="T23" fmla="*/ 8 h 59"/>
                <a:gd name="T24" fmla="*/ 8 w 35"/>
                <a:gd name="T25" fmla="*/ 32 h 59"/>
                <a:gd name="T26" fmla="*/ 8 w 35"/>
                <a:gd name="T27" fmla="*/ 33 h 59"/>
                <a:gd name="T28" fmla="*/ 8 w 35"/>
                <a:gd name="T29" fmla="*/ 33 h 59"/>
                <a:gd name="T30" fmla="*/ 20 w 35"/>
                <a:gd name="T31" fmla="*/ 47 h 59"/>
                <a:gd name="T32" fmla="*/ 33 w 35"/>
                <a:gd name="T33" fmla="*/ 51 h 59"/>
                <a:gd name="T34" fmla="*/ 33 w 35"/>
                <a:gd name="T35" fmla="*/ 51 h 59"/>
                <a:gd name="T36" fmla="*/ 35 w 35"/>
                <a:gd name="T37" fmla="*/ 53 h 59"/>
                <a:gd name="T38" fmla="*/ 32 w 35"/>
                <a:gd name="T39" fmla="*/ 57 h 59"/>
                <a:gd name="T40" fmla="*/ 32 w 35"/>
                <a:gd name="T41" fmla="*/ 57 h 59"/>
                <a:gd name="T42" fmla="*/ 32 w 35"/>
                <a:gd name="T43" fmla="*/ 59 h 59"/>
                <a:gd name="T44" fmla="*/ 32 w 35"/>
                <a:gd name="T45" fmla="*/ 57 h 59"/>
                <a:gd name="T46" fmla="*/ 31 w 35"/>
                <a:gd name="T47" fmla="*/ 58 h 59"/>
                <a:gd name="T48" fmla="*/ 19 w 35"/>
                <a:gd name="T49" fmla="*/ 51 h 59"/>
                <a:gd name="T50" fmla="*/ 10 w 35"/>
                <a:gd name="T51" fmla="*/ 45 h 59"/>
                <a:gd name="T52" fmla="*/ 26 w 35"/>
                <a:gd name="T53" fmla="*/ 53 h 59"/>
                <a:gd name="T54" fmla="*/ 4 w 35"/>
                <a:gd name="T55" fmla="*/ 32 h 59"/>
                <a:gd name="T56" fmla="*/ 4 w 35"/>
                <a:gd name="T57" fmla="*/ 32 h 59"/>
                <a:gd name="T58" fmla="*/ 27 w 35"/>
                <a:gd name="T59" fmla="*/ 4 h 59"/>
                <a:gd name="T60" fmla="*/ 27 w 35"/>
                <a:gd name="T61" fmla="*/ 4 h 59"/>
                <a:gd name="T62" fmla="*/ 27 w 35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9">
                  <a:moveTo>
                    <a:pt x="32" y="59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0" y="58"/>
                    <a:pt x="29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7"/>
                    <a:pt x="21" y="56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9" y="51"/>
                    <a:pt x="1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12"/>
                    <a:pt x="1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9" y="1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9"/>
                    <a:pt x="14" y="44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49"/>
                    <a:pt x="32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31" y="58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8"/>
                    <a:pt x="31" y="58"/>
                    <a:pt x="31" y="58"/>
                  </a:cubicBezTo>
                  <a:close/>
                  <a:moveTo>
                    <a:pt x="26" y="53"/>
                  </a:moveTo>
                  <a:cubicBezTo>
                    <a:pt x="24" y="53"/>
                    <a:pt x="21" y="52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6" y="49"/>
                    <a:pt x="13" y="47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5" y="50"/>
                    <a:pt x="21" y="52"/>
                    <a:pt x="26" y="53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67"/>
            <p:cNvSpPr>
              <a:spLocks noEditPoints="1"/>
            </p:cNvSpPr>
            <p:nvPr/>
          </p:nvSpPr>
          <p:spPr bwMode="auto">
            <a:xfrm>
              <a:off x="2419" y="1215"/>
              <a:ext cx="83" cy="134"/>
            </a:xfrm>
            <a:custGeom>
              <a:avLst/>
              <a:gdLst>
                <a:gd name="T0" fmla="*/ 6 w 33"/>
                <a:gd name="T1" fmla="*/ 52 h 53"/>
                <a:gd name="T2" fmla="*/ 9 w 33"/>
                <a:gd name="T3" fmla="*/ 49 h 53"/>
                <a:gd name="T4" fmla="*/ 8 w 33"/>
                <a:gd name="T5" fmla="*/ 50 h 53"/>
                <a:gd name="T6" fmla="*/ 8 w 33"/>
                <a:gd name="T7" fmla="*/ 49 h 53"/>
                <a:gd name="T8" fmla="*/ 8 w 33"/>
                <a:gd name="T9" fmla="*/ 49 h 53"/>
                <a:gd name="T10" fmla="*/ 8 w 33"/>
                <a:gd name="T11" fmla="*/ 49 h 53"/>
                <a:gd name="T12" fmla="*/ 8 w 33"/>
                <a:gd name="T13" fmla="*/ 49 h 53"/>
                <a:gd name="T14" fmla="*/ 8 w 33"/>
                <a:gd name="T15" fmla="*/ 49 h 53"/>
                <a:gd name="T16" fmla="*/ 8 w 33"/>
                <a:gd name="T17" fmla="*/ 49 h 53"/>
                <a:gd name="T18" fmla="*/ 8 w 33"/>
                <a:gd name="T19" fmla="*/ 49 h 53"/>
                <a:gd name="T20" fmla="*/ 20 w 33"/>
                <a:gd name="T21" fmla="*/ 42 h 53"/>
                <a:gd name="T22" fmla="*/ 20 w 33"/>
                <a:gd name="T23" fmla="*/ 42 h 53"/>
                <a:gd name="T24" fmla="*/ 29 w 33"/>
                <a:gd name="T25" fmla="*/ 25 h 53"/>
                <a:gd name="T26" fmla="*/ 29 w 33"/>
                <a:gd name="T27" fmla="*/ 25 h 53"/>
                <a:gd name="T28" fmla="*/ 29 w 33"/>
                <a:gd name="T29" fmla="*/ 21 h 53"/>
                <a:gd name="T30" fmla="*/ 29 w 33"/>
                <a:gd name="T31" fmla="*/ 21 h 53"/>
                <a:gd name="T32" fmla="*/ 13 w 33"/>
                <a:gd name="T33" fmla="*/ 5 h 53"/>
                <a:gd name="T34" fmla="*/ 13 w 33"/>
                <a:gd name="T35" fmla="*/ 5 h 53"/>
                <a:gd name="T36" fmla="*/ 5 w 33"/>
                <a:gd name="T37" fmla="*/ 6 h 53"/>
                <a:gd name="T38" fmla="*/ 5 w 33"/>
                <a:gd name="T39" fmla="*/ 6 h 53"/>
                <a:gd name="T40" fmla="*/ 2 w 33"/>
                <a:gd name="T41" fmla="*/ 8 h 53"/>
                <a:gd name="T42" fmla="*/ 2 w 33"/>
                <a:gd name="T43" fmla="*/ 8 h 53"/>
                <a:gd name="T44" fmla="*/ 0 w 33"/>
                <a:gd name="T45" fmla="*/ 4 h 53"/>
                <a:gd name="T46" fmla="*/ 13 w 33"/>
                <a:gd name="T47" fmla="*/ 1 h 53"/>
                <a:gd name="T48" fmla="*/ 13 w 33"/>
                <a:gd name="T49" fmla="*/ 1 h 53"/>
                <a:gd name="T50" fmla="*/ 33 w 33"/>
                <a:gd name="T51" fmla="*/ 20 h 53"/>
                <a:gd name="T52" fmla="*/ 33 w 33"/>
                <a:gd name="T53" fmla="*/ 20 h 53"/>
                <a:gd name="T54" fmla="*/ 33 w 33"/>
                <a:gd name="T55" fmla="*/ 25 h 53"/>
                <a:gd name="T56" fmla="*/ 33 w 33"/>
                <a:gd name="T57" fmla="*/ 25 h 53"/>
                <a:gd name="T58" fmla="*/ 23 w 33"/>
                <a:gd name="T59" fmla="*/ 46 h 53"/>
                <a:gd name="T60" fmla="*/ 23 w 33"/>
                <a:gd name="T61" fmla="*/ 46 h 53"/>
                <a:gd name="T62" fmla="*/ 8 w 33"/>
                <a:gd name="T63" fmla="*/ 53 h 53"/>
                <a:gd name="T64" fmla="*/ 8 w 33"/>
                <a:gd name="T65" fmla="*/ 53 h 53"/>
                <a:gd name="T66" fmla="*/ 6 w 33"/>
                <a:gd name="T67" fmla="*/ 52 h 53"/>
                <a:gd name="T68" fmla="*/ 2 w 33"/>
                <a:gd name="T69" fmla="*/ 8 h 53"/>
                <a:gd name="T70" fmla="*/ 2 w 33"/>
                <a:gd name="T71" fmla="*/ 8 h 53"/>
                <a:gd name="T72" fmla="*/ 2 w 33"/>
                <a:gd name="T73" fmla="*/ 8 h 53"/>
                <a:gd name="T74" fmla="*/ 2 w 33"/>
                <a:gd name="T75" fmla="*/ 8 h 53"/>
                <a:gd name="T76" fmla="*/ 2 w 33"/>
                <a:gd name="T77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53">
                  <a:moveTo>
                    <a:pt x="6" y="52"/>
                  </a:moveTo>
                  <a:cubicBezTo>
                    <a:pt x="9" y="49"/>
                    <a:pt x="9" y="49"/>
                    <a:pt x="9" y="49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0" y="49"/>
                    <a:pt x="15" y="46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5" y="38"/>
                    <a:pt x="29" y="32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4"/>
                    <a:pt x="29" y="22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6" y="7"/>
                    <a:pt x="2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5"/>
                    <a:pt x="7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6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1" y="0"/>
                    <a:pt x="30" y="5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3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34"/>
                    <a:pt x="28" y="41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7" y="50"/>
                    <a:pt x="12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7" y="53"/>
                    <a:pt x="6" y="52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68"/>
            <p:cNvSpPr>
              <a:spLocks noEditPoints="1"/>
            </p:cNvSpPr>
            <p:nvPr/>
          </p:nvSpPr>
          <p:spPr bwMode="auto">
            <a:xfrm>
              <a:off x="2411" y="1213"/>
              <a:ext cx="96" cy="141"/>
            </a:xfrm>
            <a:custGeom>
              <a:avLst/>
              <a:gdLst>
                <a:gd name="T0" fmla="*/ 9 w 38"/>
                <a:gd name="T1" fmla="*/ 53 h 56"/>
                <a:gd name="T2" fmla="*/ 6 w 38"/>
                <a:gd name="T3" fmla="*/ 52 h 56"/>
                <a:gd name="T4" fmla="*/ 12 w 38"/>
                <a:gd name="T5" fmla="*/ 48 h 56"/>
                <a:gd name="T6" fmla="*/ 30 w 38"/>
                <a:gd name="T7" fmla="*/ 26 h 56"/>
                <a:gd name="T8" fmla="*/ 30 w 38"/>
                <a:gd name="T9" fmla="*/ 26 h 56"/>
                <a:gd name="T10" fmla="*/ 16 w 38"/>
                <a:gd name="T11" fmla="*/ 8 h 56"/>
                <a:gd name="T12" fmla="*/ 9 w 38"/>
                <a:gd name="T13" fmla="*/ 9 h 56"/>
                <a:gd name="T14" fmla="*/ 7 w 38"/>
                <a:gd name="T15" fmla="*/ 11 h 56"/>
                <a:gd name="T16" fmla="*/ 0 w 38"/>
                <a:gd name="T17" fmla="*/ 4 h 56"/>
                <a:gd name="T18" fmla="*/ 2 w 38"/>
                <a:gd name="T19" fmla="*/ 3 h 56"/>
                <a:gd name="T20" fmla="*/ 3 w 38"/>
                <a:gd name="T21" fmla="*/ 3 h 56"/>
                <a:gd name="T22" fmla="*/ 16 w 38"/>
                <a:gd name="T23" fmla="*/ 0 h 56"/>
                <a:gd name="T24" fmla="*/ 17 w 38"/>
                <a:gd name="T25" fmla="*/ 0 h 56"/>
                <a:gd name="T26" fmla="*/ 38 w 38"/>
                <a:gd name="T27" fmla="*/ 26 h 56"/>
                <a:gd name="T28" fmla="*/ 27 w 38"/>
                <a:gd name="T29" fmla="*/ 48 h 56"/>
                <a:gd name="T30" fmla="*/ 11 w 38"/>
                <a:gd name="T31" fmla="*/ 56 h 56"/>
                <a:gd name="T32" fmla="*/ 10 w 38"/>
                <a:gd name="T33" fmla="*/ 54 h 56"/>
                <a:gd name="T34" fmla="*/ 13 w 38"/>
                <a:gd name="T35" fmla="*/ 51 h 56"/>
                <a:gd name="T36" fmla="*/ 13 w 38"/>
                <a:gd name="T37" fmla="*/ 51 h 56"/>
                <a:gd name="T38" fmla="*/ 20 w 38"/>
                <a:gd name="T39" fmla="*/ 48 h 56"/>
                <a:gd name="T40" fmla="*/ 20 w 38"/>
                <a:gd name="T41" fmla="*/ 48 h 56"/>
                <a:gd name="T42" fmla="*/ 34 w 38"/>
                <a:gd name="T43" fmla="*/ 29 h 56"/>
                <a:gd name="T44" fmla="*/ 34 w 38"/>
                <a:gd name="T45" fmla="*/ 21 h 56"/>
                <a:gd name="T46" fmla="*/ 34 w 38"/>
                <a:gd name="T47" fmla="*/ 27 h 56"/>
                <a:gd name="T48" fmla="*/ 34 w 38"/>
                <a:gd name="T49" fmla="*/ 21 h 56"/>
                <a:gd name="T50" fmla="*/ 32 w 38"/>
                <a:gd name="T51" fmla="*/ 16 h 56"/>
                <a:gd name="T52" fmla="*/ 32 w 38"/>
                <a:gd name="T53" fmla="*/ 16 h 56"/>
                <a:gd name="T54" fmla="*/ 32 w 38"/>
                <a:gd name="T55" fmla="*/ 16 h 56"/>
                <a:gd name="T56" fmla="*/ 32 w 38"/>
                <a:gd name="T57" fmla="*/ 16 h 56"/>
                <a:gd name="T58" fmla="*/ 32 w 38"/>
                <a:gd name="T59" fmla="*/ 16 h 56"/>
                <a:gd name="T60" fmla="*/ 32 w 38"/>
                <a:gd name="T61" fmla="*/ 15 h 56"/>
                <a:gd name="T62" fmla="*/ 32 w 38"/>
                <a:gd name="T63" fmla="*/ 15 h 56"/>
                <a:gd name="T64" fmla="*/ 32 w 38"/>
                <a:gd name="T65" fmla="*/ 15 h 56"/>
                <a:gd name="T66" fmla="*/ 32 w 38"/>
                <a:gd name="T67" fmla="*/ 15 h 56"/>
                <a:gd name="T68" fmla="*/ 32 w 38"/>
                <a:gd name="T69" fmla="*/ 15 h 56"/>
                <a:gd name="T70" fmla="*/ 32 w 38"/>
                <a:gd name="T71" fmla="*/ 14 h 56"/>
                <a:gd name="T72" fmla="*/ 32 w 38"/>
                <a:gd name="T73" fmla="*/ 14 h 56"/>
                <a:gd name="T74" fmla="*/ 32 w 38"/>
                <a:gd name="T75" fmla="*/ 14 h 56"/>
                <a:gd name="T76" fmla="*/ 31 w 38"/>
                <a:gd name="T77" fmla="*/ 14 h 56"/>
                <a:gd name="T78" fmla="*/ 31 w 38"/>
                <a:gd name="T79" fmla="*/ 14 h 56"/>
                <a:gd name="T80" fmla="*/ 31 w 38"/>
                <a:gd name="T81" fmla="*/ 14 h 56"/>
                <a:gd name="T82" fmla="*/ 31 w 38"/>
                <a:gd name="T83" fmla="*/ 13 h 56"/>
                <a:gd name="T84" fmla="*/ 31 w 38"/>
                <a:gd name="T85" fmla="*/ 13 h 56"/>
                <a:gd name="T86" fmla="*/ 31 w 38"/>
                <a:gd name="T87" fmla="*/ 13 h 56"/>
                <a:gd name="T88" fmla="*/ 31 w 38"/>
                <a:gd name="T89" fmla="*/ 13 h 56"/>
                <a:gd name="T90" fmla="*/ 31 w 38"/>
                <a:gd name="T91" fmla="*/ 13 h 56"/>
                <a:gd name="T92" fmla="*/ 31 w 38"/>
                <a:gd name="T93" fmla="*/ 13 h 56"/>
                <a:gd name="T94" fmla="*/ 31 w 38"/>
                <a:gd name="T95" fmla="*/ 12 h 56"/>
                <a:gd name="T96" fmla="*/ 31 w 38"/>
                <a:gd name="T97" fmla="*/ 12 h 56"/>
                <a:gd name="T98" fmla="*/ 30 w 38"/>
                <a:gd name="T99" fmla="*/ 12 h 56"/>
                <a:gd name="T100" fmla="*/ 30 w 38"/>
                <a:gd name="T101" fmla="*/ 12 h 56"/>
                <a:gd name="T102" fmla="*/ 30 w 38"/>
                <a:gd name="T103" fmla="*/ 12 h 56"/>
                <a:gd name="T104" fmla="*/ 30 w 38"/>
                <a:gd name="T105" fmla="*/ 12 h 56"/>
                <a:gd name="T106" fmla="*/ 30 w 38"/>
                <a:gd name="T107" fmla="*/ 11 h 56"/>
                <a:gd name="T108" fmla="*/ 17 w 38"/>
                <a:gd name="T109" fmla="*/ 4 h 56"/>
                <a:gd name="T110" fmla="*/ 16 w 38"/>
                <a:gd name="T111" fmla="*/ 4 h 56"/>
                <a:gd name="T112" fmla="*/ 16 w 38"/>
                <a:gd name="T113" fmla="*/ 4 h 56"/>
                <a:gd name="T114" fmla="*/ 17 w 38"/>
                <a:gd name="T115" fmla="*/ 4 h 56"/>
                <a:gd name="T116" fmla="*/ 7 w 38"/>
                <a:gd name="T117" fmla="*/ 5 h 56"/>
                <a:gd name="T118" fmla="*/ 11 w 38"/>
                <a:gd name="T119" fmla="*/ 4 h 56"/>
                <a:gd name="T120" fmla="*/ 7 w 38"/>
                <a:gd name="T1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" h="56">
                  <a:moveTo>
                    <a:pt x="7" y="54"/>
                  </a:move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7"/>
                    <a:pt x="18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6" y="38"/>
                    <a:pt x="30" y="33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7" y="9"/>
                    <a:pt x="22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8"/>
                    <a:pt x="11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9" y="1"/>
                    <a:pt x="12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5" y="0"/>
                    <a:pt x="35" y="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3"/>
                    <a:pt x="38" y="24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6"/>
                    <a:pt x="33" y="43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1" y="53"/>
                    <a:pt x="15" y="55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9" y="55"/>
                    <a:pt x="7" y="54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3" y="51"/>
                  </a:moveTo>
                  <a:cubicBezTo>
                    <a:pt x="15" y="51"/>
                    <a:pt x="17" y="50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7" y="50"/>
                    <a:pt x="15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lose/>
                  <a:moveTo>
                    <a:pt x="20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lose/>
                  <a:moveTo>
                    <a:pt x="28" y="42"/>
                  </a:moveTo>
                  <a:cubicBezTo>
                    <a:pt x="31" y="38"/>
                    <a:pt x="33" y="34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34"/>
                    <a:pt x="31" y="38"/>
                    <a:pt x="28" y="42"/>
                  </a:cubicBezTo>
                  <a:close/>
                  <a:moveTo>
                    <a:pt x="34" y="21"/>
                  </a:moveTo>
                  <a:cubicBezTo>
                    <a:pt x="34" y="23"/>
                    <a:pt x="34" y="25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5"/>
                    <a:pt x="34" y="23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0"/>
                    <a:pt x="33" y="18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8"/>
                    <a:pt x="33" y="20"/>
                    <a:pt x="34" y="21"/>
                  </a:cubicBezTo>
                  <a:close/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lose/>
                  <a:moveTo>
                    <a:pt x="31" y="14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4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1"/>
                  </a:moveTo>
                  <a:cubicBezTo>
                    <a:pt x="27" y="6"/>
                    <a:pt x="21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1" y="4"/>
                    <a:pt x="26" y="5"/>
                    <a:pt x="30" y="11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10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69"/>
            <p:cNvSpPr/>
            <p:nvPr/>
          </p:nvSpPr>
          <p:spPr bwMode="auto">
            <a:xfrm>
              <a:off x="2131" y="1057"/>
              <a:ext cx="323" cy="214"/>
            </a:xfrm>
            <a:custGeom>
              <a:avLst/>
              <a:gdLst>
                <a:gd name="T0" fmla="*/ 2 w 128"/>
                <a:gd name="T1" fmla="*/ 83 h 85"/>
                <a:gd name="T2" fmla="*/ 4 w 128"/>
                <a:gd name="T3" fmla="*/ 84 h 85"/>
                <a:gd name="T4" fmla="*/ 2 w 128"/>
                <a:gd name="T5" fmla="*/ 84 h 85"/>
                <a:gd name="T6" fmla="*/ 2 w 128"/>
                <a:gd name="T7" fmla="*/ 84 h 85"/>
                <a:gd name="T8" fmla="*/ 2 w 128"/>
                <a:gd name="T9" fmla="*/ 84 h 85"/>
                <a:gd name="T10" fmla="*/ 2 w 128"/>
                <a:gd name="T11" fmla="*/ 84 h 85"/>
                <a:gd name="T12" fmla="*/ 2 w 128"/>
                <a:gd name="T13" fmla="*/ 84 h 85"/>
                <a:gd name="T14" fmla="*/ 2 w 128"/>
                <a:gd name="T15" fmla="*/ 84 h 85"/>
                <a:gd name="T16" fmla="*/ 0 w 128"/>
                <a:gd name="T17" fmla="*/ 49 h 85"/>
                <a:gd name="T18" fmla="*/ 0 w 128"/>
                <a:gd name="T19" fmla="*/ 49 h 85"/>
                <a:gd name="T20" fmla="*/ 0 w 128"/>
                <a:gd name="T21" fmla="*/ 40 h 85"/>
                <a:gd name="T22" fmla="*/ 0 w 128"/>
                <a:gd name="T23" fmla="*/ 40 h 85"/>
                <a:gd name="T24" fmla="*/ 2 w 128"/>
                <a:gd name="T25" fmla="*/ 35 h 85"/>
                <a:gd name="T26" fmla="*/ 2 w 128"/>
                <a:gd name="T27" fmla="*/ 35 h 85"/>
                <a:gd name="T28" fmla="*/ 50 w 128"/>
                <a:gd name="T29" fmla="*/ 1 h 85"/>
                <a:gd name="T30" fmla="*/ 50 w 128"/>
                <a:gd name="T31" fmla="*/ 1 h 85"/>
                <a:gd name="T32" fmla="*/ 70 w 128"/>
                <a:gd name="T33" fmla="*/ 0 h 85"/>
                <a:gd name="T34" fmla="*/ 70 w 128"/>
                <a:gd name="T35" fmla="*/ 0 h 85"/>
                <a:gd name="T36" fmla="*/ 103 w 128"/>
                <a:gd name="T37" fmla="*/ 9 h 85"/>
                <a:gd name="T38" fmla="*/ 103 w 128"/>
                <a:gd name="T39" fmla="*/ 9 h 85"/>
                <a:gd name="T40" fmla="*/ 118 w 128"/>
                <a:gd name="T41" fmla="*/ 37 h 85"/>
                <a:gd name="T42" fmla="*/ 118 w 128"/>
                <a:gd name="T43" fmla="*/ 37 h 85"/>
                <a:gd name="T44" fmla="*/ 128 w 128"/>
                <a:gd name="T45" fmla="*/ 65 h 85"/>
                <a:gd name="T46" fmla="*/ 128 w 128"/>
                <a:gd name="T47" fmla="*/ 65 h 85"/>
                <a:gd name="T48" fmla="*/ 124 w 128"/>
                <a:gd name="T49" fmla="*/ 66 h 85"/>
                <a:gd name="T50" fmla="*/ 115 w 128"/>
                <a:gd name="T51" fmla="*/ 39 h 85"/>
                <a:gd name="T52" fmla="*/ 115 w 128"/>
                <a:gd name="T53" fmla="*/ 39 h 85"/>
                <a:gd name="T54" fmla="*/ 100 w 128"/>
                <a:gd name="T55" fmla="*/ 11 h 85"/>
                <a:gd name="T56" fmla="*/ 100 w 128"/>
                <a:gd name="T57" fmla="*/ 11 h 85"/>
                <a:gd name="T58" fmla="*/ 70 w 128"/>
                <a:gd name="T59" fmla="*/ 4 h 85"/>
                <a:gd name="T60" fmla="*/ 70 w 128"/>
                <a:gd name="T61" fmla="*/ 4 h 85"/>
                <a:gd name="T62" fmla="*/ 50 w 128"/>
                <a:gd name="T63" fmla="*/ 5 h 85"/>
                <a:gd name="T64" fmla="*/ 50 w 128"/>
                <a:gd name="T65" fmla="*/ 5 h 85"/>
                <a:gd name="T66" fmla="*/ 5 w 128"/>
                <a:gd name="T67" fmla="*/ 37 h 85"/>
                <a:gd name="T68" fmla="*/ 5 w 128"/>
                <a:gd name="T69" fmla="*/ 37 h 85"/>
                <a:gd name="T70" fmla="*/ 4 w 128"/>
                <a:gd name="T71" fmla="*/ 41 h 85"/>
                <a:gd name="T72" fmla="*/ 4 w 128"/>
                <a:gd name="T73" fmla="*/ 41 h 85"/>
                <a:gd name="T74" fmla="*/ 4 w 128"/>
                <a:gd name="T75" fmla="*/ 49 h 85"/>
                <a:gd name="T76" fmla="*/ 4 w 128"/>
                <a:gd name="T77" fmla="*/ 49 h 85"/>
                <a:gd name="T78" fmla="*/ 6 w 128"/>
                <a:gd name="T79" fmla="*/ 84 h 85"/>
                <a:gd name="T80" fmla="*/ 6 w 128"/>
                <a:gd name="T81" fmla="*/ 84 h 85"/>
                <a:gd name="T82" fmla="*/ 6 w 128"/>
                <a:gd name="T83" fmla="*/ 84 h 85"/>
                <a:gd name="T84" fmla="*/ 6 w 128"/>
                <a:gd name="T85" fmla="*/ 84 h 85"/>
                <a:gd name="T86" fmla="*/ 5 w 128"/>
                <a:gd name="T87" fmla="*/ 85 h 85"/>
                <a:gd name="T88" fmla="*/ 5 w 128"/>
                <a:gd name="T89" fmla="*/ 85 h 85"/>
                <a:gd name="T90" fmla="*/ 2 w 128"/>
                <a:gd name="T9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" h="85">
                  <a:moveTo>
                    <a:pt x="2" y="83"/>
                  </a:moveTo>
                  <a:cubicBezTo>
                    <a:pt x="4" y="84"/>
                    <a:pt x="4" y="84"/>
                    <a:pt x="4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1"/>
                    <a:pt x="0" y="63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8"/>
                    <a:pt x="1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5" y="31"/>
                    <a:pt x="17" y="6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7" y="0"/>
                    <a:pt x="64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90" y="0"/>
                    <a:pt x="100" y="5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7" y="14"/>
                    <a:pt x="113" y="23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4" y="52"/>
                    <a:pt x="128" y="65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6"/>
                    <a:pt x="120" y="53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09" y="25"/>
                    <a:pt x="104" y="15"/>
                    <a:pt x="100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8" y="9"/>
                    <a:pt x="89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4" y="4"/>
                    <a:pt x="58" y="4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19" y="10"/>
                    <a:pt x="9" y="32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9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3"/>
                    <a:pt x="6" y="82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2" y="83"/>
                    <a:pt x="2" y="83"/>
                    <a:pt x="2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70"/>
            <p:cNvSpPr>
              <a:spLocks noEditPoints="1"/>
            </p:cNvSpPr>
            <p:nvPr/>
          </p:nvSpPr>
          <p:spPr bwMode="auto">
            <a:xfrm>
              <a:off x="2126" y="1052"/>
              <a:ext cx="333" cy="226"/>
            </a:xfrm>
            <a:custGeom>
              <a:avLst/>
              <a:gdLst>
                <a:gd name="T0" fmla="*/ 2 w 132"/>
                <a:gd name="T1" fmla="*/ 88 h 90"/>
                <a:gd name="T2" fmla="*/ 2 w 132"/>
                <a:gd name="T3" fmla="*/ 86 h 90"/>
                <a:gd name="T4" fmla="*/ 2 w 132"/>
                <a:gd name="T5" fmla="*/ 86 h 90"/>
                <a:gd name="T6" fmla="*/ 2 w 132"/>
                <a:gd name="T7" fmla="*/ 86 h 90"/>
                <a:gd name="T8" fmla="*/ 0 w 132"/>
                <a:gd name="T9" fmla="*/ 51 h 90"/>
                <a:gd name="T10" fmla="*/ 0 w 132"/>
                <a:gd name="T11" fmla="*/ 51 h 90"/>
                <a:gd name="T12" fmla="*/ 0 w 132"/>
                <a:gd name="T13" fmla="*/ 51 h 90"/>
                <a:gd name="T14" fmla="*/ 0 w 132"/>
                <a:gd name="T15" fmla="*/ 42 h 90"/>
                <a:gd name="T16" fmla="*/ 3 w 132"/>
                <a:gd name="T17" fmla="*/ 35 h 90"/>
                <a:gd name="T18" fmla="*/ 52 w 132"/>
                <a:gd name="T19" fmla="*/ 1 h 90"/>
                <a:gd name="T20" fmla="*/ 72 w 132"/>
                <a:gd name="T21" fmla="*/ 0 h 90"/>
                <a:gd name="T22" fmla="*/ 107 w 132"/>
                <a:gd name="T23" fmla="*/ 10 h 90"/>
                <a:gd name="T24" fmla="*/ 122 w 132"/>
                <a:gd name="T25" fmla="*/ 39 h 90"/>
                <a:gd name="T26" fmla="*/ 132 w 132"/>
                <a:gd name="T27" fmla="*/ 67 h 90"/>
                <a:gd name="T28" fmla="*/ 125 w 132"/>
                <a:gd name="T29" fmla="*/ 71 h 90"/>
                <a:gd name="T30" fmla="*/ 124 w 132"/>
                <a:gd name="T31" fmla="*/ 69 h 90"/>
                <a:gd name="T32" fmla="*/ 124 w 132"/>
                <a:gd name="T33" fmla="*/ 69 h 90"/>
                <a:gd name="T34" fmla="*/ 124 w 132"/>
                <a:gd name="T35" fmla="*/ 69 h 90"/>
                <a:gd name="T36" fmla="*/ 124 w 132"/>
                <a:gd name="T37" fmla="*/ 68 h 90"/>
                <a:gd name="T38" fmla="*/ 123 w 132"/>
                <a:gd name="T39" fmla="*/ 66 h 90"/>
                <a:gd name="T40" fmla="*/ 121 w 132"/>
                <a:gd name="T41" fmla="*/ 60 h 90"/>
                <a:gd name="T42" fmla="*/ 115 w 132"/>
                <a:gd name="T43" fmla="*/ 42 h 90"/>
                <a:gd name="T44" fmla="*/ 101 w 132"/>
                <a:gd name="T45" fmla="*/ 15 h 90"/>
                <a:gd name="T46" fmla="*/ 72 w 132"/>
                <a:gd name="T47" fmla="*/ 8 h 90"/>
                <a:gd name="T48" fmla="*/ 72 w 132"/>
                <a:gd name="T49" fmla="*/ 8 h 90"/>
                <a:gd name="T50" fmla="*/ 53 w 132"/>
                <a:gd name="T51" fmla="*/ 9 h 90"/>
                <a:gd name="T52" fmla="*/ 9 w 132"/>
                <a:gd name="T53" fmla="*/ 40 h 90"/>
                <a:gd name="T54" fmla="*/ 9 w 132"/>
                <a:gd name="T55" fmla="*/ 41 h 90"/>
                <a:gd name="T56" fmla="*/ 8 w 132"/>
                <a:gd name="T57" fmla="*/ 43 h 90"/>
                <a:gd name="T58" fmla="*/ 8 w 132"/>
                <a:gd name="T59" fmla="*/ 51 h 90"/>
                <a:gd name="T60" fmla="*/ 10 w 132"/>
                <a:gd name="T61" fmla="*/ 86 h 90"/>
                <a:gd name="T62" fmla="*/ 10 w 132"/>
                <a:gd name="T63" fmla="*/ 86 h 90"/>
                <a:gd name="T64" fmla="*/ 10 w 132"/>
                <a:gd name="T65" fmla="*/ 86 h 90"/>
                <a:gd name="T66" fmla="*/ 9 w 132"/>
                <a:gd name="T67" fmla="*/ 88 h 90"/>
                <a:gd name="T68" fmla="*/ 5 w 132"/>
                <a:gd name="T69" fmla="*/ 88 h 90"/>
                <a:gd name="T70" fmla="*/ 4 w 132"/>
                <a:gd name="T71" fmla="*/ 51 h 90"/>
                <a:gd name="T72" fmla="*/ 4 w 132"/>
                <a:gd name="T73" fmla="*/ 52 h 90"/>
                <a:gd name="T74" fmla="*/ 5 w 132"/>
                <a:gd name="T75" fmla="*/ 80 h 90"/>
                <a:gd name="T76" fmla="*/ 126 w 132"/>
                <a:gd name="T77" fmla="*/ 62 h 90"/>
                <a:gd name="T78" fmla="*/ 125 w 132"/>
                <a:gd name="T79" fmla="*/ 59 h 90"/>
                <a:gd name="T80" fmla="*/ 118 w 132"/>
                <a:gd name="T81" fmla="*/ 40 h 90"/>
                <a:gd name="T82" fmla="*/ 109 w 132"/>
                <a:gd name="T83" fmla="*/ 20 h 90"/>
                <a:gd name="T84" fmla="*/ 118 w 132"/>
                <a:gd name="T85" fmla="*/ 40 h 90"/>
                <a:gd name="T86" fmla="*/ 5 w 132"/>
                <a:gd name="T87" fmla="*/ 38 h 90"/>
                <a:gd name="T88" fmla="*/ 5 w 132"/>
                <a:gd name="T89" fmla="*/ 38 h 90"/>
                <a:gd name="T90" fmla="*/ 5 w 132"/>
                <a:gd name="T91" fmla="*/ 41 h 90"/>
                <a:gd name="T92" fmla="*/ 9 w 132"/>
                <a:gd name="T93" fmla="*/ 40 h 90"/>
                <a:gd name="T94" fmla="*/ 9 w 132"/>
                <a:gd name="T95" fmla="*/ 40 h 90"/>
                <a:gd name="T96" fmla="*/ 6 w 132"/>
                <a:gd name="T97" fmla="*/ 38 h 90"/>
                <a:gd name="T98" fmla="*/ 6 w 132"/>
                <a:gd name="T99" fmla="*/ 38 h 90"/>
                <a:gd name="T100" fmla="*/ 6 w 132"/>
                <a:gd name="T101" fmla="*/ 38 h 90"/>
                <a:gd name="T102" fmla="*/ 6 w 132"/>
                <a:gd name="T103" fmla="*/ 38 h 90"/>
                <a:gd name="T104" fmla="*/ 6 w 132"/>
                <a:gd name="T105" fmla="*/ 38 h 90"/>
                <a:gd name="T106" fmla="*/ 6 w 132"/>
                <a:gd name="T107" fmla="*/ 38 h 90"/>
                <a:gd name="T108" fmla="*/ 6 w 132"/>
                <a:gd name="T109" fmla="*/ 38 h 90"/>
                <a:gd name="T110" fmla="*/ 6 w 132"/>
                <a:gd name="T111" fmla="*/ 38 h 90"/>
                <a:gd name="T112" fmla="*/ 6 w 132"/>
                <a:gd name="T113" fmla="*/ 37 h 90"/>
                <a:gd name="T114" fmla="*/ 6 w 132"/>
                <a:gd name="T115" fmla="*/ 38 h 90"/>
                <a:gd name="T116" fmla="*/ 9 w 132"/>
                <a:gd name="T117" fmla="*/ 32 h 90"/>
                <a:gd name="T118" fmla="*/ 52 w 132"/>
                <a:gd name="T119" fmla="*/ 5 h 90"/>
                <a:gd name="T120" fmla="*/ 72 w 132"/>
                <a:gd name="T121" fmla="*/ 4 h 90"/>
                <a:gd name="T122" fmla="*/ 72 w 132"/>
                <a:gd name="T123" fmla="*/ 4 h 90"/>
                <a:gd name="T124" fmla="*/ 52 w 132"/>
                <a:gd name="T1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90">
                  <a:moveTo>
                    <a:pt x="5" y="88"/>
                  </a:moveTo>
                  <a:cubicBezTo>
                    <a:pt x="2" y="88"/>
                    <a:pt x="2" y="88"/>
                    <a:pt x="2" y="88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3"/>
                    <a:pt x="0" y="6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8"/>
                    <a:pt x="0" y="45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0"/>
                    <a:pt x="1" y="38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5" y="32"/>
                    <a:pt x="17" y="6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9" y="0"/>
                    <a:pt x="6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2" y="0"/>
                    <a:pt x="103" y="5"/>
                    <a:pt x="107" y="10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11" y="15"/>
                    <a:pt x="116" y="24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8" y="53"/>
                    <a:pt x="131" y="66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4" y="68"/>
                    <a:pt x="123" y="67"/>
                    <a:pt x="123" y="66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3" y="65"/>
                    <a:pt x="122" y="63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0" y="55"/>
                    <a:pt x="117" y="48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09" y="28"/>
                    <a:pt x="104" y="18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3"/>
                    <a:pt x="9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6" y="8"/>
                    <a:pt x="60" y="8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23" y="13"/>
                    <a:pt x="13" y="3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2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5"/>
                    <a:pt x="8" y="48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5"/>
                    <a:pt x="10" y="83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5" y="80"/>
                  </a:moveTo>
                  <a:cubicBezTo>
                    <a:pt x="5" y="73"/>
                    <a:pt x="4" y="6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61"/>
                    <a:pt x="5" y="73"/>
                    <a:pt x="5" y="80"/>
                  </a:cubicBezTo>
                  <a:close/>
                  <a:moveTo>
                    <a:pt x="118" y="40"/>
                  </a:moveTo>
                  <a:cubicBezTo>
                    <a:pt x="122" y="48"/>
                    <a:pt x="124" y="57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6" y="61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4" y="54"/>
                    <a:pt x="121" y="47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5" y="32"/>
                    <a:pt x="112" y="25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2" y="25"/>
                    <a:pt x="115" y="32"/>
                    <a:pt x="118" y="40"/>
                  </a:cubicBezTo>
                  <a:close/>
                  <a:moveTo>
                    <a:pt x="5" y="41"/>
                  </a:moveTo>
                  <a:cubicBezTo>
                    <a:pt x="5" y="39"/>
                    <a:pt x="5" y="39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40"/>
                    <a:pt x="5" y="41"/>
                  </a:cubicBezTo>
                  <a:close/>
                  <a:moveTo>
                    <a:pt x="9" y="40"/>
                  </a:move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lose/>
                  <a:moveTo>
                    <a:pt x="6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lose/>
                  <a:moveTo>
                    <a:pt x="6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lose/>
                  <a:moveTo>
                    <a:pt x="6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6" y="38"/>
                    <a:pt x="6" y="38"/>
                  </a:cubicBezTo>
                  <a:close/>
                  <a:moveTo>
                    <a:pt x="52" y="5"/>
                  </a:moveTo>
                  <a:cubicBezTo>
                    <a:pt x="27" y="9"/>
                    <a:pt x="15" y="2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5" y="24"/>
                    <a:pt x="27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60" y="4"/>
                    <a:pt x="66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4"/>
                    <a:pt x="60" y="4"/>
                    <a:pt x="5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71"/>
            <p:cNvSpPr/>
            <p:nvPr/>
          </p:nvSpPr>
          <p:spPr bwMode="auto">
            <a:xfrm>
              <a:off x="2300" y="1449"/>
              <a:ext cx="10" cy="35"/>
            </a:xfrm>
            <a:custGeom>
              <a:avLst/>
              <a:gdLst>
                <a:gd name="T0" fmla="*/ 0 w 10"/>
                <a:gd name="T1" fmla="*/ 35 h 35"/>
                <a:gd name="T2" fmla="*/ 0 w 10"/>
                <a:gd name="T3" fmla="*/ 0 h 35"/>
                <a:gd name="T4" fmla="*/ 10 w 10"/>
                <a:gd name="T5" fmla="*/ 0 h 35"/>
                <a:gd name="T6" fmla="*/ 10 w 10"/>
                <a:gd name="T7" fmla="*/ 35 h 35"/>
                <a:gd name="T8" fmla="*/ 0 w 10"/>
                <a:gd name="T9" fmla="*/ 35 h 35"/>
                <a:gd name="T10" fmla="*/ 0 w 10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5">
                  <a:moveTo>
                    <a:pt x="0" y="35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72"/>
            <p:cNvSpPr>
              <a:spLocks noEditPoints="1"/>
            </p:cNvSpPr>
            <p:nvPr/>
          </p:nvSpPr>
          <p:spPr bwMode="auto">
            <a:xfrm>
              <a:off x="2295" y="1444"/>
              <a:ext cx="20" cy="45"/>
            </a:xfrm>
            <a:custGeom>
              <a:avLst/>
              <a:gdLst>
                <a:gd name="T0" fmla="*/ 15 w 20"/>
                <a:gd name="T1" fmla="*/ 45 h 45"/>
                <a:gd name="T2" fmla="*/ 5 w 20"/>
                <a:gd name="T3" fmla="*/ 45 h 45"/>
                <a:gd name="T4" fmla="*/ 5 w 20"/>
                <a:gd name="T5" fmla="*/ 40 h 45"/>
                <a:gd name="T6" fmla="*/ 10 w 20"/>
                <a:gd name="T7" fmla="*/ 40 h 45"/>
                <a:gd name="T8" fmla="*/ 5 w 20"/>
                <a:gd name="T9" fmla="*/ 40 h 45"/>
                <a:gd name="T10" fmla="*/ 5 w 20"/>
                <a:gd name="T11" fmla="*/ 45 h 45"/>
                <a:gd name="T12" fmla="*/ 0 w 20"/>
                <a:gd name="T13" fmla="*/ 45 h 45"/>
                <a:gd name="T14" fmla="*/ 0 w 20"/>
                <a:gd name="T15" fmla="*/ 0 h 45"/>
                <a:gd name="T16" fmla="*/ 20 w 20"/>
                <a:gd name="T17" fmla="*/ 0 h 45"/>
                <a:gd name="T18" fmla="*/ 20 w 20"/>
                <a:gd name="T19" fmla="*/ 45 h 45"/>
                <a:gd name="T20" fmla="*/ 15 w 20"/>
                <a:gd name="T21" fmla="*/ 45 h 45"/>
                <a:gd name="T22" fmla="*/ 15 w 20"/>
                <a:gd name="T23" fmla="*/ 45 h 45"/>
                <a:gd name="T24" fmla="*/ 10 w 20"/>
                <a:gd name="T25" fmla="*/ 35 h 45"/>
                <a:gd name="T26" fmla="*/ 10 w 20"/>
                <a:gd name="T27" fmla="*/ 10 h 45"/>
                <a:gd name="T28" fmla="*/ 10 w 20"/>
                <a:gd name="T29" fmla="*/ 35 h 45"/>
                <a:gd name="T30" fmla="*/ 10 w 20"/>
                <a:gd name="T31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45">
                  <a:moveTo>
                    <a:pt x="15" y="45"/>
                  </a:moveTo>
                  <a:lnTo>
                    <a:pt x="5" y="45"/>
                  </a:lnTo>
                  <a:lnTo>
                    <a:pt x="5" y="40"/>
                  </a:lnTo>
                  <a:lnTo>
                    <a:pt x="10" y="40"/>
                  </a:lnTo>
                  <a:lnTo>
                    <a:pt x="5" y="40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5" y="45"/>
                  </a:lnTo>
                  <a:close/>
                  <a:moveTo>
                    <a:pt x="10" y="35"/>
                  </a:moveTo>
                  <a:lnTo>
                    <a:pt x="10" y="10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73"/>
            <p:cNvSpPr/>
            <p:nvPr/>
          </p:nvSpPr>
          <p:spPr bwMode="auto">
            <a:xfrm>
              <a:off x="2252" y="1477"/>
              <a:ext cx="86" cy="35"/>
            </a:xfrm>
            <a:custGeom>
              <a:avLst/>
              <a:gdLst>
                <a:gd name="T0" fmla="*/ 25 w 34"/>
                <a:gd name="T1" fmla="*/ 13 h 14"/>
                <a:gd name="T2" fmla="*/ 19 w 34"/>
                <a:gd name="T3" fmla="*/ 9 h 14"/>
                <a:gd name="T4" fmla="*/ 19 w 34"/>
                <a:gd name="T5" fmla="*/ 9 h 14"/>
                <a:gd name="T6" fmla="*/ 18 w 34"/>
                <a:gd name="T7" fmla="*/ 7 h 14"/>
                <a:gd name="T8" fmla="*/ 18 w 34"/>
                <a:gd name="T9" fmla="*/ 7 h 14"/>
                <a:gd name="T10" fmla="*/ 7 w 34"/>
                <a:gd name="T11" fmla="*/ 14 h 14"/>
                <a:gd name="T12" fmla="*/ 7 w 34"/>
                <a:gd name="T13" fmla="*/ 14 h 14"/>
                <a:gd name="T14" fmla="*/ 6 w 34"/>
                <a:gd name="T15" fmla="*/ 13 h 14"/>
                <a:gd name="T16" fmla="*/ 6 w 34"/>
                <a:gd name="T17" fmla="*/ 13 h 14"/>
                <a:gd name="T18" fmla="*/ 0 w 34"/>
                <a:gd name="T19" fmla="*/ 4 h 14"/>
                <a:gd name="T20" fmla="*/ 0 w 34"/>
                <a:gd name="T21" fmla="*/ 4 h 14"/>
                <a:gd name="T22" fmla="*/ 0 w 34"/>
                <a:gd name="T23" fmla="*/ 3 h 14"/>
                <a:gd name="T24" fmla="*/ 0 w 34"/>
                <a:gd name="T25" fmla="*/ 3 h 14"/>
                <a:gd name="T26" fmla="*/ 4 w 34"/>
                <a:gd name="T27" fmla="*/ 4 h 14"/>
                <a:gd name="T28" fmla="*/ 4 w 34"/>
                <a:gd name="T29" fmla="*/ 4 h 14"/>
                <a:gd name="T30" fmla="*/ 4 w 34"/>
                <a:gd name="T31" fmla="*/ 4 h 14"/>
                <a:gd name="T32" fmla="*/ 5 w 34"/>
                <a:gd name="T33" fmla="*/ 7 h 14"/>
                <a:gd name="T34" fmla="*/ 5 w 34"/>
                <a:gd name="T35" fmla="*/ 7 h 14"/>
                <a:gd name="T36" fmla="*/ 6 w 34"/>
                <a:gd name="T37" fmla="*/ 9 h 14"/>
                <a:gd name="T38" fmla="*/ 6 w 34"/>
                <a:gd name="T39" fmla="*/ 9 h 14"/>
                <a:gd name="T40" fmla="*/ 7 w 34"/>
                <a:gd name="T41" fmla="*/ 10 h 14"/>
                <a:gd name="T42" fmla="*/ 7 w 34"/>
                <a:gd name="T43" fmla="*/ 10 h 14"/>
                <a:gd name="T44" fmla="*/ 13 w 34"/>
                <a:gd name="T45" fmla="*/ 6 h 14"/>
                <a:gd name="T46" fmla="*/ 13 w 34"/>
                <a:gd name="T47" fmla="*/ 6 h 14"/>
                <a:gd name="T48" fmla="*/ 17 w 34"/>
                <a:gd name="T49" fmla="*/ 2 h 14"/>
                <a:gd name="T50" fmla="*/ 17 w 34"/>
                <a:gd name="T51" fmla="*/ 2 h 14"/>
                <a:gd name="T52" fmla="*/ 19 w 34"/>
                <a:gd name="T53" fmla="*/ 0 h 14"/>
                <a:gd name="T54" fmla="*/ 20 w 34"/>
                <a:gd name="T55" fmla="*/ 3 h 14"/>
                <a:gd name="T56" fmla="*/ 22 w 34"/>
                <a:gd name="T57" fmla="*/ 6 h 14"/>
                <a:gd name="T58" fmla="*/ 22 w 34"/>
                <a:gd name="T59" fmla="*/ 6 h 14"/>
                <a:gd name="T60" fmla="*/ 25 w 34"/>
                <a:gd name="T61" fmla="*/ 9 h 14"/>
                <a:gd name="T62" fmla="*/ 25 w 34"/>
                <a:gd name="T63" fmla="*/ 9 h 14"/>
                <a:gd name="T64" fmla="*/ 25 w 34"/>
                <a:gd name="T65" fmla="*/ 9 h 14"/>
                <a:gd name="T66" fmla="*/ 25 w 34"/>
                <a:gd name="T67" fmla="*/ 9 h 14"/>
                <a:gd name="T68" fmla="*/ 25 w 34"/>
                <a:gd name="T69" fmla="*/ 9 h 14"/>
                <a:gd name="T70" fmla="*/ 25 w 34"/>
                <a:gd name="T71" fmla="*/ 9 h 14"/>
                <a:gd name="T72" fmla="*/ 26 w 34"/>
                <a:gd name="T73" fmla="*/ 9 h 14"/>
                <a:gd name="T74" fmla="*/ 26 w 34"/>
                <a:gd name="T75" fmla="*/ 9 h 14"/>
                <a:gd name="T76" fmla="*/ 28 w 34"/>
                <a:gd name="T77" fmla="*/ 5 h 14"/>
                <a:gd name="T78" fmla="*/ 28 w 34"/>
                <a:gd name="T79" fmla="*/ 5 h 14"/>
                <a:gd name="T80" fmla="*/ 31 w 34"/>
                <a:gd name="T81" fmla="*/ 0 h 14"/>
                <a:gd name="T82" fmla="*/ 31 w 34"/>
                <a:gd name="T83" fmla="*/ 0 h 14"/>
                <a:gd name="T84" fmla="*/ 34 w 34"/>
                <a:gd name="T85" fmla="*/ 2 h 14"/>
                <a:gd name="T86" fmla="*/ 32 w 34"/>
                <a:gd name="T87" fmla="*/ 7 h 14"/>
                <a:gd name="T88" fmla="*/ 32 w 34"/>
                <a:gd name="T89" fmla="*/ 7 h 14"/>
                <a:gd name="T90" fmla="*/ 26 w 34"/>
                <a:gd name="T91" fmla="*/ 13 h 14"/>
                <a:gd name="T92" fmla="*/ 26 w 34"/>
                <a:gd name="T93" fmla="*/ 13 h 14"/>
                <a:gd name="T94" fmla="*/ 26 w 34"/>
                <a:gd name="T95" fmla="*/ 13 h 14"/>
                <a:gd name="T96" fmla="*/ 26 w 34"/>
                <a:gd name="T97" fmla="*/ 13 h 14"/>
                <a:gd name="T98" fmla="*/ 25 w 34"/>
                <a:gd name="T99" fmla="*/ 13 h 14"/>
                <a:gd name="T100" fmla="*/ 25 w 34"/>
                <a:gd name="T101" fmla="*/ 13 h 14"/>
                <a:gd name="T102" fmla="*/ 25 w 34"/>
                <a:gd name="T103" fmla="*/ 14 h 14"/>
                <a:gd name="T104" fmla="*/ 25 w 34"/>
                <a:gd name="T105" fmla="*/ 14 h 14"/>
                <a:gd name="T106" fmla="*/ 25 w 34"/>
                <a:gd name="T107" fmla="*/ 14 h 14"/>
                <a:gd name="T108" fmla="*/ 25 w 34"/>
                <a:gd name="T10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" h="14">
                  <a:moveTo>
                    <a:pt x="25" y="13"/>
                  </a:moveTo>
                  <a:cubicBezTo>
                    <a:pt x="22" y="13"/>
                    <a:pt x="21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9"/>
                    <a:pt x="11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2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11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4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7"/>
                    <a:pt x="24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8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3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3" y="5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0" y="10"/>
                    <a:pt x="29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74"/>
            <p:cNvSpPr>
              <a:spLocks noEditPoints="1"/>
            </p:cNvSpPr>
            <p:nvPr/>
          </p:nvSpPr>
          <p:spPr bwMode="auto">
            <a:xfrm>
              <a:off x="2247" y="1467"/>
              <a:ext cx="99" cy="50"/>
            </a:xfrm>
            <a:custGeom>
              <a:avLst/>
              <a:gdLst>
                <a:gd name="T0" fmla="*/ 20 w 39"/>
                <a:gd name="T1" fmla="*/ 14 h 20"/>
                <a:gd name="T2" fmla="*/ 7 w 39"/>
                <a:gd name="T3" fmla="*/ 19 h 20"/>
                <a:gd name="T4" fmla="*/ 0 w 39"/>
                <a:gd name="T5" fmla="*/ 8 h 20"/>
                <a:gd name="T6" fmla="*/ 0 w 39"/>
                <a:gd name="T7" fmla="*/ 5 h 20"/>
                <a:gd name="T8" fmla="*/ 8 w 39"/>
                <a:gd name="T9" fmla="*/ 8 h 20"/>
                <a:gd name="T10" fmla="*/ 8 w 39"/>
                <a:gd name="T11" fmla="*/ 8 h 20"/>
                <a:gd name="T12" fmla="*/ 8 w 39"/>
                <a:gd name="T13" fmla="*/ 11 h 20"/>
                <a:gd name="T14" fmla="*/ 9 w 39"/>
                <a:gd name="T15" fmla="*/ 11 h 20"/>
                <a:gd name="T16" fmla="*/ 10 w 39"/>
                <a:gd name="T17" fmla="*/ 11 h 20"/>
                <a:gd name="T18" fmla="*/ 17 w 39"/>
                <a:gd name="T19" fmla="*/ 5 h 20"/>
                <a:gd name="T20" fmla="*/ 21 w 39"/>
                <a:gd name="T21" fmla="*/ 0 h 20"/>
                <a:gd name="T22" fmla="*/ 24 w 39"/>
                <a:gd name="T23" fmla="*/ 6 h 20"/>
                <a:gd name="T24" fmla="*/ 24 w 39"/>
                <a:gd name="T25" fmla="*/ 6 h 20"/>
                <a:gd name="T26" fmla="*/ 26 w 39"/>
                <a:gd name="T27" fmla="*/ 9 h 20"/>
                <a:gd name="T28" fmla="*/ 27 w 39"/>
                <a:gd name="T29" fmla="*/ 11 h 20"/>
                <a:gd name="T30" fmla="*/ 31 w 39"/>
                <a:gd name="T31" fmla="*/ 3 h 20"/>
                <a:gd name="T32" fmla="*/ 31 w 39"/>
                <a:gd name="T33" fmla="*/ 3 h 20"/>
                <a:gd name="T34" fmla="*/ 38 w 39"/>
                <a:gd name="T35" fmla="*/ 6 h 20"/>
                <a:gd name="T36" fmla="*/ 29 w 39"/>
                <a:gd name="T37" fmla="*/ 19 h 20"/>
                <a:gd name="T38" fmla="*/ 28 w 39"/>
                <a:gd name="T39" fmla="*/ 19 h 20"/>
                <a:gd name="T40" fmla="*/ 28 w 39"/>
                <a:gd name="T41" fmla="*/ 19 h 20"/>
                <a:gd name="T42" fmla="*/ 26 w 39"/>
                <a:gd name="T43" fmla="*/ 19 h 20"/>
                <a:gd name="T44" fmla="*/ 27 w 39"/>
                <a:gd name="T45" fmla="*/ 17 h 20"/>
                <a:gd name="T46" fmla="*/ 8 w 39"/>
                <a:gd name="T47" fmla="*/ 16 h 20"/>
                <a:gd name="T48" fmla="*/ 8 w 39"/>
                <a:gd name="T49" fmla="*/ 15 h 20"/>
                <a:gd name="T50" fmla="*/ 26 w 39"/>
                <a:gd name="T51" fmla="*/ 15 h 20"/>
                <a:gd name="T52" fmla="*/ 26 w 39"/>
                <a:gd name="T53" fmla="*/ 15 h 20"/>
                <a:gd name="T54" fmla="*/ 29 w 39"/>
                <a:gd name="T55" fmla="*/ 15 h 20"/>
                <a:gd name="T56" fmla="*/ 30 w 39"/>
                <a:gd name="T57" fmla="*/ 14 h 20"/>
                <a:gd name="T58" fmla="*/ 5 w 39"/>
                <a:gd name="T59" fmla="*/ 12 h 20"/>
                <a:gd name="T60" fmla="*/ 6 w 39"/>
                <a:gd name="T61" fmla="*/ 15 h 20"/>
                <a:gd name="T62" fmla="*/ 13 w 39"/>
                <a:gd name="T63" fmla="*/ 14 h 20"/>
                <a:gd name="T64" fmla="*/ 16 w 39"/>
                <a:gd name="T65" fmla="*/ 11 h 20"/>
                <a:gd name="T66" fmla="*/ 23 w 39"/>
                <a:gd name="T67" fmla="*/ 12 h 20"/>
                <a:gd name="T68" fmla="*/ 23 w 39"/>
                <a:gd name="T69" fmla="*/ 11 h 20"/>
                <a:gd name="T70" fmla="*/ 32 w 39"/>
                <a:gd name="T71" fmla="*/ 10 h 20"/>
                <a:gd name="T72" fmla="*/ 33 w 39"/>
                <a:gd name="T73" fmla="*/ 8 h 20"/>
                <a:gd name="T74" fmla="*/ 22 w 39"/>
                <a:gd name="T75" fmla="*/ 10 h 20"/>
                <a:gd name="T76" fmla="*/ 21 w 39"/>
                <a:gd name="T77" fmla="*/ 9 h 20"/>
                <a:gd name="T78" fmla="*/ 20 w 39"/>
                <a:gd name="T79" fmla="*/ 7 h 20"/>
                <a:gd name="T80" fmla="*/ 20 w 39"/>
                <a:gd name="T81" fmla="*/ 8 h 20"/>
                <a:gd name="T82" fmla="*/ 20 w 39"/>
                <a:gd name="T83" fmla="*/ 8 h 20"/>
                <a:gd name="T84" fmla="*/ 21 w 39"/>
                <a:gd name="T8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20">
                  <a:moveTo>
                    <a:pt x="26" y="19"/>
                  </a:moveTo>
                  <a:cubicBezTo>
                    <a:pt x="22" y="18"/>
                    <a:pt x="21" y="16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6"/>
                    <a:pt x="13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17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3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7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8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0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0"/>
                    <a:pt x="28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6"/>
                    <a:pt x="31" y="4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4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9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4" y="14"/>
                    <a:pt x="33" y="18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27" y="17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6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5"/>
                    <a:pt x="26" y="15"/>
                  </a:cubicBezTo>
                  <a:close/>
                  <a:moveTo>
                    <a:pt x="30" y="14"/>
                  </a:move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30" y="14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4"/>
                    <a:pt x="30" y="14"/>
                  </a:cubicBezTo>
                  <a:close/>
                  <a:moveTo>
                    <a:pt x="6" y="15"/>
                  </a:move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5" y="14"/>
                    <a:pt x="6" y="15"/>
                  </a:cubicBezTo>
                  <a:close/>
                  <a:moveTo>
                    <a:pt x="16" y="11"/>
                  </a:moveTo>
                  <a:cubicBezTo>
                    <a:pt x="15" y="12"/>
                    <a:pt x="14" y="13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3"/>
                    <a:pt x="17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1"/>
                    <a:pt x="16" y="11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3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32" y="9"/>
                    <a:pt x="32" y="10"/>
                  </a:cubicBezTo>
                  <a:close/>
                  <a:moveTo>
                    <a:pt x="22" y="10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75"/>
            <p:cNvSpPr>
              <a:spLocks noEditPoints="1"/>
            </p:cNvSpPr>
            <p:nvPr/>
          </p:nvSpPr>
          <p:spPr bwMode="auto">
            <a:xfrm>
              <a:off x="2257" y="1489"/>
              <a:ext cx="66" cy="227"/>
            </a:xfrm>
            <a:custGeom>
              <a:avLst/>
              <a:gdLst>
                <a:gd name="T0" fmla="*/ 3 w 66"/>
                <a:gd name="T1" fmla="*/ 174 h 227"/>
                <a:gd name="T2" fmla="*/ 0 w 66"/>
                <a:gd name="T3" fmla="*/ 171 h 227"/>
                <a:gd name="T4" fmla="*/ 0 w 66"/>
                <a:gd name="T5" fmla="*/ 169 h 227"/>
                <a:gd name="T6" fmla="*/ 31 w 66"/>
                <a:gd name="T7" fmla="*/ 0 h 227"/>
                <a:gd name="T8" fmla="*/ 41 w 66"/>
                <a:gd name="T9" fmla="*/ 0 h 227"/>
                <a:gd name="T10" fmla="*/ 66 w 66"/>
                <a:gd name="T11" fmla="*/ 169 h 227"/>
                <a:gd name="T12" fmla="*/ 25 w 66"/>
                <a:gd name="T13" fmla="*/ 227 h 227"/>
                <a:gd name="T14" fmla="*/ 3 w 66"/>
                <a:gd name="T15" fmla="*/ 174 h 227"/>
                <a:gd name="T16" fmla="*/ 3 w 66"/>
                <a:gd name="T17" fmla="*/ 174 h 227"/>
                <a:gd name="T18" fmla="*/ 13 w 66"/>
                <a:gd name="T19" fmla="*/ 169 h 227"/>
                <a:gd name="T20" fmla="*/ 28 w 66"/>
                <a:gd name="T21" fmla="*/ 206 h 227"/>
                <a:gd name="T22" fmla="*/ 56 w 66"/>
                <a:gd name="T23" fmla="*/ 166 h 227"/>
                <a:gd name="T24" fmla="*/ 36 w 66"/>
                <a:gd name="T25" fmla="*/ 33 h 227"/>
                <a:gd name="T26" fmla="*/ 10 w 66"/>
                <a:gd name="T27" fmla="*/ 169 h 227"/>
                <a:gd name="T28" fmla="*/ 13 w 66"/>
                <a:gd name="T29" fmla="*/ 169 h 227"/>
                <a:gd name="T30" fmla="*/ 13 w 66"/>
                <a:gd name="T31" fmla="*/ 16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227">
                  <a:moveTo>
                    <a:pt x="3" y="174"/>
                  </a:moveTo>
                  <a:lnTo>
                    <a:pt x="0" y="171"/>
                  </a:lnTo>
                  <a:lnTo>
                    <a:pt x="0" y="169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66" y="169"/>
                  </a:lnTo>
                  <a:lnTo>
                    <a:pt x="25" y="227"/>
                  </a:lnTo>
                  <a:lnTo>
                    <a:pt x="3" y="174"/>
                  </a:lnTo>
                  <a:lnTo>
                    <a:pt x="3" y="174"/>
                  </a:lnTo>
                  <a:close/>
                  <a:moveTo>
                    <a:pt x="13" y="169"/>
                  </a:moveTo>
                  <a:lnTo>
                    <a:pt x="28" y="206"/>
                  </a:lnTo>
                  <a:lnTo>
                    <a:pt x="56" y="166"/>
                  </a:lnTo>
                  <a:lnTo>
                    <a:pt x="36" y="33"/>
                  </a:lnTo>
                  <a:lnTo>
                    <a:pt x="10" y="169"/>
                  </a:lnTo>
                  <a:lnTo>
                    <a:pt x="13" y="169"/>
                  </a:lnTo>
                  <a:lnTo>
                    <a:pt x="13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76"/>
            <p:cNvSpPr>
              <a:spLocks noEditPoints="1"/>
            </p:cNvSpPr>
            <p:nvPr/>
          </p:nvSpPr>
          <p:spPr bwMode="auto">
            <a:xfrm>
              <a:off x="2252" y="1484"/>
              <a:ext cx="76" cy="242"/>
            </a:xfrm>
            <a:custGeom>
              <a:avLst/>
              <a:gdLst>
                <a:gd name="T0" fmla="*/ 3 w 76"/>
                <a:gd name="T1" fmla="*/ 181 h 242"/>
                <a:gd name="T2" fmla="*/ 8 w 76"/>
                <a:gd name="T3" fmla="*/ 179 h 242"/>
                <a:gd name="T4" fmla="*/ 13 w 76"/>
                <a:gd name="T5" fmla="*/ 176 h 242"/>
                <a:gd name="T6" fmla="*/ 23 w 76"/>
                <a:gd name="T7" fmla="*/ 199 h 242"/>
                <a:gd name="T8" fmla="*/ 13 w 76"/>
                <a:gd name="T9" fmla="*/ 176 h 242"/>
                <a:gd name="T10" fmla="*/ 18 w 76"/>
                <a:gd name="T11" fmla="*/ 174 h 242"/>
                <a:gd name="T12" fmla="*/ 20 w 76"/>
                <a:gd name="T13" fmla="*/ 174 h 242"/>
                <a:gd name="T14" fmla="*/ 33 w 76"/>
                <a:gd name="T15" fmla="*/ 201 h 242"/>
                <a:gd name="T16" fmla="*/ 56 w 76"/>
                <a:gd name="T17" fmla="*/ 171 h 242"/>
                <a:gd name="T18" fmla="*/ 41 w 76"/>
                <a:gd name="T19" fmla="*/ 68 h 242"/>
                <a:gd name="T20" fmla="*/ 20 w 76"/>
                <a:gd name="T21" fmla="*/ 171 h 242"/>
                <a:gd name="T22" fmla="*/ 20 w 76"/>
                <a:gd name="T23" fmla="*/ 174 h 242"/>
                <a:gd name="T24" fmla="*/ 18 w 76"/>
                <a:gd name="T25" fmla="*/ 174 h 242"/>
                <a:gd name="T26" fmla="*/ 13 w 76"/>
                <a:gd name="T27" fmla="*/ 176 h 242"/>
                <a:gd name="T28" fmla="*/ 13 w 76"/>
                <a:gd name="T29" fmla="*/ 176 h 242"/>
                <a:gd name="T30" fmla="*/ 8 w 76"/>
                <a:gd name="T31" fmla="*/ 179 h 242"/>
                <a:gd name="T32" fmla="*/ 3 w 76"/>
                <a:gd name="T33" fmla="*/ 181 h 242"/>
                <a:gd name="T34" fmla="*/ 0 w 76"/>
                <a:gd name="T35" fmla="*/ 176 h 242"/>
                <a:gd name="T36" fmla="*/ 0 w 76"/>
                <a:gd name="T37" fmla="*/ 174 h 242"/>
                <a:gd name="T38" fmla="*/ 30 w 76"/>
                <a:gd name="T39" fmla="*/ 0 h 242"/>
                <a:gd name="T40" fmla="*/ 51 w 76"/>
                <a:gd name="T41" fmla="*/ 3 h 242"/>
                <a:gd name="T42" fmla="*/ 76 w 76"/>
                <a:gd name="T43" fmla="*/ 176 h 242"/>
                <a:gd name="T44" fmla="*/ 30 w 76"/>
                <a:gd name="T45" fmla="*/ 242 h 242"/>
                <a:gd name="T46" fmla="*/ 3 w 76"/>
                <a:gd name="T47" fmla="*/ 181 h 242"/>
                <a:gd name="T48" fmla="*/ 3 w 76"/>
                <a:gd name="T49" fmla="*/ 181 h 242"/>
                <a:gd name="T50" fmla="*/ 10 w 76"/>
                <a:gd name="T51" fmla="*/ 174 h 242"/>
                <a:gd name="T52" fmla="*/ 10 w 76"/>
                <a:gd name="T53" fmla="*/ 174 h 242"/>
                <a:gd name="T54" fmla="*/ 10 w 76"/>
                <a:gd name="T55" fmla="*/ 174 h 242"/>
                <a:gd name="T56" fmla="*/ 10 w 76"/>
                <a:gd name="T57" fmla="*/ 174 h 242"/>
                <a:gd name="T58" fmla="*/ 10 w 76"/>
                <a:gd name="T59" fmla="*/ 174 h 242"/>
                <a:gd name="T60" fmla="*/ 10 w 76"/>
                <a:gd name="T61" fmla="*/ 174 h 242"/>
                <a:gd name="T62" fmla="*/ 46 w 76"/>
                <a:gd name="T63" fmla="*/ 38 h 242"/>
                <a:gd name="T64" fmla="*/ 66 w 76"/>
                <a:gd name="T65" fmla="*/ 174 h 242"/>
                <a:gd name="T66" fmla="*/ 41 w 76"/>
                <a:gd name="T67" fmla="*/ 10 h 242"/>
                <a:gd name="T68" fmla="*/ 41 w 76"/>
                <a:gd name="T69" fmla="*/ 10 h 242"/>
                <a:gd name="T70" fmla="*/ 18 w 76"/>
                <a:gd name="T71" fmla="*/ 134 h 242"/>
                <a:gd name="T72" fmla="*/ 36 w 76"/>
                <a:gd name="T73" fmla="*/ 38 h 242"/>
                <a:gd name="T74" fmla="*/ 46 w 76"/>
                <a:gd name="T75" fmla="*/ 38 h 242"/>
                <a:gd name="T76" fmla="*/ 46 w 76"/>
                <a:gd name="T77" fmla="*/ 3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6" h="242">
                  <a:moveTo>
                    <a:pt x="3" y="181"/>
                  </a:moveTo>
                  <a:lnTo>
                    <a:pt x="8" y="179"/>
                  </a:lnTo>
                  <a:lnTo>
                    <a:pt x="13" y="176"/>
                  </a:lnTo>
                  <a:lnTo>
                    <a:pt x="23" y="199"/>
                  </a:lnTo>
                  <a:lnTo>
                    <a:pt x="13" y="176"/>
                  </a:lnTo>
                  <a:lnTo>
                    <a:pt x="18" y="174"/>
                  </a:lnTo>
                  <a:lnTo>
                    <a:pt x="20" y="174"/>
                  </a:lnTo>
                  <a:lnTo>
                    <a:pt x="33" y="201"/>
                  </a:lnTo>
                  <a:lnTo>
                    <a:pt x="56" y="171"/>
                  </a:lnTo>
                  <a:lnTo>
                    <a:pt x="41" y="68"/>
                  </a:lnTo>
                  <a:lnTo>
                    <a:pt x="20" y="171"/>
                  </a:lnTo>
                  <a:lnTo>
                    <a:pt x="20" y="174"/>
                  </a:lnTo>
                  <a:lnTo>
                    <a:pt x="18" y="174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8" y="179"/>
                  </a:lnTo>
                  <a:lnTo>
                    <a:pt x="3" y="181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30" y="0"/>
                  </a:lnTo>
                  <a:lnTo>
                    <a:pt x="51" y="3"/>
                  </a:lnTo>
                  <a:lnTo>
                    <a:pt x="76" y="176"/>
                  </a:lnTo>
                  <a:lnTo>
                    <a:pt x="30" y="242"/>
                  </a:lnTo>
                  <a:lnTo>
                    <a:pt x="3" y="181"/>
                  </a:lnTo>
                  <a:lnTo>
                    <a:pt x="3" y="181"/>
                  </a:lnTo>
                  <a:close/>
                  <a:moveTo>
                    <a:pt x="10" y="174"/>
                  </a:move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close/>
                  <a:moveTo>
                    <a:pt x="46" y="38"/>
                  </a:moveTo>
                  <a:lnTo>
                    <a:pt x="66" y="174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18" y="134"/>
                  </a:lnTo>
                  <a:lnTo>
                    <a:pt x="36" y="38"/>
                  </a:lnTo>
                  <a:lnTo>
                    <a:pt x="46" y="38"/>
                  </a:lnTo>
                  <a:lnTo>
                    <a:pt x="46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77"/>
            <p:cNvSpPr>
              <a:spLocks noEditPoints="1"/>
            </p:cNvSpPr>
            <p:nvPr/>
          </p:nvSpPr>
          <p:spPr bwMode="auto">
            <a:xfrm>
              <a:off x="2176" y="1467"/>
              <a:ext cx="205" cy="311"/>
            </a:xfrm>
            <a:custGeom>
              <a:avLst/>
              <a:gdLst>
                <a:gd name="T0" fmla="*/ 12 w 81"/>
                <a:gd name="T1" fmla="*/ 101 h 124"/>
                <a:gd name="T2" fmla="*/ 0 w 81"/>
                <a:gd name="T3" fmla="*/ 56 h 124"/>
                <a:gd name="T4" fmla="*/ 0 w 81"/>
                <a:gd name="T5" fmla="*/ 56 h 124"/>
                <a:gd name="T6" fmla="*/ 1 w 81"/>
                <a:gd name="T7" fmla="*/ 46 h 124"/>
                <a:gd name="T8" fmla="*/ 1 w 81"/>
                <a:gd name="T9" fmla="*/ 46 h 124"/>
                <a:gd name="T10" fmla="*/ 51 w 81"/>
                <a:gd name="T11" fmla="*/ 0 h 124"/>
                <a:gd name="T12" fmla="*/ 51 w 81"/>
                <a:gd name="T13" fmla="*/ 0 h 124"/>
                <a:gd name="T14" fmla="*/ 75 w 81"/>
                <a:gd name="T15" fmla="*/ 17 h 124"/>
                <a:gd name="T16" fmla="*/ 75 w 81"/>
                <a:gd name="T17" fmla="*/ 17 h 124"/>
                <a:gd name="T18" fmla="*/ 81 w 81"/>
                <a:gd name="T19" fmla="*/ 58 h 124"/>
                <a:gd name="T20" fmla="*/ 81 w 81"/>
                <a:gd name="T21" fmla="*/ 58 h 124"/>
                <a:gd name="T22" fmla="*/ 41 w 81"/>
                <a:gd name="T23" fmla="*/ 124 h 124"/>
                <a:gd name="T24" fmla="*/ 41 w 81"/>
                <a:gd name="T25" fmla="*/ 124 h 124"/>
                <a:gd name="T26" fmla="*/ 12 w 81"/>
                <a:gd name="T27" fmla="*/ 101 h 124"/>
                <a:gd name="T28" fmla="*/ 5 w 81"/>
                <a:gd name="T29" fmla="*/ 47 h 124"/>
                <a:gd name="T30" fmla="*/ 4 w 81"/>
                <a:gd name="T31" fmla="*/ 56 h 124"/>
                <a:gd name="T32" fmla="*/ 4 w 81"/>
                <a:gd name="T33" fmla="*/ 56 h 124"/>
                <a:gd name="T34" fmla="*/ 16 w 81"/>
                <a:gd name="T35" fmla="*/ 99 h 124"/>
                <a:gd name="T36" fmla="*/ 16 w 81"/>
                <a:gd name="T37" fmla="*/ 99 h 124"/>
                <a:gd name="T38" fmla="*/ 41 w 81"/>
                <a:gd name="T39" fmla="*/ 120 h 124"/>
                <a:gd name="T40" fmla="*/ 41 w 81"/>
                <a:gd name="T41" fmla="*/ 120 h 124"/>
                <a:gd name="T42" fmla="*/ 66 w 81"/>
                <a:gd name="T43" fmla="*/ 101 h 124"/>
                <a:gd name="T44" fmla="*/ 66 w 81"/>
                <a:gd name="T45" fmla="*/ 101 h 124"/>
                <a:gd name="T46" fmla="*/ 77 w 81"/>
                <a:gd name="T47" fmla="*/ 58 h 124"/>
                <a:gd name="T48" fmla="*/ 77 w 81"/>
                <a:gd name="T49" fmla="*/ 58 h 124"/>
                <a:gd name="T50" fmla="*/ 71 w 81"/>
                <a:gd name="T51" fmla="*/ 19 h 124"/>
                <a:gd name="T52" fmla="*/ 71 w 81"/>
                <a:gd name="T53" fmla="*/ 19 h 124"/>
                <a:gd name="T54" fmla="*/ 51 w 81"/>
                <a:gd name="T55" fmla="*/ 4 h 124"/>
                <a:gd name="T56" fmla="*/ 51 w 81"/>
                <a:gd name="T57" fmla="*/ 4 h 124"/>
                <a:gd name="T58" fmla="*/ 5 w 81"/>
                <a:gd name="T5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24">
                  <a:moveTo>
                    <a:pt x="12" y="101"/>
                  </a:moveTo>
                  <a:cubicBezTo>
                    <a:pt x="5" y="88"/>
                    <a:pt x="0" y="71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49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6" y="13"/>
                    <a:pt x="2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2" y="0"/>
                    <a:pt x="70" y="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80" y="28"/>
                    <a:pt x="81" y="4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90"/>
                    <a:pt x="64" y="124"/>
                    <a:pt x="41" y="124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30" y="124"/>
                    <a:pt x="20" y="114"/>
                    <a:pt x="12" y="101"/>
                  </a:cubicBezTo>
                  <a:close/>
                  <a:moveTo>
                    <a:pt x="5" y="47"/>
                  </a:moveTo>
                  <a:cubicBezTo>
                    <a:pt x="4" y="50"/>
                    <a:pt x="4" y="53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71"/>
                    <a:pt x="9" y="87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112"/>
                    <a:pt x="32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50" y="120"/>
                    <a:pt x="59" y="113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73" y="89"/>
                    <a:pt x="77" y="74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42"/>
                    <a:pt x="76" y="2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7" y="9"/>
                    <a:pt x="6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30" y="4"/>
                    <a:pt x="10" y="15"/>
                    <a:pt x="5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78"/>
            <p:cNvSpPr>
              <a:spLocks noEditPoints="1"/>
            </p:cNvSpPr>
            <p:nvPr/>
          </p:nvSpPr>
          <p:spPr bwMode="auto">
            <a:xfrm>
              <a:off x="2171" y="1462"/>
              <a:ext cx="215" cy="321"/>
            </a:xfrm>
            <a:custGeom>
              <a:avLst/>
              <a:gdLst>
                <a:gd name="T0" fmla="*/ 13 w 85"/>
                <a:gd name="T1" fmla="*/ 104 h 128"/>
                <a:gd name="T2" fmla="*/ 1 w 85"/>
                <a:gd name="T3" fmla="*/ 48 h 128"/>
                <a:gd name="T4" fmla="*/ 53 w 85"/>
                <a:gd name="T5" fmla="*/ 0 h 128"/>
                <a:gd name="T6" fmla="*/ 53 w 85"/>
                <a:gd name="T7" fmla="*/ 0 h 128"/>
                <a:gd name="T8" fmla="*/ 79 w 85"/>
                <a:gd name="T9" fmla="*/ 18 h 128"/>
                <a:gd name="T10" fmla="*/ 43 w 85"/>
                <a:gd name="T11" fmla="*/ 128 h 128"/>
                <a:gd name="T12" fmla="*/ 43 w 85"/>
                <a:gd name="T13" fmla="*/ 124 h 128"/>
                <a:gd name="T14" fmla="*/ 43 w 85"/>
                <a:gd name="T15" fmla="*/ 124 h 128"/>
                <a:gd name="T16" fmla="*/ 43 w 85"/>
                <a:gd name="T17" fmla="*/ 124 h 128"/>
                <a:gd name="T18" fmla="*/ 19 w 85"/>
                <a:gd name="T19" fmla="*/ 106 h 128"/>
                <a:gd name="T20" fmla="*/ 50 w 85"/>
                <a:gd name="T21" fmla="*/ 123 h 128"/>
                <a:gd name="T22" fmla="*/ 51 w 85"/>
                <a:gd name="T23" fmla="*/ 123 h 128"/>
                <a:gd name="T24" fmla="*/ 51 w 85"/>
                <a:gd name="T25" fmla="*/ 123 h 128"/>
                <a:gd name="T26" fmla="*/ 51 w 85"/>
                <a:gd name="T27" fmla="*/ 123 h 128"/>
                <a:gd name="T28" fmla="*/ 70 w 85"/>
                <a:gd name="T29" fmla="*/ 104 h 128"/>
                <a:gd name="T30" fmla="*/ 67 w 85"/>
                <a:gd name="T31" fmla="*/ 102 h 128"/>
                <a:gd name="T32" fmla="*/ 77 w 85"/>
                <a:gd name="T33" fmla="*/ 60 h 128"/>
                <a:gd name="T34" fmla="*/ 77 w 85"/>
                <a:gd name="T35" fmla="*/ 60 h 128"/>
                <a:gd name="T36" fmla="*/ 71 w 85"/>
                <a:gd name="T37" fmla="*/ 22 h 128"/>
                <a:gd name="T38" fmla="*/ 53 w 85"/>
                <a:gd name="T39" fmla="*/ 8 h 128"/>
                <a:gd name="T40" fmla="*/ 8 w 85"/>
                <a:gd name="T41" fmla="*/ 58 h 128"/>
                <a:gd name="T42" fmla="*/ 8 w 85"/>
                <a:gd name="T43" fmla="*/ 58 h 128"/>
                <a:gd name="T44" fmla="*/ 20 w 85"/>
                <a:gd name="T45" fmla="*/ 100 h 128"/>
                <a:gd name="T46" fmla="*/ 43 w 85"/>
                <a:gd name="T47" fmla="*/ 120 h 128"/>
                <a:gd name="T48" fmla="*/ 43 w 85"/>
                <a:gd name="T49" fmla="*/ 120 h 128"/>
                <a:gd name="T50" fmla="*/ 16 w 85"/>
                <a:gd name="T51" fmla="*/ 102 h 128"/>
                <a:gd name="T52" fmla="*/ 78 w 85"/>
                <a:gd name="T53" fmla="*/ 85 h 128"/>
                <a:gd name="T54" fmla="*/ 78 w 85"/>
                <a:gd name="T55" fmla="*/ 85 h 128"/>
                <a:gd name="T56" fmla="*/ 78 w 85"/>
                <a:gd name="T57" fmla="*/ 84 h 128"/>
                <a:gd name="T58" fmla="*/ 81 w 85"/>
                <a:gd name="T59" fmla="*/ 61 h 128"/>
                <a:gd name="T60" fmla="*/ 81 w 85"/>
                <a:gd name="T61" fmla="*/ 60 h 128"/>
                <a:gd name="T62" fmla="*/ 81 w 85"/>
                <a:gd name="T63" fmla="*/ 60 h 128"/>
                <a:gd name="T64" fmla="*/ 4 w 85"/>
                <a:gd name="T65" fmla="*/ 59 h 128"/>
                <a:gd name="T66" fmla="*/ 4 w 85"/>
                <a:gd name="T67" fmla="*/ 59 h 128"/>
                <a:gd name="T68" fmla="*/ 4 w 85"/>
                <a:gd name="T69" fmla="*/ 58 h 128"/>
                <a:gd name="T70" fmla="*/ 4 w 85"/>
                <a:gd name="T71" fmla="*/ 58 h 128"/>
                <a:gd name="T72" fmla="*/ 11 w 85"/>
                <a:gd name="T73" fmla="*/ 29 h 128"/>
                <a:gd name="T74" fmla="*/ 11 w 85"/>
                <a:gd name="T75" fmla="*/ 29 h 128"/>
                <a:gd name="T76" fmla="*/ 11 w 85"/>
                <a:gd name="T77" fmla="*/ 28 h 128"/>
                <a:gd name="T78" fmla="*/ 12 w 85"/>
                <a:gd name="T79" fmla="*/ 27 h 128"/>
                <a:gd name="T80" fmla="*/ 12 w 85"/>
                <a:gd name="T81" fmla="*/ 27 h 128"/>
                <a:gd name="T82" fmla="*/ 12 w 85"/>
                <a:gd name="T83" fmla="*/ 27 h 128"/>
                <a:gd name="T84" fmla="*/ 12 w 85"/>
                <a:gd name="T85" fmla="*/ 26 h 128"/>
                <a:gd name="T86" fmla="*/ 13 w 85"/>
                <a:gd name="T87" fmla="*/ 26 h 128"/>
                <a:gd name="T88" fmla="*/ 13 w 85"/>
                <a:gd name="T89" fmla="*/ 26 h 128"/>
                <a:gd name="T90" fmla="*/ 65 w 85"/>
                <a:gd name="T91" fmla="*/ 8 h 128"/>
                <a:gd name="T92" fmla="*/ 53 w 85"/>
                <a:gd name="T93" fmla="*/ 4 h 128"/>
                <a:gd name="T94" fmla="*/ 53 w 85"/>
                <a:gd name="T95" fmla="*/ 4 h 128"/>
                <a:gd name="T96" fmla="*/ 66 w 85"/>
                <a:gd name="T97" fmla="*/ 8 h 128"/>
                <a:gd name="T98" fmla="*/ 66 w 85"/>
                <a:gd name="T99" fmla="*/ 8 h 128"/>
                <a:gd name="T100" fmla="*/ 65 w 85"/>
                <a:gd name="T101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128">
                  <a:moveTo>
                    <a:pt x="13" y="104"/>
                  </a:moveTo>
                  <a:cubicBezTo>
                    <a:pt x="14" y="103"/>
                    <a:pt x="14" y="103"/>
                    <a:pt x="14" y="103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5" y="91"/>
                    <a:pt x="0" y="74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1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6" y="14"/>
                    <a:pt x="30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5" y="0"/>
                    <a:pt x="74" y="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4" y="29"/>
                    <a:pt x="85" y="44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93"/>
                    <a:pt x="68" y="127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31" y="128"/>
                    <a:pt x="20" y="118"/>
                    <a:pt x="13" y="104"/>
                  </a:cubicBezTo>
                  <a:close/>
                  <a:moveTo>
                    <a:pt x="43" y="124"/>
                  </a:move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lose/>
                  <a:moveTo>
                    <a:pt x="42" y="124"/>
                  </a:moveTo>
                  <a:cubicBezTo>
                    <a:pt x="34" y="124"/>
                    <a:pt x="26" y="117"/>
                    <a:pt x="1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26" y="117"/>
                    <a:pt x="34" y="124"/>
                    <a:pt x="42" y="124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  <a:moveTo>
                    <a:pt x="51" y="123"/>
                  </a:move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lose/>
                  <a:moveTo>
                    <a:pt x="70" y="104"/>
                  </a:moveTo>
                  <a:cubicBezTo>
                    <a:pt x="65" y="113"/>
                    <a:pt x="58" y="120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63" y="118"/>
                    <a:pt x="73" y="103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6" y="92"/>
                    <a:pt x="73" y="98"/>
                    <a:pt x="70" y="104"/>
                  </a:cubicBezTo>
                  <a:close/>
                  <a:moveTo>
                    <a:pt x="43" y="120"/>
                  </a:moveTo>
                  <a:cubicBezTo>
                    <a:pt x="43" y="120"/>
                    <a:pt x="43" y="120"/>
                    <a:pt x="43" y="120"/>
                  </a:cubicBezTo>
                  <a:cubicBezTo>
                    <a:pt x="51" y="120"/>
                    <a:pt x="60" y="113"/>
                    <a:pt x="67" y="102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73" y="91"/>
                    <a:pt x="77" y="75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44"/>
                    <a:pt x="76" y="31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3"/>
                    <a:pt x="62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3" y="8"/>
                    <a:pt x="14" y="1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52"/>
                    <a:pt x="8" y="55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72"/>
                    <a:pt x="13" y="88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7" y="113"/>
                    <a:pt x="36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lose/>
                  <a:moveTo>
                    <a:pt x="78" y="85"/>
                  </a:moveTo>
                  <a:cubicBezTo>
                    <a:pt x="78" y="85"/>
                    <a:pt x="78" y="85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81" y="61"/>
                  </a:move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1"/>
                    <a:pt x="81" y="61"/>
                  </a:cubicBezTo>
                  <a:close/>
                  <a:moveTo>
                    <a:pt x="81" y="60"/>
                  </a:moveTo>
                  <a:cubicBezTo>
                    <a:pt x="81" y="46"/>
                    <a:pt x="80" y="3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0" y="33"/>
                    <a:pt x="81" y="46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4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8"/>
                    <a:pt x="12" y="28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7"/>
                    <a:pt x="12" y="27"/>
                  </a:cubicBezTo>
                  <a:close/>
                  <a:moveTo>
                    <a:pt x="12" y="26"/>
                  </a:moveTo>
                  <a:cubicBezTo>
                    <a:pt x="12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lose/>
                  <a:moveTo>
                    <a:pt x="13" y="26"/>
                  </a:moveTo>
                  <a:cubicBezTo>
                    <a:pt x="22" y="10"/>
                    <a:pt x="38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8" y="4"/>
                    <a:pt x="62" y="5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2" y="5"/>
                    <a:pt x="58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38" y="4"/>
                    <a:pt x="22" y="10"/>
                    <a:pt x="13" y="26"/>
                  </a:cubicBezTo>
                  <a:close/>
                  <a:moveTo>
                    <a:pt x="66" y="8"/>
                  </a:move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79"/>
            <p:cNvSpPr/>
            <p:nvPr/>
          </p:nvSpPr>
          <p:spPr bwMode="auto">
            <a:xfrm>
              <a:off x="1982" y="1349"/>
              <a:ext cx="255" cy="160"/>
            </a:xfrm>
            <a:custGeom>
              <a:avLst/>
              <a:gdLst>
                <a:gd name="T0" fmla="*/ 23 w 101"/>
                <a:gd name="T1" fmla="*/ 61 h 64"/>
                <a:gd name="T2" fmla="*/ 0 w 101"/>
                <a:gd name="T3" fmla="*/ 13 h 64"/>
                <a:gd name="T4" fmla="*/ 0 w 101"/>
                <a:gd name="T5" fmla="*/ 13 h 64"/>
                <a:gd name="T6" fmla="*/ 1 w 101"/>
                <a:gd name="T7" fmla="*/ 9 h 64"/>
                <a:gd name="T8" fmla="*/ 1 w 101"/>
                <a:gd name="T9" fmla="*/ 9 h 64"/>
                <a:gd name="T10" fmla="*/ 5 w 101"/>
                <a:gd name="T11" fmla="*/ 0 h 64"/>
                <a:gd name="T12" fmla="*/ 9 w 101"/>
                <a:gd name="T13" fmla="*/ 2 h 64"/>
                <a:gd name="T14" fmla="*/ 5 w 101"/>
                <a:gd name="T15" fmla="*/ 10 h 64"/>
                <a:gd name="T16" fmla="*/ 4 w 101"/>
                <a:gd name="T17" fmla="*/ 13 h 64"/>
                <a:gd name="T18" fmla="*/ 4 w 101"/>
                <a:gd name="T19" fmla="*/ 13 h 64"/>
                <a:gd name="T20" fmla="*/ 25 w 101"/>
                <a:gd name="T21" fmla="*/ 58 h 64"/>
                <a:gd name="T22" fmla="*/ 25 w 101"/>
                <a:gd name="T23" fmla="*/ 58 h 64"/>
                <a:gd name="T24" fmla="*/ 42 w 101"/>
                <a:gd name="T25" fmla="*/ 60 h 64"/>
                <a:gd name="T26" fmla="*/ 42 w 101"/>
                <a:gd name="T27" fmla="*/ 60 h 64"/>
                <a:gd name="T28" fmla="*/ 100 w 101"/>
                <a:gd name="T29" fmla="*/ 55 h 64"/>
                <a:gd name="T30" fmla="*/ 100 w 101"/>
                <a:gd name="T31" fmla="*/ 55 h 64"/>
                <a:gd name="T32" fmla="*/ 101 w 101"/>
                <a:gd name="T33" fmla="*/ 59 h 64"/>
                <a:gd name="T34" fmla="*/ 42 w 101"/>
                <a:gd name="T35" fmla="*/ 64 h 64"/>
                <a:gd name="T36" fmla="*/ 42 w 101"/>
                <a:gd name="T37" fmla="*/ 64 h 64"/>
                <a:gd name="T38" fmla="*/ 23 w 101"/>
                <a:gd name="T3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64">
                  <a:moveTo>
                    <a:pt x="23" y="61"/>
                  </a:moveTo>
                  <a:cubicBezTo>
                    <a:pt x="16" y="53"/>
                    <a:pt x="1" y="2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9" y="52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3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65" y="60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0" y="59"/>
                    <a:pt x="65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3" y="64"/>
                    <a:pt x="26" y="63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80"/>
            <p:cNvSpPr>
              <a:spLocks noEditPoints="1"/>
            </p:cNvSpPr>
            <p:nvPr/>
          </p:nvSpPr>
          <p:spPr bwMode="auto">
            <a:xfrm>
              <a:off x="1977" y="1341"/>
              <a:ext cx="265" cy="174"/>
            </a:xfrm>
            <a:custGeom>
              <a:avLst/>
              <a:gdLst>
                <a:gd name="T0" fmla="*/ 25 w 105"/>
                <a:gd name="T1" fmla="*/ 64 h 69"/>
                <a:gd name="T2" fmla="*/ 0 w 105"/>
                <a:gd name="T3" fmla="*/ 16 h 69"/>
                <a:gd name="T4" fmla="*/ 1 w 105"/>
                <a:gd name="T5" fmla="*/ 11 h 69"/>
                <a:gd name="T6" fmla="*/ 6 w 105"/>
                <a:gd name="T7" fmla="*/ 0 h 69"/>
                <a:gd name="T8" fmla="*/ 9 w 105"/>
                <a:gd name="T9" fmla="*/ 14 h 69"/>
                <a:gd name="T10" fmla="*/ 8 w 105"/>
                <a:gd name="T11" fmla="*/ 15 h 69"/>
                <a:gd name="T12" fmla="*/ 8 w 105"/>
                <a:gd name="T13" fmla="*/ 16 h 69"/>
                <a:gd name="T14" fmla="*/ 8 w 105"/>
                <a:gd name="T15" fmla="*/ 16 h 69"/>
                <a:gd name="T16" fmla="*/ 29 w 105"/>
                <a:gd name="T17" fmla="*/ 59 h 69"/>
                <a:gd name="T18" fmla="*/ 30 w 105"/>
                <a:gd name="T19" fmla="*/ 60 h 69"/>
                <a:gd name="T20" fmla="*/ 33 w 105"/>
                <a:gd name="T21" fmla="*/ 60 h 69"/>
                <a:gd name="T22" fmla="*/ 43 w 105"/>
                <a:gd name="T23" fmla="*/ 61 h 69"/>
                <a:gd name="T24" fmla="*/ 44 w 105"/>
                <a:gd name="T25" fmla="*/ 61 h 69"/>
                <a:gd name="T26" fmla="*/ 44 w 105"/>
                <a:gd name="T27" fmla="*/ 61 h 69"/>
                <a:gd name="T28" fmla="*/ 102 w 105"/>
                <a:gd name="T29" fmla="*/ 56 h 69"/>
                <a:gd name="T30" fmla="*/ 104 w 105"/>
                <a:gd name="T31" fmla="*/ 56 h 69"/>
                <a:gd name="T32" fmla="*/ 103 w 105"/>
                <a:gd name="T33" fmla="*/ 64 h 69"/>
                <a:gd name="T34" fmla="*/ 102 w 105"/>
                <a:gd name="T35" fmla="*/ 64 h 69"/>
                <a:gd name="T36" fmla="*/ 101 w 105"/>
                <a:gd name="T37" fmla="*/ 64 h 69"/>
                <a:gd name="T38" fmla="*/ 97 w 105"/>
                <a:gd name="T39" fmla="*/ 65 h 69"/>
                <a:gd name="T40" fmla="*/ 82 w 105"/>
                <a:gd name="T41" fmla="*/ 67 h 69"/>
                <a:gd name="T42" fmla="*/ 44 w 105"/>
                <a:gd name="T43" fmla="*/ 69 h 69"/>
                <a:gd name="T44" fmla="*/ 44 w 105"/>
                <a:gd name="T45" fmla="*/ 65 h 69"/>
                <a:gd name="T46" fmla="*/ 78 w 105"/>
                <a:gd name="T47" fmla="*/ 63 h 69"/>
                <a:gd name="T48" fmla="*/ 44 w 105"/>
                <a:gd name="T49" fmla="*/ 65 h 69"/>
                <a:gd name="T50" fmla="*/ 44 w 105"/>
                <a:gd name="T51" fmla="*/ 65 h 69"/>
                <a:gd name="T52" fmla="*/ 44 w 105"/>
                <a:gd name="T53" fmla="*/ 65 h 69"/>
                <a:gd name="T54" fmla="*/ 29 w 105"/>
                <a:gd name="T55" fmla="*/ 63 h 69"/>
                <a:gd name="T56" fmla="*/ 36 w 105"/>
                <a:gd name="T57" fmla="*/ 65 h 69"/>
                <a:gd name="T58" fmla="*/ 26 w 105"/>
                <a:gd name="T59" fmla="*/ 62 h 69"/>
                <a:gd name="T60" fmla="*/ 26 w 105"/>
                <a:gd name="T61" fmla="*/ 62 h 69"/>
                <a:gd name="T62" fmla="*/ 23 w 105"/>
                <a:gd name="T63" fmla="*/ 59 h 69"/>
                <a:gd name="T64" fmla="*/ 26 w 105"/>
                <a:gd name="T65" fmla="*/ 62 h 69"/>
                <a:gd name="T66" fmla="*/ 88 w 105"/>
                <a:gd name="T67" fmla="*/ 62 h 69"/>
                <a:gd name="T68" fmla="*/ 92 w 105"/>
                <a:gd name="T69" fmla="*/ 61 h 69"/>
                <a:gd name="T70" fmla="*/ 98 w 105"/>
                <a:gd name="T71" fmla="*/ 61 h 69"/>
                <a:gd name="T72" fmla="*/ 100 w 105"/>
                <a:gd name="T73" fmla="*/ 61 h 69"/>
                <a:gd name="T74" fmla="*/ 98 w 105"/>
                <a:gd name="T75" fmla="*/ 61 h 69"/>
                <a:gd name="T76" fmla="*/ 23 w 105"/>
                <a:gd name="T77" fmla="*/ 59 h 69"/>
                <a:gd name="T78" fmla="*/ 23 w 105"/>
                <a:gd name="T7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5" h="69">
                  <a:moveTo>
                    <a:pt x="23" y="65"/>
                  </a:moveTo>
                  <a:cubicBezTo>
                    <a:pt x="25" y="64"/>
                    <a:pt x="25" y="64"/>
                    <a:pt x="25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6" y="57"/>
                    <a:pt x="1" y="3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5"/>
                    <a:pt x="23" y="55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1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5" y="61"/>
                    <a:pt x="39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67" y="61"/>
                    <a:pt x="101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3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1" y="64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0" y="65"/>
                    <a:pt x="99" y="65"/>
                    <a:pt x="97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3" y="65"/>
                    <a:pt x="88" y="66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70" y="68"/>
                    <a:pt x="56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5" y="69"/>
                    <a:pt x="28" y="69"/>
                    <a:pt x="23" y="65"/>
                  </a:cubicBezTo>
                  <a:close/>
                  <a:moveTo>
                    <a:pt x="44" y="65"/>
                  </a:moveTo>
                  <a:cubicBezTo>
                    <a:pt x="54" y="65"/>
                    <a:pt x="67" y="64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67" y="64"/>
                    <a:pt x="5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lose/>
                  <a:moveTo>
                    <a:pt x="36" y="65"/>
                  </a:moveTo>
                  <a:cubicBezTo>
                    <a:pt x="33" y="64"/>
                    <a:pt x="30" y="64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1" y="64"/>
                    <a:pt x="33" y="64"/>
                    <a:pt x="36" y="65"/>
                  </a:cubicBezTo>
                  <a:close/>
                  <a:moveTo>
                    <a:pt x="26" y="62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1"/>
                    <a:pt x="24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5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lose/>
                  <a:moveTo>
                    <a:pt x="88" y="62"/>
                  </a:moveTo>
                  <a:cubicBezTo>
                    <a:pt x="90" y="62"/>
                    <a:pt x="91" y="62"/>
                    <a:pt x="92" y="61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1" y="62"/>
                    <a:pt x="90" y="62"/>
                    <a:pt x="88" y="62"/>
                  </a:cubicBezTo>
                  <a:close/>
                  <a:moveTo>
                    <a:pt x="98" y="61"/>
                  </a:moveTo>
                  <a:cubicBezTo>
                    <a:pt x="99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99" y="61"/>
                    <a:pt x="98" y="61"/>
                  </a:cubicBezTo>
                  <a:close/>
                  <a:moveTo>
                    <a:pt x="23" y="59"/>
                  </a:move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81"/>
            <p:cNvSpPr/>
            <p:nvPr/>
          </p:nvSpPr>
          <p:spPr bwMode="auto">
            <a:xfrm>
              <a:off x="1989" y="1316"/>
              <a:ext cx="38" cy="45"/>
            </a:xfrm>
            <a:custGeom>
              <a:avLst/>
              <a:gdLst>
                <a:gd name="T0" fmla="*/ 5 w 15"/>
                <a:gd name="T1" fmla="*/ 18 h 18"/>
                <a:gd name="T2" fmla="*/ 0 w 15"/>
                <a:gd name="T3" fmla="*/ 12 h 18"/>
                <a:gd name="T4" fmla="*/ 0 w 15"/>
                <a:gd name="T5" fmla="*/ 12 h 18"/>
                <a:gd name="T6" fmla="*/ 2 w 15"/>
                <a:gd name="T7" fmla="*/ 7 h 18"/>
                <a:gd name="T8" fmla="*/ 2 w 15"/>
                <a:gd name="T9" fmla="*/ 7 h 18"/>
                <a:gd name="T10" fmla="*/ 7 w 15"/>
                <a:gd name="T11" fmla="*/ 0 h 18"/>
                <a:gd name="T12" fmla="*/ 7 w 15"/>
                <a:gd name="T13" fmla="*/ 0 h 18"/>
                <a:gd name="T14" fmla="*/ 10 w 15"/>
                <a:gd name="T15" fmla="*/ 3 h 18"/>
                <a:gd name="T16" fmla="*/ 9 w 15"/>
                <a:gd name="T17" fmla="*/ 4 h 18"/>
                <a:gd name="T18" fmla="*/ 9 w 15"/>
                <a:gd name="T19" fmla="*/ 4 h 18"/>
                <a:gd name="T20" fmla="*/ 5 w 15"/>
                <a:gd name="T21" fmla="*/ 10 h 18"/>
                <a:gd name="T22" fmla="*/ 5 w 15"/>
                <a:gd name="T23" fmla="*/ 10 h 18"/>
                <a:gd name="T24" fmla="*/ 4 w 15"/>
                <a:gd name="T25" fmla="*/ 12 h 18"/>
                <a:gd name="T26" fmla="*/ 4 w 15"/>
                <a:gd name="T27" fmla="*/ 12 h 18"/>
                <a:gd name="T28" fmla="*/ 5 w 15"/>
                <a:gd name="T29" fmla="*/ 14 h 18"/>
                <a:gd name="T30" fmla="*/ 5 w 15"/>
                <a:gd name="T31" fmla="*/ 14 h 18"/>
                <a:gd name="T32" fmla="*/ 6 w 15"/>
                <a:gd name="T33" fmla="*/ 14 h 18"/>
                <a:gd name="T34" fmla="*/ 6 w 15"/>
                <a:gd name="T35" fmla="*/ 14 h 18"/>
                <a:gd name="T36" fmla="*/ 14 w 15"/>
                <a:gd name="T37" fmla="*/ 12 h 18"/>
                <a:gd name="T38" fmla="*/ 14 w 15"/>
                <a:gd name="T39" fmla="*/ 12 h 18"/>
                <a:gd name="T40" fmla="*/ 15 w 15"/>
                <a:gd name="T41" fmla="*/ 16 h 18"/>
                <a:gd name="T42" fmla="*/ 5 w 15"/>
                <a:gd name="T43" fmla="*/ 18 h 18"/>
                <a:gd name="T44" fmla="*/ 5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5" y="18"/>
                  </a:moveTo>
                  <a:cubicBezTo>
                    <a:pt x="4" y="18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1" y="9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2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7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82"/>
            <p:cNvSpPr>
              <a:spLocks noEditPoints="1"/>
            </p:cNvSpPr>
            <p:nvPr/>
          </p:nvSpPr>
          <p:spPr bwMode="auto">
            <a:xfrm>
              <a:off x="1984" y="1308"/>
              <a:ext cx="48" cy="58"/>
            </a:xfrm>
            <a:custGeom>
              <a:avLst/>
              <a:gdLst>
                <a:gd name="T0" fmla="*/ 6 w 19"/>
                <a:gd name="T1" fmla="*/ 23 h 23"/>
                <a:gd name="T2" fmla="*/ 6 w 19"/>
                <a:gd name="T3" fmla="*/ 23 h 23"/>
                <a:gd name="T4" fmla="*/ 7 w 19"/>
                <a:gd name="T5" fmla="*/ 21 h 23"/>
                <a:gd name="T6" fmla="*/ 7 w 19"/>
                <a:gd name="T7" fmla="*/ 21 h 23"/>
                <a:gd name="T8" fmla="*/ 7 w 19"/>
                <a:gd name="T9" fmla="*/ 21 h 23"/>
                <a:gd name="T10" fmla="*/ 6 w 19"/>
                <a:gd name="T11" fmla="*/ 23 h 23"/>
                <a:gd name="T12" fmla="*/ 5 w 19"/>
                <a:gd name="T13" fmla="*/ 23 h 23"/>
                <a:gd name="T14" fmla="*/ 5 w 19"/>
                <a:gd name="T15" fmla="*/ 23 h 23"/>
                <a:gd name="T16" fmla="*/ 5 w 19"/>
                <a:gd name="T17" fmla="*/ 22 h 23"/>
                <a:gd name="T18" fmla="*/ 5 w 19"/>
                <a:gd name="T19" fmla="*/ 22 h 23"/>
                <a:gd name="T20" fmla="*/ 3 w 19"/>
                <a:gd name="T21" fmla="*/ 21 h 23"/>
                <a:gd name="T22" fmla="*/ 3 w 19"/>
                <a:gd name="T23" fmla="*/ 21 h 23"/>
                <a:gd name="T24" fmla="*/ 0 w 19"/>
                <a:gd name="T25" fmla="*/ 15 h 23"/>
                <a:gd name="T26" fmla="*/ 0 w 19"/>
                <a:gd name="T27" fmla="*/ 15 h 23"/>
                <a:gd name="T28" fmla="*/ 2 w 19"/>
                <a:gd name="T29" fmla="*/ 9 h 23"/>
                <a:gd name="T30" fmla="*/ 2 w 19"/>
                <a:gd name="T31" fmla="*/ 9 h 23"/>
                <a:gd name="T32" fmla="*/ 8 w 19"/>
                <a:gd name="T33" fmla="*/ 2 h 23"/>
                <a:gd name="T34" fmla="*/ 8 w 19"/>
                <a:gd name="T35" fmla="*/ 2 h 23"/>
                <a:gd name="T36" fmla="*/ 9 w 19"/>
                <a:gd name="T37" fmla="*/ 0 h 23"/>
                <a:gd name="T38" fmla="*/ 14 w 19"/>
                <a:gd name="T39" fmla="*/ 5 h 23"/>
                <a:gd name="T40" fmla="*/ 14 w 19"/>
                <a:gd name="T41" fmla="*/ 6 h 23"/>
                <a:gd name="T42" fmla="*/ 13 w 19"/>
                <a:gd name="T43" fmla="*/ 7 h 23"/>
                <a:gd name="T44" fmla="*/ 13 w 19"/>
                <a:gd name="T45" fmla="*/ 7 h 23"/>
                <a:gd name="T46" fmla="*/ 13 w 19"/>
                <a:gd name="T47" fmla="*/ 7 h 23"/>
                <a:gd name="T48" fmla="*/ 13 w 19"/>
                <a:gd name="T49" fmla="*/ 7 h 23"/>
                <a:gd name="T50" fmla="*/ 13 w 19"/>
                <a:gd name="T51" fmla="*/ 7 h 23"/>
                <a:gd name="T52" fmla="*/ 13 w 19"/>
                <a:gd name="T53" fmla="*/ 7 h 23"/>
                <a:gd name="T54" fmla="*/ 13 w 19"/>
                <a:gd name="T55" fmla="*/ 7 h 23"/>
                <a:gd name="T56" fmla="*/ 13 w 19"/>
                <a:gd name="T57" fmla="*/ 7 h 23"/>
                <a:gd name="T58" fmla="*/ 13 w 19"/>
                <a:gd name="T59" fmla="*/ 7 h 23"/>
                <a:gd name="T60" fmla="*/ 12 w 19"/>
                <a:gd name="T61" fmla="*/ 8 h 23"/>
                <a:gd name="T62" fmla="*/ 12 w 19"/>
                <a:gd name="T63" fmla="*/ 8 h 23"/>
                <a:gd name="T64" fmla="*/ 9 w 19"/>
                <a:gd name="T65" fmla="*/ 14 h 23"/>
                <a:gd name="T66" fmla="*/ 9 w 19"/>
                <a:gd name="T67" fmla="*/ 14 h 23"/>
                <a:gd name="T68" fmla="*/ 8 w 19"/>
                <a:gd name="T69" fmla="*/ 15 h 23"/>
                <a:gd name="T70" fmla="*/ 8 w 19"/>
                <a:gd name="T71" fmla="*/ 15 h 23"/>
                <a:gd name="T72" fmla="*/ 16 w 19"/>
                <a:gd name="T73" fmla="*/ 13 h 23"/>
                <a:gd name="T74" fmla="*/ 16 w 19"/>
                <a:gd name="T75" fmla="*/ 13 h 23"/>
                <a:gd name="T76" fmla="*/ 17 w 19"/>
                <a:gd name="T77" fmla="*/ 13 h 23"/>
                <a:gd name="T78" fmla="*/ 19 w 19"/>
                <a:gd name="T79" fmla="*/ 20 h 23"/>
                <a:gd name="T80" fmla="*/ 7 w 19"/>
                <a:gd name="T81" fmla="*/ 23 h 23"/>
                <a:gd name="T82" fmla="*/ 6 w 19"/>
                <a:gd name="T83" fmla="*/ 23 h 23"/>
                <a:gd name="T84" fmla="*/ 7 w 19"/>
                <a:gd name="T85" fmla="*/ 19 h 23"/>
                <a:gd name="T86" fmla="*/ 14 w 19"/>
                <a:gd name="T87" fmla="*/ 17 h 23"/>
                <a:gd name="T88" fmla="*/ 14 w 19"/>
                <a:gd name="T89" fmla="*/ 17 h 23"/>
                <a:gd name="T90" fmla="*/ 7 w 19"/>
                <a:gd name="T91" fmla="*/ 19 h 23"/>
                <a:gd name="T92" fmla="*/ 7 w 19"/>
                <a:gd name="T93" fmla="*/ 19 h 23"/>
                <a:gd name="T94" fmla="*/ 6 w 19"/>
                <a:gd name="T95" fmla="*/ 19 h 23"/>
                <a:gd name="T96" fmla="*/ 6 w 19"/>
                <a:gd name="T97" fmla="*/ 18 h 23"/>
                <a:gd name="T98" fmla="*/ 6 w 19"/>
                <a:gd name="T99" fmla="*/ 18 h 23"/>
                <a:gd name="T100" fmla="*/ 5 w 19"/>
                <a:gd name="T101" fmla="*/ 17 h 23"/>
                <a:gd name="T102" fmla="*/ 5 w 19"/>
                <a:gd name="T103" fmla="*/ 17 h 23"/>
                <a:gd name="T104" fmla="*/ 6 w 19"/>
                <a:gd name="T105" fmla="*/ 19 h 23"/>
                <a:gd name="T106" fmla="*/ 4 w 19"/>
                <a:gd name="T107" fmla="*/ 15 h 23"/>
                <a:gd name="T108" fmla="*/ 5 w 19"/>
                <a:gd name="T109" fmla="*/ 13 h 23"/>
                <a:gd name="T110" fmla="*/ 5 w 19"/>
                <a:gd name="T111" fmla="*/ 13 h 23"/>
                <a:gd name="T112" fmla="*/ 4 w 19"/>
                <a:gd name="T113" fmla="*/ 15 h 23"/>
                <a:gd name="T114" fmla="*/ 7 w 19"/>
                <a:gd name="T115" fmla="*/ 10 h 23"/>
                <a:gd name="T116" fmla="*/ 8 w 19"/>
                <a:gd name="T117" fmla="*/ 8 h 23"/>
                <a:gd name="T118" fmla="*/ 8 w 19"/>
                <a:gd name="T119" fmla="*/ 8 h 23"/>
                <a:gd name="T120" fmla="*/ 7 w 19"/>
                <a:gd name="T12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" h="23">
                  <a:moveTo>
                    <a:pt x="6" y="23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0" y="11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7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6" y="19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lose/>
                  <a:moveTo>
                    <a:pt x="4" y="15"/>
                  </a:moveTo>
                  <a:cubicBezTo>
                    <a:pt x="4" y="14"/>
                    <a:pt x="4" y="14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4" y="14"/>
                    <a:pt x="4" y="15"/>
                  </a:cubicBezTo>
                  <a:close/>
                  <a:moveTo>
                    <a:pt x="7" y="10"/>
                  </a:move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83"/>
            <p:cNvSpPr/>
            <p:nvPr/>
          </p:nvSpPr>
          <p:spPr bwMode="auto">
            <a:xfrm>
              <a:off x="1979" y="1326"/>
              <a:ext cx="41" cy="38"/>
            </a:xfrm>
            <a:custGeom>
              <a:avLst/>
              <a:gdLst>
                <a:gd name="T0" fmla="*/ 0 w 41"/>
                <a:gd name="T1" fmla="*/ 20 h 38"/>
                <a:gd name="T2" fmla="*/ 8 w 41"/>
                <a:gd name="T3" fmla="*/ 13 h 38"/>
                <a:gd name="T4" fmla="*/ 18 w 41"/>
                <a:gd name="T5" fmla="*/ 23 h 38"/>
                <a:gd name="T6" fmla="*/ 33 w 41"/>
                <a:gd name="T7" fmla="*/ 0 h 38"/>
                <a:gd name="T8" fmla="*/ 33 w 41"/>
                <a:gd name="T9" fmla="*/ 0 h 38"/>
                <a:gd name="T10" fmla="*/ 41 w 41"/>
                <a:gd name="T11" fmla="*/ 8 h 38"/>
                <a:gd name="T12" fmla="*/ 18 w 41"/>
                <a:gd name="T13" fmla="*/ 38 h 38"/>
                <a:gd name="T14" fmla="*/ 0 w 41"/>
                <a:gd name="T15" fmla="*/ 20 h 38"/>
                <a:gd name="T16" fmla="*/ 0 w 41"/>
                <a:gd name="T17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8">
                  <a:moveTo>
                    <a:pt x="0" y="20"/>
                  </a:moveTo>
                  <a:lnTo>
                    <a:pt x="8" y="13"/>
                  </a:lnTo>
                  <a:lnTo>
                    <a:pt x="18" y="2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1" y="8"/>
                  </a:lnTo>
                  <a:lnTo>
                    <a:pt x="18" y="38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84"/>
            <p:cNvSpPr>
              <a:spLocks noEditPoints="1"/>
            </p:cNvSpPr>
            <p:nvPr/>
          </p:nvSpPr>
          <p:spPr bwMode="auto">
            <a:xfrm>
              <a:off x="1972" y="1321"/>
              <a:ext cx="55" cy="50"/>
            </a:xfrm>
            <a:custGeom>
              <a:avLst/>
              <a:gdLst>
                <a:gd name="T0" fmla="*/ 5 w 55"/>
                <a:gd name="T1" fmla="*/ 28 h 50"/>
                <a:gd name="T2" fmla="*/ 7 w 55"/>
                <a:gd name="T3" fmla="*/ 25 h 50"/>
                <a:gd name="T4" fmla="*/ 12 w 55"/>
                <a:gd name="T5" fmla="*/ 28 h 50"/>
                <a:gd name="T6" fmla="*/ 7 w 55"/>
                <a:gd name="T7" fmla="*/ 25 h 50"/>
                <a:gd name="T8" fmla="*/ 5 w 55"/>
                <a:gd name="T9" fmla="*/ 28 h 50"/>
                <a:gd name="T10" fmla="*/ 0 w 55"/>
                <a:gd name="T11" fmla="*/ 25 h 50"/>
                <a:gd name="T12" fmla="*/ 15 w 55"/>
                <a:gd name="T13" fmla="*/ 10 h 50"/>
                <a:gd name="T14" fmla="*/ 20 w 55"/>
                <a:gd name="T15" fmla="*/ 15 h 50"/>
                <a:gd name="T16" fmla="*/ 25 w 55"/>
                <a:gd name="T17" fmla="*/ 20 h 50"/>
                <a:gd name="T18" fmla="*/ 37 w 55"/>
                <a:gd name="T19" fmla="*/ 0 h 50"/>
                <a:gd name="T20" fmla="*/ 40 w 55"/>
                <a:gd name="T21" fmla="*/ 0 h 50"/>
                <a:gd name="T22" fmla="*/ 43 w 55"/>
                <a:gd name="T23" fmla="*/ 0 h 50"/>
                <a:gd name="T24" fmla="*/ 55 w 55"/>
                <a:gd name="T25" fmla="*/ 10 h 50"/>
                <a:gd name="T26" fmla="*/ 25 w 55"/>
                <a:gd name="T27" fmla="*/ 50 h 50"/>
                <a:gd name="T28" fmla="*/ 5 w 55"/>
                <a:gd name="T29" fmla="*/ 28 h 50"/>
                <a:gd name="T30" fmla="*/ 5 w 55"/>
                <a:gd name="T31" fmla="*/ 28 h 50"/>
                <a:gd name="T32" fmla="*/ 25 w 55"/>
                <a:gd name="T33" fmla="*/ 35 h 50"/>
                <a:gd name="T34" fmla="*/ 43 w 55"/>
                <a:gd name="T35" fmla="*/ 13 h 50"/>
                <a:gd name="T36" fmla="*/ 43 w 55"/>
                <a:gd name="T37" fmla="*/ 13 h 50"/>
                <a:gd name="T38" fmla="*/ 25 w 55"/>
                <a:gd name="T39" fmla="*/ 35 h 50"/>
                <a:gd name="T40" fmla="*/ 25 w 55"/>
                <a:gd name="T41" fmla="*/ 35 h 50"/>
                <a:gd name="T42" fmla="*/ 25 w 55"/>
                <a:gd name="T4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50">
                  <a:moveTo>
                    <a:pt x="5" y="28"/>
                  </a:moveTo>
                  <a:lnTo>
                    <a:pt x="7" y="25"/>
                  </a:lnTo>
                  <a:lnTo>
                    <a:pt x="12" y="28"/>
                  </a:lnTo>
                  <a:lnTo>
                    <a:pt x="7" y="25"/>
                  </a:lnTo>
                  <a:lnTo>
                    <a:pt x="5" y="28"/>
                  </a:lnTo>
                  <a:lnTo>
                    <a:pt x="0" y="25"/>
                  </a:lnTo>
                  <a:lnTo>
                    <a:pt x="15" y="10"/>
                  </a:lnTo>
                  <a:lnTo>
                    <a:pt x="20" y="15"/>
                  </a:lnTo>
                  <a:lnTo>
                    <a:pt x="25" y="20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55" y="10"/>
                  </a:lnTo>
                  <a:lnTo>
                    <a:pt x="25" y="50"/>
                  </a:lnTo>
                  <a:lnTo>
                    <a:pt x="5" y="28"/>
                  </a:lnTo>
                  <a:lnTo>
                    <a:pt x="5" y="28"/>
                  </a:lnTo>
                  <a:close/>
                  <a:moveTo>
                    <a:pt x="25" y="35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85"/>
            <p:cNvSpPr>
              <a:spLocks noEditPoints="1"/>
            </p:cNvSpPr>
            <p:nvPr/>
          </p:nvSpPr>
          <p:spPr bwMode="auto">
            <a:xfrm>
              <a:off x="2343" y="1477"/>
              <a:ext cx="240" cy="131"/>
            </a:xfrm>
            <a:custGeom>
              <a:avLst/>
              <a:gdLst>
                <a:gd name="T0" fmla="*/ 69 w 95"/>
                <a:gd name="T1" fmla="*/ 50 h 52"/>
                <a:gd name="T2" fmla="*/ 70 w 95"/>
                <a:gd name="T3" fmla="*/ 46 h 52"/>
                <a:gd name="T4" fmla="*/ 74 w 95"/>
                <a:gd name="T5" fmla="*/ 47 h 52"/>
                <a:gd name="T6" fmla="*/ 74 w 95"/>
                <a:gd name="T7" fmla="*/ 47 h 52"/>
                <a:gd name="T8" fmla="*/ 81 w 95"/>
                <a:gd name="T9" fmla="*/ 48 h 52"/>
                <a:gd name="T10" fmla="*/ 81 w 95"/>
                <a:gd name="T11" fmla="*/ 48 h 52"/>
                <a:gd name="T12" fmla="*/ 89 w 95"/>
                <a:gd name="T13" fmla="*/ 46 h 52"/>
                <a:gd name="T14" fmla="*/ 89 w 95"/>
                <a:gd name="T15" fmla="*/ 46 h 52"/>
                <a:gd name="T16" fmla="*/ 91 w 95"/>
                <a:gd name="T17" fmla="*/ 40 h 52"/>
                <a:gd name="T18" fmla="*/ 91 w 95"/>
                <a:gd name="T19" fmla="*/ 40 h 52"/>
                <a:gd name="T20" fmla="*/ 78 w 95"/>
                <a:gd name="T21" fmla="*/ 7 h 52"/>
                <a:gd name="T22" fmla="*/ 78 w 95"/>
                <a:gd name="T23" fmla="*/ 7 h 52"/>
                <a:gd name="T24" fmla="*/ 42 w 95"/>
                <a:gd name="T25" fmla="*/ 4 h 52"/>
                <a:gd name="T26" fmla="*/ 42 w 95"/>
                <a:gd name="T27" fmla="*/ 4 h 52"/>
                <a:gd name="T28" fmla="*/ 0 w 95"/>
                <a:gd name="T29" fmla="*/ 5 h 52"/>
                <a:gd name="T30" fmla="*/ 0 w 95"/>
                <a:gd name="T31" fmla="*/ 5 h 52"/>
                <a:gd name="T32" fmla="*/ 0 w 95"/>
                <a:gd name="T33" fmla="*/ 1 h 52"/>
                <a:gd name="T34" fmla="*/ 42 w 95"/>
                <a:gd name="T35" fmla="*/ 0 h 52"/>
                <a:gd name="T36" fmla="*/ 42 w 95"/>
                <a:gd name="T37" fmla="*/ 0 h 52"/>
                <a:gd name="T38" fmla="*/ 80 w 95"/>
                <a:gd name="T39" fmla="*/ 4 h 52"/>
                <a:gd name="T40" fmla="*/ 80 w 95"/>
                <a:gd name="T41" fmla="*/ 4 h 52"/>
                <a:gd name="T42" fmla="*/ 95 w 95"/>
                <a:gd name="T43" fmla="*/ 40 h 52"/>
                <a:gd name="T44" fmla="*/ 95 w 95"/>
                <a:gd name="T45" fmla="*/ 40 h 52"/>
                <a:gd name="T46" fmla="*/ 91 w 95"/>
                <a:gd name="T47" fmla="*/ 50 h 52"/>
                <a:gd name="T48" fmla="*/ 91 w 95"/>
                <a:gd name="T49" fmla="*/ 50 h 52"/>
                <a:gd name="T50" fmla="*/ 81 w 95"/>
                <a:gd name="T51" fmla="*/ 52 h 52"/>
                <a:gd name="T52" fmla="*/ 81 w 95"/>
                <a:gd name="T53" fmla="*/ 52 h 52"/>
                <a:gd name="T54" fmla="*/ 69 w 95"/>
                <a:gd name="T55" fmla="*/ 50 h 52"/>
                <a:gd name="T56" fmla="*/ 0 w 95"/>
                <a:gd name="T57" fmla="*/ 5 h 52"/>
                <a:gd name="T58" fmla="*/ 0 w 95"/>
                <a:gd name="T59" fmla="*/ 5 h 52"/>
                <a:gd name="T60" fmla="*/ 0 w 95"/>
                <a:gd name="T61" fmla="*/ 5 h 52"/>
                <a:gd name="T62" fmla="*/ 0 w 95"/>
                <a:gd name="T63" fmla="*/ 5 h 52"/>
                <a:gd name="T64" fmla="*/ 0 w 95"/>
                <a:gd name="T65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52">
                  <a:moveTo>
                    <a:pt x="69" y="50"/>
                  </a:moveTo>
                  <a:cubicBezTo>
                    <a:pt x="70" y="46"/>
                    <a:pt x="70" y="46"/>
                    <a:pt x="70" y="46"/>
                  </a:cubicBezTo>
                  <a:cubicBezTo>
                    <a:pt x="70" y="46"/>
                    <a:pt x="72" y="47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7"/>
                    <a:pt x="78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4" y="48"/>
                    <a:pt x="87" y="47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4"/>
                    <a:pt x="91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1" y="29"/>
                    <a:pt x="84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5" y="5"/>
                    <a:pt x="58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2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9" y="0"/>
                    <a:pt x="74" y="1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9" y="10"/>
                    <a:pt x="95" y="28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4"/>
                    <a:pt x="94" y="48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8" y="51"/>
                    <a:pt x="84" y="52"/>
                    <a:pt x="81" y="52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75" y="52"/>
                    <a:pt x="69" y="50"/>
                    <a:pt x="69" y="50"/>
                  </a:cubicBezTo>
                  <a:close/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86"/>
            <p:cNvSpPr>
              <a:spLocks noEditPoints="1"/>
            </p:cNvSpPr>
            <p:nvPr/>
          </p:nvSpPr>
          <p:spPr bwMode="auto">
            <a:xfrm>
              <a:off x="2336" y="1472"/>
              <a:ext cx="252" cy="141"/>
            </a:xfrm>
            <a:custGeom>
              <a:avLst/>
              <a:gdLst>
                <a:gd name="T0" fmla="*/ 70 w 100"/>
                <a:gd name="T1" fmla="*/ 52 h 56"/>
                <a:gd name="T2" fmla="*/ 72 w 100"/>
                <a:gd name="T3" fmla="*/ 47 h 56"/>
                <a:gd name="T4" fmla="*/ 74 w 100"/>
                <a:gd name="T5" fmla="*/ 46 h 56"/>
                <a:gd name="T6" fmla="*/ 74 w 100"/>
                <a:gd name="T7" fmla="*/ 46 h 56"/>
                <a:gd name="T8" fmla="*/ 77 w 100"/>
                <a:gd name="T9" fmla="*/ 47 h 56"/>
                <a:gd name="T10" fmla="*/ 84 w 100"/>
                <a:gd name="T11" fmla="*/ 48 h 56"/>
                <a:gd name="T12" fmla="*/ 91 w 100"/>
                <a:gd name="T13" fmla="*/ 47 h 56"/>
                <a:gd name="T14" fmla="*/ 92 w 100"/>
                <a:gd name="T15" fmla="*/ 42 h 56"/>
                <a:gd name="T16" fmla="*/ 92 w 100"/>
                <a:gd name="T17" fmla="*/ 42 h 56"/>
                <a:gd name="T18" fmla="*/ 80 w 100"/>
                <a:gd name="T19" fmla="*/ 11 h 56"/>
                <a:gd name="T20" fmla="*/ 68 w 100"/>
                <a:gd name="T21" fmla="*/ 9 h 56"/>
                <a:gd name="T22" fmla="*/ 45 w 100"/>
                <a:gd name="T23" fmla="*/ 8 h 56"/>
                <a:gd name="T24" fmla="*/ 3 w 100"/>
                <a:gd name="T25" fmla="*/ 9 h 56"/>
                <a:gd name="T26" fmla="*/ 3 w 100"/>
                <a:gd name="T27" fmla="*/ 1 h 56"/>
                <a:gd name="T28" fmla="*/ 3 w 100"/>
                <a:gd name="T29" fmla="*/ 1 h 56"/>
                <a:gd name="T30" fmla="*/ 6 w 100"/>
                <a:gd name="T31" fmla="*/ 1 h 56"/>
                <a:gd name="T32" fmla="*/ 45 w 100"/>
                <a:gd name="T33" fmla="*/ 0 h 56"/>
                <a:gd name="T34" fmla="*/ 84 w 100"/>
                <a:gd name="T35" fmla="*/ 4 h 56"/>
                <a:gd name="T36" fmla="*/ 94 w 100"/>
                <a:gd name="T37" fmla="*/ 54 h 56"/>
                <a:gd name="T38" fmla="*/ 84 w 100"/>
                <a:gd name="T39" fmla="*/ 56 h 56"/>
                <a:gd name="T40" fmla="*/ 72 w 100"/>
                <a:gd name="T41" fmla="*/ 52 h 56"/>
                <a:gd name="T42" fmla="*/ 72 w 100"/>
                <a:gd name="T43" fmla="*/ 54 h 56"/>
                <a:gd name="T44" fmla="*/ 84 w 100"/>
                <a:gd name="T45" fmla="*/ 52 h 56"/>
                <a:gd name="T46" fmla="*/ 84 w 100"/>
                <a:gd name="T47" fmla="*/ 52 h 56"/>
                <a:gd name="T48" fmla="*/ 93 w 100"/>
                <a:gd name="T49" fmla="*/ 50 h 56"/>
                <a:gd name="T50" fmla="*/ 93 w 100"/>
                <a:gd name="T51" fmla="*/ 50 h 56"/>
                <a:gd name="T52" fmla="*/ 76 w 100"/>
                <a:gd name="T53" fmla="*/ 51 h 56"/>
                <a:gd name="T54" fmla="*/ 75 w 100"/>
                <a:gd name="T55" fmla="*/ 51 h 56"/>
                <a:gd name="T56" fmla="*/ 73 w 100"/>
                <a:gd name="T57" fmla="*/ 50 h 56"/>
                <a:gd name="T58" fmla="*/ 73 w 100"/>
                <a:gd name="T59" fmla="*/ 50 h 56"/>
                <a:gd name="T60" fmla="*/ 73 w 100"/>
                <a:gd name="T61" fmla="*/ 50 h 56"/>
                <a:gd name="T62" fmla="*/ 73 w 100"/>
                <a:gd name="T63" fmla="*/ 50 h 56"/>
                <a:gd name="T64" fmla="*/ 93 w 100"/>
                <a:gd name="T65" fmla="*/ 50 h 56"/>
                <a:gd name="T66" fmla="*/ 93 w 100"/>
                <a:gd name="T67" fmla="*/ 50 h 56"/>
                <a:gd name="T68" fmla="*/ 71 w 100"/>
                <a:gd name="T69" fmla="*/ 49 h 56"/>
                <a:gd name="T70" fmla="*/ 95 w 100"/>
                <a:gd name="T71" fmla="*/ 47 h 56"/>
                <a:gd name="T72" fmla="*/ 96 w 100"/>
                <a:gd name="T73" fmla="*/ 45 h 56"/>
                <a:gd name="T74" fmla="*/ 96 w 100"/>
                <a:gd name="T75" fmla="*/ 40 h 56"/>
                <a:gd name="T76" fmla="*/ 82 w 100"/>
                <a:gd name="T77" fmla="*/ 8 h 56"/>
                <a:gd name="T78" fmla="*/ 3 w 100"/>
                <a:gd name="T79" fmla="*/ 9 h 56"/>
                <a:gd name="T80" fmla="*/ 69 w 100"/>
                <a:gd name="T81" fmla="*/ 5 h 56"/>
                <a:gd name="T82" fmla="*/ 63 w 100"/>
                <a:gd name="T83" fmla="*/ 5 h 56"/>
                <a:gd name="T84" fmla="*/ 5 w 100"/>
                <a:gd name="T85" fmla="*/ 5 h 56"/>
                <a:gd name="T86" fmla="*/ 5 w 100"/>
                <a:gd name="T87" fmla="*/ 5 h 56"/>
                <a:gd name="T88" fmla="*/ 8 w 100"/>
                <a:gd name="T89" fmla="*/ 5 h 56"/>
                <a:gd name="T90" fmla="*/ 8 w 100"/>
                <a:gd name="T9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0" h="56">
                  <a:moveTo>
                    <a:pt x="72" y="54"/>
                  </a:moveTo>
                  <a:cubicBezTo>
                    <a:pt x="70" y="54"/>
                    <a:pt x="70" y="54"/>
                    <a:pt x="70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2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3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7"/>
                    <a:pt x="74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6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7"/>
                    <a:pt x="82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7" y="48"/>
                    <a:pt x="89" y="47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2" y="45"/>
                    <a:pt x="92" y="44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2" y="42"/>
                    <a:pt x="92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32"/>
                    <a:pt x="85" y="13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4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2" y="8"/>
                    <a:pt x="55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5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2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4" y="1"/>
                    <a:pt x="3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7" y="1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94" y="11"/>
                    <a:pt x="99" y="29"/>
                    <a:pt x="100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6"/>
                    <a:pt x="99" y="51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5"/>
                    <a:pt x="87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78" y="56"/>
                    <a:pt x="73" y="54"/>
                    <a:pt x="72" y="54"/>
                  </a:cubicBezTo>
                  <a:close/>
                  <a:moveTo>
                    <a:pt x="72" y="54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4"/>
                    <a:pt x="72" y="54"/>
                    <a:pt x="72" y="54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84" y="52"/>
                  </a:moveTo>
                  <a:cubicBezTo>
                    <a:pt x="84" y="52"/>
                    <a:pt x="84" y="52"/>
                    <a:pt x="84" y="52"/>
                  </a:cubicBezTo>
                  <a:cubicBezTo>
                    <a:pt x="87" y="52"/>
                    <a:pt x="90" y="51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0" y="51"/>
                    <a:pt x="87" y="52"/>
                    <a:pt x="84" y="52"/>
                  </a:cubicBezTo>
                  <a:close/>
                  <a:moveTo>
                    <a:pt x="80" y="52"/>
                  </a:moveTo>
                  <a:cubicBezTo>
                    <a:pt x="79" y="51"/>
                    <a:pt x="77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1"/>
                    <a:pt x="75" y="51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6" y="51"/>
                    <a:pt x="78" y="51"/>
                    <a:pt x="80" y="52"/>
                  </a:cubicBezTo>
                  <a:close/>
                  <a:moveTo>
                    <a:pt x="73" y="50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lose/>
                  <a:moveTo>
                    <a:pt x="93" y="50"/>
                  </a:move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lose/>
                  <a:moveTo>
                    <a:pt x="72" y="50"/>
                  </a:moveTo>
                  <a:cubicBezTo>
                    <a:pt x="72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2" y="49"/>
                    <a:pt x="72" y="50"/>
                  </a:cubicBezTo>
                  <a:close/>
                  <a:moveTo>
                    <a:pt x="95" y="47"/>
                  </a:moveTo>
                  <a:cubicBezTo>
                    <a:pt x="95" y="48"/>
                    <a:pt x="95" y="48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8"/>
                    <a:pt x="95" y="47"/>
                    <a:pt x="96" y="4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5" y="46"/>
                    <a:pt x="95" y="47"/>
                    <a:pt x="95" y="47"/>
                  </a:cubicBezTo>
                  <a:close/>
                  <a:moveTo>
                    <a:pt x="96" y="40"/>
                  </a:moveTo>
                  <a:cubicBezTo>
                    <a:pt x="95" y="29"/>
                    <a:pt x="89" y="12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9" y="12"/>
                    <a:pt x="95" y="29"/>
                    <a:pt x="96" y="40"/>
                  </a:cubicBezTo>
                  <a:close/>
                  <a:moveTo>
                    <a:pt x="3" y="9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69" y="5"/>
                  </a:moveTo>
                  <a:cubicBezTo>
                    <a:pt x="71" y="5"/>
                    <a:pt x="73" y="5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5"/>
                    <a:pt x="68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5" y="5"/>
                    <a:pt x="67" y="5"/>
                    <a:pt x="69" y="5"/>
                  </a:cubicBezTo>
                  <a:close/>
                  <a:moveTo>
                    <a:pt x="5" y="5"/>
                  </a:moveTo>
                  <a:cubicBezTo>
                    <a:pt x="6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8" y="5"/>
                  </a:move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87"/>
            <p:cNvSpPr/>
            <p:nvPr/>
          </p:nvSpPr>
          <p:spPr bwMode="auto">
            <a:xfrm>
              <a:off x="2523" y="1597"/>
              <a:ext cx="40" cy="18"/>
            </a:xfrm>
            <a:custGeom>
              <a:avLst/>
              <a:gdLst>
                <a:gd name="T0" fmla="*/ 0 w 40"/>
                <a:gd name="T1" fmla="*/ 11 h 18"/>
                <a:gd name="T2" fmla="*/ 38 w 40"/>
                <a:gd name="T3" fmla="*/ 0 h 18"/>
                <a:gd name="T4" fmla="*/ 40 w 40"/>
                <a:gd name="T5" fmla="*/ 11 h 18"/>
                <a:gd name="T6" fmla="*/ 2 w 40"/>
                <a:gd name="T7" fmla="*/ 18 h 18"/>
                <a:gd name="T8" fmla="*/ 0 w 40"/>
                <a:gd name="T9" fmla="*/ 11 h 18"/>
                <a:gd name="T10" fmla="*/ 0 w 40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8">
                  <a:moveTo>
                    <a:pt x="0" y="11"/>
                  </a:moveTo>
                  <a:lnTo>
                    <a:pt x="38" y="0"/>
                  </a:lnTo>
                  <a:lnTo>
                    <a:pt x="40" y="11"/>
                  </a:lnTo>
                  <a:lnTo>
                    <a:pt x="2" y="1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88"/>
            <p:cNvSpPr>
              <a:spLocks noEditPoints="1"/>
            </p:cNvSpPr>
            <p:nvPr/>
          </p:nvSpPr>
          <p:spPr bwMode="auto">
            <a:xfrm>
              <a:off x="2518" y="1590"/>
              <a:ext cx="50" cy="33"/>
            </a:xfrm>
            <a:custGeom>
              <a:avLst/>
              <a:gdLst>
                <a:gd name="T0" fmla="*/ 2 w 50"/>
                <a:gd name="T1" fmla="*/ 28 h 33"/>
                <a:gd name="T2" fmla="*/ 0 w 50"/>
                <a:gd name="T3" fmla="*/ 18 h 33"/>
                <a:gd name="T4" fmla="*/ 5 w 50"/>
                <a:gd name="T5" fmla="*/ 18 h 33"/>
                <a:gd name="T6" fmla="*/ 7 w 50"/>
                <a:gd name="T7" fmla="*/ 20 h 33"/>
                <a:gd name="T8" fmla="*/ 5 w 50"/>
                <a:gd name="T9" fmla="*/ 18 h 33"/>
                <a:gd name="T10" fmla="*/ 0 w 50"/>
                <a:gd name="T11" fmla="*/ 18 h 33"/>
                <a:gd name="T12" fmla="*/ 0 w 50"/>
                <a:gd name="T13" fmla="*/ 12 h 33"/>
                <a:gd name="T14" fmla="*/ 45 w 50"/>
                <a:gd name="T15" fmla="*/ 0 h 33"/>
                <a:gd name="T16" fmla="*/ 50 w 50"/>
                <a:gd name="T17" fmla="*/ 20 h 33"/>
                <a:gd name="T18" fmla="*/ 5 w 50"/>
                <a:gd name="T19" fmla="*/ 33 h 33"/>
                <a:gd name="T20" fmla="*/ 2 w 50"/>
                <a:gd name="T21" fmla="*/ 28 h 33"/>
                <a:gd name="T22" fmla="*/ 2 w 50"/>
                <a:gd name="T23" fmla="*/ 28 h 33"/>
                <a:gd name="T24" fmla="*/ 12 w 50"/>
                <a:gd name="T25" fmla="*/ 20 h 33"/>
                <a:gd name="T26" fmla="*/ 37 w 50"/>
                <a:gd name="T27" fmla="*/ 12 h 33"/>
                <a:gd name="T28" fmla="*/ 37 w 50"/>
                <a:gd name="T29" fmla="*/ 12 h 33"/>
                <a:gd name="T30" fmla="*/ 12 w 50"/>
                <a:gd name="T31" fmla="*/ 20 h 33"/>
                <a:gd name="T32" fmla="*/ 12 w 50"/>
                <a:gd name="T33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3">
                  <a:moveTo>
                    <a:pt x="2" y="28"/>
                  </a:moveTo>
                  <a:lnTo>
                    <a:pt x="0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5" y="0"/>
                  </a:lnTo>
                  <a:lnTo>
                    <a:pt x="50" y="20"/>
                  </a:lnTo>
                  <a:lnTo>
                    <a:pt x="5" y="33"/>
                  </a:lnTo>
                  <a:lnTo>
                    <a:pt x="2" y="28"/>
                  </a:lnTo>
                  <a:lnTo>
                    <a:pt x="2" y="28"/>
                  </a:lnTo>
                  <a:close/>
                  <a:moveTo>
                    <a:pt x="12" y="20"/>
                  </a:moveTo>
                  <a:lnTo>
                    <a:pt x="37" y="12"/>
                  </a:lnTo>
                  <a:lnTo>
                    <a:pt x="37" y="12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89"/>
            <p:cNvSpPr/>
            <p:nvPr/>
          </p:nvSpPr>
          <p:spPr bwMode="auto">
            <a:xfrm>
              <a:off x="2548" y="1595"/>
              <a:ext cx="20" cy="20"/>
            </a:xfrm>
            <a:custGeom>
              <a:avLst/>
              <a:gdLst>
                <a:gd name="T0" fmla="*/ 0 w 20"/>
                <a:gd name="T1" fmla="*/ 13 h 20"/>
                <a:gd name="T2" fmla="*/ 15 w 20"/>
                <a:gd name="T3" fmla="*/ 0 h 20"/>
                <a:gd name="T4" fmla="*/ 20 w 20"/>
                <a:gd name="T5" fmla="*/ 7 h 20"/>
                <a:gd name="T6" fmla="*/ 7 w 20"/>
                <a:gd name="T7" fmla="*/ 20 h 20"/>
                <a:gd name="T8" fmla="*/ 0 w 20"/>
                <a:gd name="T9" fmla="*/ 13 h 20"/>
                <a:gd name="T10" fmla="*/ 0 w 20"/>
                <a:gd name="T1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0" y="13"/>
                  </a:moveTo>
                  <a:lnTo>
                    <a:pt x="15" y="0"/>
                  </a:lnTo>
                  <a:lnTo>
                    <a:pt x="20" y="7"/>
                  </a:lnTo>
                  <a:lnTo>
                    <a:pt x="7" y="2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90"/>
            <p:cNvSpPr/>
            <p:nvPr/>
          </p:nvSpPr>
          <p:spPr bwMode="auto">
            <a:xfrm>
              <a:off x="2540" y="1590"/>
              <a:ext cx="36" cy="33"/>
            </a:xfrm>
            <a:custGeom>
              <a:avLst/>
              <a:gdLst>
                <a:gd name="T0" fmla="*/ 5 w 36"/>
                <a:gd name="T1" fmla="*/ 20 h 33"/>
                <a:gd name="T2" fmla="*/ 8 w 36"/>
                <a:gd name="T3" fmla="*/ 18 h 33"/>
                <a:gd name="T4" fmla="*/ 10 w 36"/>
                <a:gd name="T5" fmla="*/ 20 h 33"/>
                <a:gd name="T6" fmla="*/ 8 w 36"/>
                <a:gd name="T7" fmla="*/ 18 h 33"/>
                <a:gd name="T8" fmla="*/ 5 w 36"/>
                <a:gd name="T9" fmla="*/ 20 h 33"/>
                <a:gd name="T10" fmla="*/ 0 w 36"/>
                <a:gd name="T11" fmla="*/ 18 h 33"/>
                <a:gd name="T12" fmla="*/ 23 w 36"/>
                <a:gd name="T13" fmla="*/ 0 h 33"/>
                <a:gd name="T14" fmla="*/ 36 w 36"/>
                <a:gd name="T15" fmla="*/ 15 h 33"/>
                <a:gd name="T16" fmla="*/ 13 w 36"/>
                <a:gd name="T17" fmla="*/ 33 h 33"/>
                <a:gd name="T18" fmla="*/ 5 w 36"/>
                <a:gd name="T19" fmla="*/ 20 h 33"/>
                <a:gd name="T20" fmla="*/ 5 w 36"/>
                <a:gd name="T2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3">
                  <a:moveTo>
                    <a:pt x="5" y="20"/>
                  </a:moveTo>
                  <a:lnTo>
                    <a:pt x="8" y="18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5" y="20"/>
                  </a:lnTo>
                  <a:lnTo>
                    <a:pt x="0" y="18"/>
                  </a:lnTo>
                  <a:lnTo>
                    <a:pt x="23" y="0"/>
                  </a:lnTo>
                  <a:lnTo>
                    <a:pt x="36" y="15"/>
                  </a:lnTo>
                  <a:lnTo>
                    <a:pt x="13" y="33"/>
                  </a:lnTo>
                  <a:lnTo>
                    <a:pt x="5" y="20"/>
                  </a:lnTo>
                  <a:lnTo>
                    <a:pt x="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91"/>
            <p:cNvSpPr/>
            <p:nvPr/>
          </p:nvSpPr>
          <p:spPr bwMode="auto">
            <a:xfrm>
              <a:off x="2002" y="1723"/>
              <a:ext cx="237" cy="204"/>
            </a:xfrm>
            <a:custGeom>
              <a:avLst/>
              <a:gdLst>
                <a:gd name="T0" fmla="*/ 0 w 94"/>
                <a:gd name="T1" fmla="*/ 77 h 81"/>
                <a:gd name="T2" fmla="*/ 24 w 94"/>
                <a:gd name="T3" fmla="*/ 77 h 81"/>
                <a:gd name="T4" fmla="*/ 28 w 94"/>
                <a:gd name="T5" fmla="*/ 45 h 81"/>
                <a:gd name="T6" fmla="*/ 28 w 94"/>
                <a:gd name="T7" fmla="*/ 45 h 81"/>
                <a:gd name="T8" fmla="*/ 38 w 94"/>
                <a:gd name="T9" fmla="*/ 4 h 81"/>
                <a:gd name="T10" fmla="*/ 38 w 94"/>
                <a:gd name="T11" fmla="*/ 4 h 81"/>
                <a:gd name="T12" fmla="*/ 50 w 94"/>
                <a:gd name="T13" fmla="*/ 0 h 81"/>
                <a:gd name="T14" fmla="*/ 50 w 94"/>
                <a:gd name="T15" fmla="*/ 0 h 81"/>
                <a:gd name="T16" fmla="*/ 94 w 94"/>
                <a:gd name="T17" fmla="*/ 10 h 81"/>
                <a:gd name="T18" fmla="*/ 94 w 94"/>
                <a:gd name="T19" fmla="*/ 10 h 81"/>
                <a:gd name="T20" fmla="*/ 94 w 94"/>
                <a:gd name="T21" fmla="*/ 10 h 81"/>
                <a:gd name="T22" fmla="*/ 92 w 94"/>
                <a:gd name="T23" fmla="*/ 13 h 81"/>
                <a:gd name="T24" fmla="*/ 77 w 94"/>
                <a:gd name="T25" fmla="*/ 9 h 81"/>
                <a:gd name="T26" fmla="*/ 77 w 94"/>
                <a:gd name="T27" fmla="*/ 9 h 81"/>
                <a:gd name="T28" fmla="*/ 50 w 94"/>
                <a:gd name="T29" fmla="*/ 4 h 81"/>
                <a:gd name="T30" fmla="*/ 50 w 94"/>
                <a:gd name="T31" fmla="*/ 4 h 81"/>
                <a:gd name="T32" fmla="*/ 42 w 94"/>
                <a:gd name="T33" fmla="*/ 7 h 81"/>
                <a:gd name="T34" fmla="*/ 42 w 94"/>
                <a:gd name="T35" fmla="*/ 7 h 81"/>
                <a:gd name="T36" fmla="*/ 32 w 94"/>
                <a:gd name="T37" fmla="*/ 46 h 81"/>
                <a:gd name="T38" fmla="*/ 32 w 94"/>
                <a:gd name="T39" fmla="*/ 46 h 81"/>
                <a:gd name="T40" fmla="*/ 27 w 94"/>
                <a:gd name="T41" fmla="*/ 79 h 81"/>
                <a:gd name="T42" fmla="*/ 27 w 94"/>
                <a:gd name="T43" fmla="*/ 79 h 81"/>
                <a:gd name="T44" fmla="*/ 27 w 94"/>
                <a:gd name="T45" fmla="*/ 81 h 81"/>
                <a:gd name="T46" fmla="*/ 0 w 94"/>
                <a:gd name="T47" fmla="*/ 81 h 81"/>
                <a:gd name="T48" fmla="*/ 0 w 94"/>
                <a:gd name="T4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1">
                  <a:moveTo>
                    <a:pt x="0" y="77"/>
                  </a:moveTo>
                  <a:cubicBezTo>
                    <a:pt x="24" y="77"/>
                    <a:pt x="24" y="77"/>
                    <a:pt x="24" y="77"/>
                  </a:cubicBezTo>
                  <a:cubicBezTo>
                    <a:pt x="24" y="73"/>
                    <a:pt x="26" y="5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28"/>
                    <a:pt x="35" y="10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1" y="1"/>
                    <a:pt x="45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6" y="1"/>
                    <a:pt x="93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85" y="11"/>
                    <a:pt x="77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68" y="7"/>
                    <a:pt x="57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5" y="4"/>
                    <a:pt x="42" y="5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9" y="10"/>
                    <a:pt x="35" y="29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29" y="63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7"/>
                    <a:pt x="0" y="77"/>
                    <a:pt x="0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92"/>
            <p:cNvSpPr>
              <a:spLocks noEditPoints="1"/>
            </p:cNvSpPr>
            <p:nvPr/>
          </p:nvSpPr>
          <p:spPr bwMode="auto">
            <a:xfrm>
              <a:off x="1997" y="1718"/>
              <a:ext cx="248" cy="214"/>
            </a:xfrm>
            <a:custGeom>
              <a:avLst/>
              <a:gdLst>
                <a:gd name="T0" fmla="*/ 0 w 98"/>
                <a:gd name="T1" fmla="*/ 79 h 85"/>
                <a:gd name="T2" fmla="*/ 24 w 98"/>
                <a:gd name="T3" fmla="*/ 77 h 85"/>
                <a:gd name="T4" fmla="*/ 28 w 98"/>
                <a:gd name="T5" fmla="*/ 47 h 85"/>
                <a:gd name="T6" fmla="*/ 39 w 98"/>
                <a:gd name="T7" fmla="*/ 5 h 85"/>
                <a:gd name="T8" fmla="*/ 52 w 98"/>
                <a:gd name="T9" fmla="*/ 0 h 85"/>
                <a:gd name="T10" fmla="*/ 96 w 98"/>
                <a:gd name="T11" fmla="*/ 10 h 85"/>
                <a:gd name="T12" fmla="*/ 98 w 98"/>
                <a:gd name="T13" fmla="*/ 12 h 85"/>
                <a:gd name="T14" fmla="*/ 96 w 98"/>
                <a:gd name="T15" fmla="*/ 17 h 85"/>
                <a:gd name="T16" fmla="*/ 94 w 98"/>
                <a:gd name="T17" fmla="*/ 17 h 85"/>
                <a:gd name="T18" fmla="*/ 94 w 98"/>
                <a:gd name="T19" fmla="*/ 17 h 85"/>
                <a:gd name="T20" fmla="*/ 94 w 98"/>
                <a:gd name="T21" fmla="*/ 17 h 85"/>
                <a:gd name="T22" fmla="*/ 93 w 98"/>
                <a:gd name="T23" fmla="*/ 17 h 85"/>
                <a:gd name="T24" fmla="*/ 93 w 98"/>
                <a:gd name="T25" fmla="*/ 17 h 85"/>
                <a:gd name="T26" fmla="*/ 89 w 98"/>
                <a:gd name="T27" fmla="*/ 16 h 85"/>
                <a:gd name="T28" fmla="*/ 78 w 98"/>
                <a:gd name="T29" fmla="*/ 13 h 85"/>
                <a:gd name="T30" fmla="*/ 52 w 98"/>
                <a:gd name="T31" fmla="*/ 8 h 85"/>
                <a:gd name="T32" fmla="*/ 52 w 98"/>
                <a:gd name="T33" fmla="*/ 8 h 85"/>
                <a:gd name="T34" fmla="*/ 51 w 98"/>
                <a:gd name="T35" fmla="*/ 8 h 85"/>
                <a:gd name="T36" fmla="*/ 45 w 98"/>
                <a:gd name="T37" fmla="*/ 10 h 85"/>
                <a:gd name="T38" fmla="*/ 45 w 98"/>
                <a:gd name="T39" fmla="*/ 10 h 85"/>
                <a:gd name="T40" fmla="*/ 41 w 98"/>
                <a:gd name="T41" fmla="*/ 24 h 85"/>
                <a:gd name="T42" fmla="*/ 36 w 98"/>
                <a:gd name="T43" fmla="*/ 48 h 85"/>
                <a:gd name="T44" fmla="*/ 31 w 98"/>
                <a:gd name="T45" fmla="*/ 82 h 85"/>
                <a:gd name="T46" fmla="*/ 0 w 98"/>
                <a:gd name="T47" fmla="*/ 85 h 85"/>
                <a:gd name="T48" fmla="*/ 28 w 98"/>
                <a:gd name="T49" fmla="*/ 79 h 85"/>
                <a:gd name="T50" fmla="*/ 27 w 98"/>
                <a:gd name="T51" fmla="*/ 81 h 85"/>
                <a:gd name="T52" fmla="*/ 27 w 98"/>
                <a:gd name="T53" fmla="*/ 81 h 85"/>
                <a:gd name="T54" fmla="*/ 27 w 98"/>
                <a:gd name="T55" fmla="*/ 80 h 85"/>
                <a:gd name="T56" fmla="*/ 28 w 98"/>
                <a:gd name="T57" fmla="*/ 78 h 85"/>
                <a:gd name="T58" fmla="*/ 29 w 98"/>
                <a:gd name="T59" fmla="*/ 71 h 85"/>
                <a:gd name="T60" fmla="*/ 30 w 98"/>
                <a:gd name="T61" fmla="*/ 62 h 85"/>
                <a:gd name="T62" fmla="*/ 36 w 98"/>
                <a:gd name="T63" fmla="*/ 27 h 85"/>
                <a:gd name="T64" fmla="*/ 37 w 98"/>
                <a:gd name="T65" fmla="*/ 23 h 85"/>
                <a:gd name="T66" fmla="*/ 39 w 98"/>
                <a:gd name="T67" fmla="*/ 14 h 85"/>
                <a:gd name="T68" fmla="*/ 79 w 98"/>
                <a:gd name="T69" fmla="*/ 9 h 85"/>
                <a:gd name="T70" fmla="*/ 93 w 98"/>
                <a:gd name="T71" fmla="*/ 13 h 85"/>
                <a:gd name="T72" fmla="*/ 90 w 98"/>
                <a:gd name="T73" fmla="*/ 12 h 85"/>
                <a:gd name="T74" fmla="*/ 79 w 98"/>
                <a:gd name="T75" fmla="*/ 9 h 85"/>
                <a:gd name="T76" fmla="*/ 66 w 98"/>
                <a:gd name="T77" fmla="*/ 6 h 85"/>
                <a:gd name="T78" fmla="*/ 79 w 98"/>
                <a:gd name="T79" fmla="*/ 9 h 85"/>
                <a:gd name="T80" fmla="*/ 42 w 98"/>
                <a:gd name="T81" fmla="*/ 8 h 85"/>
                <a:gd name="T82" fmla="*/ 42 w 98"/>
                <a:gd name="T83" fmla="*/ 7 h 85"/>
                <a:gd name="T84" fmla="*/ 42 w 98"/>
                <a:gd name="T85" fmla="*/ 7 h 85"/>
                <a:gd name="T86" fmla="*/ 44 w 98"/>
                <a:gd name="T87" fmla="*/ 6 h 85"/>
                <a:gd name="T88" fmla="*/ 47 w 98"/>
                <a:gd name="T89" fmla="*/ 5 h 85"/>
                <a:gd name="T90" fmla="*/ 51 w 98"/>
                <a:gd name="T91" fmla="*/ 4 h 85"/>
                <a:gd name="T92" fmla="*/ 52 w 98"/>
                <a:gd name="T93" fmla="*/ 4 h 85"/>
                <a:gd name="T94" fmla="*/ 55 w 98"/>
                <a:gd name="T95" fmla="*/ 5 h 85"/>
                <a:gd name="T96" fmla="*/ 52 w 98"/>
                <a:gd name="T97" fmla="*/ 4 h 85"/>
                <a:gd name="T98" fmla="*/ 52 w 98"/>
                <a:gd name="T99" fmla="*/ 4 h 85"/>
                <a:gd name="T100" fmla="*/ 52 w 98"/>
                <a:gd name="T101" fmla="*/ 4 h 85"/>
                <a:gd name="T102" fmla="*/ 52 w 98"/>
                <a:gd name="T10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" h="85">
                  <a:moveTo>
                    <a:pt x="0" y="83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1"/>
                    <a:pt x="26" y="60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31" y="30"/>
                    <a:pt x="35" y="12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2" y="1"/>
                    <a:pt x="47" y="1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8" y="1"/>
                    <a:pt x="94" y="9"/>
                    <a:pt x="96" y="10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2" y="17"/>
                    <a:pt x="91" y="16"/>
                    <a:pt x="89" y="16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6" y="15"/>
                    <a:pt x="83" y="14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0" y="11"/>
                    <a:pt x="59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8" y="8"/>
                    <a:pt x="46" y="9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1"/>
                    <a:pt x="43" y="17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39" y="31"/>
                    <a:pt x="38" y="40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66"/>
                    <a:pt x="31" y="81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3"/>
                    <a:pt x="0" y="83"/>
                    <a:pt x="0" y="83"/>
                  </a:cubicBezTo>
                  <a:close/>
                  <a:moveTo>
                    <a:pt x="28" y="79"/>
                  </a:move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8" y="80"/>
                    <a:pt x="28" y="79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7"/>
                    <a:pt x="28" y="74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68"/>
                    <a:pt x="30" y="65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70"/>
                    <a:pt x="28" y="76"/>
                    <a:pt x="28" y="79"/>
                  </a:cubicBezTo>
                  <a:close/>
                  <a:moveTo>
                    <a:pt x="36" y="27"/>
                  </a:moveTo>
                  <a:cubicBezTo>
                    <a:pt x="36" y="26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19"/>
                    <a:pt x="39" y="16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7"/>
                    <a:pt x="37" y="22"/>
                    <a:pt x="36" y="27"/>
                  </a:cubicBezTo>
                  <a:close/>
                  <a:moveTo>
                    <a:pt x="79" y="9"/>
                  </a:moveTo>
                  <a:cubicBezTo>
                    <a:pt x="85" y="11"/>
                    <a:pt x="90" y="12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2" y="13"/>
                    <a:pt x="91" y="12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8" y="11"/>
                    <a:pt x="84" y="10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5" y="8"/>
                    <a:pt x="71" y="7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71" y="7"/>
                    <a:pt x="75" y="8"/>
                    <a:pt x="79" y="9"/>
                  </a:cubicBezTo>
                  <a:close/>
                  <a:moveTo>
                    <a:pt x="42" y="7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7"/>
                    <a:pt x="43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7"/>
                    <a:pt x="42" y="7"/>
                  </a:cubicBezTo>
                  <a:close/>
                  <a:moveTo>
                    <a:pt x="47" y="5"/>
                  </a:moveTo>
                  <a:cubicBezTo>
                    <a:pt x="48" y="5"/>
                    <a:pt x="50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5"/>
                    <a:pt x="48" y="5"/>
                    <a:pt x="47" y="5"/>
                  </a:cubicBezTo>
                  <a:close/>
                  <a:moveTo>
                    <a:pt x="52" y="4"/>
                  </a:moveTo>
                  <a:cubicBezTo>
                    <a:pt x="53" y="4"/>
                    <a:pt x="54" y="4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2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93"/>
            <p:cNvSpPr/>
            <p:nvPr/>
          </p:nvSpPr>
          <p:spPr bwMode="auto">
            <a:xfrm>
              <a:off x="2255" y="1771"/>
              <a:ext cx="129" cy="392"/>
            </a:xfrm>
            <a:custGeom>
              <a:avLst/>
              <a:gdLst>
                <a:gd name="T0" fmla="*/ 2 w 51"/>
                <a:gd name="T1" fmla="*/ 154 h 156"/>
                <a:gd name="T2" fmla="*/ 1 w 51"/>
                <a:gd name="T3" fmla="*/ 151 h 156"/>
                <a:gd name="T4" fmla="*/ 1 w 51"/>
                <a:gd name="T5" fmla="*/ 151 h 156"/>
                <a:gd name="T6" fmla="*/ 7 w 51"/>
                <a:gd name="T7" fmla="*/ 137 h 156"/>
                <a:gd name="T8" fmla="*/ 7 w 51"/>
                <a:gd name="T9" fmla="*/ 137 h 156"/>
                <a:gd name="T10" fmla="*/ 22 w 51"/>
                <a:gd name="T11" fmla="*/ 115 h 156"/>
                <a:gd name="T12" fmla="*/ 22 w 51"/>
                <a:gd name="T13" fmla="*/ 115 h 156"/>
                <a:gd name="T14" fmla="*/ 47 w 51"/>
                <a:gd name="T15" fmla="*/ 79 h 156"/>
                <a:gd name="T16" fmla="*/ 47 w 51"/>
                <a:gd name="T17" fmla="*/ 79 h 156"/>
                <a:gd name="T18" fmla="*/ 47 w 51"/>
                <a:gd name="T19" fmla="*/ 76 h 156"/>
                <a:gd name="T20" fmla="*/ 47 w 51"/>
                <a:gd name="T21" fmla="*/ 76 h 156"/>
                <a:gd name="T22" fmla="*/ 32 w 51"/>
                <a:gd name="T23" fmla="*/ 33 h 156"/>
                <a:gd name="T24" fmla="*/ 32 w 51"/>
                <a:gd name="T25" fmla="*/ 33 h 156"/>
                <a:gd name="T26" fmla="*/ 17 w 51"/>
                <a:gd name="T27" fmla="*/ 2 h 156"/>
                <a:gd name="T28" fmla="*/ 17 w 51"/>
                <a:gd name="T29" fmla="*/ 2 h 156"/>
                <a:gd name="T30" fmla="*/ 21 w 51"/>
                <a:gd name="T31" fmla="*/ 0 h 156"/>
                <a:gd name="T32" fmla="*/ 51 w 51"/>
                <a:gd name="T33" fmla="*/ 76 h 156"/>
                <a:gd name="T34" fmla="*/ 51 w 51"/>
                <a:gd name="T35" fmla="*/ 76 h 156"/>
                <a:gd name="T36" fmla="*/ 50 w 51"/>
                <a:gd name="T37" fmla="*/ 81 h 156"/>
                <a:gd name="T38" fmla="*/ 50 w 51"/>
                <a:gd name="T39" fmla="*/ 81 h 156"/>
                <a:gd name="T40" fmla="*/ 11 w 51"/>
                <a:gd name="T41" fmla="*/ 139 h 156"/>
                <a:gd name="T42" fmla="*/ 11 w 51"/>
                <a:gd name="T43" fmla="*/ 139 h 156"/>
                <a:gd name="T44" fmla="*/ 5 w 51"/>
                <a:gd name="T45" fmla="*/ 151 h 156"/>
                <a:gd name="T46" fmla="*/ 5 w 51"/>
                <a:gd name="T47" fmla="*/ 151 h 156"/>
                <a:gd name="T48" fmla="*/ 21 w 51"/>
                <a:gd name="T49" fmla="*/ 152 h 156"/>
                <a:gd name="T50" fmla="*/ 21 w 51"/>
                <a:gd name="T51" fmla="*/ 152 h 156"/>
                <a:gd name="T52" fmla="*/ 31 w 51"/>
                <a:gd name="T53" fmla="*/ 152 h 156"/>
                <a:gd name="T54" fmla="*/ 31 w 51"/>
                <a:gd name="T55" fmla="*/ 152 h 156"/>
                <a:gd name="T56" fmla="*/ 31 w 51"/>
                <a:gd name="T57" fmla="*/ 156 h 156"/>
                <a:gd name="T58" fmla="*/ 21 w 51"/>
                <a:gd name="T59" fmla="*/ 156 h 156"/>
                <a:gd name="T60" fmla="*/ 21 w 51"/>
                <a:gd name="T61" fmla="*/ 156 h 156"/>
                <a:gd name="T62" fmla="*/ 2 w 51"/>
                <a:gd name="T63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56">
                  <a:moveTo>
                    <a:pt x="2" y="154"/>
                  </a:moveTo>
                  <a:cubicBezTo>
                    <a:pt x="1" y="154"/>
                    <a:pt x="0" y="152"/>
                    <a:pt x="1" y="151"/>
                  </a:cubicBezTo>
                  <a:cubicBezTo>
                    <a:pt x="1" y="151"/>
                    <a:pt x="1" y="151"/>
                    <a:pt x="1" y="151"/>
                  </a:cubicBezTo>
                  <a:cubicBezTo>
                    <a:pt x="1" y="148"/>
                    <a:pt x="3" y="144"/>
                    <a:pt x="7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11" y="131"/>
                    <a:pt x="16" y="123"/>
                    <a:pt x="22" y="115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32" y="100"/>
                    <a:pt x="44" y="84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8"/>
                    <a:pt x="47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68"/>
                    <a:pt x="40" y="49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5" y="16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51" y="58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79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6" y="89"/>
                    <a:pt x="22" y="120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7" y="145"/>
                    <a:pt x="5" y="149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8" y="152"/>
                    <a:pt x="15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6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26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4" y="156"/>
                    <a:pt x="6" y="156"/>
                    <a:pt x="2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94"/>
            <p:cNvSpPr>
              <a:spLocks noEditPoints="1"/>
            </p:cNvSpPr>
            <p:nvPr/>
          </p:nvSpPr>
          <p:spPr bwMode="auto">
            <a:xfrm>
              <a:off x="2252" y="1763"/>
              <a:ext cx="137" cy="405"/>
            </a:xfrm>
            <a:custGeom>
              <a:avLst/>
              <a:gdLst>
                <a:gd name="T0" fmla="*/ 3 w 54"/>
                <a:gd name="T1" fmla="*/ 157 h 161"/>
                <a:gd name="T2" fmla="*/ 0 w 54"/>
                <a:gd name="T3" fmla="*/ 155 h 161"/>
                <a:gd name="T4" fmla="*/ 0 w 54"/>
                <a:gd name="T5" fmla="*/ 154 h 161"/>
                <a:gd name="T6" fmla="*/ 7 w 54"/>
                <a:gd name="T7" fmla="*/ 139 h 161"/>
                <a:gd name="T8" fmla="*/ 21 w 54"/>
                <a:gd name="T9" fmla="*/ 117 h 161"/>
                <a:gd name="T10" fmla="*/ 46 w 54"/>
                <a:gd name="T11" fmla="*/ 81 h 161"/>
                <a:gd name="T12" fmla="*/ 46 w 54"/>
                <a:gd name="T13" fmla="*/ 79 h 161"/>
                <a:gd name="T14" fmla="*/ 46 w 54"/>
                <a:gd name="T15" fmla="*/ 79 h 161"/>
                <a:gd name="T16" fmla="*/ 46 w 54"/>
                <a:gd name="T17" fmla="*/ 79 h 161"/>
                <a:gd name="T18" fmla="*/ 46 w 54"/>
                <a:gd name="T19" fmla="*/ 79 h 161"/>
                <a:gd name="T20" fmla="*/ 31 w 54"/>
                <a:gd name="T21" fmla="*/ 37 h 161"/>
                <a:gd name="T22" fmla="*/ 17 w 54"/>
                <a:gd name="T23" fmla="*/ 6 h 161"/>
                <a:gd name="T24" fmla="*/ 17 w 54"/>
                <a:gd name="T25" fmla="*/ 6 h 161"/>
                <a:gd name="T26" fmla="*/ 24 w 54"/>
                <a:gd name="T27" fmla="*/ 0 h 161"/>
                <a:gd name="T28" fmla="*/ 24 w 54"/>
                <a:gd name="T29" fmla="*/ 3 h 161"/>
                <a:gd name="T30" fmla="*/ 25 w 54"/>
                <a:gd name="T31" fmla="*/ 5 h 161"/>
                <a:gd name="T32" fmla="*/ 28 w 54"/>
                <a:gd name="T33" fmla="*/ 12 h 161"/>
                <a:gd name="T34" fmla="*/ 39 w 54"/>
                <a:gd name="T35" fmla="*/ 34 h 161"/>
                <a:gd name="T36" fmla="*/ 54 w 54"/>
                <a:gd name="T37" fmla="*/ 79 h 161"/>
                <a:gd name="T38" fmla="*/ 53 w 54"/>
                <a:gd name="T39" fmla="*/ 85 h 161"/>
                <a:gd name="T40" fmla="*/ 13 w 54"/>
                <a:gd name="T41" fmla="*/ 143 h 161"/>
                <a:gd name="T42" fmla="*/ 8 w 54"/>
                <a:gd name="T43" fmla="*/ 152 h 161"/>
                <a:gd name="T44" fmla="*/ 21 w 54"/>
                <a:gd name="T45" fmla="*/ 153 h 161"/>
                <a:gd name="T46" fmla="*/ 22 w 54"/>
                <a:gd name="T47" fmla="*/ 153 h 161"/>
                <a:gd name="T48" fmla="*/ 32 w 54"/>
                <a:gd name="T49" fmla="*/ 153 h 161"/>
                <a:gd name="T50" fmla="*/ 34 w 54"/>
                <a:gd name="T51" fmla="*/ 153 h 161"/>
                <a:gd name="T52" fmla="*/ 32 w 54"/>
                <a:gd name="T53" fmla="*/ 161 h 161"/>
                <a:gd name="T54" fmla="*/ 22 w 54"/>
                <a:gd name="T55" fmla="*/ 161 h 161"/>
                <a:gd name="T56" fmla="*/ 22 w 54"/>
                <a:gd name="T57" fmla="*/ 157 h 161"/>
                <a:gd name="T58" fmla="*/ 30 w 54"/>
                <a:gd name="T59" fmla="*/ 157 h 161"/>
                <a:gd name="T60" fmla="*/ 22 w 54"/>
                <a:gd name="T61" fmla="*/ 157 h 161"/>
                <a:gd name="T62" fmla="*/ 22 w 54"/>
                <a:gd name="T63" fmla="*/ 157 h 161"/>
                <a:gd name="T64" fmla="*/ 7 w 54"/>
                <a:gd name="T65" fmla="*/ 156 h 161"/>
                <a:gd name="T66" fmla="*/ 17 w 54"/>
                <a:gd name="T67" fmla="*/ 157 h 161"/>
                <a:gd name="T68" fmla="*/ 6 w 54"/>
                <a:gd name="T69" fmla="*/ 148 h 161"/>
                <a:gd name="T70" fmla="*/ 4 w 54"/>
                <a:gd name="T71" fmla="*/ 152 h 161"/>
                <a:gd name="T72" fmla="*/ 10 w 54"/>
                <a:gd name="T73" fmla="*/ 141 h 161"/>
                <a:gd name="T74" fmla="*/ 10 w 54"/>
                <a:gd name="T75" fmla="*/ 141 h 161"/>
                <a:gd name="T76" fmla="*/ 17 w 54"/>
                <a:gd name="T77" fmla="*/ 130 h 161"/>
                <a:gd name="T78" fmla="*/ 10 w 54"/>
                <a:gd name="T79" fmla="*/ 141 h 161"/>
                <a:gd name="T80" fmla="*/ 18 w 54"/>
                <a:gd name="T81" fmla="*/ 129 h 161"/>
                <a:gd name="T82" fmla="*/ 17 w 54"/>
                <a:gd name="T83" fmla="*/ 130 h 161"/>
                <a:gd name="T84" fmla="*/ 20 w 54"/>
                <a:gd name="T85" fmla="*/ 125 h 161"/>
                <a:gd name="T86" fmla="*/ 20 w 54"/>
                <a:gd name="T87" fmla="*/ 125 h 161"/>
                <a:gd name="T88" fmla="*/ 24 w 54"/>
                <a:gd name="T89" fmla="*/ 119 h 161"/>
                <a:gd name="T90" fmla="*/ 21 w 54"/>
                <a:gd name="T91" fmla="*/ 125 h 161"/>
                <a:gd name="T92" fmla="*/ 49 w 54"/>
                <a:gd name="T93" fmla="*/ 83 h 161"/>
                <a:gd name="T94" fmla="*/ 50 w 54"/>
                <a:gd name="T95" fmla="*/ 80 h 161"/>
                <a:gd name="T96" fmla="*/ 50 w 54"/>
                <a:gd name="T97" fmla="*/ 80 h 161"/>
                <a:gd name="T98" fmla="*/ 35 w 54"/>
                <a:gd name="T99" fmla="*/ 35 h 161"/>
                <a:gd name="T100" fmla="*/ 50 w 54"/>
                <a:gd name="T101" fmla="*/ 79 h 161"/>
                <a:gd name="T102" fmla="*/ 50 w 54"/>
                <a:gd name="T103" fmla="*/ 79 h 161"/>
                <a:gd name="T104" fmla="*/ 33 w 54"/>
                <a:gd name="T105" fmla="*/ 3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" h="161">
                  <a:moveTo>
                    <a:pt x="3" y="159"/>
                  </a:moveTo>
                  <a:cubicBezTo>
                    <a:pt x="3" y="157"/>
                    <a:pt x="3" y="157"/>
                    <a:pt x="3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0" y="158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0"/>
                    <a:pt x="3" y="146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0" y="133"/>
                    <a:pt x="16" y="125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32" y="101"/>
                    <a:pt x="43" y="85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0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2"/>
                    <a:pt x="39" y="53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24" y="21"/>
                    <a:pt x="17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7"/>
                    <a:pt x="27" y="9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1" y="17"/>
                    <a:pt x="35" y="2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6" y="50"/>
                    <a:pt x="54" y="69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4" y="81"/>
                    <a:pt x="54" y="83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8" y="93"/>
                    <a:pt x="25" y="125"/>
                    <a:pt x="13" y="143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1" y="147"/>
                    <a:pt x="9" y="150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11" y="153"/>
                    <a:pt x="17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7" y="153"/>
                    <a:pt x="32" y="153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2" y="161"/>
                    <a:pt x="27" y="161"/>
                    <a:pt x="22" y="161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15" y="161"/>
                    <a:pt x="7" y="161"/>
                    <a:pt x="3" y="159"/>
                  </a:cubicBezTo>
                  <a:close/>
                  <a:moveTo>
                    <a:pt x="22" y="157"/>
                  </a:moveTo>
                  <a:cubicBezTo>
                    <a:pt x="25" y="157"/>
                    <a:pt x="28" y="157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7"/>
                    <a:pt x="25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lose/>
                  <a:moveTo>
                    <a:pt x="17" y="157"/>
                  </a:moveTo>
                  <a:cubicBezTo>
                    <a:pt x="13" y="157"/>
                    <a:pt x="9" y="157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9" y="157"/>
                    <a:pt x="13" y="157"/>
                    <a:pt x="17" y="157"/>
                  </a:cubicBezTo>
                  <a:close/>
                  <a:moveTo>
                    <a:pt x="4" y="152"/>
                  </a:moveTo>
                  <a:cubicBezTo>
                    <a:pt x="4" y="151"/>
                    <a:pt x="5" y="150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50"/>
                    <a:pt x="4" y="151"/>
                    <a:pt x="4" y="152"/>
                  </a:cubicBezTo>
                  <a:close/>
                  <a:moveTo>
                    <a:pt x="10" y="141"/>
                  </a:move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2" y="138"/>
                    <a:pt x="15" y="134"/>
                    <a:pt x="17" y="130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5" y="134"/>
                    <a:pt x="12" y="138"/>
                    <a:pt x="10" y="141"/>
                  </a:cubicBezTo>
                  <a:close/>
                  <a:moveTo>
                    <a:pt x="17" y="130"/>
                  </a:moveTo>
                  <a:cubicBezTo>
                    <a:pt x="17" y="130"/>
                    <a:pt x="18" y="129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29"/>
                    <a:pt x="17" y="130"/>
                    <a:pt x="17" y="130"/>
                  </a:cubicBezTo>
                  <a:close/>
                  <a:moveTo>
                    <a:pt x="20" y="125"/>
                  </a:moveTo>
                  <a:cubicBezTo>
                    <a:pt x="20" y="125"/>
                    <a:pt x="20" y="125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lose/>
                  <a:moveTo>
                    <a:pt x="49" y="83"/>
                  </a:moveTo>
                  <a:cubicBezTo>
                    <a:pt x="47" y="88"/>
                    <a:pt x="35" y="104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21"/>
                    <a:pt x="22" y="123"/>
                    <a:pt x="21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2" y="108"/>
                    <a:pt x="46" y="88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1"/>
                    <a:pt x="50" y="82"/>
                    <a:pt x="49" y="83"/>
                  </a:cubicBezTo>
                  <a:close/>
                  <a:moveTo>
                    <a:pt x="35" y="35"/>
                  </a:moveTo>
                  <a:cubicBezTo>
                    <a:pt x="43" y="52"/>
                    <a:pt x="50" y="70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0"/>
                    <a:pt x="41" y="49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3"/>
                    <a:pt x="35" y="34"/>
                    <a:pt x="3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301" name="直接连接符 300"/>
          <p:cNvCxnSpPr>
            <a:cxnSpLocks/>
          </p:cNvCxnSpPr>
          <p:nvPr/>
        </p:nvCxnSpPr>
        <p:spPr>
          <a:xfrm>
            <a:off x="5621198" y="3005337"/>
            <a:ext cx="5051002" cy="7310"/>
          </a:xfrm>
          <a:prstGeom prst="line">
            <a:avLst/>
          </a:prstGeom>
          <a:ln w="349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Freeform 26"/>
          <p:cNvSpPr>
            <a:spLocks noEditPoints="1"/>
          </p:cNvSpPr>
          <p:nvPr/>
        </p:nvSpPr>
        <p:spPr bwMode="auto">
          <a:xfrm rot="21063611">
            <a:off x="637151" y="1475064"/>
            <a:ext cx="1320487" cy="645185"/>
          </a:xfrm>
          <a:custGeom>
            <a:avLst/>
            <a:gdLst>
              <a:gd name="T0" fmla="*/ 612 w 703"/>
              <a:gd name="T1" fmla="*/ 61 h 344"/>
              <a:gd name="T2" fmla="*/ 465 w 703"/>
              <a:gd name="T3" fmla="*/ 68 h 344"/>
              <a:gd name="T4" fmla="*/ 468 w 703"/>
              <a:gd name="T5" fmla="*/ 92 h 344"/>
              <a:gd name="T6" fmla="*/ 576 w 703"/>
              <a:gd name="T7" fmla="*/ 87 h 344"/>
              <a:gd name="T8" fmla="*/ 631 w 703"/>
              <a:gd name="T9" fmla="*/ 99 h 344"/>
              <a:gd name="T10" fmla="*/ 605 w 703"/>
              <a:gd name="T11" fmla="*/ 154 h 344"/>
              <a:gd name="T12" fmla="*/ 503 w 703"/>
              <a:gd name="T13" fmla="*/ 193 h 344"/>
              <a:gd name="T14" fmla="*/ 500 w 703"/>
              <a:gd name="T15" fmla="*/ 158 h 344"/>
              <a:gd name="T16" fmla="*/ 403 w 703"/>
              <a:gd name="T17" fmla="*/ 55 h 344"/>
              <a:gd name="T18" fmla="*/ 392 w 703"/>
              <a:gd name="T19" fmla="*/ 73 h 344"/>
              <a:gd name="T20" fmla="*/ 470 w 703"/>
              <a:gd name="T21" fmla="*/ 158 h 344"/>
              <a:gd name="T22" fmla="*/ 474 w 703"/>
              <a:gd name="T23" fmla="*/ 201 h 344"/>
              <a:gd name="T24" fmla="*/ 310 w 703"/>
              <a:gd name="T25" fmla="*/ 235 h 344"/>
              <a:gd name="T26" fmla="*/ 250 w 703"/>
              <a:gd name="T27" fmla="*/ 249 h 344"/>
              <a:gd name="T28" fmla="*/ 264 w 703"/>
              <a:gd name="T29" fmla="*/ 105 h 344"/>
              <a:gd name="T30" fmla="*/ 366 w 703"/>
              <a:gd name="T31" fmla="*/ 62 h 344"/>
              <a:gd name="T32" fmla="*/ 378 w 703"/>
              <a:gd name="T33" fmla="*/ 54 h 344"/>
              <a:gd name="T34" fmla="*/ 247 w 703"/>
              <a:gd name="T35" fmla="*/ 80 h 344"/>
              <a:gd name="T36" fmla="*/ 220 w 703"/>
              <a:gd name="T37" fmla="*/ 255 h 344"/>
              <a:gd name="T38" fmla="*/ 99 w 703"/>
              <a:gd name="T39" fmla="*/ 255 h 344"/>
              <a:gd name="T40" fmla="*/ 89 w 703"/>
              <a:gd name="T41" fmla="*/ 189 h 344"/>
              <a:gd name="T42" fmla="*/ 190 w 703"/>
              <a:gd name="T43" fmla="*/ 148 h 344"/>
              <a:gd name="T44" fmla="*/ 197 w 703"/>
              <a:gd name="T45" fmla="*/ 132 h 344"/>
              <a:gd name="T46" fmla="*/ 46 w 703"/>
              <a:gd name="T47" fmla="*/ 257 h 344"/>
              <a:gd name="T48" fmla="*/ 154 w 703"/>
              <a:gd name="T49" fmla="*/ 291 h 344"/>
              <a:gd name="T50" fmla="*/ 240 w 703"/>
              <a:gd name="T51" fmla="*/ 282 h 344"/>
              <a:gd name="T52" fmla="*/ 460 w 703"/>
              <a:gd name="T53" fmla="*/ 283 h 344"/>
              <a:gd name="T54" fmla="*/ 496 w 703"/>
              <a:gd name="T55" fmla="*/ 228 h 344"/>
              <a:gd name="T56" fmla="*/ 661 w 703"/>
              <a:gd name="T57" fmla="*/ 154 h 344"/>
              <a:gd name="T58" fmla="*/ 612 w 703"/>
              <a:gd name="T59" fmla="*/ 61 h 344"/>
              <a:gd name="T60" fmla="*/ 278 w 703"/>
              <a:gd name="T61" fmla="*/ 275 h 344"/>
              <a:gd name="T62" fmla="*/ 304 w 703"/>
              <a:gd name="T63" fmla="*/ 269 h 344"/>
              <a:gd name="T64" fmla="*/ 460 w 703"/>
              <a:gd name="T65" fmla="*/ 236 h 344"/>
              <a:gd name="T66" fmla="*/ 439 w 703"/>
              <a:gd name="T67" fmla="*/ 262 h 344"/>
              <a:gd name="T68" fmla="*/ 278 w 703"/>
              <a:gd name="T69" fmla="*/ 275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03" h="344">
                <a:moveTo>
                  <a:pt x="612" y="61"/>
                </a:moveTo>
                <a:cubicBezTo>
                  <a:pt x="565" y="51"/>
                  <a:pt x="511" y="58"/>
                  <a:pt x="465" y="68"/>
                </a:cubicBezTo>
                <a:cubicBezTo>
                  <a:pt x="451" y="71"/>
                  <a:pt x="455" y="91"/>
                  <a:pt x="468" y="92"/>
                </a:cubicBezTo>
                <a:cubicBezTo>
                  <a:pt x="504" y="94"/>
                  <a:pt x="540" y="86"/>
                  <a:pt x="576" y="87"/>
                </a:cubicBezTo>
                <a:cubicBezTo>
                  <a:pt x="595" y="87"/>
                  <a:pt x="615" y="89"/>
                  <a:pt x="631" y="99"/>
                </a:cubicBezTo>
                <a:cubicBezTo>
                  <a:pt x="665" y="120"/>
                  <a:pt x="623" y="145"/>
                  <a:pt x="605" y="154"/>
                </a:cubicBezTo>
                <a:cubicBezTo>
                  <a:pt x="572" y="171"/>
                  <a:pt x="538" y="183"/>
                  <a:pt x="503" y="193"/>
                </a:cubicBezTo>
                <a:cubicBezTo>
                  <a:pt x="504" y="181"/>
                  <a:pt x="503" y="169"/>
                  <a:pt x="500" y="158"/>
                </a:cubicBezTo>
                <a:cubicBezTo>
                  <a:pt x="490" y="115"/>
                  <a:pt x="444" y="68"/>
                  <a:pt x="403" y="55"/>
                </a:cubicBezTo>
                <a:cubicBezTo>
                  <a:pt x="392" y="52"/>
                  <a:pt x="386" y="66"/>
                  <a:pt x="392" y="73"/>
                </a:cubicBezTo>
                <a:cubicBezTo>
                  <a:pt x="419" y="103"/>
                  <a:pt x="454" y="119"/>
                  <a:pt x="470" y="158"/>
                </a:cubicBezTo>
                <a:cubicBezTo>
                  <a:pt x="475" y="173"/>
                  <a:pt x="476" y="187"/>
                  <a:pt x="474" y="201"/>
                </a:cubicBezTo>
                <a:cubicBezTo>
                  <a:pt x="420" y="214"/>
                  <a:pt x="364" y="223"/>
                  <a:pt x="310" y="235"/>
                </a:cubicBezTo>
                <a:cubicBezTo>
                  <a:pt x="291" y="240"/>
                  <a:pt x="271" y="244"/>
                  <a:pt x="250" y="249"/>
                </a:cubicBezTo>
                <a:cubicBezTo>
                  <a:pt x="216" y="205"/>
                  <a:pt x="234" y="145"/>
                  <a:pt x="264" y="105"/>
                </a:cubicBezTo>
                <a:cubicBezTo>
                  <a:pt x="284" y="80"/>
                  <a:pt x="333" y="33"/>
                  <a:pt x="366" y="62"/>
                </a:cubicBezTo>
                <a:cubicBezTo>
                  <a:pt x="372" y="68"/>
                  <a:pt x="382" y="61"/>
                  <a:pt x="378" y="54"/>
                </a:cubicBezTo>
                <a:cubicBezTo>
                  <a:pt x="345" y="0"/>
                  <a:pt x="276" y="47"/>
                  <a:pt x="247" y="80"/>
                </a:cubicBezTo>
                <a:cubicBezTo>
                  <a:pt x="204" y="130"/>
                  <a:pt x="189" y="198"/>
                  <a:pt x="220" y="255"/>
                </a:cubicBezTo>
                <a:cubicBezTo>
                  <a:pt x="179" y="262"/>
                  <a:pt x="137" y="265"/>
                  <a:pt x="99" y="255"/>
                </a:cubicBezTo>
                <a:cubicBezTo>
                  <a:pt x="61" y="245"/>
                  <a:pt x="65" y="212"/>
                  <a:pt x="89" y="189"/>
                </a:cubicBezTo>
                <a:cubicBezTo>
                  <a:pt x="111" y="167"/>
                  <a:pt x="158" y="143"/>
                  <a:pt x="190" y="148"/>
                </a:cubicBezTo>
                <a:cubicBezTo>
                  <a:pt x="199" y="149"/>
                  <a:pt x="207" y="136"/>
                  <a:pt x="197" y="132"/>
                </a:cubicBezTo>
                <a:cubicBezTo>
                  <a:pt x="134" y="104"/>
                  <a:pt x="0" y="180"/>
                  <a:pt x="46" y="257"/>
                </a:cubicBezTo>
                <a:cubicBezTo>
                  <a:pt x="67" y="291"/>
                  <a:pt x="119" y="292"/>
                  <a:pt x="154" y="291"/>
                </a:cubicBezTo>
                <a:cubicBezTo>
                  <a:pt x="183" y="291"/>
                  <a:pt x="212" y="287"/>
                  <a:pt x="240" y="282"/>
                </a:cubicBezTo>
                <a:cubicBezTo>
                  <a:pt x="299" y="344"/>
                  <a:pt x="398" y="338"/>
                  <a:pt x="460" y="283"/>
                </a:cubicBezTo>
                <a:cubicBezTo>
                  <a:pt x="477" y="268"/>
                  <a:pt x="489" y="249"/>
                  <a:pt x="496" y="228"/>
                </a:cubicBezTo>
                <a:cubicBezTo>
                  <a:pt x="554" y="215"/>
                  <a:pt x="619" y="195"/>
                  <a:pt x="661" y="154"/>
                </a:cubicBezTo>
                <a:cubicBezTo>
                  <a:pt x="703" y="113"/>
                  <a:pt x="652" y="69"/>
                  <a:pt x="612" y="61"/>
                </a:cubicBezTo>
                <a:moveTo>
                  <a:pt x="278" y="275"/>
                </a:moveTo>
                <a:cubicBezTo>
                  <a:pt x="287" y="273"/>
                  <a:pt x="296" y="271"/>
                  <a:pt x="304" y="269"/>
                </a:cubicBezTo>
                <a:cubicBezTo>
                  <a:pt x="356" y="258"/>
                  <a:pt x="408" y="248"/>
                  <a:pt x="460" y="236"/>
                </a:cubicBezTo>
                <a:cubicBezTo>
                  <a:pt x="454" y="246"/>
                  <a:pt x="447" y="255"/>
                  <a:pt x="439" y="262"/>
                </a:cubicBezTo>
                <a:cubicBezTo>
                  <a:pt x="394" y="306"/>
                  <a:pt x="327" y="307"/>
                  <a:pt x="278" y="275"/>
                </a:cubicBezTo>
              </a:path>
            </a:pathLst>
          </a:custGeom>
          <a:solidFill>
            <a:srgbClr val="FF3E3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7" name="Freeform 30"/>
          <p:cNvSpPr>
            <a:spLocks noEditPoints="1"/>
          </p:cNvSpPr>
          <p:nvPr/>
        </p:nvSpPr>
        <p:spPr bwMode="auto">
          <a:xfrm>
            <a:off x="11083540" y="1664010"/>
            <a:ext cx="665610" cy="64441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76AAD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3" name="Freeform 298"/>
          <p:cNvSpPr>
            <a:spLocks noEditPoints="1"/>
          </p:cNvSpPr>
          <p:nvPr/>
        </p:nvSpPr>
        <p:spPr bwMode="auto">
          <a:xfrm>
            <a:off x="9333866" y="1285835"/>
            <a:ext cx="401939" cy="403919"/>
          </a:xfrm>
          <a:custGeom>
            <a:avLst/>
            <a:gdLst>
              <a:gd name="T0" fmla="*/ 14 w 62"/>
              <a:gd name="T1" fmla="*/ 46 h 62"/>
              <a:gd name="T2" fmla="*/ 0 w 62"/>
              <a:gd name="T3" fmla="*/ 22 h 62"/>
              <a:gd name="T4" fmla="*/ 8 w 62"/>
              <a:gd name="T5" fmla="*/ 2 h 62"/>
              <a:gd name="T6" fmla="*/ 9 w 62"/>
              <a:gd name="T7" fmla="*/ 2 h 62"/>
              <a:gd name="T8" fmla="*/ 17 w 62"/>
              <a:gd name="T9" fmla="*/ 0 h 62"/>
              <a:gd name="T10" fmla="*/ 39 w 62"/>
              <a:gd name="T11" fmla="*/ 15 h 62"/>
              <a:gd name="T12" fmla="*/ 42 w 62"/>
              <a:gd name="T13" fmla="*/ 18 h 62"/>
              <a:gd name="T14" fmla="*/ 44 w 62"/>
              <a:gd name="T15" fmla="*/ 12 h 62"/>
              <a:gd name="T16" fmla="*/ 51 w 62"/>
              <a:gd name="T17" fmla="*/ 6 h 62"/>
              <a:gd name="T18" fmla="*/ 58 w 62"/>
              <a:gd name="T19" fmla="*/ 12 h 62"/>
              <a:gd name="T20" fmla="*/ 61 w 62"/>
              <a:gd name="T21" fmla="*/ 16 h 62"/>
              <a:gd name="T22" fmla="*/ 61 w 62"/>
              <a:gd name="T23" fmla="*/ 16 h 62"/>
              <a:gd name="T24" fmla="*/ 62 w 62"/>
              <a:gd name="T25" fmla="*/ 24 h 62"/>
              <a:gd name="T26" fmla="*/ 52 w 62"/>
              <a:gd name="T27" fmla="*/ 60 h 62"/>
              <a:gd name="T28" fmla="*/ 51 w 62"/>
              <a:gd name="T29" fmla="*/ 62 h 62"/>
              <a:gd name="T30" fmla="*/ 21 w 62"/>
              <a:gd name="T31" fmla="*/ 44 h 62"/>
              <a:gd name="T32" fmla="*/ 27 w 62"/>
              <a:gd name="T33" fmla="*/ 48 h 62"/>
              <a:gd name="T34" fmla="*/ 47 w 62"/>
              <a:gd name="T35" fmla="*/ 55 h 62"/>
              <a:gd name="T36" fmla="*/ 50 w 62"/>
              <a:gd name="T37" fmla="*/ 47 h 62"/>
              <a:gd name="T38" fmla="*/ 55 w 62"/>
              <a:gd name="T39" fmla="*/ 24 h 62"/>
              <a:gd name="T40" fmla="*/ 55 w 62"/>
              <a:gd name="T41" fmla="*/ 18 h 62"/>
              <a:gd name="T42" fmla="*/ 53 w 62"/>
              <a:gd name="T43" fmla="*/ 16 h 62"/>
              <a:gd name="T44" fmla="*/ 51 w 62"/>
              <a:gd name="T45" fmla="*/ 13 h 62"/>
              <a:gd name="T46" fmla="*/ 50 w 62"/>
              <a:gd name="T47" fmla="*/ 15 h 62"/>
              <a:gd name="T48" fmla="*/ 47 w 62"/>
              <a:gd name="T49" fmla="*/ 30 h 62"/>
              <a:gd name="T50" fmla="*/ 39 w 62"/>
              <a:gd name="T51" fmla="*/ 27 h 62"/>
              <a:gd name="T52" fmla="*/ 34 w 62"/>
              <a:gd name="T53" fmla="*/ 18 h 62"/>
              <a:gd name="T54" fmla="*/ 17 w 62"/>
              <a:gd name="T55" fmla="*/ 7 h 62"/>
              <a:gd name="T56" fmla="*/ 12 w 62"/>
              <a:gd name="T57" fmla="*/ 8 h 62"/>
              <a:gd name="T58" fmla="*/ 12 w 62"/>
              <a:gd name="T59" fmla="*/ 8 h 62"/>
              <a:gd name="T60" fmla="*/ 10 w 62"/>
              <a:gd name="T61" fmla="*/ 11 h 62"/>
              <a:gd name="T62" fmla="*/ 7 w 62"/>
              <a:gd name="T63" fmla="*/ 22 h 62"/>
              <a:gd name="T64" fmla="*/ 19 w 62"/>
              <a:gd name="T65" fmla="*/ 41 h 62"/>
              <a:gd name="T66" fmla="*/ 19 w 62"/>
              <a:gd name="T67" fmla="*/ 41 h 62"/>
              <a:gd name="T68" fmla="*/ 19 w 62"/>
              <a:gd name="T69" fmla="*/ 41 h 62"/>
              <a:gd name="T70" fmla="*/ 21 w 62"/>
              <a:gd name="T71" fmla="*/ 44 h 62"/>
              <a:gd name="T72" fmla="*/ 47 w 62"/>
              <a:gd name="T73" fmla="*/ 28 h 62"/>
              <a:gd name="T74" fmla="*/ 51 w 62"/>
              <a:gd name="T75" fmla="*/ 13 h 62"/>
              <a:gd name="T76" fmla="*/ 51 w 62"/>
              <a:gd name="T77" fmla="*/ 13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" h="62">
                <a:moveTo>
                  <a:pt x="49" y="62"/>
                </a:moveTo>
                <a:cubicBezTo>
                  <a:pt x="30" y="62"/>
                  <a:pt x="16" y="48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4" y="38"/>
                  <a:pt x="0" y="2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10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1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5" y="8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40" y="16"/>
                  <a:pt x="41" y="17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6"/>
                  <a:pt x="43" y="14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9"/>
                  <a:pt x="47" y="6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5" y="6"/>
                  <a:pt x="57" y="9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60" y="14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9"/>
                  <a:pt x="62" y="21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42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2"/>
                  <a:pt x="49" y="62"/>
                  <a:pt x="49" y="62"/>
                </a:cubicBezTo>
                <a:close/>
                <a:moveTo>
                  <a:pt x="21" y="44"/>
                </a:moveTo>
                <a:cubicBezTo>
                  <a:pt x="23" y="45"/>
                  <a:pt x="25" y="47"/>
                  <a:pt x="27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32" y="52"/>
                  <a:pt x="39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8" y="54"/>
                  <a:pt x="49" y="50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3" y="40"/>
                  <a:pt x="55" y="32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2"/>
                  <a:pt x="55" y="20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7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4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0" y="14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7"/>
                  <a:pt x="48" y="22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5"/>
                  <a:pt x="36" y="21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0" y="12"/>
                  <a:pt x="24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4"/>
                  <a:pt x="7" y="17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7"/>
                  <a:pt x="9" y="34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2"/>
                  <a:pt x="21" y="44"/>
                </a:cubicBezTo>
                <a:close/>
                <a:moveTo>
                  <a:pt x="44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4" y="29"/>
                  <a:pt x="44" y="29"/>
                  <a:pt x="44" y="29"/>
                </a:cubicBezTo>
                <a:close/>
                <a:moveTo>
                  <a:pt x="51" y="13"/>
                </a:move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lose/>
              </a:path>
            </a:pathLst>
          </a:custGeom>
          <a:solidFill>
            <a:srgbClr val="70AD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椭圆 156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8" name="椭圆 157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9" name="椭圆 158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" name="椭圆 159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1" name="文本框 5"/>
          <p:cNvSpPr txBox="1">
            <a:spLocks noChangeArrowheads="1"/>
          </p:cNvSpPr>
          <p:nvPr/>
        </p:nvSpPr>
        <p:spPr bwMode="auto">
          <a:xfrm>
            <a:off x="5805346" y="3459723"/>
            <a:ext cx="50321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TW" altLang="en-US" sz="5400" b="1" dirty="0">
                <a:solidFill>
                  <a:srgbClr val="2E2E2E"/>
                </a:solidFill>
                <a:latin typeface="微軟正黑體" pitchFamily="34" charset="-120"/>
                <a:ea typeface="微軟正黑體" pitchFamily="34" charset="-120"/>
              </a:rPr>
              <a:t>感謝評審的聆聽</a:t>
            </a:r>
            <a:endParaRPr lang="zh-CN" altLang="en-US" sz="5400" b="1" dirty="0">
              <a:solidFill>
                <a:srgbClr val="2E2E2E"/>
              </a:solidFill>
              <a:latin typeface="微軟正黑體" pitchFamily="34" charset="-120"/>
              <a:ea typeface="微軟正黑體" pitchFamily="34" charset="-120"/>
            </a:endParaRPr>
          </a:p>
        </p:txBody>
      </p:sp>
      <p:sp>
        <p:nvSpPr>
          <p:cNvPr id="163" name="TextBox 1">
            <a:extLst>
              <a:ext uri="{FF2B5EF4-FFF2-40B4-BE49-F238E27FC236}">
                <a16:creationId xmlns:a16="http://schemas.microsoft.com/office/drawing/2014/main" id="{B5677D61-6B98-4D99-A202-0890316AE9E7}"/>
              </a:ext>
            </a:extLst>
          </p:cNvPr>
          <p:cNvSpPr txBox="1"/>
          <p:nvPr/>
        </p:nvSpPr>
        <p:spPr>
          <a:xfrm>
            <a:off x="899121" y="250755"/>
            <a:ext cx="4790416" cy="1200329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>
            <a:spAutoFit/>
          </a:bodyPr>
          <a:lstStyle/>
          <a:p>
            <a:pPr lvl="0" eaLnBrk="1" hangingPunct="1"/>
            <a:r>
              <a:rPr lang="en-US" altLang="zh-CN" sz="7200" b="1" dirty="0">
                <a:solidFill>
                  <a:srgbClr val="7030A0"/>
                </a:solidFill>
                <a:latin typeface="Comic Sans MS" panose="030F0702030302020204" pitchFamily="66" charset="0"/>
                <a:ea typeface="Kozuka Gothic Pr6N B" pitchFamily="34" charset="-128"/>
              </a:rPr>
              <a:t>THANKS</a:t>
            </a:r>
          </a:p>
        </p:txBody>
      </p:sp>
      <p:sp>
        <p:nvSpPr>
          <p:cNvPr id="162" name="文本框 5">
            <a:extLst>
              <a:ext uri="{FF2B5EF4-FFF2-40B4-BE49-F238E27FC236}">
                <a16:creationId xmlns:a16="http://schemas.microsoft.com/office/drawing/2014/main" id="{BCFF7DB4-FE56-4579-AB77-34F4D584D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450" y="4989937"/>
            <a:ext cx="556755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TW" altLang="en-US" sz="4000" b="1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報告結束，行動持續</a:t>
            </a:r>
            <a:r>
              <a:rPr lang="en-US" altLang="zh-TW" sz="4000" b="1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~~</a:t>
            </a:r>
            <a:endParaRPr lang="zh-CN" altLang="en-US" sz="4000" b="1" dirty="0">
              <a:solidFill>
                <a:srgbClr val="7030A0"/>
              </a:solidFill>
              <a:latin typeface="微軟正黑體" pitchFamily="34" charset="-120"/>
              <a:ea typeface="微軟正黑體" pitchFamily="34" charset="-120"/>
            </a:endParaRPr>
          </a:p>
        </p:txBody>
      </p:sp>
      <p:pic>
        <p:nvPicPr>
          <p:cNvPr id="8" name="圖片 7">
            <a:extLst>
              <a:ext uri="{FF2B5EF4-FFF2-40B4-BE49-F238E27FC236}">
                <a16:creationId xmlns:a16="http://schemas.microsoft.com/office/drawing/2014/main" id="{A3C98806-0474-4C31-B902-C196F0660FF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77" y="2278766"/>
            <a:ext cx="5380549" cy="403359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0875631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900" decel="100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5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 tmFilter="0,0; .5, 1; 1, 1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 tmFilter="0,0; .5, 1; 1, 1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" grpId="0" animBg="1"/>
      <p:bldP spid="307" grpId="0" animBg="1"/>
      <p:bldP spid="313" grpId="0" animBg="1"/>
      <p:bldP spid="161" grpId="0"/>
      <p:bldP spid="16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>
                <a:solidFill>
                  <a:schemeClr val="tx1"/>
                </a:solidFill>
              </a:rPr>
              <a:t>研究動機</a:t>
            </a: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31"/>
          <p:cNvSpPr/>
          <p:nvPr/>
        </p:nvSpPr>
        <p:spPr>
          <a:xfrm>
            <a:off x="5323604" y="2151542"/>
            <a:ext cx="6174976" cy="324914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rgbClr val="FF3E3E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spcBef>
                <a:spcPts val="1200"/>
              </a:spcBef>
            </a:pPr>
            <a:r>
              <a:rPr lang="zh-TW" altLang="en-US" sz="2800" b="1" spc="-300" dirty="0">
                <a:solidFill>
                  <a:schemeClr val="tx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所以我們想進行</a:t>
            </a:r>
            <a:endParaRPr lang="en-US" altLang="zh-TW" sz="2800" b="1" spc="-300" dirty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spcBef>
                <a:spcPts val="1200"/>
              </a:spcBef>
            </a:pPr>
            <a:r>
              <a:rPr lang="zh-TW" altLang="en-US" sz="4800" b="1" spc="-300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可以不吸嗎？</a:t>
            </a:r>
            <a:endParaRPr lang="en-US" altLang="zh-TW" sz="4800" b="1" spc="-300" dirty="0">
              <a:solidFill>
                <a:srgbClr val="7030A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algn="ctr">
              <a:spcBef>
                <a:spcPts val="1200"/>
              </a:spcBef>
            </a:pPr>
            <a:r>
              <a:rPr lang="zh-TW" altLang="en-US" sz="4800" b="1" spc="-300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塑膠吸管減量行動研究</a:t>
            </a:r>
          </a:p>
        </p:txBody>
      </p:sp>
      <p:sp>
        <p:nvSpPr>
          <p:cNvPr id="81" name="Freeform 9">
            <a:extLst>
              <a:ext uri="{FF2B5EF4-FFF2-40B4-BE49-F238E27FC236}">
                <a16:creationId xmlns:a16="http://schemas.microsoft.com/office/drawing/2014/main" id="{9C716B1B-3B7E-41DD-89AB-70C2CF22D0C9}"/>
              </a:ext>
            </a:extLst>
          </p:cNvPr>
          <p:cNvSpPr>
            <a:spLocks noEditPoints="1"/>
          </p:cNvSpPr>
          <p:nvPr/>
        </p:nvSpPr>
        <p:spPr bwMode="auto">
          <a:xfrm>
            <a:off x="842939" y="2051545"/>
            <a:ext cx="3640615" cy="3449133"/>
          </a:xfrm>
          <a:custGeom>
            <a:avLst/>
            <a:gdLst>
              <a:gd name="T0" fmla="*/ 5 w 497"/>
              <a:gd name="T1" fmla="*/ 269 h 457"/>
              <a:gd name="T2" fmla="*/ 116 w 497"/>
              <a:gd name="T3" fmla="*/ 364 h 457"/>
              <a:gd name="T4" fmla="*/ 193 w 497"/>
              <a:gd name="T5" fmla="*/ 265 h 457"/>
              <a:gd name="T6" fmla="*/ 303 w 497"/>
              <a:gd name="T7" fmla="*/ 142 h 457"/>
              <a:gd name="T8" fmla="*/ 163 w 497"/>
              <a:gd name="T9" fmla="*/ 131 h 457"/>
              <a:gd name="T10" fmla="*/ 263 w 497"/>
              <a:gd name="T11" fmla="*/ 62 h 457"/>
              <a:gd name="T12" fmla="*/ 409 w 497"/>
              <a:gd name="T13" fmla="*/ 133 h 457"/>
              <a:gd name="T14" fmla="*/ 418 w 497"/>
              <a:gd name="T15" fmla="*/ 180 h 457"/>
              <a:gd name="T16" fmla="*/ 218 w 497"/>
              <a:gd name="T17" fmla="*/ 358 h 457"/>
              <a:gd name="T18" fmla="*/ 195 w 497"/>
              <a:gd name="T19" fmla="*/ 397 h 457"/>
              <a:gd name="T20" fmla="*/ 234 w 497"/>
              <a:gd name="T21" fmla="*/ 343 h 457"/>
              <a:gd name="T22" fmla="*/ 209 w 497"/>
              <a:gd name="T23" fmla="*/ 310 h 457"/>
              <a:gd name="T24" fmla="*/ 235 w 497"/>
              <a:gd name="T25" fmla="*/ 161 h 457"/>
              <a:gd name="T26" fmla="*/ 163 w 497"/>
              <a:gd name="T27" fmla="*/ 150 h 457"/>
              <a:gd name="T28" fmla="*/ 171 w 497"/>
              <a:gd name="T29" fmla="*/ 165 h 457"/>
              <a:gd name="T30" fmla="*/ 63 w 497"/>
              <a:gd name="T31" fmla="*/ 248 h 457"/>
              <a:gd name="T32" fmla="*/ 38 w 497"/>
              <a:gd name="T33" fmla="*/ 272 h 457"/>
              <a:gd name="T34" fmla="*/ 224 w 497"/>
              <a:gd name="T35" fmla="*/ 152 h 457"/>
              <a:gd name="T36" fmla="*/ 208 w 497"/>
              <a:gd name="T37" fmla="*/ 166 h 457"/>
              <a:gd name="T38" fmla="*/ 104 w 497"/>
              <a:gd name="T39" fmla="*/ 262 h 457"/>
              <a:gd name="T40" fmla="*/ 136 w 497"/>
              <a:gd name="T41" fmla="*/ 249 h 457"/>
              <a:gd name="T42" fmla="*/ 129 w 497"/>
              <a:gd name="T43" fmla="*/ 275 h 457"/>
              <a:gd name="T44" fmla="*/ 60 w 497"/>
              <a:gd name="T45" fmla="*/ 328 h 457"/>
              <a:gd name="T46" fmla="*/ 103 w 497"/>
              <a:gd name="T47" fmla="*/ 304 h 457"/>
              <a:gd name="T48" fmla="*/ 178 w 497"/>
              <a:gd name="T49" fmla="*/ 250 h 457"/>
              <a:gd name="T50" fmla="*/ 175 w 497"/>
              <a:gd name="T51" fmla="*/ 357 h 457"/>
              <a:gd name="T52" fmla="*/ 199 w 497"/>
              <a:gd name="T53" fmla="*/ 335 h 457"/>
              <a:gd name="T54" fmla="*/ 166 w 497"/>
              <a:gd name="T55" fmla="*/ 390 h 457"/>
              <a:gd name="T56" fmla="*/ 164 w 497"/>
              <a:gd name="T57" fmla="*/ 433 h 457"/>
              <a:gd name="T58" fmla="*/ 222 w 497"/>
              <a:gd name="T59" fmla="*/ 405 h 457"/>
              <a:gd name="T60" fmla="*/ 213 w 497"/>
              <a:gd name="T61" fmla="*/ 440 h 457"/>
              <a:gd name="T62" fmla="*/ 354 w 497"/>
              <a:gd name="T63" fmla="*/ 318 h 457"/>
              <a:gd name="T64" fmla="*/ 354 w 497"/>
              <a:gd name="T65" fmla="*/ 374 h 457"/>
              <a:gd name="T66" fmla="*/ 308 w 497"/>
              <a:gd name="T67" fmla="*/ 349 h 457"/>
              <a:gd name="T68" fmla="*/ 385 w 497"/>
              <a:gd name="T69" fmla="*/ 266 h 457"/>
              <a:gd name="T70" fmla="*/ 416 w 497"/>
              <a:gd name="T71" fmla="*/ 300 h 457"/>
              <a:gd name="T72" fmla="*/ 317 w 497"/>
              <a:gd name="T73" fmla="*/ 418 h 457"/>
              <a:gd name="T74" fmla="*/ 384 w 497"/>
              <a:gd name="T75" fmla="*/ 386 h 457"/>
              <a:gd name="T76" fmla="*/ 436 w 497"/>
              <a:gd name="T77" fmla="*/ 224 h 457"/>
              <a:gd name="T78" fmla="*/ 344 w 497"/>
              <a:gd name="T79" fmla="*/ 288 h 457"/>
              <a:gd name="T80" fmla="*/ 351 w 497"/>
              <a:gd name="T81" fmla="*/ 256 h 457"/>
              <a:gd name="T82" fmla="*/ 343 w 497"/>
              <a:gd name="T83" fmla="*/ 267 h 457"/>
              <a:gd name="T84" fmla="*/ 313 w 497"/>
              <a:gd name="T85" fmla="*/ 297 h 457"/>
              <a:gd name="T86" fmla="*/ 441 w 497"/>
              <a:gd name="T87" fmla="*/ 166 h 457"/>
              <a:gd name="T88" fmla="*/ 342 w 497"/>
              <a:gd name="T89" fmla="*/ 224 h 457"/>
              <a:gd name="T90" fmla="*/ 333 w 497"/>
              <a:gd name="T91" fmla="*/ 192 h 457"/>
              <a:gd name="T92" fmla="*/ 343 w 497"/>
              <a:gd name="T93" fmla="*/ 143 h 457"/>
              <a:gd name="T94" fmla="*/ 396 w 497"/>
              <a:gd name="T95" fmla="*/ 83 h 457"/>
              <a:gd name="T96" fmla="*/ 384 w 497"/>
              <a:gd name="T97" fmla="*/ 54 h 457"/>
              <a:gd name="T98" fmla="*/ 373 w 497"/>
              <a:gd name="T99" fmla="*/ 71 h 457"/>
              <a:gd name="T100" fmla="*/ 291 w 497"/>
              <a:gd name="T101" fmla="*/ 93 h 457"/>
              <a:gd name="T102" fmla="*/ 310 w 497"/>
              <a:gd name="T103" fmla="*/ 43 h 457"/>
              <a:gd name="T104" fmla="*/ 315 w 497"/>
              <a:gd name="T105" fmla="*/ 17 h 457"/>
              <a:gd name="T106" fmla="*/ 99 w 497"/>
              <a:gd name="T107" fmla="*/ 158 h 457"/>
              <a:gd name="T108" fmla="*/ 34 w 497"/>
              <a:gd name="T109" fmla="*/ 201 h 457"/>
              <a:gd name="T110" fmla="*/ 161 w 497"/>
              <a:gd name="T111" fmla="*/ 45 h 457"/>
              <a:gd name="T112" fmla="*/ 35 w 497"/>
              <a:gd name="T113" fmla="*/ 195 h 457"/>
              <a:gd name="T114" fmla="*/ 202 w 497"/>
              <a:gd name="T115" fmla="*/ 13 h 457"/>
              <a:gd name="T116" fmla="*/ 45 w 497"/>
              <a:gd name="T117" fmla="*/ 321 h 457"/>
              <a:gd name="T118" fmla="*/ 143 w 497"/>
              <a:gd name="T119" fmla="*/ 424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97" h="457">
                <a:moveTo>
                  <a:pt x="74" y="389"/>
                </a:moveTo>
                <a:cubicBezTo>
                  <a:pt x="117" y="427"/>
                  <a:pt x="177" y="457"/>
                  <a:pt x="262" y="448"/>
                </a:cubicBezTo>
                <a:cubicBezTo>
                  <a:pt x="347" y="448"/>
                  <a:pt x="398" y="412"/>
                  <a:pt x="437" y="366"/>
                </a:cubicBezTo>
                <a:cubicBezTo>
                  <a:pt x="437" y="366"/>
                  <a:pt x="438" y="366"/>
                  <a:pt x="439" y="365"/>
                </a:cubicBezTo>
                <a:cubicBezTo>
                  <a:pt x="449" y="356"/>
                  <a:pt x="456" y="343"/>
                  <a:pt x="463" y="330"/>
                </a:cubicBezTo>
                <a:cubicBezTo>
                  <a:pt x="497" y="267"/>
                  <a:pt x="477" y="163"/>
                  <a:pt x="446" y="111"/>
                </a:cubicBezTo>
                <a:cubicBezTo>
                  <a:pt x="415" y="60"/>
                  <a:pt x="369" y="24"/>
                  <a:pt x="304" y="8"/>
                </a:cubicBezTo>
                <a:cubicBezTo>
                  <a:pt x="298" y="7"/>
                  <a:pt x="304" y="5"/>
                  <a:pt x="302" y="2"/>
                </a:cubicBezTo>
                <a:cubicBezTo>
                  <a:pt x="301" y="0"/>
                  <a:pt x="298" y="3"/>
                  <a:pt x="296" y="6"/>
                </a:cubicBezTo>
                <a:cubicBezTo>
                  <a:pt x="255" y="1"/>
                  <a:pt x="211" y="5"/>
                  <a:pt x="174" y="12"/>
                </a:cubicBezTo>
                <a:cubicBezTo>
                  <a:pt x="70" y="47"/>
                  <a:pt x="0" y="127"/>
                  <a:pt x="5" y="269"/>
                </a:cubicBezTo>
                <a:cubicBezTo>
                  <a:pt x="14" y="323"/>
                  <a:pt x="41" y="359"/>
                  <a:pt x="74" y="389"/>
                </a:cubicBezTo>
                <a:close/>
                <a:moveTo>
                  <a:pt x="147" y="427"/>
                </a:moveTo>
                <a:cubicBezTo>
                  <a:pt x="147" y="427"/>
                  <a:pt x="147" y="427"/>
                  <a:pt x="147" y="427"/>
                </a:cubicBezTo>
                <a:cubicBezTo>
                  <a:pt x="148" y="424"/>
                  <a:pt x="153" y="424"/>
                  <a:pt x="153" y="426"/>
                </a:cubicBezTo>
                <a:cubicBezTo>
                  <a:pt x="152" y="430"/>
                  <a:pt x="149" y="428"/>
                  <a:pt x="147" y="427"/>
                </a:cubicBezTo>
                <a:close/>
                <a:moveTo>
                  <a:pt x="95" y="377"/>
                </a:moveTo>
                <a:cubicBezTo>
                  <a:pt x="117" y="347"/>
                  <a:pt x="150" y="327"/>
                  <a:pt x="174" y="300"/>
                </a:cubicBezTo>
                <a:cubicBezTo>
                  <a:pt x="183" y="290"/>
                  <a:pt x="192" y="280"/>
                  <a:pt x="202" y="271"/>
                </a:cubicBezTo>
                <a:cubicBezTo>
                  <a:pt x="202" y="274"/>
                  <a:pt x="203" y="285"/>
                  <a:pt x="202" y="286"/>
                </a:cubicBezTo>
                <a:cubicBezTo>
                  <a:pt x="117" y="364"/>
                  <a:pt x="117" y="364"/>
                  <a:pt x="117" y="364"/>
                </a:cubicBezTo>
                <a:cubicBezTo>
                  <a:pt x="116" y="364"/>
                  <a:pt x="116" y="364"/>
                  <a:pt x="116" y="364"/>
                </a:cubicBezTo>
                <a:cubicBezTo>
                  <a:pt x="116" y="365"/>
                  <a:pt x="116" y="365"/>
                  <a:pt x="116" y="365"/>
                </a:cubicBezTo>
                <a:cubicBezTo>
                  <a:pt x="118" y="366"/>
                  <a:pt x="118" y="366"/>
                  <a:pt x="118" y="366"/>
                </a:cubicBezTo>
                <a:cubicBezTo>
                  <a:pt x="162" y="329"/>
                  <a:pt x="162" y="329"/>
                  <a:pt x="162" y="329"/>
                </a:cubicBezTo>
                <a:cubicBezTo>
                  <a:pt x="146" y="350"/>
                  <a:pt x="125" y="370"/>
                  <a:pt x="108" y="390"/>
                </a:cubicBezTo>
                <a:cubicBezTo>
                  <a:pt x="106" y="386"/>
                  <a:pt x="91" y="380"/>
                  <a:pt x="103" y="376"/>
                </a:cubicBezTo>
                <a:cubicBezTo>
                  <a:pt x="107" y="374"/>
                  <a:pt x="111" y="370"/>
                  <a:pt x="113" y="366"/>
                </a:cubicBezTo>
                <a:cubicBezTo>
                  <a:pt x="106" y="367"/>
                  <a:pt x="103" y="375"/>
                  <a:pt x="95" y="377"/>
                </a:cubicBezTo>
                <a:close/>
                <a:moveTo>
                  <a:pt x="142" y="311"/>
                </a:moveTo>
                <a:cubicBezTo>
                  <a:pt x="122" y="327"/>
                  <a:pt x="105" y="347"/>
                  <a:pt x="86" y="365"/>
                </a:cubicBezTo>
                <a:cubicBezTo>
                  <a:pt x="83" y="363"/>
                  <a:pt x="77" y="359"/>
                  <a:pt x="78" y="357"/>
                </a:cubicBezTo>
                <a:cubicBezTo>
                  <a:pt x="113" y="322"/>
                  <a:pt x="153" y="293"/>
                  <a:pt x="193" y="265"/>
                </a:cubicBezTo>
                <a:cubicBezTo>
                  <a:pt x="191" y="272"/>
                  <a:pt x="198" y="259"/>
                  <a:pt x="202" y="263"/>
                </a:cubicBezTo>
                <a:cubicBezTo>
                  <a:pt x="176" y="295"/>
                  <a:pt x="144" y="322"/>
                  <a:pt x="113" y="350"/>
                </a:cubicBezTo>
                <a:cubicBezTo>
                  <a:pt x="106" y="357"/>
                  <a:pt x="99" y="366"/>
                  <a:pt x="92" y="373"/>
                </a:cubicBezTo>
                <a:cubicBezTo>
                  <a:pt x="90" y="373"/>
                  <a:pt x="88" y="369"/>
                  <a:pt x="88" y="368"/>
                </a:cubicBezTo>
                <a:cubicBezTo>
                  <a:pt x="120" y="335"/>
                  <a:pt x="154" y="306"/>
                  <a:pt x="186" y="274"/>
                </a:cubicBezTo>
                <a:cubicBezTo>
                  <a:pt x="169" y="281"/>
                  <a:pt x="157" y="299"/>
                  <a:pt x="142" y="311"/>
                </a:cubicBezTo>
                <a:close/>
                <a:moveTo>
                  <a:pt x="217" y="103"/>
                </a:moveTo>
                <a:cubicBezTo>
                  <a:pt x="220" y="102"/>
                  <a:pt x="222" y="101"/>
                  <a:pt x="221" y="105"/>
                </a:cubicBezTo>
                <a:cubicBezTo>
                  <a:pt x="224" y="102"/>
                  <a:pt x="229" y="100"/>
                  <a:pt x="233" y="100"/>
                </a:cubicBezTo>
                <a:cubicBezTo>
                  <a:pt x="234" y="100"/>
                  <a:pt x="235" y="99"/>
                  <a:pt x="235" y="98"/>
                </a:cubicBezTo>
                <a:cubicBezTo>
                  <a:pt x="271" y="95"/>
                  <a:pt x="293" y="116"/>
                  <a:pt x="303" y="142"/>
                </a:cubicBezTo>
                <a:cubicBezTo>
                  <a:pt x="319" y="180"/>
                  <a:pt x="290" y="207"/>
                  <a:pt x="267" y="221"/>
                </a:cubicBezTo>
                <a:cubicBezTo>
                  <a:pt x="259" y="225"/>
                  <a:pt x="255" y="233"/>
                  <a:pt x="255" y="244"/>
                </a:cubicBezTo>
                <a:cubicBezTo>
                  <a:pt x="253" y="297"/>
                  <a:pt x="253" y="297"/>
                  <a:pt x="253" y="297"/>
                </a:cubicBezTo>
                <a:cubicBezTo>
                  <a:pt x="209" y="300"/>
                  <a:pt x="209" y="300"/>
                  <a:pt x="209" y="300"/>
                </a:cubicBezTo>
                <a:cubicBezTo>
                  <a:pt x="208" y="278"/>
                  <a:pt x="206" y="253"/>
                  <a:pt x="208" y="230"/>
                </a:cubicBezTo>
                <a:cubicBezTo>
                  <a:pt x="210" y="229"/>
                  <a:pt x="216" y="226"/>
                  <a:pt x="212" y="223"/>
                </a:cubicBezTo>
                <a:cubicBezTo>
                  <a:pt x="208" y="225"/>
                  <a:pt x="207" y="218"/>
                  <a:pt x="210" y="217"/>
                </a:cubicBezTo>
                <a:cubicBezTo>
                  <a:pt x="226" y="212"/>
                  <a:pt x="244" y="202"/>
                  <a:pt x="249" y="183"/>
                </a:cubicBezTo>
                <a:cubicBezTo>
                  <a:pt x="254" y="164"/>
                  <a:pt x="242" y="150"/>
                  <a:pt x="228" y="146"/>
                </a:cubicBezTo>
                <a:cubicBezTo>
                  <a:pt x="207" y="139"/>
                  <a:pt x="186" y="148"/>
                  <a:pt x="178" y="161"/>
                </a:cubicBezTo>
                <a:cubicBezTo>
                  <a:pt x="173" y="150"/>
                  <a:pt x="166" y="141"/>
                  <a:pt x="163" y="131"/>
                </a:cubicBezTo>
                <a:cubicBezTo>
                  <a:pt x="172" y="118"/>
                  <a:pt x="187" y="112"/>
                  <a:pt x="203" y="106"/>
                </a:cubicBezTo>
                <a:cubicBezTo>
                  <a:pt x="207" y="104"/>
                  <a:pt x="206" y="101"/>
                  <a:pt x="210" y="102"/>
                </a:cubicBezTo>
                <a:cubicBezTo>
                  <a:pt x="205" y="108"/>
                  <a:pt x="214" y="103"/>
                  <a:pt x="217" y="103"/>
                </a:cubicBezTo>
                <a:close/>
                <a:moveTo>
                  <a:pt x="263" y="62"/>
                </a:moveTo>
                <a:cubicBezTo>
                  <a:pt x="262" y="62"/>
                  <a:pt x="262" y="62"/>
                  <a:pt x="262" y="62"/>
                </a:cubicBezTo>
                <a:cubicBezTo>
                  <a:pt x="260" y="65"/>
                  <a:pt x="257" y="67"/>
                  <a:pt x="254" y="69"/>
                </a:cubicBezTo>
                <a:cubicBezTo>
                  <a:pt x="244" y="79"/>
                  <a:pt x="235" y="92"/>
                  <a:pt x="216" y="94"/>
                </a:cubicBezTo>
                <a:cubicBezTo>
                  <a:pt x="243" y="70"/>
                  <a:pt x="269" y="48"/>
                  <a:pt x="298" y="31"/>
                </a:cubicBezTo>
                <a:cubicBezTo>
                  <a:pt x="293" y="38"/>
                  <a:pt x="285" y="44"/>
                  <a:pt x="278" y="50"/>
                </a:cubicBezTo>
                <a:cubicBezTo>
                  <a:pt x="278" y="50"/>
                  <a:pt x="277" y="50"/>
                  <a:pt x="275" y="51"/>
                </a:cubicBezTo>
                <a:cubicBezTo>
                  <a:pt x="271" y="55"/>
                  <a:pt x="271" y="61"/>
                  <a:pt x="263" y="62"/>
                </a:cubicBezTo>
                <a:close/>
                <a:moveTo>
                  <a:pt x="306" y="44"/>
                </a:moveTo>
                <a:cubicBezTo>
                  <a:pt x="265" y="81"/>
                  <a:pt x="265" y="81"/>
                  <a:pt x="265" y="81"/>
                </a:cubicBezTo>
                <a:cubicBezTo>
                  <a:pt x="262" y="90"/>
                  <a:pt x="250" y="95"/>
                  <a:pt x="238" y="90"/>
                </a:cubicBezTo>
                <a:cubicBezTo>
                  <a:pt x="239" y="88"/>
                  <a:pt x="242" y="85"/>
                  <a:pt x="245" y="83"/>
                </a:cubicBezTo>
                <a:cubicBezTo>
                  <a:pt x="265" y="71"/>
                  <a:pt x="285" y="55"/>
                  <a:pt x="306" y="44"/>
                </a:cubicBezTo>
                <a:close/>
                <a:moveTo>
                  <a:pt x="373" y="189"/>
                </a:moveTo>
                <a:cubicBezTo>
                  <a:pt x="261" y="291"/>
                  <a:pt x="261" y="291"/>
                  <a:pt x="261" y="291"/>
                </a:cubicBezTo>
                <a:cubicBezTo>
                  <a:pt x="260" y="289"/>
                  <a:pt x="259" y="282"/>
                  <a:pt x="261" y="280"/>
                </a:cubicBezTo>
                <a:cubicBezTo>
                  <a:pt x="296" y="246"/>
                  <a:pt x="334" y="216"/>
                  <a:pt x="373" y="189"/>
                </a:cubicBezTo>
                <a:close/>
                <a:moveTo>
                  <a:pt x="264" y="253"/>
                </a:moveTo>
                <a:cubicBezTo>
                  <a:pt x="312" y="212"/>
                  <a:pt x="362" y="174"/>
                  <a:pt x="409" y="133"/>
                </a:cubicBezTo>
                <a:cubicBezTo>
                  <a:pt x="410" y="134"/>
                  <a:pt x="410" y="135"/>
                  <a:pt x="409" y="135"/>
                </a:cubicBezTo>
                <a:cubicBezTo>
                  <a:pt x="363" y="183"/>
                  <a:pt x="311" y="225"/>
                  <a:pt x="263" y="272"/>
                </a:cubicBezTo>
                <a:cubicBezTo>
                  <a:pt x="262" y="267"/>
                  <a:pt x="261" y="256"/>
                  <a:pt x="264" y="253"/>
                </a:cubicBezTo>
                <a:close/>
                <a:moveTo>
                  <a:pt x="358" y="231"/>
                </a:moveTo>
                <a:cubicBezTo>
                  <a:pt x="328" y="260"/>
                  <a:pt x="289" y="280"/>
                  <a:pt x="260" y="310"/>
                </a:cubicBezTo>
                <a:cubicBezTo>
                  <a:pt x="260" y="304"/>
                  <a:pt x="263" y="300"/>
                  <a:pt x="267" y="296"/>
                </a:cubicBezTo>
                <a:cubicBezTo>
                  <a:pt x="314" y="249"/>
                  <a:pt x="368" y="210"/>
                  <a:pt x="421" y="169"/>
                </a:cubicBezTo>
                <a:lnTo>
                  <a:pt x="358" y="231"/>
                </a:lnTo>
                <a:close/>
                <a:moveTo>
                  <a:pt x="418" y="180"/>
                </a:moveTo>
                <a:cubicBezTo>
                  <a:pt x="414" y="184"/>
                  <a:pt x="411" y="188"/>
                  <a:pt x="405" y="191"/>
                </a:cubicBezTo>
                <a:cubicBezTo>
                  <a:pt x="410" y="187"/>
                  <a:pt x="413" y="182"/>
                  <a:pt x="418" y="180"/>
                </a:cubicBezTo>
                <a:close/>
                <a:moveTo>
                  <a:pt x="328" y="262"/>
                </a:moveTo>
                <a:cubicBezTo>
                  <a:pt x="326" y="266"/>
                  <a:pt x="323" y="269"/>
                  <a:pt x="318" y="272"/>
                </a:cubicBezTo>
                <a:cubicBezTo>
                  <a:pt x="321" y="268"/>
                  <a:pt x="325" y="264"/>
                  <a:pt x="328" y="262"/>
                </a:cubicBezTo>
                <a:close/>
                <a:moveTo>
                  <a:pt x="283" y="294"/>
                </a:moveTo>
                <a:cubicBezTo>
                  <a:pt x="282" y="298"/>
                  <a:pt x="273" y="305"/>
                  <a:pt x="267" y="309"/>
                </a:cubicBezTo>
                <a:cubicBezTo>
                  <a:pt x="266" y="304"/>
                  <a:pt x="278" y="300"/>
                  <a:pt x="283" y="294"/>
                </a:cubicBezTo>
                <a:close/>
                <a:moveTo>
                  <a:pt x="255" y="370"/>
                </a:moveTo>
                <a:cubicBezTo>
                  <a:pt x="258" y="367"/>
                  <a:pt x="260" y="370"/>
                  <a:pt x="258" y="372"/>
                </a:cubicBezTo>
                <a:cubicBezTo>
                  <a:pt x="260" y="383"/>
                  <a:pt x="255" y="393"/>
                  <a:pt x="248" y="397"/>
                </a:cubicBezTo>
                <a:cubicBezTo>
                  <a:pt x="236" y="406"/>
                  <a:pt x="219" y="398"/>
                  <a:pt x="210" y="390"/>
                </a:cubicBezTo>
                <a:cubicBezTo>
                  <a:pt x="204" y="379"/>
                  <a:pt x="209" y="363"/>
                  <a:pt x="218" y="358"/>
                </a:cubicBezTo>
                <a:cubicBezTo>
                  <a:pt x="222" y="356"/>
                  <a:pt x="227" y="354"/>
                  <a:pt x="232" y="353"/>
                </a:cubicBezTo>
                <a:cubicBezTo>
                  <a:pt x="244" y="353"/>
                  <a:pt x="253" y="355"/>
                  <a:pt x="258" y="362"/>
                </a:cubicBezTo>
                <a:cubicBezTo>
                  <a:pt x="257" y="364"/>
                  <a:pt x="251" y="366"/>
                  <a:pt x="255" y="370"/>
                </a:cubicBezTo>
                <a:close/>
                <a:moveTo>
                  <a:pt x="195" y="397"/>
                </a:moveTo>
                <a:cubicBezTo>
                  <a:pt x="188" y="402"/>
                  <a:pt x="182" y="409"/>
                  <a:pt x="175" y="413"/>
                </a:cubicBezTo>
                <a:cubicBezTo>
                  <a:pt x="174" y="413"/>
                  <a:pt x="173" y="413"/>
                  <a:pt x="173" y="413"/>
                </a:cubicBezTo>
                <a:cubicBezTo>
                  <a:pt x="202" y="382"/>
                  <a:pt x="202" y="382"/>
                  <a:pt x="202" y="382"/>
                </a:cubicBezTo>
                <a:cubicBezTo>
                  <a:pt x="203" y="391"/>
                  <a:pt x="209" y="399"/>
                  <a:pt x="216" y="402"/>
                </a:cubicBezTo>
                <a:cubicBezTo>
                  <a:pt x="183" y="419"/>
                  <a:pt x="183" y="419"/>
                  <a:pt x="183" y="419"/>
                </a:cubicBezTo>
                <a:cubicBezTo>
                  <a:pt x="189" y="411"/>
                  <a:pt x="197" y="404"/>
                  <a:pt x="204" y="397"/>
                </a:cubicBezTo>
                <a:cubicBezTo>
                  <a:pt x="202" y="390"/>
                  <a:pt x="197" y="396"/>
                  <a:pt x="195" y="397"/>
                </a:cubicBezTo>
                <a:close/>
                <a:moveTo>
                  <a:pt x="234" y="343"/>
                </a:moveTo>
                <a:cubicBezTo>
                  <a:pt x="228" y="340"/>
                  <a:pt x="237" y="340"/>
                  <a:pt x="235" y="335"/>
                </a:cubicBezTo>
                <a:cubicBezTo>
                  <a:pt x="230" y="340"/>
                  <a:pt x="226" y="352"/>
                  <a:pt x="217" y="350"/>
                </a:cubicBezTo>
                <a:cubicBezTo>
                  <a:pt x="219" y="346"/>
                  <a:pt x="223" y="344"/>
                  <a:pt x="226" y="341"/>
                </a:cubicBezTo>
                <a:cubicBezTo>
                  <a:pt x="227" y="340"/>
                  <a:pt x="227" y="338"/>
                  <a:pt x="228" y="337"/>
                </a:cubicBezTo>
                <a:cubicBezTo>
                  <a:pt x="227" y="336"/>
                  <a:pt x="227" y="336"/>
                  <a:pt x="227" y="336"/>
                </a:cubicBezTo>
                <a:cubicBezTo>
                  <a:pt x="230" y="331"/>
                  <a:pt x="236" y="332"/>
                  <a:pt x="239" y="328"/>
                </a:cubicBezTo>
                <a:cubicBezTo>
                  <a:pt x="240" y="327"/>
                  <a:pt x="240" y="327"/>
                  <a:pt x="240" y="327"/>
                </a:cubicBezTo>
                <a:cubicBezTo>
                  <a:pt x="242" y="325"/>
                  <a:pt x="244" y="321"/>
                  <a:pt x="247" y="322"/>
                </a:cubicBezTo>
                <a:cubicBezTo>
                  <a:pt x="250" y="323"/>
                  <a:pt x="255" y="323"/>
                  <a:pt x="256" y="325"/>
                </a:cubicBezTo>
                <a:cubicBezTo>
                  <a:pt x="249" y="332"/>
                  <a:pt x="242" y="338"/>
                  <a:pt x="234" y="343"/>
                </a:cubicBezTo>
                <a:close/>
                <a:moveTo>
                  <a:pt x="213" y="330"/>
                </a:moveTo>
                <a:cubicBezTo>
                  <a:pt x="212" y="332"/>
                  <a:pt x="213" y="333"/>
                  <a:pt x="215" y="331"/>
                </a:cubicBezTo>
                <a:cubicBezTo>
                  <a:pt x="218" y="327"/>
                  <a:pt x="221" y="323"/>
                  <a:pt x="224" y="320"/>
                </a:cubicBezTo>
                <a:cubicBezTo>
                  <a:pt x="224" y="319"/>
                  <a:pt x="225" y="319"/>
                  <a:pt x="225" y="319"/>
                </a:cubicBezTo>
                <a:cubicBezTo>
                  <a:pt x="229" y="319"/>
                  <a:pt x="233" y="319"/>
                  <a:pt x="236" y="320"/>
                </a:cubicBezTo>
                <a:cubicBezTo>
                  <a:pt x="210" y="341"/>
                  <a:pt x="188" y="364"/>
                  <a:pt x="163" y="386"/>
                </a:cubicBezTo>
                <a:cubicBezTo>
                  <a:pt x="179" y="369"/>
                  <a:pt x="196" y="352"/>
                  <a:pt x="210" y="336"/>
                </a:cubicBezTo>
                <a:cubicBezTo>
                  <a:pt x="204" y="339"/>
                  <a:pt x="211" y="329"/>
                  <a:pt x="213" y="330"/>
                </a:cubicBezTo>
                <a:close/>
                <a:moveTo>
                  <a:pt x="256" y="319"/>
                </a:moveTo>
                <a:cubicBezTo>
                  <a:pt x="249" y="316"/>
                  <a:pt x="239" y="309"/>
                  <a:pt x="237" y="316"/>
                </a:cubicBezTo>
                <a:cubicBezTo>
                  <a:pt x="227" y="312"/>
                  <a:pt x="220" y="312"/>
                  <a:pt x="209" y="310"/>
                </a:cubicBezTo>
                <a:cubicBezTo>
                  <a:pt x="212" y="304"/>
                  <a:pt x="221" y="306"/>
                  <a:pt x="226" y="305"/>
                </a:cubicBezTo>
                <a:cubicBezTo>
                  <a:pt x="235" y="304"/>
                  <a:pt x="245" y="304"/>
                  <a:pt x="255" y="305"/>
                </a:cubicBezTo>
                <a:cubicBezTo>
                  <a:pt x="255" y="308"/>
                  <a:pt x="254" y="313"/>
                  <a:pt x="256" y="319"/>
                </a:cubicBezTo>
                <a:close/>
                <a:moveTo>
                  <a:pt x="240" y="166"/>
                </a:moveTo>
                <a:cubicBezTo>
                  <a:pt x="242" y="164"/>
                  <a:pt x="245" y="176"/>
                  <a:pt x="242" y="178"/>
                </a:cubicBezTo>
                <a:cubicBezTo>
                  <a:pt x="204" y="202"/>
                  <a:pt x="170" y="232"/>
                  <a:pt x="133" y="258"/>
                </a:cubicBezTo>
                <a:cubicBezTo>
                  <a:pt x="168" y="227"/>
                  <a:pt x="205" y="198"/>
                  <a:pt x="240" y="166"/>
                </a:cubicBezTo>
                <a:close/>
                <a:moveTo>
                  <a:pt x="235" y="161"/>
                </a:moveTo>
                <a:cubicBezTo>
                  <a:pt x="223" y="167"/>
                  <a:pt x="213" y="174"/>
                  <a:pt x="202" y="181"/>
                </a:cubicBezTo>
                <a:cubicBezTo>
                  <a:pt x="209" y="172"/>
                  <a:pt x="222" y="163"/>
                  <a:pt x="230" y="155"/>
                </a:cubicBezTo>
                <a:cubicBezTo>
                  <a:pt x="232" y="154"/>
                  <a:pt x="237" y="160"/>
                  <a:pt x="235" y="161"/>
                </a:cubicBezTo>
                <a:close/>
                <a:moveTo>
                  <a:pt x="222" y="200"/>
                </a:moveTo>
                <a:cubicBezTo>
                  <a:pt x="223" y="201"/>
                  <a:pt x="227" y="198"/>
                  <a:pt x="223" y="198"/>
                </a:cubicBezTo>
                <a:cubicBezTo>
                  <a:pt x="243" y="183"/>
                  <a:pt x="243" y="183"/>
                  <a:pt x="243" y="183"/>
                </a:cubicBezTo>
                <a:cubicBezTo>
                  <a:pt x="239" y="194"/>
                  <a:pt x="231" y="204"/>
                  <a:pt x="219" y="206"/>
                </a:cubicBezTo>
                <a:cubicBezTo>
                  <a:pt x="216" y="207"/>
                  <a:pt x="222" y="203"/>
                  <a:pt x="222" y="200"/>
                </a:cubicBezTo>
                <a:close/>
                <a:moveTo>
                  <a:pt x="163" y="150"/>
                </a:moveTo>
                <a:cubicBezTo>
                  <a:pt x="127" y="178"/>
                  <a:pt x="89" y="204"/>
                  <a:pt x="55" y="237"/>
                </a:cubicBezTo>
                <a:cubicBezTo>
                  <a:pt x="55" y="236"/>
                  <a:pt x="55" y="236"/>
                  <a:pt x="54" y="236"/>
                </a:cubicBezTo>
                <a:cubicBezTo>
                  <a:pt x="76" y="212"/>
                  <a:pt x="105" y="193"/>
                  <a:pt x="128" y="169"/>
                </a:cubicBezTo>
                <a:cubicBezTo>
                  <a:pt x="138" y="159"/>
                  <a:pt x="149" y="150"/>
                  <a:pt x="159" y="140"/>
                </a:cubicBezTo>
                <a:cubicBezTo>
                  <a:pt x="160" y="144"/>
                  <a:pt x="162" y="147"/>
                  <a:pt x="163" y="150"/>
                </a:cubicBezTo>
                <a:close/>
                <a:moveTo>
                  <a:pt x="39" y="246"/>
                </a:moveTo>
                <a:cubicBezTo>
                  <a:pt x="38" y="247"/>
                  <a:pt x="35" y="250"/>
                  <a:pt x="32" y="248"/>
                </a:cubicBezTo>
                <a:cubicBezTo>
                  <a:pt x="68" y="205"/>
                  <a:pt x="111" y="170"/>
                  <a:pt x="151" y="131"/>
                </a:cubicBezTo>
                <a:cubicBezTo>
                  <a:pt x="151" y="131"/>
                  <a:pt x="152" y="131"/>
                  <a:pt x="152" y="130"/>
                </a:cubicBezTo>
                <a:cubicBezTo>
                  <a:pt x="154" y="132"/>
                  <a:pt x="155" y="136"/>
                  <a:pt x="157" y="138"/>
                </a:cubicBezTo>
                <a:cubicBezTo>
                  <a:pt x="117" y="174"/>
                  <a:pt x="76" y="208"/>
                  <a:pt x="39" y="246"/>
                </a:cubicBezTo>
                <a:close/>
                <a:moveTo>
                  <a:pt x="42" y="252"/>
                </a:moveTo>
                <a:cubicBezTo>
                  <a:pt x="77" y="218"/>
                  <a:pt x="119" y="191"/>
                  <a:pt x="156" y="159"/>
                </a:cubicBezTo>
                <a:cubicBezTo>
                  <a:pt x="156" y="162"/>
                  <a:pt x="158" y="165"/>
                  <a:pt x="155" y="167"/>
                </a:cubicBezTo>
                <a:cubicBezTo>
                  <a:pt x="159" y="165"/>
                  <a:pt x="162" y="159"/>
                  <a:pt x="166" y="155"/>
                </a:cubicBezTo>
                <a:cubicBezTo>
                  <a:pt x="171" y="165"/>
                  <a:pt x="171" y="165"/>
                  <a:pt x="171" y="165"/>
                </a:cubicBezTo>
                <a:cubicBezTo>
                  <a:pt x="133" y="191"/>
                  <a:pt x="98" y="222"/>
                  <a:pt x="65" y="253"/>
                </a:cubicBezTo>
                <a:cubicBezTo>
                  <a:pt x="90" y="226"/>
                  <a:pt x="120" y="203"/>
                  <a:pt x="146" y="177"/>
                </a:cubicBezTo>
                <a:cubicBezTo>
                  <a:pt x="144" y="175"/>
                  <a:pt x="144" y="175"/>
                  <a:pt x="144" y="175"/>
                </a:cubicBezTo>
                <a:cubicBezTo>
                  <a:pt x="146" y="173"/>
                  <a:pt x="151" y="171"/>
                  <a:pt x="152" y="166"/>
                </a:cubicBezTo>
                <a:cubicBezTo>
                  <a:pt x="84" y="229"/>
                  <a:pt x="84" y="229"/>
                  <a:pt x="84" y="229"/>
                </a:cubicBezTo>
                <a:cubicBezTo>
                  <a:pt x="84" y="230"/>
                  <a:pt x="84" y="230"/>
                  <a:pt x="84" y="230"/>
                </a:cubicBezTo>
                <a:cubicBezTo>
                  <a:pt x="77" y="234"/>
                  <a:pt x="75" y="238"/>
                  <a:pt x="69" y="243"/>
                </a:cubicBezTo>
                <a:cubicBezTo>
                  <a:pt x="67" y="243"/>
                  <a:pt x="67" y="243"/>
                  <a:pt x="67" y="243"/>
                </a:cubicBezTo>
                <a:cubicBezTo>
                  <a:pt x="66" y="244"/>
                  <a:pt x="66" y="244"/>
                  <a:pt x="66" y="244"/>
                </a:cubicBezTo>
                <a:cubicBezTo>
                  <a:pt x="65" y="245"/>
                  <a:pt x="65" y="245"/>
                  <a:pt x="65" y="245"/>
                </a:cubicBezTo>
                <a:cubicBezTo>
                  <a:pt x="63" y="248"/>
                  <a:pt x="63" y="248"/>
                  <a:pt x="63" y="248"/>
                </a:cubicBezTo>
                <a:cubicBezTo>
                  <a:pt x="62" y="249"/>
                  <a:pt x="62" y="249"/>
                  <a:pt x="62" y="249"/>
                </a:cubicBezTo>
                <a:cubicBezTo>
                  <a:pt x="61" y="250"/>
                  <a:pt x="61" y="250"/>
                  <a:pt x="61" y="250"/>
                </a:cubicBezTo>
                <a:cubicBezTo>
                  <a:pt x="62" y="251"/>
                  <a:pt x="62" y="251"/>
                  <a:pt x="62" y="251"/>
                </a:cubicBezTo>
                <a:cubicBezTo>
                  <a:pt x="61" y="254"/>
                  <a:pt x="58" y="256"/>
                  <a:pt x="56" y="258"/>
                </a:cubicBezTo>
                <a:cubicBezTo>
                  <a:pt x="55" y="258"/>
                  <a:pt x="55" y="258"/>
                  <a:pt x="55" y="258"/>
                </a:cubicBezTo>
                <a:cubicBezTo>
                  <a:pt x="55" y="259"/>
                  <a:pt x="55" y="259"/>
                  <a:pt x="55" y="259"/>
                </a:cubicBezTo>
                <a:cubicBezTo>
                  <a:pt x="51" y="263"/>
                  <a:pt x="51" y="263"/>
                  <a:pt x="51" y="263"/>
                </a:cubicBezTo>
                <a:cubicBezTo>
                  <a:pt x="49" y="261"/>
                  <a:pt x="48" y="263"/>
                  <a:pt x="48" y="264"/>
                </a:cubicBezTo>
                <a:cubicBezTo>
                  <a:pt x="47" y="266"/>
                  <a:pt x="47" y="266"/>
                  <a:pt x="47" y="266"/>
                </a:cubicBezTo>
                <a:cubicBezTo>
                  <a:pt x="46" y="266"/>
                  <a:pt x="45" y="268"/>
                  <a:pt x="47" y="267"/>
                </a:cubicBezTo>
                <a:cubicBezTo>
                  <a:pt x="45" y="269"/>
                  <a:pt x="40" y="279"/>
                  <a:pt x="38" y="272"/>
                </a:cubicBezTo>
                <a:cubicBezTo>
                  <a:pt x="36" y="265"/>
                  <a:pt x="36" y="258"/>
                  <a:pt x="42" y="252"/>
                </a:cubicBezTo>
                <a:close/>
                <a:moveTo>
                  <a:pt x="41" y="284"/>
                </a:moveTo>
                <a:cubicBezTo>
                  <a:pt x="53" y="270"/>
                  <a:pt x="70" y="254"/>
                  <a:pt x="85" y="240"/>
                </a:cubicBezTo>
                <a:cubicBezTo>
                  <a:pt x="109" y="216"/>
                  <a:pt x="138" y="195"/>
                  <a:pt x="165" y="175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91"/>
                  <a:pt x="154" y="190"/>
                  <a:pt x="154" y="189"/>
                </a:cubicBezTo>
                <a:cubicBezTo>
                  <a:pt x="156" y="188"/>
                  <a:pt x="156" y="188"/>
                  <a:pt x="156" y="188"/>
                </a:cubicBezTo>
                <a:cubicBezTo>
                  <a:pt x="162" y="185"/>
                  <a:pt x="167" y="179"/>
                  <a:pt x="172" y="173"/>
                </a:cubicBezTo>
                <a:cubicBezTo>
                  <a:pt x="173" y="176"/>
                  <a:pt x="178" y="178"/>
                  <a:pt x="179" y="176"/>
                </a:cubicBezTo>
                <a:cubicBezTo>
                  <a:pt x="183" y="159"/>
                  <a:pt x="199" y="148"/>
                  <a:pt x="218" y="151"/>
                </a:cubicBezTo>
                <a:cubicBezTo>
                  <a:pt x="220" y="151"/>
                  <a:pt x="223" y="151"/>
                  <a:pt x="224" y="152"/>
                </a:cubicBezTo>
                <a:cubicBezTo>
                  <a:pt x="169" y="188"/>
                  <a:pt x="121" y="232"/>
                  <a:pt x="71" y="274"/>
                </a:cubicBezTo>
                <a:cubicBezTo>
                  <a:pt x="75" y="268"/>
                  <a:pt x="81" y="264"/>
                  <a:pt x="83" y="259"/>
                </a:cubicBezTo>
                <a:cubicBezTo>
                  <a:pt x="84" y="258"/>
                  <a:pt x="84" y="258"/>
                  <a:pt x="84" y="258"/>
                </a:cubicBezTo>
                <a:cubicBezTo>
                  <a:pt x="85" y="257"/>
                  <a:pt x="85" y="257"/>
                  <a:pt x="85" y="257"/>
                </a:cubicBezTo>
                <a:cubicBezTo>
                  <a:pt x="85" y="256"/>
                  <a:pt x="85" y="256"/>
                  <a:pt x="85" y="256"/>
                </a:cubicBezTo>
                <a:cubicBezTo>
                  <a:pt x="86" y="255"/>
                  <a:pt x="86" y="255"/>
                  <a:pt x="86" y="255"/>
                </a:cubicBezTo>
                <a:cubicBezTo>
                  <a:pt x="88" y="248"/>
                  <a:pt x="83" y="256"/>
                  <a:pt x="83" y="254"/>
                </a:cubicBezTo>
                <a:cubicBezTo>
                  <a:pt x="80" y="259"/>
                  <a:pt x="75" y="262"/>
                  <a:pt x="72" y="266"/>
                </a:cubicBezTo>
                <a:cubicBezTo>
                  <a:pt x="64" y="275"/>
                  <a:pt x="53" y="282"/>
                  <a:pt x="48" y="293"/>
                </a:cubicBezTo>
                <a:cubicBezTo>
                  <a:pt x="47" y="294"/>
                  <a:pt x="48" y="298"/>
                  <a:pt x="51" y="296"/>
                </a:cubicBezTo>
                <a:cubicBezTo>
                  <a:pt x="103" y="252"/>
                  <a:pt x="154" y="207"/>
                  <a:pt x="208" y="166"/>
                </a:cubicBezTo>
                <a:cubicBezTo>
                  <a:pt x="209" y="166"/>
                  <a:pt x="211" y="166"/>
                  <a:pt x="212" y="166"/>
                </a:cubicBezTo>
                <a:cubicBezTo>
                  <a:pt x="159" y="214"/>
                  <a:pt x="99" y="254"/>
                  <a:pt x="51" y="306"/>
                </a:cubicBezTo>
                <a:cubicBezTo>
                  <a:pt x="50" y="307"/>
                  <a:pt x="50" y="309"/>
                  <a:pt x="49" y="309"/>
                </a:cubicBezTo>
                <a:cubicBezTo>
                  <a:pt x="46" y="302"/>
                  <a:pt x="36" y="289"/>
                  <a:pt x="41" y="284"/>
                </a:cubicBezTo>
                <a:close/>
                <a:moveTo>
                  <a:pt x="128" y="241"/>
                </a:moveTo>
                <a:cubicBezTo>
                  <a:pt x="127" y="244"/>
                  <a:pt x="124" y="246"/>
                  <a:pt x="122" y="246"/>
                </a:cubicBezTo>
                <a:cubicBezTo>
                  <a:pt x="123" y="244"/>
                  <a:pt x="125" y="242"/>
                  <a:pt x="128" y="241"/>
                </a:cubicBezTo>
                <a:close/>
                <a:moveTo>
                  <a:pt x="104" y="262"/>
                </a:move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8" y="257"/>
                  <a:pt x="112" y="253"/>
                  <a:pt x="117" y="251"/>
                </a:cubicBezTo>
                <a:cubicBezTo>
                  <a:pt x="112" y="255"/>
                  <a:pt x="109" y="260"/>
                  <a:pt x="104" y="263"/>
                </a:cubicBezTo>
                <a:cubicBezTo>
                  <a:pt x="101" y="267"/>
                  <a:pt x="96" y="270"/>
                  <a:pt x="92" y="272"/>
                </a:cubicBezTo>
                <a:cubicBezTo>
                  <a:pt x="95" y="268"/>
                  <a:pt x="100" y="265"/>
                  <a:pt x="104" y="263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lose/>
                <a:moveTo>
                  <a:pt x="53" y="312"/>
                </a:moveTo>
                <a:cubicBezTo>
                  <a:pt x="106" y="268"/>
                  <a:pt x="155" y="221"/>
                  <a:pt x="211" y="181"/>
                </a:cubicBezTo>
                <a:cubicBezTo>
                  <a:pt x="216" y="177"/>
                  <a:pt x="220" y="172"/>
                  <a:pt x="227" y="170"/>
                </a:cubicBezTo>
                <a:cubicBezTo>
                  <a:pt x="201" y="192"/>
                  <a:pt x="175" y="218"/>
                  <a:pt x="147" y="239"/>
                </a:cubicBezTo>
                <a:cubicBezTo>
                  <a:pt x="147" y="245"/>
                  <a:pt x="139" y="243"/>
                  <a:pt x="136" y="249"/>
                </a:cubicBezTo>
                <a:cubicBezTo>
                  <a:pt x="120" y="262"/>
                  <a:pt x="103" y="275"/>
                  <a:pt x="89" y="290"/>
                </a:cubicBezTo>
                <a:cubicBezTo>
                  <a:pt x="89" y="292"/>
                  <a:pt x="89" y="292"/>
                  <a:pt x="89" y="292"/>
                </a:cubicBezTo>
                <a:cubicBezTo>
                  <a:pt x="79" y="297"/>
                  <a:pt x="72" y="308"/>
                  <a:pt x="65" y="316"/>
                </a:cubicBezTo>
                <a:cubicBezTo>
                  <a:pt x="63" y="316"/>
                  <a:pt x="63" y="316"/>
                  <a:pt x="63" y="316"/>
                </a:cubicBezTo>
                <a:cubicBezTo>
                  <a:pt x="63" y="317"/>
                  <a:pt x="63" y="317"/>
                  <a:pt x="63" y="317"/>
                </a:cubicBezTo>
                <a:cubicBezTo>
                  <a:pt x="60" y="318"/>
                  <a:pt x="60" y="321"/>
                  <a:pt x="57" y="322"/>
                </a:cubicBezTo>
                <a:cubicBezTo>
                  <a:pt x="55" y="320"/>
                  <a:pt x="49" y="316"/>
                  <a:pt x="53" y="312"/>
                </a:cubicBezTo>
                <a:close/>
                <a:moveTo>
                  <a:pt x="60" y="328"/>
                </a:moveTo>
                <a:cubicBezTo>
                  <a:pt x="108" y="282"/>
                  <a:pt x="164" y="240"/>
                  <a:pt x="218" y="200"/>
                </a:cubicBezTo>
                <a:cubicBezTo>
                  <a:pt x="129" y="274"/>
                  <a:pt x="129" y="274"/>
                  <a:pt x="129" y="274"/>
                </a:cubicBezTo>
                <a:cubicBezTo>
                  <a:pt x="129" y="275"/>
                  <a:pt x="129" y="275"/>
                  <a:pt x="129" y="275"/>
                </a:cubicBezTo>
                <a:cubicBezTo>
                  <a:pt x="128" y="276"/>
                  <a:pt x="128" y="276"/>
                  <a:pt x="128" y="276"/>
                </a:cubicBezTo>
                <a:cubicBezTo>
                  <a:pt x="128" y="277"/>
                  <a:pt x="128" y="277"/>
                  <a:pt x="128" y="277"/>
                </a:cubicBezTo>
                <a:cubicBezTo>
                  <a:pt x="125" y="278"/>
                  <a:pt x="125" y="281"/>
                  <a:pt x="122" y="282"/>
                </a:cubicBezTo>
                <a:cubicBezTo>
                  <a:pt x="120" y="280"/>
                  <a:pt x="119" y="282"/>
                  <a:pt x="118" y="284"/>
                </a:cubicBezTo>
                <a:cubicBezTo>
                  <a:pt x="117" y="285"/>
                  <a:pt x="117" y="285"/>
                  <a:pt x="117" y="285"/>
                </a:cubicBezTo>
                <a:cubicBezTo>
                  <a:pt x="116" y="286"/>
                  <a:pt x="116" y="286"/>
                  <a:pt x="116" y="286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04" y="294"/>
                  <a:pt x="96" y="306"/>
                  <a:pt x="86" y="316"/>
                </a:cubicBezTo>
                <a:cubicBezTo>
                  <a:pt x="84" y="316"/>
                  <a:pt x="84" y="316"/>
                  <a:pt x="84" y="316"/>
                </a:cubicBezTo>
                <a:cubicBezTo>
                  <a:pt x="77" y="325"/>
                  <a:pt x="72" y="332"/>
                  <a:pt x="63" y="338"/>
                </a:cubicBezTo>
                <a:cubicBezTo>
                  <a:pt x="60" y="335"/>
                  <a:pt x="58" y="329"/>
                  <a:pt x="60" y="328"/>
                </a:cubicBezTo>
                <a:close/>
                <a:moveTo>
                  <a:pt x="185" y="247"/>
                </a:moveTo>
                <a:cubicBezTo>
                  <a:pt x="187" y="243"/>
                  <a:pt x="191" y="239"/>
                  <a:pt x="196" y="237"/>
                </a:cubicBezTo>
                <a:cubicBezTo>
                  <a:pt x="195" y="238"/>
                  <a:pt x="198" y="241"/>
                  <a:pt x="200" y="235"/>
                </a:cubicBezTo>
                <a:cubicBezTo>
                  <a:pt x="205" y="243"/>
                  <a:pt x="201" y="254"/>
                  <a:pt x="194" y="259"/>
                </a:cubicBezTo>
                <a:cubicBezTo>
                  <a:pt x="168" y="276"/>
                  <a:pt x="144" y="295"/>
                  <a:pt x="119" y="314"/>
                </a:cubicBezTo>
                <a:cubicBezTo>
                  <a:pt x="141" y="290"/>
                  <a:pt x="167" y="267"/>
                  <a:pt x="191" y="245"/>
                </a:cubicBezTo>
                <a:cubicBezTo>
                  <a:pt x="188" y="245"/>
                  <a:pt x="188" y="247"/>
                  <a:pt x="185" y="247"/>
                </a:cubicBezTo>
                <a:close/>
                <a:moveTo>
                  <a:pt x="103" y="304"/>
                </a:moveTo>
                <a:cubicBezTo>
                  <a:pt x="134" y="274"/>
                  <a:pt x="169" y="247"/>
                  <a:pt x="202" y="220"/>
                </a:cubicBezTo>
                <a:cubicBezTo>
                  <a:pt x="203" y="224"/>
                  <a:pt x="203" y="228"/>
                  <a:pt x="199" y="230"/>
                </a:cubicBezTo>
                <a:cubicBezTo>
                  <a:pt x="165" y="253"/>
                  <a:pt x="134" y="278"/>
                  <a:pt x="103" y="304"/>
                </a:cubicBezTo>
                <a:close/>
                <a:moveTo>
                  <a:pt x="200" y="314"/>
                </a:moveTo>
                <a:cubicBezTo>
                  <a:pt x="131" y="374"/>
                  <a:pt x="131" y="374"/>
                  <a:pt x="131" y="374"/>
                </a:cubicBezTo>
                <a:cubicBezTo>
                  <a:pt x="130" y="375"/>
                  <a:pt x="130" y="375"/>
                  <a:pt x="130" y="375"/>
                </a:cubicBezTo>
                <a:cubicBezTo>
                  <a:pt x="120" y="383"/>
                  <a:pt x="120" y="383"/>
                  <a:pt x="120" y="383"/>
                </a:cubicBezTo>
                <a:cubicBezTo>
                  <a:pt x="148" y="356"/>
                  <a:pt x="173" y="322"/>
                  <a:pt x="201" y="295"/>
                </a:cubicBezTo>
                <a:cubicBezTo>
                  <a:pt x="201" y="298"/>
                  <a:pt x="206" y="308"/>
                  <a:pt x="200" y="314"/>
                </a:cubicBezTo>
                <a:close/>
                <a:moveTo>
                  <a:pt x="178" y="250"/>
                </a:moveTo>
                <a:cubicBezTo>
                  <a:pt x="180" y="251"/>
                  <a:pt x="179" y="253"/>
                  <a:pt x="178" y="252"/>
                </a:cubicBezTo>
                <a:cubicBezTo>
                  <a:pt x="140" y="282"/>
                  <a:pt x="108" y="318"/>
                  <a:pt x="76" y="352"/>
                </a:cubicBezTo>
                <a:cubicBezTo>
                  <a:pt x="71" y="350"/>
                  <a:pt x="69" y="346"/>
                  <a:pt x="68" y="342"/>
                </a:cubicBezTo>
                <a:cubicBezTo>
                  <a:pt x="102" y="309"/>
                  <a:pt x="140" y="279"/>
                  <a:pt x="178" y="250"/>
                </a:cubicBezTo>
                <a:close/>
                <a:moveTo>
                  <a:pt x="114" y="394"/>
                </a:moveTo>
                <a:cubicBezTo>
                  <a:pt x="157" y="357"/>
                  <a:pt x="157" y="357"/>
                  <a:pt x="157" y="357"/>
                </a:cubicBezTo>
                <a:cubicBezTo>
                  <a:pt x="122" y="398"/>
                  <a:pt x="122" y="398"/>
                  <a:pt x="122" y="398"/>
                </a:cubicBezTo>
                <a:cubicBezTo>
                  <a:pt x="118" y="402"/>
                  <a:pt x="112" y="396"/>
                  <a:pt x="114" y="394"/>
                </a:cubicBezTo>
                <a:close/>
                <a:moveTo>
                  <a:pt x="137" y="388"/>
                </a:moveTo>
                <a:cubicBezTo>
                  <a:pt x="158" y="363"/>
                  <a:pt x="181" y="338"/>
                  <a:pt x="205" y="315"/>
                </a:cubicBezTo>
                <a:cubicBezTo>
                  <a:pt x="209" y="317"/>
                  <a:pt x="214" y="318"/>
                  <a:pt x="218" y="318"/>
                </a:cubicBezTo>
                <a:cubicBezTo>
                  <a:pt x="190" y="336"/>
                  <a:pt x="167" y="357"/>
                  <a:pt x="146" y="382"/>
                </a:cubicBezTo>
                <a:cubicBezTo>
                  <a:pt x="146" y="382"/>
                  <a:pt x="145" y="383"/>
                  <a:pt x="145" y="383"/>
                </a:cubicBezTo>
                <a:cubicBezTo>
                  <a:pt x="145" y="383"/>
                  <a:pt x="146" y="383"/>
                  <a:pt x="146" y="383"/>
                </a:cubicBezTo>
                <a:cubicBezTo>
                  <a:pt x="175" y="357"/>
                  <a:pt x="175" y="357"/>
                  <a:pt x="175" y="357"/>
                </a:cubicBezTo>
                <a:cubicBezTo>
                  <a:pt x="175" y="356"/>
                  <a:pt x="175" y="356"/>
                  <a:pt x="175" y="356"/>
                </a:cubicBezTo>
                <a:cubicBezTo>
                  <a:pt x="175" y="354"/>
                  <a:pt x="177" y="353"/>
                  <a:pt x="179" y="353"/>
                </a:cubicBezTo>
                <a:cubicBezTo>
                  <a:pt x="179" y="354"/>
                  <a:pt x="179" y="354"/>
                  <a:pt x="179" y="354"/>
                </a:cubicBezTo>
                <a:cubicBezTo>
                  <a:pt x="180" y="353"/>
                  <a:pt x="180" y="353"/>
                  <a:pt x="180" y="353"/>
                </a:cubicBezTo>
                <a:cubicBezTo>
                  <a:pt x="181" y="352"/>
                  <a:pt x="181" y="352"/>
                  <a:pt x="181" y="352"/>
                </a:cubicBezTo>
                <a:cubicBezTo>
                  <a:pt x="182" y="351"/>
                  <a:pt x="182" y="351"/>
                  <a:pt x="182" y="351"/>
                </a:cubicBezTo>
                <a:cubicBezTo>
                  <a:pt x="183" y="351"/>
                  <a:pt x="183" y="350"/>
                  <a:pt x="181" y="350"/>
                </a:cubicBezTo>
                <a:cubicBezTo>
                  <a:pt x="189" y="348"/>
                  <a:pt x="189" y="340"/>
                  <a:pt x="195" y="337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7" y="336"/>
                  <a:pt x="197" y="336"/>
                  <a:pt x="197" y="336"/>
                </a:cubicBezTo>
                <a:cubicBezTo>
                  <a:pt x="199" y="335"/>
                  <a:pt x="199" y="335"/>
                  <a:pt x="199" y="335"/>
                </a:cubicBezTo>
                <a:cubicBezTo>
                  <a:pt x="200" y="334"/>
                  <a:pt x="200" y="334"/>
                  <a:pt x="200" y="334"/>
                </a:cubicBezTo>
                <a:cubicBezTo>
                  <a:pt x="201" y="334"/>
                  <a:pt x="202" y="334"/>
                  <a:pt x="203" y="332"/>
                </a:cubicBezTo>
                <a:cubicBezTo>
                  <a:pt x="204" y="333"/>
                  <a:pt x="207" y="330"/>
                  <a:pt x="204" y="331"/>
                </a:cubicBezTo>
                <a:cubicBezTo>
                  <a:pt x="207" y="329"/>
                  <a:pt x="207" y="329"/>
                  <a:pt x="207" y="329"/>
                </a:cubicBezTo>
                <a:cubicBezTo>
                  <a:pt x="211" y="329"/>
                  <a:pt x="211" y="329"/>
                  <a:pt x="211" y="329"/>
                </a:cubicBezTo>
                <a:cubicBezTo>
                  <a:pt x="186" y="356"/>
                  <a:pt x="159" y="381"/>
                  <a:pt x="136" y="409"/>
                </a:cubicBezTo>
                <a:cubicBezTo>
                  <a:pt x="131" y="408"/>
                  <a:pt x="127" y="405"/>
                  <a:pt x="124" y="402"/>
                </a:cubicBezTo>
                <a:cubicBezTo>
                  <a:pt x="133" y="398"/>
                  <a:pt x="131" y="392"/>
                  <a:pt x="137" y="388"/>
                </a:cubicBezTo>
                <a:close/>
                <a:moveTo>
                  <a:pt x="141" y="410"/>
                </a:moveTo>
                <a:cubicBezTo>
                  <a:pt x="149" y="405"/>
                  <a:pt x="158" y="396"/>
                  <a:pt x="164" y="390"/>
                </a:cubicBezTo>
                <a:cubicBezTo>
                  <a:pt x="166" y="390"/>
                  <a:pt x="166" y="390"/>
                  <a:pt x="166" y="390"/>
                </a:cubicBezTo>
                <a:cubicBezTo>
                  <a:pt x="185" y="372"/>
                  <a:pt x="202" y="356"/>
                  <a:pt x="219" y="339"/>
                </a:cubicBezTo>
                <a:cubicBezTo>
                  <a:pt x="149" y="417"/>
                  <a:pt x="149" y="417"/>
                  <a:pt x="149" y="417"/>
                </a:cubicBezTo>
                <a:cubicBezTo>
                  <a:pt x="146" y="415"/>
                  <a:pt x="136" y="414"/>
                  <a:pt x="141" y="410"/>
                </a:cubicBezTo>
                <a:close/>
                <a:moveTo>
                  <a:pt x="154" y="417"/>
                </a:moveTo>
                <a:cubicBezTo>
                  <a:pt x="202" y="365"/>
                  <a:pt x="202" y="365"/>
                  <a:pt x="202" y="365"/>
                </a:cubicBezTo>
                <a:cubicBezTo>
                  <a:pt x="204" y="369"/>
                  <a:pt x="196" y="382"/>
                  <a:pt x="193" y="386"/>
                </a:cubicBezTo>
                <a:cubicBezTo>
                  <a:pt x="181" y="398"/>
                  <a:pt x="170" y="410"/>
                  <a:pt x="158" y="421"/>
                </a:cubicBezTo>
                <a:cubicBezTo>
                  <a:pt x="155" y="422"/>
                  <a:pt x="153" y="418"/>
                  <a:pt x="154" y="417"/>
                </a:cubicBezTo>
                <a:close/>
                <a:moveTo>
                  <a:pt x="157" y="430"/>
                </a:moveTo>
                <a:cubicBezTo>
                  <a:pt x="157" y="430"/>
                  <a:pt x="157" y="430"/>
                  <a:pt x="157" y="430"/>
                </a:cubicBezTo>
                <a:cubicBezTo>
                  <a:pt x="160" y="428"/>
                  <a:pt x="163" y="431"/>
                  <a:pt x="164" y="433"/>
                </a:cubicBezTo>
                <a:cubicBezTo>
                  <a:pt x="161" y="434"/>
                  <a:pt x="158" y="432"/>
                  <a:pt x="157" y="430"/>
                </a:cubicBezTo>
                <a:close/>
                <a:moveTo>
                  <a:pt x="164" y="425"/>
                </a:moveTo>
                <a:cubicBezTo>
                  <a:pt x="171" y="419"/>
                  <a:pt x="179" y="414"/>
                  <a:pt x="186" y="409"/>
                </a:cubicBezTo>
                <a:cubicBezTo>
                  <a:pt x="182" y="414"/>
                  <a:pt x="179" y="419"/>
                  <a:pt x="173" y="422"/>
                </a:cubicBezTo>
                <a:cubicBezTo>
                  <a:pt x="171" y="424"/>
                  <a:pt x="168" y="429"/>
                  <a:pt x="164" y="425"/>
                </a:cubicBezTo>
                <a:close/>
                <a:moveTo>
                  <a:pt x="175" y="429"/>
                </a:moveTo>
                <a:cubicBezTo>
                  <a:pt x="206" y="411"/>
                  <a:pt x="206" y="411"/>
                  <a:pt x="206" y="411"/>
                </a:cubicBezTo>
                <a:cubicBezTo>
                  <a:pt x="186" y="433"/>
                  <a:pt x="186" y="433"/>
                  <a:pt x="186" y="433"/>
                </a:cubicBezTo>
                <a:cubicBezTo>
                  <a:pt x="185" y="435"/>
                  <a:pt x="178" y="432"/>
                  <a:pt x="175" y="429"/>
                </a:cubicBezTo>
                <a:close/>
                <a:moveTo>
                  <a:pt x="219" y="406"/>
                </a:moveTo>
                <a:cubicBezTo>
                  <a:pt x="219" y="406"/>
                  <a:pt x="220" y="405"/>
                  <a:pt x="222" y="405"/>
                </a:cubicBezTo>
                <a:cubicBezTo>
                  <a:pt x="224" y="404"/>
                  <a:pt x="226" y="407"/>
                  <a:pt x="230" y="407"/>
                </a:cubicBezTo>
                <a:cubicBezTo>
                  <a:pt x="218" y="415"/>
                  <a:pt x="204" y="423"/>
                  <a:pt x="194" y="433"/>
                </a:cubicBezTo>
                <a:cubicBezTo>
                  <a:pt x="200" y="424"/>
                  <a:pt x="211" y="414"/>
                  <a:pt x="219" y="406"/>
                </a:cubicBezTo>
                <a:close/>
                <a:moveTo>
                  <a:pt x="213" y="440"/>
                </a:moveTo>
                <a:cubicBezTo>
                  <a:pt x="207" y="439"/>
                  <a:pt x="199" y="439"/>
                  <a:pt x="194" y="437"/>
                </a:cubicBezTo>
                <a:cubicBezTo>
                  <a:pt x="204" y="430"/>
                  <a:pt x="215" y="420"/>
                  <a:pt x="225" y="415"/>
                </a:cubicBezTo>
                <a:cubicBezTo>
                  <a:pt x="222" y="422"/>
                  <a:pt x="222" y="422"/>
                  <a:pt x="222" y="422"/>
                </a:cubicBezTo>
                <a:cubicBezTo>
                  <a:pt x="230" y="414"/>
                  <a:pt x="241" y="404"/>
                  <a:pt x="254" y="401"/>
                </a:cubicBezTo>
                <a:cubicBezTo>
                  <a:pt x="412" y="287"/>
                  <a:pt x="412" y="287"/>
                  <a:pt x="412" y="287"/>
                </a:cubicBezTo>
                <a:cubicBezTo>
                  <a:pt x="351" y="339"/>
                  <a:pt x="282" y="386"/>
                  <a:pt x="220" y="437"/>
                </a:cubicBezTo>
                <a:cubicBezTo>
                  <a:pt x="218" y="438"/>
                  <a:pt x="216" y="441"/>
                  <a:pt x="213" y="440"/>
                </a:cubicBezTo>
                <a:close/>
                <a:moveTo>
                  <a:pt x="445" y="240"/>
                </a:moveTo>
                <a:cubicBezTo>
                  <a:pt x="442" y="242"/>
                  <a:pt x="442" y="240"/>
                  <a:pt x="443" y="239"/>
                </a:cubicBezTo>
                <a:cubicBezTo>
                  <a:pt x="450" y="235"/>
                  <a:pt x="455" y="231"/>
                  <a:pt x="462" y="229"/>
                </a:cubicBezTo>
                <a:cubicBezTo>
                  <a:pt x="460" y="250"/>
                  <a:pt x="442" y="255"/>
                  <a:pt x="430" y="266"/>
                </a:cubicBezTo>
                <a:cubicBezTo>
                  <a:pt x="391" y="298"/>
                  <a:pt x="350" y="327"/>
                  <a:pt x="308" y="356"/>
                </a:cubicBezTo>
                <a:cubicBezTo>
                  <a:pt x="308" y="356"/>
                  <a:pt x="307" y="356"/>
                  <a:pt x="306" y="356"/>
                </a:cubicBezTo>
                <a:cubicBezTo>
                  <a:pt x="301" y="360"/>
                  <a:pt x="301" y="360"/>
                  <a:pt x="301" y="360"/>
                </a:cubicBezTo>
                <a:cubicBezTo>
                  <a:pt x="302" y="358"/>
                  <a:pt x="304" y="357"/>
                  <a:pt x="306" y="356"/>
                </a:cubicBezTo>
                <a:cubicBezTo>
                  <a:pt x="322" y="345"/>
                  <a:pt x="337" y="331"/>
                  <a:pt x="352" y="318"/>
                </a:cubicBezTo>
                <a:cubicBezTo>
                  <a:pt x="353" y="318"/>
                  <a:pt x="353" y="318"/>
                  <a:pt x="353" y="318"/>
                </a:cubicBezTo>
                <a:cubicBezTo>
                  <a:pt x="354" y="318"/>
                  <a:pt x="354" y="318"/>
                  <a:pt x="354" y="318"/>
                </a:cubicBezTo>
                <a:cubicBezTo>
                  <a:pt x="385" y="294"/>
                  <a:pt x="416" y="268"/>
                  <a:pt x="445" y="242"/>
                </a:cubicBezTo>
                <a:cubicBezTo>
                  <a:pt x="445" y="241"/>
                  <a:pt x="445" y="241"/>
                  <a:pt x="445" y="240"/>
                </a:cubicBezTo>
                <a:close/>
                <a:moveTo>
                  <a:pt x="416" y="314"/>
                </a:moveTo>
                <a:cubicBezTo>
                  <a:pt x="427" y="307"/>
                  <a:pt x="438" y="302"/>
                  <a:pt x="446" y="292"/>
                </a:cubicBezTo>
                <a:cubicBezTo>
                  <a:pt x="447" y="290"/>
                  <a:pt x="441" y="292"/>
                  <a:pt x="439" y="293"/>
                </a:cubicBezTo>
                <a:cubicBezTo>
                  <a:pt x="410" y="311"/>
                  <a:pt x="410" y="311"/>
                  <a:pt x="410" y="311"/>
                </a:cubicBezTo>
                <a:cubicBezTo>
                  <a:pt x="441" y="284"/>
                  <a:pt x="441" y="284"/>
                  <a:pt x="441" y="284"/>
                </a:cubicBezTo>
                <a:cubicBezTo>
                  <a:pt x="436" y="286"/>
                  <a:pt x="434" y="284"/>
                  <a:pt x="436" y="283"/>
                </a:cubicBezTo>
                <a:cubicBezTo>
                  <a:pt x="442" y="278"/>
                  <a:pt x="450" y="278"/>
                  <a:pt x="455" y="271"/>
                </a:cubicBezTo>
                <a:cubicBezTo>
                  <a:pt x="450" y="289"/>
                  <a:pt x="444" y="305"/>
                  <a:pt x="436" y="319"/>
                </a:cubicBezTo>
                <a:cubicBezTo>
                  <a:pt x="407" y="334"/>
                  <a:pt x="382" y="357"/>
                  <a:pt x="354" y="374"/>
                </a:cubicBezTo>
                <a:cubicBezTo>
                  <a:pt x="378" y="354"/>
                  <a:pt x="402" y="333"/>
                  <a:pt x="425" y="311"/>
                </a:cubicBezTo>
                <a:cubicBezTo>
                  <a:pt x="422" y="312"/>
                  <a:pt x="419" y="314"/>
                  <a:pt x="416" y="314"/>
                </a:cubicBezTo>
                <a:close/>
                <a:moveTo>
                  <a:pt x="454" y="265"/>
                </a:moveTo>
                <a:cubicBezTo>
                  <a:pt x="431" y="280"/>
                  <a:pt x="411" y="297"/>
                  <a:pt x="389" y="313"/>
                </a:cubicBezTo>
                <a:cubicBezTo>
                  <a:pt x="448" y="262"/>
                  <a:pt x="448" y="262"/>
                  <a:pt x="448" y="262"/>
                </a:cubicBezTo>
                <a:cubicBezTo>
                  <a:pt x="445" y="262"/>
                  <a:pt x="445" y="262"/>
                  <a:pt x="445" y="262"/>
                </a:cubicBezTo>
                <a:cubicBezTo>
                  <a:pt x="447" y="259"/>
                  <a:pt x="450" y="256"/>
                  <a:pt x="454" y="255"/>
                </a:cubicBezTo>
                <a:cubicBezTo>
                  <a:pt x="454" y="255"/>
                  <a:pt x="455" y="256"/>
                  <a:pt x="456" y="255"/>
                </a:cubicBezTo>
                <a:cubicBezTo>
                  <a:pt x="458" y="254"/>
                  <a:pt x="458" y="263"/>
                  <a:pt x="454" y="265"/>
                </a:cubicBezTo>
                <a:close/>
                <a:moveTo>
                  <a:pt x="427" y="251"/>
                </a:moveTo>
                <a:cubicBezTo>
                  <a:pt x="389" y="285"/>
                  <a:pt x="349" y="317"/>
                  <a:pt x="308" y="349"/>
                </a:cubicBezTo>
                <a:cubicBezTo>
                  <a:pt x="307" y="350"/>
                  <a:pt x="307" y="350"/>
                  <a:pt x="307" y="350"/>
                </a:cubicBezTo>
                <a:cubicBezTo>
                  <a:pt x="306" y="351"/>
                  <a:pt x="306" y="351"/>
                  <a:pt x="306" y="351"/>
                </a:cubicBezTo>
                <a:cubicBezTo>
                  <a:pt x="292" y="363"/>
                  <a:pt x="277" y="374"/>
                  <a:pt x="263" y="386"/>
                </a:cubicBezTo>
                <a:cubicBezTo>
                  <a:pt x="264" y="381"/>
                  <a:pt x="263" y="373"/>
                  <a:pt x="265" y="371"/>
                </a:cubicBezTo>
                <a:cubicBezTo>
                  <a:pt x="316" y="328"/>
                  <a:pt x="375" y="292"/>
                  <a:pt x="428" y="250"/>
                </a:cubicBezTo>
                <a:cubicBezTo>
                  <a:pt x="428" y="250"/>
                  <a:pt x="428" y="251"/>
                  <a:pt x="427" y="251"/>
                </a:cubicBezTo>
                <a:close/>
                <a:moveTo>
                  <a:pt x="300" y="361"/>
                </a:moveTo>
                <a:cubicBezTo>
                  <a:pt x="298" y="364"/>
                  <a:pt x="295" y="365"/>
                  <a:pt x="293" y="366"/>
                </a:cubicBezTo>
                <a:cubicBezTo>
                  <a:pt x="294" y="363"/>
                  <a:pt x="297" y="363"/>
                  <a:pt x="300" y="361"/>
                </a:cubicBezTo>
                <a:close/>
                <a:moveTo>
                  <a:pt x="266" y="361"/>
                </a:moveTo>
                <a:cubicBezTo>
                  <a:pt x="302" y="326"/>
                  <a:pt x="343" y="295"/>
                  <a:pt x="385" y="266"/>
                </a:cubicBezTo>
                <a:cubicBezTo>
                  <a:pt x="346" y="297"/>
                  <a:pt x="305" y="330"/>
                  <a:pt x="267" y="366"/>
                </a:cubicBezTo>
                <a:cubicBezTo>
                  <a:pt x="265" y="368"/>
                  <a:pt x="263" y="363"/>
                  <a:pt x="266" y="361"/>
                </a:cubicBezTo>
                <a:close/>
                <a:moveTo>
                  <a:pt x="261" y="357"/>
                </a:moveTo>
                <a:cubicBezTo>
                  <a:pt x="264" y="354"/>
                  <a:pt x="267" y="348"/>
                  <a:pt x="273" y="347"/>
                </a:cubicBezTo>
                <a:cubicBezTo>
                  <a:pt x="269" y="351"/>
                  <a:pt x="265" y="356"/>
                  <a:pt x="261" y="357"/>
                </a:cubicBezTo>
                <a:close/>
                <a:moveTo>
                  <a:pt x="235" y="442"/>
                </a:moveTo>
                <a:cubicBezTo>
                  <a:pt x="234" y="443"/>
                  <a:pt x="226" y="441"/>
                  <a:pt x="222" y="441"/>
                </a:cubicBezTo>
                <a:cubicBezTo>
                  <a:pt x="283" y="388"/>
                  <a:pt x="354" y="348"/>
                  <a:pt x="417" y="298"/>
                </a:cubicBezTo>
                <a:cubicBezTo>
                  <a:pt x="418" y="296"/>
                  <a:pt x="420" y="293"/>
                  <a:pt x="423" y="292"/>
                </a:cubicBezTo>
                <a:cubicBezTo>
                  <a:pt x="422" y="294"/>
                  <a:pt x="420" y="297"/>
                  <a:pt x="417" y="298"/>
                </a:cubicBezTo>
                <a:cubicBezTo>
                  <a:pt x="416" y="298"/>
                  <a:pt x="416" y="300"/>
                  <a:pt x="416" y="300"/>
                </a:cubicBezTo>
                <a:cubicBezTo>
                  <a:pt x="356" y="347"/>
                  <a:pt x="356" y="347"/>
                  <a:pt x="356" y="347"/>
                </a:cubicBezTo>
                <a:cubicBezTo>
                  <a:pt x="316" y="379"/>
                  <a:pt x="269" y="404"/>
                  <a:pt x="235" y="442"/>
                </a:cubicBezTo>
                <a:close/>
                <a:moveTo>
                  <a:pt x="242" y="444"/>
                </a:moveTo>
                <a:cubicBezTo>
                  <a:pt x="248" y="436"/>
                  <a:pt x="254" y="432"/>
                  <a:pt x="259" y="427"/>
                </a:cubicBezTo>
                <a:cubicBezTo>
                  <a:pt x="309" y="388"/>
                  <a:pt x="362" y="350"/>
                  <a:pt x="415" y="314"/>
                </a:cubicBezTo>
                <a:cubicBezTo>
                  <a:pt x="377" y="351"/>
                  <a:pt x="333" y="385"/>
                  <a:pt x="290" y="417"/>
                </a:cubicBezTo>
                <a:cubicBezTo>
                  <a:pt x="276" y="427"/>
                  <a:pt x="265" y="441"/>
                  <a:pt x="242" y="444"/>
                </a:cubicBezTo>
                <a:close/>
                <a:moveTo>
                  <a:pt x="411" y="345"/>
                </a:moveTo>
                <a:cubicBezTo>
                  <a:pt x="413" y="342"/>
                  <a:pt x="413" y="342"/>
                  <a:pt x="413" y="342"/>
                </a:cubicBezTo>
                <a:cubicBezTo>
                  <a:pt x="380" y="366"/>
                  <a:pt x="349" y="392"/>
                  <a:pt x="318" y="418"/>
                </a:cubicBezTo>
                <a:cubicBezTo>
                  <a:pt x="318" y="418"/>
                  <a:pt x="318" y="419"/>
                  <a:pt x="317" y="418"/>
                </a:cubicBezTo>
                <a:cubicBezTo>
                  <a:pt x="307" y="431"/>
                  <a:pt x="289" y="441"/>
                  <a:pt x="267" y="440"/>
                </a:cubicBezTo>
                <a:cubicBezTo>
                  <a:pt x="320" y="402"/>
                  <a:pt x="375" y="366"/>
                  <a:pt x="427" y="328"/>
                </a:cubicBezTo>
                <a:cubicBezTo>
                  <a:pt x="425" y="332"/>
                  <a:pt x="422" y="333"/>
                  <a:pt x="418" y="336"/>
                </a:cubicBezTo>
                <a:cubicBezTo>
                  <a:pt x="423" y="338"/>
                  <a:pt x="427" y="334"/>
                  <a:pt x="432" y="331"/>
                </a:cubicBezTo>
                <a:cubicBezTo>
                  <a:pt x="411" y="370"/>
                  <a:pt x="371" y="387"/>
                  <a:pt x="339" y="411"/>
                </a:cubicBezTo>
                <a:cubicBezTo>
                  <a:pt x="331" y="417"/>
                  <a:pt x="322" y="423"/>
                  <a:pt x="313" y="427"/>
                </a:cubicBezTo>
                <a:cubicBezTo>
                  <a:pt x="418" y="342"/>
                  <a:pt x="418" y="342"/>
                  <a:pt x="418" y="342"/>
                </a:cubicBezTo>
                <a:cubicBezTo>
                  <a:pt x="415" y="342"/>
                  <a:pt x="414" y="345"/>
                  <a:pt x="411" y="345"/>
                </a:cubicBezTo>
                <a:close/>
                <a:moveTo>
                  <a:pt x="384" y="386"/>
                </a:moveTo>
                <a:cubicBezTo>
                  <a:pt x="371" y="401"/>
                  <a:pt x="349" y="416"/>
                  <a:pt x="329" y="424"/>
                </a:cubicBezTo>
                <a:cubicBezTo>
                  <a:pt x="346" y="410"/>
                  <a:pt x="365" y="398"/>
                  <a:pt x="384" y="386"/>
                </a:cubicBezTo>
                <a:close/>
                <a:moveTo>
                  <a:pt x="469" y="213"/>
                </a:moveTo>
                <a:cubicBezTo>
                  <a:pt x="469" y="211"/>
                  <a:pt x="469" y="205"/>
                  <a:pt x="469" y="201"/>
                </a:cubicBezTo>
                <a:cubicBezTo>
                  <a:pt x="485" y="257"/>
                  <a:pt x="468" y="322"/>
                  <a:pt x="441" y="355"/>
                </a:cubicBezTo>
                <a:cubicBezTo>
                  <a:pt x="410" y="394"/>
                  <a:pt x="373" y="426"/>
                  <a:pt x="314" y="436"/>
                </a:cubicBezTo>
                <a:cubicBezTo>
                  <a:pt x="401" y="402"/>
                  <a:pt x="459" y="334"/>
                  <a:pt x="467" y="224"/>
                </a:cubicBezTo>
                <a:cubicBezTo>
                  <a:pt x="468" y="220"/>
                  <a:pt x="471" y="217"/>
                  <a:pt x="469" y="213"/>
                </a:cubicBezTo>
                <a:close/>
                <a:moveTo>
                  <a:pt x="437" y="238"/>
                </a:moveTo>
                <a:cubicBezTo>
                  <a:pt x="405" y="259"/>
                  <a:pt x="377" y="285"/>
                  <a:pt x="345" y="306"/>
                </a:cubicBezTo>
                <a:cubicBezTo>
                  <a:pt x="345" y="306"/>
                  <a:pt x="343" y="306"/>
                  <a:pt x="343" y="306"/>
                </a:cubicBezTo>
                <a:cubicBezTo>
                  <a:pt x="442" y="223"/>
                  <a:pt x="442" y="223"/>
                  <a:pt x="442" y="223"/>
                </a:cubicBezTo>
                <a:cubicBezTo>
                  <a:pt x="439" y="223"/>
                  <a:pt x="438" y="225"/>
                  <a:pt x="436" y="224"/>
                </a:cubicBezTo>
                <a:cubicBezTo>
                  <a:pt x="445" y="218"/>
                  <a:pt x="456" y="212"/>
                  <a:pt x="464" y="203"/>
                </a:cubicBezTo>
                <a:cubicBezTo>
                  <a:pt x="466" y="225"/>
                  <a:pt x="449" y="230"/>
                  <a:pt x="437" y="238"/>
                </a:cubicBezTo>
                <a:close/>
                <a:moveTo>
                  <a:pt x="419" y="236"/>
                </a:moveTo>
                <a:cubicBezTo>
                  <a:pt x="429" y="225"/>
                  <a:pt x="442" y="214"/>
                  <a:pt x="455" y="206"/>
                </a:cubicBezTo>
                <a:cubicBezTo>
                  <a:pt x="449" y="214"/>
                  <a:pt x="440" y="218"/>
                  <a:pt x="434" y="225"/>
                </a:cubicBezTo>
                <a:lnTo>
                  <a:pt x="419" y="236"/>
                </a:lnTo>
                <a:close/>
                <a:moveTo>
                  <a:pt x="458" y="198"/>
                </a:moveTo>
                <a:cubicBezTo>
                  <a:pt x="348" y="288"/>
                  <a:pt x="348" y="288"/>
                  <a:pt x="348" y="288"/>
                </a:cubicBezTo>
                <a:cubicBezTo>
                  <a:pt x="347" y="289"/>
                  <a:pt x="345" y="288"/>
                  <a:pt x="344" y="288"/>
                </a:cubicBezTo>
                <a:cubicBezTo>
                  <a:pt x="344" y="291"/>
                  <a:pt x="341" y="293"/>
                  <a:pt x="338" y="294"/>
                </a:cubicBezTo>
                <a:cubicBezTo>
                  <a:pt x="340" y="292"/>
                  <a:pt x="342" y="289"/>
                  <a:pt x="344" y="288"/>
                </a:cubicBezTo>
                <a:cubicBezTo>
                  <a:pt x="382" y="252"/>
                  <a:pt x="423" y="220"/>
                  <a:pt x="461" y="185"/>
                </a:cubicBezTo>
                <a:cubicBezTo>
                  <a:pt x="464" y="189"/>
                  <a:pt x="462" y="194"/>
                  <a:pt x="458" y="198"/>
                </a:cubicBezTo>
                <a:close/>
                <a:moveTo>
                  <a:pt x="330" y="295"/>
                </a:moveTo>
                <a:cubicBezTo>
                  <a:pt x="339" y="285"/>
                  <a:pt x="349" y="275"/>
                  <a:pt x="360" y="267"/>
                </a:cubicBezTo>
                <a:cubicBezTo>
                  <a:pt x="360" y="268"/>
                  <a:pt x="360" y="268"/>
                  <a:pt x="359" y="268"/>
                </a:cubicBezTo>
                <a:cubicBezTo>
                  <a:pt x="350" y="278"/>
                  <a:pt x="340" y="287"/>
                  <a:pt x="330" y="295"/>
                </a:cubicBezTo>
                <a:close/>
                <a:moveTo>
                  <a:pt x="457" y="159"/>
                </a:moveTo>
                <a:cubicBezTo>
                  <a:pt x="455" y="167"/>
                  <a:pt x="439" y="164"/>
                  <a:pt x="450" y="166"/>
                </a:cubicBezTo>
                <a:cubicBezTo>
                  <a:pt x="416" y="194"/>
                  <a:pt x="382" y="221"/>
                  <a:pt x="352" y="252"/>
                </a:cubicBezTo>
                <a:cubicBezTo>
                  <a:pt x="353" y="255"/>
                  <a:pt x="343" y="254"/>
                  <a:pt x="350" y="257"/>
                </a:cubicBezTo>
                <a:cubicBezTo>
                  <a:pt x="351" y="256"/>
                  <a:pt x="351" y="256"/>
                  <a:pt x="351" y="256"/>
                </a:cubicBezTo>
                <a:cubicBezTo>
                  <a:pt x="352" y="255"/>
                  <a:pt x="352" y="255"/>
                  <a:pt x="352" y="255"/>
                </a:cubicBezTo>
                <a:cubicBezTo>
                  <a:pt x="353" y="254"/>
                  <a:pt x="353" y="254"/>
                  <a:pt x="353" y="254"/>
                </a:cubicBezTo>
                <a:cubicBezTo>
                  <a:pt x="356" y="249"/>
                  <a:pt x="360" y="248"/>
                  <a:pt x="364" y="244"/>
                </a:cubicBezTo>
                <a:cubicBezTo>
                  <a:pt x="387" y="221"/>
                  <a:pt x="416" y="201"/>
                  <a:pt x="439" y="179"/>
                </a:cubicBezTo>
                <a:cubicBezTo>
                  <a:pt x="414" y="205"/>
                  <a:pt x="382" y="230"/>
                  <a:pt x="356" y="254"/>
                </a:cubicBezTo>
                <a:cubicBezTo>
                  <a:pt x="355" y="256"/>
                  <a:pt x="355" y="256"/>
                  <a:pt x="355" y="256"/>
                </a:cubicBezTo>
                <a:cubicBezTo>
                  <a:pt x="354" y="258"/>
                  <a:pt x="352" y="260"/>
                  <a:pt x="349" y="261"/>
                </a:cubicBezTo>
                <a:cubicBezTo>
                  <a:pt x="349" y="262"/>
                  <a:pt x="349" y="262"/>
                  <a:pt x="349" y="262"/>
                </a:cubicBezTo>
                <a:cubicBezTo>
                  <a:pt x="348" y="263"/>
                  <a:pt x="348" y="263"/>
                  <a:pt x="348" y="263"/>
                </a:cubicBezTo>
                <a:cubicBezTo>
                  <a:pt x="346" y="262"/>
                  <a:pt x="344" y="264"/>
                  <a:pt x="344" y="266"/>
                </a:cubicBezTo>
                <a:cubicBezTo>
                  <a:pt x="343" y="267"/>
                  <a:pt x="343" y="267"/>
                  <a:pt x="343" y="267"/>
                </a:cubicBezTo>
                <a:cubicBezTo>
                  <a:pt x="341" y="269"/>
                  <a:pt x="341" y="269"/>
                  <a:pt x="341" y="269"/>
                </a:cubicBezTo>
                <a:cubicBezTo>
                  <a:pt x="340" y="269"/>
                  <a:pt x="338" y="270"/>
                  <a:pt x="338" y="271"/>
                </a:cubicBezTo>
                <a:cubicBezTo>
                  <a:pt x="338" y="274"/>
                  <a:pt x="336" y="276"/>
                  <a:pt x="333" y="276"/>
                </a:cubicBezTo>
                <a:cubicBezTo>
                  <a:pt x="332" y="277"/>
                  <a:pt x="332" y="277"/>
                  <a:pt x="332" y="277"/>
                </a:cubicBezTo>
                <a:cubicBezTo>
                  <a:pt x="330" y="277"/>
                  <a:pt x="329" y="279"/>
                  <a:pt x="327" y="281"/>
                </a:cubicBezTo>
                <a:cubicBezTo>
                  <a:pt x="325" y="283"/>
                  <a:pt x="323" y="286"/>
                  <a:pt x="320" y="288"/>
                </a:cubicBezTo>
                <a:cubicBezTo>
                  <a:pt x="319" y="290"/>
                  <a:pt x="317" y="292"/>
                  <a:pt x="315" y="293"/>
                </a:cubicBezTo>
                <a:cubicBezTo>
                  <a:pt x="314" y="294"/>
                  <a:pt x="314" y="294"/>
                  <a:pt x="314" y="294"/>
                </a:cubicBezTo>
                <a:cubicBezTo>
                  <a:pt x="313" y="295"/>
                  <a:pt x="313" y="295"/>
                  <a:pt x="313" y="295"/>
                </a:cubicBezTo>
                <a:cubicBezTo>
                  <a:pt x="311" y="297"/>
                  <a:pt x="311" y="297"/>
                  <a:pt x="311" y="297"/>
                </a:cubicBezTo>
                <a:cubicBezTo>
                  <a:pt x="313" y="297"/>
                  <a:pt x="313" y="297"/>
                  <a:pt x="313" y="297"/>
                </a:cubicBezTo>
                <a:cubicBezTo>
                  <a:pt x="360" y="252"/>
                  <a:pt x="414" y="215"/>
                  <a:pt x="457" y="166"/>
                </a:cubicBezTo>
                <a:cubicBezTo>
                  <a:pt x="458" y="170"/>
                  <a:pt x="462" y="175"/>
                  <a:pt x="460" y="178"/>
                </a:cubicBezTo>
                <a:cubicBezTo>
                  <a:pt x="427" y="210"/>
                  <a:pt x="393" y="239"/>
                  <a:pt x="355" y="265"/>
                </a:cubicBezTo>
                <a:cubicBezTo>
                  <a:pt x="322" y="295"/>
                  <a:pt x="293" y="327"/>
                  <a:pt x="259" y="351"/>
                </a:cubicBezTo>
                <a:cubicBezTo>
                  <a:pt x="255" y="354"/>
                  <a:pt x="252" y="347"/>
                  <a:pt x="257" y="347"/>
                </a:cubicBezTo>
                <a:cubicBezTo>
                  <a:pt x="257" y="345"/>
                  <a:pt x="257" y="345"/>
                  <a:pt x="257" y="345"/>
                </a:cubicBezTo>
                <a:cubicBezTo>
                  <a:pt x="257" y="342"/>
                  <a:pt x="257" y="342"/>
                  <a:pt x="257" y="342"/>
                </a:cubicBezTo>
                <a:cubicBezTo>
                  <a:pt x="254" y="343"/>
                  <a:pt x="253" y="349"/>
                  <a:pt x="251" y="349"/>
                </a:cubicBezTo>
                <a:cubicBezTo>
                  <a:pt x="247" y="350"/>
                  <a:pt x="242" y="347"/>
                  <a:pt x="237" y="347"/>
                </a:cubicBezTo>
                <a:cubicBezTo>
                  <a:pt x="307" y="289"/>
                  <a:pt x="374" y="227"/>
                  <a:pt x="440" y="166"/>
                </a:cubicBezTo>
                <a:cubicBezTo>
                  <a:pt x="441" y="166"/>
                  <a:pt x="441" y="166"/>
                  <a:pt x="441" y="166"/>
                </a:cubicBezTo>
                <a:cubicBezTo>
                  <a:pt x="445" y="163"/>
                  <a:pt x="445" y="159"/>
                  <a:pt x="452" y="159"/>
                </a:cubicBezTo>
                <a:cubicBezTo>
                  <a:pt x="454" y="155"/>
                  <a:pt x="457" y="158"/>
                  <a:pt x="457" y="159"/>
                </a:cubicBezTo>
                <a:close/>
                <a:moveTo>
                  <a:pt x="455" y="147"/>
                </a:moveTo>
                <a:cubicBezTo>
                  <a:pt x="454" y="146"/>
                  <a:pt x="455" y="151"/>
                  <a:pt x="454" y="152"/>
                </a:cubicBezTo>
                <a:cubicBezTo>
                  <a:pt x="449" y="156"/>
                  <a:pt x="443" y="159"/>
                  <a:pt x="439" y="164"/>
                </a:cubicBezTo>
                <a:cubicBezTo>
                  <a:pt x="436" y="166"/>
                  <a:pt x="434" y="162"/>
                  <a:pt x="437" y="162"/>
                </a:cubicBezTo>
                <a:cubicBezTo>
                  <a:pt x="440" y="155"/>
                  <a:pt x="448" y="155"/>
                  <a:pt x="452" y="148"/>
                </a:cubicBezTo>
                <a:cubicBezTo>
                  <a:pt x="445" y="151"/>
                  <a:pt x="451" y="144"/>
                  <a:pt x="455" y="147"/>
                </a:cubicBezTo>
                <a:close/>
                <a:moveTo>
                  <a:pt x="446" y="126"/>
                </a:moveTo>
                <a:cubicBezTo>
                  <a:pt x="449" y="130"/>
                  <a:pt x="452" y="139"/>
                  <a:pt x="450" y="141"/>
                </a:cubicBezTo>
                <a:cubicBezTo>
                  <a:pt x="342" y="224"/>
                  <a:pt x="342" y="224"/>
                  <a:pt x="342" y="224"/>
                </a:cubicBezTo>
                <a:lnTo>
                  <a:pt x="446" y="126"/>
                </a:lnTo>
                <a:close/>
                <a:moveTo>
                  <a:pt x="441" y="125"/>
                </a:moveTo>
                <a:cubicBezTo>
                  <a:pt x="419" y="147"/>
                  <a:pt x="394" y="166"/>
                  <a:pt x="369" y="185"/>
                </a:cubicBezTo>
                <a:cubicBezTo>
                  <a:pt x="363" y="190"/>
                  <a:pt x="357" y="196"/>
                  <a:pt x="350" y="199"/>
                </a:cubicBezTo>
                <a:cubicBezTo>
                  <a:pt x="438" y="113"/>
                  <a:pt x="438" y="113"/>
                  <a:pt x="438" y="113"/>
                </a:cubicBezTo>
                <a:cubicBezTo>
                  <a:pt x="440" y="114"/>
                  <a:pt x="447" y="119"/>
                  <a:pt x="441" y="125"/>
                </a:cubicBezTo>
                <a:close/>
                <a:moveTo>
                  <a:pt x="413" y="129"/>
                </a:moveTo>
                <a:cubicBezTo>
                  <a:pt x="415" y="130"/>
                  <a:pt x="419" y="126"/>
                  <a:pt x="417" y="130"/>
                </a:cubicBezTo>
                <a:cubicBezTo>
                  <a:pt x="416" y="131"/>
                  <a:pt x="411" y="133"/>
                  <a:pt x="413" y="129"/>
                </a:cubicBezTo>
                <a:close/>
                <a:moveTo>
                  <a:pt x="433" y="110"/>
                </a:moveTo>
                <a:cubicBezTo>
                  <a:pt x="398" y="136"/>
                  <a:pt x="365" y="163"/>
                  <a:pt x="333" y="192"/>
                </a:cubicBezTo>
                <a:cubicBezTo>
                  <a:pt x="331" y="193"/>
                  <a:pt x="329" y="195"/>
                  <a:pt x="326" y="195"/>
                </a:cubicBezTo>
                <a:cubicBezTo>
                  <a:pt x="429" y="100"/>
                  <a:pt x="429" y="100"/>
                  <a:pt x="429" y="100"/>
                </a:cubicBezTo>
                <a:cubicBezTo>
                  <a:pt x="432" y="101"/>
                  <a:pt x="439" y="107"/>
                  <a:pt x="433" y="110"/>
                </a:cubicBezTo>
                <a:close/>
                <a:moveTo>
                  <a:pt x="428" y="96"/>
                </a:moveTo>
                <a:cubicBezTo>
                  <a:pt x="373" y="137"/>
                  <a:pt x="373" y="137"/>
                  <a:pt x="373" y="137"/>
                </a:cubicBezTo>
                <a:cubicBezTo>
                  <a:pt x="382" y="127"/>
                  <a:pt x="394" y="118"/>
                  <a:pt x="404" y="109"/>
                </a:cubicBezTo>
                <a:cubicBezTo>
                  <a:pt x="400" y="109"/>
                  <a:pt x="400" y="109"/>
                  <a:pt x="400" y="109"/>
                </a:cubicBezTo>
                <a:cubicBezTo>
                  <a:pt x="409" y="106"/>
                  <a:pt x="416" y="98"/>
                  <a:pt x="420" y="90"/>
                </a:cubicBezTo>
                <a:cubicBezTo>
                  <a:pt x="398" y="99"/>
                  <a:pt x="378" y="117"/>
                  <a:pt x="359" y="129"/>
                </a:cubicBezTo>
                <a:cubicBezTo>
                  <a:pt x="354" y="133"/>
                  <a:pt x="348" y="136"/>
                  <a:pt x="343" y="141"/>
                </a:cubicBezTo>
                <a:cubicBezTo>
                  <a:pt x="343" y="141"/>
                  <a:pt x="343" y="142"/>
                  <a:pt x="343" y="143"/>
                </a:cubicBezTo>
                <a:cubicBezTo>
                  <a:pt x="343" y="142"/>
                  <a:pt x="345" y="143"/>
                  <a:pt x="347" y="141"/>
                </a:cubicBezTo>
                <a:cubicBezTo>
                  <a:pt x="367" y="129"/>
                  <a:pt x="386" y="113"/>
                  <a:pt x="408" y="99"/>
                </a:cubicBezTo>
                <a:cubicBezTo>
                  <a:pt x="375" y="128"/>
                  <a:pt x="345" y="159"/>
                  <a:pt x="311" y="186"/>
                </a:cubicBezTo>
                <a:cubicBezTo>
                  <a:pt x="311" y="188"/>
                  <a:pt x="314" y="190"/>
                  <a:pt x="315" y="189"/>
                </a:cubicBezTo>
                <a:cubicBezTo>
                  <a:pt x="339" y="169"/>
                  <a:pt x="362" y="149"/>
                  <a:pt x="387" y="131"/>
                </a:cubicBezTo>
                <a:cubicBezTo>
                  <a:pt x="262" y="251"/>
                  <a:pt x="262" y="251"/>
                  <a:pt x="262" y="251"/>
                </a:cubicBezTo>
                <a:cubicBezTo>
                  <a:pt x="263" y="244"/>
                  <a:pt x="262" y="236"/>
                  <a:pt x="264" y="235"/>
                </a:cubicBezTo>
                <a:cubicBezTo>
                  <a:pt x="283" y="221"/>
                  <a:pt x="299" y="205"/>
                  <a:pt x="311" y="186"/>
                </a:cubicBezTo>
                <a:cubicBezTo>
                  <a:pt x="311" y="185"/>
                  <a:pt x="311" y="183"/>
                  <a:pt x="311" y="183"/>
                </a:cubicBezTo>
                <a:cubicBezTo>
                  <a:pt x="315" y="172"/>
                  <a:pt x="316" y="160"/>
                  <a:pt x="314" y="148"/>
                </a:cubicBezTo>
                <a:cubicBezTo>
                  <a:pt x="335" y="121"/>
                  <a:pt x="365" y="100"/>
                  <a:pt x="396" y="83"/>
                </a:cubicBezTo>
                <a:cubicBezTo>
                  <a:pt x="370" y="107"/>
                  <a:pt x="342" y="129"/>
                  <a:pt x="320" y="156"/>
                </a:cubicBezTo>
                <a:cubicBezTo>
                  <a:pt x="319" y="157"/>
                  <a:pt x="317" y="165"/>
                  <a:pt x="322" y="161"/>
                </a:cubicBezTo>
                <a:cubicBezTo>
                  <a:pt x="328" y="156"/>
                  <a:pt x="338" y="150"/>
                  <a:pt x="343" y="143"/>
                </a:cubicBezTo>
                <a:cubicBezTo>
                  <a:pt x="339" y="143"/>
                  <a:pt x="337" y="147"/>
                  <a:pt x="333" y="148"/>
                </a:cubicBezTo>
                <a:cubicBezTo>
                  <a:pt x="357" y="123"/>
                  <a:pt x="385" y="100"/>
                  <a:pt x="410" y="77"/>
                </a:cubicBezTo>
                <a:cubicBezTo>
                  <a:pt x="418" y="81"/>
                  <a:pt x="424" y="89"/>
                  <a:pt x="428" y="96"/>
                </a:cubicBezTo>
                <a:close/>
                <a:moveTo>
                  <a:pt x="408" y="73"/>
                </a:moveTo>
                <a:cubicBezTo>
                  <a:pt x="386" y="82"/>
                  <a:pt x="366" y="96"/>
                  <a:pt x="348" y="110"/>
                </a:cubicBezTo>
                <a:cubicBezTo>
                  <a:pt x="394" y="62"/>
                  <a:pt x="394" y="62"/>
                  <a:pt x="394" y="62"/>
                </a:cubicBezTo>
                <a:cubicBezTo>
                  <a:pt x="395" y="61"/>
                  <a:pt x="404" y="68"/>
                  <a:pt x="408" y="73"/>
                </a:cubicBezTo>
                <a:close/>
                <a:moveTo>
                  <a:pt x="384" y="54"/>
                </a:moveTo>
                <a:cubicBezTo>
                  <a:pt x="372" y="61"/>
                  <a:pt x="360" y="69"/>
                  <a:pt x="347" y="76"/>
                </a:cubicBezTo>
                <a:cubicBezTo>
                  <a:pt x="355" y="67"/>
                  <a:pt x="355" y="67"/>
                  <a:pt x="355" y="67"/>
                </a:cubicBezTo>
                <a:cubicBezTo>
                  <a:pt x="334" y="79"/>
                  <a:pt x="318" y="97"/>
                  <a:pt x="301" y="114"/>
                </a:cubicBezTo>
                <a:cubicBezTo>
                  <a:pt x="298" y="116"/>
                  <a:pt x="303" y="118"/>
                  <a:pt x="304" y="116"/>
                </a:cubicBezTo>
                <a:cubicBezTo>
                  <a:pt x="325" y="97"/>
                  <a:pt x="347" y="79"/>
                  <a:pt x="373" y="64"/>
                </a:cubicBezTo>
                <a:cubicBezTo>
                  <a:pt x="373" y="68"/>
                  <a:pt x="369" y="70"/>
                  <a:pt x="368" y="71"/>
                </a:cubicBezTo>
                <a:cubicBezTo>
                  <a:pt x="376" y="65"/>
                  <a:pt x="381" y="69"/>
                  <a:pt x="387" y="60"/>
                </a:cubicBezTo>
                <a:cubicBezTo>
                  <a:pt x="388" y="59"/>
                  <a:pt x="394" y="57"/>
                  <a:pt x="392" y="60"/>
                </a:cubicBezTo>
                <a:cubicBezTo>
                  <a:pt x="365" y="87"/>
                  <a:pt x="337" y="113"/>
                  <a:pt x="313" y="141"/>
                </a:cubicBezTo>
                <a:cubicBezTo>
                  <a:pt x="311" y="136"/>
                  <a:pt x="303" y="133"/>
                  <a:pt x="311" y="126"/>
                </a:cubicBezTo>
                <a:cubicBezTo>
                  <a:pt x="373" y="71"/>
                  <a:pt x="373" y="71"/>
                  <a:pt x="373" y="71"/>
                </a:cubicBezTo>
                <a:cubicBezTo>
                  <a:pt x="353" y="83"/>
                  <a:pt x="336" y="99"/>
                  <a:pt x="319" y="115"/>
                </a:cubicBezTo>
                <a:cubicBezTo>
                  <a:pt x="318" y="115"/>
                  <a:pt x="318" y="115"/>
                  <a:pt x="318" y="115"/>
                </a:cubicBezTo>
                <a:cubicBezTo>
                  <a:pt x="313" y="119"/>
                  <a:pt x="308" y="124"/>
                  <a:pt x="303" y="126"/>
                </a:cubicBezTo>
                <a:cubicBezTo>
                  <a:pt x="297" y="117"/>
                  <a:pt x="291" y="109"/>
                  <a:pt x="283" y="103"/>
                </a:cubicBezTo>
                <a:cubicBezTo>
                  <a:pt x="308" y="85"/>
                  <a:pt x="337" y="69"/>
                  <a:pt x="364" y="53"/>
                </a:cubicBezTo>
                <a:cubicBezTo>
                  <a:pt x="365" y="52"/>
                  <a:pt x="361" y="58"/>
                  <a:pt x="361" y="62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78" y="49"/>
                  <a:pt x="382" y="51"/>
                  <a:pt x="384" y="54"/>
                </a:cubicBezTo>
                <a:close/>
                <a:moveTo>
                  <a:pt x="352" y="34"/>
                </a:moveTo>
                <a:cubicBezTo>
                  <a:pt x="358" y="35"/>
                  <a:pt x="365" y="39"/>
                  <a:pt x="371" y="45"/>
                </a:cubicBezTo>
                <a:cubicBezTo>
                  <a:pt x="343" y="60"/>
                  <a:pt x="316" y="76"/>
                  <a:pt x="291" y="93"/>
                </a:cubicBezTo>
                <a:cubicBezTo>
                  <a:pt x="305" y="78"/>
                  <a:pt x="322" y="63"/>
                  <a:pt x="336" y="49"/>
                </a:cubicBezTo>
                <a:cubicBezTo>
                  <a:pt x="338" y="47"/>
                  <a:pt x="332" y="51"/>
                  <a:pt x="329" y="52"/>
                </a:cubicBezTo>
                <a:cubicBezTo>
                  <a:pt x="310" y="66"/>
                  <a:pt x="294" y="83"/>
                  <a:pt x="278" y="101"/>
                </a:cubicBezTo>
                <a:cubicBezTo>
                  <a:pt x="274" y="98"/>
                  <a:pt x="268" y="95"/>
                  <a:pt x="261" y="94"/>
                </a:cubicBezTo>
                <a:cubicBezTo>
                  <a:pt x="285" y="71"/>
                  <a:pt x="314" y="53"/>
                  <a:pt x="343" y="37"/>
                </a:cubicBezTo>
                <a:cubicBezTo>
                  <a:pt x="340" y="38"/>
                  <a:pt x="336" y="47"/>
                  <a:pt x="340" y="45"/>
                </a:cubicBezTo>
                <a:cubicBezTo>
                  <a:pt x="346" y="41"/>
                  <a:pt x="347" y="34"/>
                  <a:pt x="352" y="34"/>
                </a:cubicBezTo>
                <a:close/>
                <a:moveTo>
                  <a:pt x="346" y="30"/>
                </a:moveTo>
                <a:cubicBezTo>
                  <a:pt x="327" y="40"/>
                  <a:pt x="310" y="51"/>
                  <a:pt x="293" y="64"/>
                </a:cubicBezTo>
                <a:cubicBezTo>
                  <a:pt x="294" y="61"/>
                  <a:pt x="304" y="52"/>
                  <a:pt x="309" y="48"/>
                </a:cubicBezTo>
                <a:cubicBezTo>
                  <a:pt x="300" y="50"/>
                  <a:pt x="310" y="44"/>
                  <a:pt x="310" y="43"/>
                </a:cubicBezTo>
                <a:cubicBezTo>
                  <a:pt x="312" y="41"/>
                  <a:pt x="314" y="39"/>
                  <a:pt x="317" y="37"/>
                </a:cubicBezTo>
                <a:cubicBezTo>
                  <a:pt x="318" y="36"/>
                  <a:pt x="316" y="44"/>
                  <a:pt x="320" y="38"/>
                </a:cubicBezTo>
                <a:cubicBezTo>
                  <a:pt x="322" y="34"/>
                  <a:pt x="329" y="32"/>
                  <a:pt x="330" y="24"/>
                </a:cubicBezTo>
                <a:cubicBezTo>
                  <a:pt x="278" y="56"/>
                  <a:pt x="278" y="56"/>
                  <a:pt x="278" y="56"/>
                </a:cubicBezTo>
                <a:cubicBezTo>
                  <a:pt x="288" y="47"/>
                  <a:pt x="301" y="41"/>
                  <a:pt x="305" y="27"/>
                </a:cubicBezTo>
                <a:cubicBezTo>
                  <a:pt x="305" y="30"/>
                  <a:pt x="309" y="29"/>
                  <a:pt x="310" y="28"/>
                </a:cubicBezTo>
                <a:cubicBezTo>
                  <a:pt x="314" y="24"/>
                  <a:pt x="317" y="19"/>
                  <a:pt x="320" y="20"/>
                </a:cubicBezTo>
                <a:cubicBezTo>
                  <a:pt x="329" y="21"/>
                  <a:pt x="338" y="26"/>
                  <a:pt x="346" y="30"/>
                </a:cubicBezTo>
                <a:close/>
                <a:moveTo>
                  <a:pt x="299" y="16"/>
                </a:moveTo>
                <a:cubicBezTo>
                  <a:pt x="299" y="16"/>
                  <a:pt x="299" y="15"/>
                  <a:pt x="300" y="15"/>
                </a:cubicBezTo>
                <a:cubicBezTo>
                  <a:pt x="304" y="14"/>
                  <a:pt x="308" y="16"/>
                  <a:pt x="315" y="17"/>
                </a:cubicBezTo>
                <a:cubicBezTo>
                  <a:pt x="275" y="38"/>
                  <a:pt x="242" y="67"/>
                  <a:pt x="210" y="94"/>
                </a:cubicBezTo>
                <a:cubicBezTo>
                  <a:pt x="235" y="64"/>
                  <a:pt x="268" y="41"/>
                  <a:pt x="299" y="16"/>
                </a:cubicBezTo>
                <a:close/>
                <a:moveTo>
                  <a:pt x="207" y="91"/>
                </a:moveTo>
                <a:cubicBezTo>
                  <a:pt x="199" y="101"/>
                  <a:pt x="185" y="101"/>
                  <a:pt x="175" y="109"/>
                </a:cubicBezTo>
                <a:cubicBezTo>
                  <a:pt x="208" y="74"/>
                  <a:pt x="253" y="44"/>
                  <a:pt x="293" y="14"/>
                </a:cubicBezTo>
                <a:cubicBezTo>
                  <a:pt x="265" y="39"/>
                  <a:pt x="229" y="61"/>
                  <a:pt x="207" y="91"/>
                </a:cubicBezTo>
                <a:close/>
                <a:moveTo>
                  <a:pt x="286" y="13"/>
                </a:moveTo>
                <a:cubicBezTo>
                  <a:pt x="239" y="49"/>
                  <a:pt x="188" y="81"/>
                  <a:pt x="144" y="121"/>
                </a:cubicBezTo>
                <a:cubicBezTo>
                  <a:pt x="130" y="134"/>
                  <a:pt x="116" y="149"/>
                  <a:pt x="100" y="161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00" y="158"/>
                  <a:pt x="99" y="158"/>
                  <a:pt x="99" y="158"/>
                </a:cubicBezTo>
                <a:cubicBezTo>
                  <a:pt x="88" y="164"/>
                  <a:pt x="76" y="174"/>
                  <a:pt x="69" y="182"/>
                </a:cubicBezTo>
                <a:cubicBezTo>
                  <a:pt x="69" y="185"/>
                  <a:pt x="67" y="185"/>
                  <a:pt x="65" y="187"/>
                </a:cubicBezTo>
                <a:cubicBezTo>
                  <a:pt x="64" y="185"/>
                  <a:pt x="62" y="187"/>
                  <a:pt x="62" y="188"/>
                </a:cubicBezTo>
                <a:cubicBezTo>
                  <a:pt x="63" y="189"/>
                  <a:pt x="63" y="189"/>
                  <a:pt x="63" y="189"/>
                </a:cubicBezTo>
                <a:cubicBezTo>
                  <a:pt x="63" y="189"/>
                  <a:pt x="63" y="190"/>
                  <a:pt x="63" y="190"/>
                </a:cubicBezTo>
                <a:cubicBezTo>
                  <a:pt x="54" y="194"/>
                  <a:pt x="39" y="210"/>
                  <a:pt x="38" y="215"/>
                </a:cubicBezTo>
                <a:cubicBezTo>
                  <a:pt x="40" y="215"/>
                  <a:pt x="41" y="215"/>
                  <a:pt x="41" y="215"/>
                </a:cubicBezTo>
                <a:cubicBezTo>
                  <a:pt x="54" y="204"/>
                  <a:pt x="66" y="193"/>
                  <a:pt x="79" y="183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32" y="237"/>
                  <a:pt x="32" y="237"/>
                  <a:pt x="32" y="237"/>
                </a:cubicBezTo>
                <a:cubicBezTo>
                  <a:pt x="31" y="225"/>
                  <a:pt x="30" y="211"/>
                  <a:pt x="34" y="201"/>
                </a:cubicBezTo>
                <a:cubicBezTo>
                  <a:pt x="47" y="192"/>
                  <a:pt x="57" y="181"/>
                  <a:pt x="68" y="171"/>
                </a:cubicBezTo>
                <a:cubicBezTo>
                  <a:pt x="69" y="171"/>
                  <a:pt x="69" y="171"/>
                  <a:pt x="69" y="171"/>
                </a:cubicBezTo>
                <a:cubicBezTo>
                  <a:pt x="71" y="171"/>
                  <a:pt x="71" y="171"/>
                  <a:pt x="71" y="171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2" y="167"/>
                  <a:pt x="72" y="167"/>
                  <a:pt x="72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3" y="162"/>
                  <a:pt x="70" y="167"/>
                  <a:pt x="70" y="167"/>
                </a:cubicBezTo>
                <a:cubicBezTo>
                  <a:pt x="69" y="168"/>
                  <a:pt x="68" y="169"/>
                  <a:pt x="66" y="169"/>
                </a:cubicBezTo>
                <a:cubicBezTo>
                  <a:pt x="115" y="112"/>
                  <a:pt x="173" y="65"/>
                  <a:pt x="232" y="19"/>
                </a:cubicBezTo>
                <a:cubicBezTo>
                  <a:pt x="240" y="7"/>
                  <a:pt x="268" y="10"/>
                  <a:pt x="286" y="13"/>
                </a:cubicBezTo>
                <a:close/>
                <a:moveTo>
                  <a:pt x="161" y="45"/>
                </a:moveTo>
                <a:cubicBezTo>
                  <a:pt x="119" y="81"/>
                  <a:pt x="77" y="117"/>
                  <a:pt x="41" y="163"/>
                </a:cubicBezTo>
                <a:cubicBezTo>
                  <a:pt x="43" y="150"/>
                  <a:pt x="50" y="140"/>
                  <a:pt x="55" y="130"/>
                </a:cubicBezTo>
                <a:cubicBezTo>
                  <a:pt x="88" y="100"/>
                  <a:pt x="123" y="70"/>
                  <a:pt x="161" y="45"/>
                </a:cubicBezTo>
                <a:close/>
                <a:moveTo>
                  <a:pt x="65" y="116"/>
                </a:moveTo>
                <a:cubicBezTo>
                  <a:pt x="94" y="83"/>
                  <a:pt x="122" y="49"/>
                  <a:pt x="167" y="32"/>
                </a:cubicBezTo>
                <a:cubicBezTo>
                  <a:pt x="170" y="31"/>
                  <a:pt x="178" y="28"/>
                  <a:pt x="181" y="28"/>
                </a:cubicBezTo>
                <a:cubicBezTo>
                  <a:pt x="138" y="52"/>
                  <a:pt x="101" y="85"/>
                  <a:pt x="65" y="116"/>
                </a:cubicBezTo>
                <a:close/>
                <a:moveTo>
                  <a:pt x="122" y="94"/>
                </a:moveTo>
                <a:cubicBezTo>
                  <a:pt x="143" y="78"/>
                  <a:pt x="164" y="64"/>
                  <a:pt x="186" y="50"/>
                </a:cubicBezTo>
                <a:cubicBezTo>
                  <a:pt x="137" y="91"/>
                  <a:pt x="88" y="134"/>
                  <a:pt x="47" y="184"/>
                </a:cubicBezTo>
                <a:cubicBezTo>
                  <a:pt x="44" y="188"/>
                  <a:pt x="41" y="192"/>
                  <a:pt x="35" y="195"/>
                </a:cubicBezTo>
                <a:cubicBezTo>
                  <a:pt x="34" y="189"/>
                  <a:pt x="34" y="176"/>
                  <a:pt x="38" y="172"/>
                </a:cubicBezTo>
                <a:cubicBezTo>
                  <a:pt x="65" y="145"/>
                  <a:pt x="92" y="118"/>
                  <a:pt x="122" y="94"/>
                </a:cubicBezTo>
                <a:close/>
                <a:moveTo>
                  <a:pt x="224" y="16"/>
                </a:moveTo>
                <a:cubicBezTo>
                  <a:pt x="174" y="53"/>
                  <a:pt x="124" y="87"/>
                  <a:pt x="78" y="127"/>
                </a:cubicBezTo>
                <a:cubicBezTo>
                  <a:pt x="116" y="90"/>
                  <a:pt x="154" y="55"/>
                  <a:pt x="195" y="24"/>
                </a:cubicBezTo>
                <a:cubicBezTo>
                  <a:pt x="199" y="21"/>
                  <a:pt x="213" y="18"/>
                  <a:pt x="217" y="17"/>
                </a:cubicBezTo>
                <a:cubicBezTo>
                  <a:pt x="219" y="16"/>
                  <a:pt x="221" y="16"/>
                  <a:pt x="224" y="16"/>
                </a:cubicBezTo>
                <a:close/>
                <a:moveTo>
                  <a:pt x="17" y="182"/>
                </a:moveTo>
                <a:cubicBezTo>
                  <a:pt x="38" y="114"/>
                  <a:pt x="75" y="64"/>
                  <a:pt x="133" y="34"/>
                </a:cubicBezTo>
                <a:cubicBezTo>
                  <a:pt x="152" y="25"/>
                  <a:pt x="172" y="17"/>
                  <a:pt x="197" y="15"/>
                </a:cubicBezTo>
                <a:cubicBezTo>
                  <a:pt x="198" y="15"/>
                  <a:pt x="201" y="14"/>
                  <a:pt x="202" y="13"/>
                </a:cubicBezTo>
                <a:cubicBezTo>
                  <a:pt x="204" y="13"/>
                  <a:pt x="210" y="12"/>
                  <a:pt x="212" y="12"/>
                </a:cubicBezTo>
                <a:cubicBezTo>
                  <a:pt x="145" y="27"/>
                  <a:pt x="95" y="59"/>
                  <a:pt x="61" y="108"/>
                </a:cubicBezTo>
                <a:cubicBezTo>
                  <a:pt x="44" y="133"/>
                  <a:pt x="30" y="165"/>
                  <a:pt x="27" y="204"/>
                </a:cubicBezTo>
                <a:cubicBezTo>
                  <a:pt x="23" y="206"/>
                  <a:pt x="19" y="205"/>
                  <a:pt x="17" y="206"/>
                </a:cubicBezTo>
                <a:cubicBezTo>
                  <a:pt x="16" y="212"/>
                  <a:pt x="23" y="209"/>
                  <a:pt x="25" y="209"/>
                </a:cubicBezTo>
                <a:cubicBezTo>
                  <a:pt x="24" y="235"/>
                  <a:pt x="29" y="258"/>
                  <a:pt x="33" y="279"/>
                </a:cubicBezTo>
                <a:cubicBezTo>
                  <a:pt x="34" y="284"/>
                  <a:pt x="29" y="287"/>
                  <a:pt x="28" y="292"/>
                </a:cubicBezTo>
                <a:cubicBezTo>
                  <a:pt x="31" y="290"/>
                  <a:pt x="34" y="288"/>
                  <a:pt x="35" y="292"/>
                </a:cubicBezTo>
                <a:cubicBezTo>
                  <a:pt x="36" y="299"/>
                  <a:pt x="41" y="307"/>
                  <a:pt x="42" y="314"/>
                </a:cubicBezTo>
                <a:cubicBezTo>
                  <a:pt x="42" y="318"/>
                  <a:pt x="34" y="322"/>
                  <a:pt x="35" y="328"/>
                </a:cubicBezTo>
                <a:cubicBezTo>
                  <a:pt x="40" y="328"/>
                  <a:pt x="42" y="324"/>
                  <a:pt x="45" y="321"/>
                </a:cubicBezTo>
                <a:cubicBezTo>
                  <a:pt x="51" y="326"/>
                  <a:pt x="54" y="336"/>
                  <a:pt x="58" y="343"/>
                </a:cubicBezTo>
                <a:cubicBezTo>
                  <a:pt x="55" y="345"/>
                  <a:pt x="53" y="349"/>
                  <a:pt x="55" y="351"/>
                </a:cubicBezTo>
                <a:cubicBezTo>
                  <a:pt x="58" y="355"/>
                  <a:pt x="63" y="342"/>
                  <a:pt x="66" y="353"/>
                </a:cubicBezTo>
                <a:cubicBezTo>
                  <a:pt x="67" y="355"/>
                  <a:pt x="71" y="357"/>
                  <a:pt x="68" y="360"/>
                </a:cubicBezTo>
                <a:cubicBezTo>
                  <a:pt x="65" y="361"/>
                  <a:pt x="67" y="367"/>
                  <a:pt x="71" y="365"/>
                </a:cubicBezTo>
                <a:cubicBezTo>
                  <a:pt x="71" y="363"/>
                  <a:pt x="75" y="361"/>
                  <a:pt x="75" y="365"/>
                </a:cubicBezTo>
                <a:cubicBezTo>
                  <a:pt x="84" y="367"/>
                  <a:pt x="74" y="375"/>
                  <a:pt x="80" y="376"/>
                </a:cubicBezTo>
                <a:cubicBezTo>
                  <a:pt x="84" y="372"/>
                  <a:pt x="87" y="378"/>
                  <a:pt x="87" y="380"/>
                </a:cubicBezTo>
                <a:cubicBezTo>
                  <a:pt x="86" y="382"/>
                  <a:pt x="84" y="384"/>
                  <a:pt x="87" y="387"/>
                </a:cubicBezTo>
                <a:cubicBezTo>
                  <a:pt x="89" y="385"/>
                  <a:pt x="93" y="383"/>
                  <a:pt x="96" y="387"/>
                </a:cubicBezTo>
                <a:cubicBezTo>
                  <a:pt x="108" y="402"/>
                  <a:pt x="126" y="413"/>
                  <a:pt x="143" y="424"/>
                </a:cubicBezTo>
                <a:cubicBezTo>
                  <a:pt x="121" y="417"/>
                  <a:pt x="100" y="404"/>
                  <a:pt x="84" y="389"/>
                </a:cubicBezTo>
                <a:cubicBezTo>
                  <a:pt x="48" y="358"/>
                  <a:pt x="15" y="321"/>
                  <a:pt x="11" y="260"/>
                </a:cubicBezTo>
                <a:cubicBezTo>
                  <a:pt x="10" y="236"/>
                  <a:pt x="11" y="203"/>
                  <a:pt x="17" y="182"/>
                </a:cubicBezTo>
                <a:close/>
              </a:path>
            </a:pathLst>
          </a:custGeom>
          <a:solidFill>
            <a:srgbClr val="76AAD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68589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8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研究方法</a:t>
            </a:r>
            <a:endParaRPr lang="en-US" altLang="zh-CN" sz="4800" b="1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76C54296-EA70-4F4F-9FF0-E29F6E0394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531023"/>
              </p:ext>
            </p:extLst>
          </p:nvPr>
        </p:nvGraphicFramePr>
        <p:xfrm>
          <a:off x="1236431" y="840980"/>
          <a:ext cx="10072561" cy="6380009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640806">
                  <a:extLst>
                    <a:ext uri="{9D8B030D-6E8A-4147-A177-3AD203B41FA5}">
                      <a16:colId xmlns:a16="http://schemas.microsoft.com/office/drawing/2014/main" val="2599316071"/>
                    </a:ext>
                  </a:extLst>
                </a:gridCol>
                <a:gridCol w="6431755">
                  <a:extLst>
                    <a:ext uri="{9D8B030D-6E8A-4147-A177-3AD203B41FA5}">
                      <a16:colId xmlns:a16="http://schemas.microsoft.com/office/drawing/2014/main" val="1032228298"/>
                    </a:ext>
                  </a:extLst>
                </a:gridCol>
              </a:tblGrid>
              <a:tr h="7197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32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研究方法</a:t>
                      </a:r>
                      <a:endParaRPr lang="zh-TW" sz="32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zh-TW" sz="3200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研究內容及達成目標</a:t>
                      </a:r>
                      <a:endParaRPr lang="zh-TW" altLang="en-US" sz="3200" dirty="0">
                        <a:latin typeface="微軟正黑體" pitchFamily="34" charset="-120"/>
                        <a:ea typeface="微軟正黑體" pitchFamily="34" charset="-12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19540627"/>
                  </a:ext>
                </a:extLst>
              </a:tr>
              <a:tr h="2734155">
                <a:tc>
                  <a:txBody>
                    <a:bodyPr/>
                    <a:lstStyle/>
                    <a:p>
                      <a:pPr algn="ctr"/>
                      <a:r>
                        <a:rPr lang="zh-TW" altLang="zh-TW" sz="3200" b="1" kern="1200" dirty="0">
                          <a:solidFill>
                            <a:srgbClr val="660066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資料蒐集法</a:t>
                      </a:r>
                      <a:endParaRPr lang="en-US" altLang="zh-TW" sz="3200" b="1" kern="1200" dirty="0">
                        <a:solidFill>
                          <a:srgbClr val="660066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透過</a:t>
                      </a:r>
                      <a:r>
                        <a:rPr lang="zh-TW" altLang="en-US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蒐集報導及文獻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，</a:t>
                      </a:r>
                      <a:r>
                        <a:rPr lang="zh-TW" altLang="en-US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瞭解目前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：</a:t>
                      </a:r>
                    </a:p>
                    <a:p>
                      <a:pPr algn="just"/>
                      <a:r>
                        <a:rPr lang="en-US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1. 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塑膠吸管</a:t>
                      </a:r>
                      <a:r>
                        <a:rPr lang="zh-TW" altLang="zh-TW" sz="3200" b="1" kern="1200" dirty="0"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污染海洋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的情形</a:t>
                      </a:r>
                    </a:p>
                    <a:p>
                      <a:pPr algn="just"/>
                      <a:r>
                        <a:rPr lang="en-US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2. 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塑膠吸管對</a:t>
                      </a:r>
                      <a:r>
                        <a:rPr lang="zh-TW" altLang="zh-TW" sz="3200" b="1" kern="1200" dirty="0"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海洋生物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危害的情形</a:t>
                      </a:r>
                    </a:p>
                    <a:p>
                      <a:pPr algn="just"/>
                      <a:r>
                        <a:rPr lang="en-US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3. 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塑膠吸管對</a:t>
                      </a:r>
                      <a:r>
                        <a:rPr lang="zh-TW" altLang="zh-TW" sz="3200" b="1" kern="1200" dirty="0"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人體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的危害情形</a:t>
                      </a:r>
                    </a:p>
                    <a:p>
                      <a:pPr algn="just">
                        <a:spcAft>
                          <a:spcPts val="1800"/>
                        </a:spcAft>
                      </a:pPr>
                      <a:r>
                        <a:rPr lang="en-US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4 .</a:t>
                      </a:r>
                      <a:r>
                        <a:rPr lang="zh-TW" altLang="zh-TW" sz="3200" b="1" kern="1200" dirty="0"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塑膠吸管減量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的</a:t>
                      </a:r>
                      <a:r>
                        <a:rPr lang="zh-TW" altLang="en-US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可行</a:t>
                      </a:r>
                      <a:r>
                        <a:rPr lang="zh-TW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方法</a:t>
                      </a:r>
                      <a:endParaRPr lang="zh-TW" altLang="en-US" sz="3200" b="1" dirty="0">
                        <a:latin typeface="微軟正黑體" pitchFamily="34" charset="-120"/>
                        <a:ea typeface="微軟正黑體" pitchFamily="34" charset="-12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7368272"/>
                  </a:ext>
                </a:extLst>
              </a:tr>
              <a:tr h="1295595">
                <a:tc>
                  <a:txBody>
                    <a:bodyPr/>
                    <a:lstStyle/>
                    <a:p>
                      <a:pPr algn="ctr"/>
                      <a:r>
                        <a:rPr lang="zh-TW" altLang="zh-TW" sz="3200" b="1" kern="1200" dirty="0">
                          <a:solidFill>
                            <a:srgbClr val="660066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田野調查法</a:t>
                      </a:r>
                      <a:endParaRPr lang="en-US" altLang="zh-TW" sz="3200" b="1" kern="1200" dirty="0">
                        <a:solidFill>
                          <a:srgbClr val="660066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3200" b="1" dirty="0">
                        <a:solidFill>
                          <a:srgbClr val="660066"/>
                        </a:solidFill>
                        <a:latin typeface="微軟正黑體" pitchFamily="34" charset="-120"/>
                        <a:ea typeface="微軟正黑體" pitchFamily="34" charset="-12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endParaRPr lang="en-US" altLang="zh-TW" sz="32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zh-TW" sz="32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透過實際淨灘活動，初步瞭解花蓮海洋垃圾中，塑膠吸管污染的情形</a:t>
                      </a:r>
                      <a:br>
                        <a:rPr lang="en-US" altLang="zh-TW" sz="32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</a:br>
                      <a:r>
                        <a:rPr lang="zh-TW" altLang="en-US" sz="32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。</a:t>
                      </a:r>
                      <a:endParaRPr lang="en-US" altLang="zh-TW" sz="32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  <a:p>
                      <a:pPr algn="just">
                        <a:spcAft>
                          <a:spcPts val="0"/>
                        </a:spcAft>
                      </a:pPr>
                      <a:endParaRPr lang="en-US" altLang="zh-TW" sz="32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  <a:p>
                      <a:pPr algn="just">
                        <a:spcAft>
                          <a:spcPts val="0"/>
                        </a:spcAft>
                      </a:pPr>
                      <a:endParaRPr lang="zh-TW" sz="32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657681980"/>
                  </a:ext>
                </a:extLst>
              </a:tr>
            </a:tbl>
          </a:graphicData>
        </a:graphic>
      </p:graphicFrame>
      <p:pic>
        <p:nvPicPr>
          <p:cNvPr id="35" name="Picture 2">
            <a:extLst>
              <a:ext uri="{FF2B5EF4-FFF2-40B4-BE49-F238E27FC236}">
                <a16:creationId xmlns:a16="http://schemas.microsoft.com/office/drawing/2014/main" id="{55A09EB2-2965-4EF3-84B8-6CEF1C31B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1604" y="4792187"/>
            <a:ext cx="2834689" cy="2065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圖片 3">
            <a:extLst>
              <a:ext uri="{FF2B5EF4-FFF2-40B4-BE49-F238E27FC236}">
                <a16:creationId xmlns:a16="http://schemas.microsoft.com/office/drawing/2014/main" id="{F1FA64DA-CC68-410E-AD34-3357299E29F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81604" y="2131267"/>
            <a:ext cx="2834689" cy="2126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192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研究方法</a:t>
            </a:r>
            <a:endParaRPr lang="en-US" altLang="zh-CN" sz="4800" b="1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76C54296-EA70-4F4F-9FF0-E29F6E0394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1425101"/>
              </p:ext>
            </p:extLst>
          </p:nvPr>
        </p:nvGraphicFramePr>
        <p:xfrm>
          <a:off x="1292557" y="847803"/>
          <a:ext cx="10072561" cy="6175694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640806">
                  <a:extLst>
                    <a:ext uri="{9D8B030D-6E8A-4147-A177-3AD203B41FA5}">
                      <a16:colId xmlns:a16="http://schemas.microsoft.com/office/drawing/2014/main" val="2599316071"/>
                    </a:ext>
                  </a:extLst>
                </a:gridCol>
                <a:gridCol w="6431755">
                  <a:extLst>
                    <a:ext uri="{9D8B030D-6E8A-4147-A177-3AD203B41FA5}">
                      <a16:colId xmlns:a16="http://schemas.microsoft.com/office/drawing/2014/main" val="1032228298"/>
                    </a:ext>
                  </a:extLst>
                </a:gridCol>
              </a:tblGrid>
              <a:tr h="7197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32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研究方法</a:t>
                      </a:r>
                      <a:endParaRPr lang="zh-TW" sz="32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zh-TW" sz="3200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研究內容及達成目標</a:t>
                      </a:r>
                      <a:endParaRPr lang="zh-TW" altLang="en-US" sz="3200" dirty="0">
                        <a:latin typeface="微軟正黑體" pitchFamily="34" charset="-120"/>
                        <a:ea typeface="微軟正黑體" pitchFamily="34" charset="-12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19540627"/>
                  </a:ext>
                </a:extLst>
              </a:tr>
              <a:tr h="2498533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200" b="1" kern="1200" dirty="0">
                          <a:solidFill>
                            <a:srgbClr val="660066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問卷調查法</a:t>
                      </a:r>
                      <a:endParaRPr lang="en-US" altLang="zh-TW" sz="3200" b="1" kern="1200" dirty="0">
                        <a:solidFill>
                          <a:srgbClr val="660066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zh-TW" altLang="en-US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透過問卷的蒐集，以瞭解：</a:t>
                      </a:r>
                    </a:p>
                    <a:p>
                      <a:pPr marL="514350" indent="-514350" algn="just">
                        <a:buFont typeface="+mj-lt"/>
                        <a:buAutoNum type="arabicPeriod"/>
                      </a:pPr>
                      <a:r>
                        <a:rPr lang="zh-TW" altLang="en-US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學生及教師對塑膠吸管的認識與 使用態度。</a:t>
                      </a:r>
                    </a:p>
                    <a:p>
                      <a:pPr marL="514350" indent="-514350" algn="just">
                        <a:buFont typeface="+mj-lt"/>
                        <a:buAutoNum type="arabicPeriod"/>
                      </a:pPr>
                      <a:r>
                        <a:rPr lang="zh-TW" altLang="en-US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學校周邊商家對於塑膠吸管的認</a:t>
                      </a:r>
                      <a:r>
                        <a:rPr lang="en-US" altLang="zh-TW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    </a:t>
                      </a:r>
                      <a:r>
                        <a:rPr lang="zh-TW" altLang="en-US" sz="3200" b="1" kern="12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識及減量的態度。</a:t>
                      </a:r>
                      <a:endParaRPr lang="en-US" altLang="zh-TW" sz="3200" b="1" kern="12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  <a:p>
                      <a:pPr marL="514350" indent="-514350" algn="just">
                        <a:buFont typeface="+mj-lt"/>
                        <a:buAutoNum type="arabicPeriod"/>
                      </a:pPr>
                      <a:endParaRPr lang="zh-TW" altLang="en-US" sz="3200" b="1" kern="12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7368272"/>
                  </a:ext>
                </a:extLst>
              </a:tr>
              <a:tr h="1795122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3200" b="1" kern="1200" dirty="0">
                          <a:solidFill>
                            <a:srgbClr val="660066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行動研究法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3200" b="1" dirty="0">
                        <a:solidFill>
                          <a:srgbClr val="660066"/>
                        </a:solidFill>
                        <a:latin typeface="微軟正黑體" pitchFamily="34" charset="-120"/>
                        <a:ea typeface="微軟正黑體" pitchFamily="34" charset="-12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endParaRPr lang="en-US" altLang="zh-TW" sz="32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zh-TW" altLang="en-US" sz="32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透過實際的宣導活動，達成學校塑膠吸管減量的目標。</a:t>
                      </a:r>
                      <a:endParaRPr lang="en-US" altLang="zh-TW" sz="32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  <a:p>
                      <a:pPr algn="just">
                        <a:spcAft>
                          <a:spcPts val="0"/>
                        </a:spcAft>
                      </a:pPr>
                      <a:endParaRPr lang="en-US" altLang="zh-TW" sz="32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  <a:p>
                      <a:pPr algn="just">
                        <a:spcAft>
                          <a:spcPts val="0"/>
                        </a:spcAft>
                      </a:pPr>
                      <a:endParaRPr lang="zh-TW" sz="32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657681980"/>
                  </a:ext>
                </a:extLst>
              </a:tr>
            </a:tbl>
          </a:graphicData>
        </a:graphic>
      </p:graphicFrame>
      <p:pic>
        <p:nvPicPr>
          <p:cNvPr id="35" name="Picture 2">
            <a:extLst>
              <a:ext uri="{FF2B5EF4-FFF2-40B4-BE49-F238E27FC236}">
                <a16:creationId xmlns:a16="http://schemas.microsoft.com/office/drawing/2014/main" id="{55A09EB2-2965-4EF3-84B8-6CEF1C31B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22836" y="5100917"/>
            <a:ext cx="2483284" cy="186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圖片 4">
            <a:extLst>
              <a:ext uri="{FF2B5EF4-FFF2-40B4-BE49-F238E27FC236}">
                <a16:creationId xmlns:a16="http://schemas.microsoft.com/office/drawing/2014/main" id="{A52D367A-9569-441A-80C1-87AC725847D1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44928" y="2202602"/>
            <a:ext cx="1620464" cy="2348736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7B38D99A-7DC8-423D-9E71-57A656207DBE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3115129" y="2203269"/>
            <a:ext cx="1635365" cy="23567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6216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TW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研究目的</a:t>
            </a:r>
            <a:endParaRPr lang="zh-CN" altLang="en-US" sz="4800" b="1" dirty="0">
              <a:solidFill>
                <a:schemeClr val="tx1">
                  <a:lumMod val="75000"/>
                  <a:lumOff val="25000"/>
                </a:schemeClr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Group 44"/>
          <p:cNvGrpSpPr/>
          <p:nvPr/>
        </p:nvGrpSpPr>
        <p:grpSpPr>
          <a:xfrm>
            <a:off x="1288462" y="1381967"/>
            <a:ext cx="618563" cy="715039"/>
            <a:chOff x="0" y="0"/>
            <a:chExt cx="807366" cy="906807"/>
          </a:xfrm>
          <a:noFill/>
        </p:grpSpPr>
        <p:sp>
          <p:nvSpPr>
            <p:cNvPr id="32" name="Shape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grpFill/>
            <a:ln w="38100" cap="flat">
              <a:solidFill>
                <a:srgbClr val="F7B63E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3" name="Shape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grpFill/>
            <a:ln w="38100" cap="flat">
              <a:solidFill>
                <a:srgbClr val="F7B63E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grpSp>
        <p:nvGrpSpPr>
          <p:cNvPr id="34" name="Group 44"/>
          <p:cNvGrpSpPr/>
          <p:nvPr/>
        </p:nvGrpSpPr>
        <p:grpSpPr>
          <a:xfrm>
            <a:off x="1332107" y="2606662"/>
            <a:ext cx="629910" cy="655752"/>
            <a:chOff x="0" y="0"/>
            <a:chExt cx="807366" cy="906807"/>
          </a:xfrm>
        </p:grpSpPr>
        <p:sp>
          <p:nvSpPr>
            <p:cNvPr id="35" name="Shape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FF3E3E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6" name="Shape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noFill/>
            <a:ln w="38100" cap="flat">
              <a:solidFill>
                <a:srgbClr val="FF3E3E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grpSp>
        <p:nvGrpSpPr>
          <p:cNvPr id="40" name="Group 55"/>
          <p:cNvGrpSpPr/>
          <p:nvPr/>
        </p:nvGrpSpPr>
        <p:grpSpPr>
          <a:xfrm rot="473564">
            <a:off x="10210380" y="1791165"/>
            <a:ext cx="1872818" cy="1713864"/>
            <a:chOff x="0" y="0"/>
            <a:chExt cx="1149595" cy="1132530"/>
          </a:xfrm>
        </p:grpSpPr>
        <p:sp>
          <p:nvSpPr>
            <p:cNvPr id="41" name="Shape 50"/>
            <p:cNvSpPr/>
            <p:nvPr/>
          </p:nvSpPr>
          <p:spPr>
            <a:xfrm>
              <a:off x="495300" y="419100"/>
              <a:ext cx="288999" cy="341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7" h="20953" extrusionOk="0">
                  <a:moveTo>
                    <a:pt x="310" y="19339"/>
                  </a:moveTo>
                  <a:cubicBezTo>
                    <a:pt x="1970" y="21600"/>
                    <a:pt x="8627" y="20962"/>
                    <a:pt x="10626" y="20516"/>
                  </a:cubicBezTo>
                  <a:cubicBezTo>
                    <a:pt x="14392" y="19676"/>
                    <a:pt x="17603" y="17645"/>
                    <a:pt x="19255" y="14542"/>
                  </a:cubicBezTo>
                  <a:cubicBezTo>
                    <a:pt x="21291" y="10718"/>
                    <a:pt x="21600" y="1795"/>
                    <a:pt x="15756" y="0"/>
                  </a:cubicBezTo>
                  <a:cubicBezTo>
                    <a:pt x="14569" y="3871"/>
                    <a:pt x="15031" y="8421"/>
                    <a:pt x="12815" y="11999"/>
                  </a:cubicBezTo>
                  <a:cubicBezTo>
                    <a:pt x="10327" y="16013"/>
                    <a:pt x="4821" y="17658"/>
                    <a:pt x="0" y="18694"/>
                  </a:cubicBezTo>
                  <a:cubicBezTo>
                    <a:pt x="63" y="18932"/>
                    <a:pt x="168" y="19146"/>
                    <a:pt x="310" y="19339"/>
                  </a:cubicBezTo>
                  <a:close/>
                </a:path>
              </a:pathLst>
            </a:custGeom>
            <a:solidFill>
              <a:srgbClr val="F7B63E">
                <a:alpha val="66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42" name="Group 54"/>
            <p:cNvGrpSpPr/>
            <p:nvPr/>
          </p:nvGrpSpPr>
          <p:grpSpPr>
            <a:xfrm>
              <a:off x="-1" y="0"/>
              <a:ext cx="1149597" cy="1132531"/>
              <a:chOff x="0" y="0"/>
              <a:chExt cx="1149595" cy="1132530"/>
            </a:xfrm>
          </p:grpSpPr>
          <p:sp>
            <p:nvSpPr>
              <p:cNvPr id="43" name="Shape 51"/>
              <p:cNvSpPr/>
              <p:nvPr/>
            </p:nvSpPr>
            <p:spPr>
              <a:xfrm>
                <a:off x="0" y="0"/>
                <a:ext cx="1149596" cy="11325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35" h="18188" extrusionOk="0">
                    <a:moveTo>
                      <a:pt x="5118" y="17138"/>
                    </a:moveTo>
                    <a:cubicBezTo>
                      <a:pt x="9702" y="19314"/>
                      <a:pt x="15760" y="18135"/>
                      <a:pt x="17999" y="13346"/>
                    </a:cubicBezTo>
                    <a:cubicBezTo>
                      <a:pt x="21410" y="6050"/>
                      <a:pt x="13777" y="-2286"/>
                      <a:pt x="5944" y="578"/>
                    </a:cubicBezTo>
                    <a:cubicBezTo>
                      <a:pt x="2990" y="1657"/>
                      <a:pt x="197" y="6129"/>
                      <a:pt x="12" y="9065"/>
                    </a:cubicBezTo>
                    <a:cubicBezTo>
                      <a:pt x="-190" y="12266"/>
                      <a:pt x="2170" y="15739"/>
                      <a:pt x="5118" y="17138"/>
                    </a:cubicBezTo>
                    <a:close/>
                  </a:path>
                </a:pathLst>
              </a:custGeom>
              <a:noFill/>
              <a:ln w="38100" cap="flat">
                <a:solidFill>
                  <a:srgbClr val="76AADB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4" name="Shape 52"/>
              <p:cNvSpPr/>
              <p:nvPr/>
            </p:nvSpPr>
            <p:spPr>
              <a:xfrm>
                <a:off x="190500" y="177800"/>
                <a:ext cx="789686" cy="7779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35" h="18188" extrusionOk="0">
                    <a:moveTo>
                      <a:pt x="5118" y="17138"/>
                    </a:moveTo>
                    <a:cubicBezTo>
                      <a:pt x="9703" y="19314"/>
                      <a:pt x="15760" y="18135"/>
                      <a:pt x="18000" y="13346"/>
                    </a:cubicBezTo>
                    <a:cubicBezTo>
                      <a:pt x="21411" y="6050"/>
                      <a:pt x="13778" y="-2286"/>
                      <a:pt x="5945" y="577"/>
                    </a:cubicBezTo>
                    <a:cubicBezTo>
                      <a:pt x="2991" y="1657"/>
                      <a:pt x="198" y="6129"/>
                      <a:pt x="12" y="9065"/>
                    </a:cubicBezTo>
                    <a:cubicBezTo>
                      <a:pt x="-189" y="12266"/>
                      <a:pt x="2171" y="15739"/>
                      <a:pt x="5118" y="17138"/>
                    </a:cubicBezTo>
                    <a:close/>
                  </a:path>
                </a:pathLst>
              </a:custGeom>
              <a:noFill/>
              <a:ln w="38100" cap="flat">
                <a:solidFill>
                  <a:srgbClr val="FF3E3E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5" name="Shape 53"/>
              <p:cNvSpPr/>
              <p:nvPr/>
            </p:nvSpPr>
            <p:spPr>
              <a:xfrm>
                <a:off x="381000" y="368300"/>
                <a:ext cx="396756" cy="390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35" h="18188" extrusionOk="0">
                    <a:moveTo>
                      <a:pt x="5118" y="17138"/>
                    </a:moveTo>
                    <a:cubicBezTo>
                      <a:pt x="9702" y="19314"/>
                      <a:pt x="15760" y="18135"/>
                      <a:pt x="17999" y="13346"/>
                    </a:cubicBezTo>
                    <a:cubicBezTo>
                      <a:pt x="21410" y="6050"/>
                      <a:pt x="13777" y="-2286"/>
                      <a:pt x="5944" y="578"/>
                    </a:cubicBezTo>
                    <a:cubicBezTo>
                      <a:pt x="2991" y="1657"/>
                      <a:pt x="197" y="6129"/>
                      <a:pt x="12" y="9065"/>
                    </a:cubicBezTo>
                    <a:cubicBezTo>
                      <a:pt x="-190" y="12266"/>
                      <a:pt x="2170" y="15739"/>
                      <a:pt x="5118" y="17138"/>
                    </a:cubicBezTo>
                    <a:close/>
                  </a:path>
                </a:pathLst>
              </a:custGeom>
              <a:noFill/>
              <a:ln w="38100" cap="flat">
                <a:solidFill>
                  <a:srgbClr val="F7B63E"/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sp>
        <p:nvSpPr>
          <p:cNvPr id="50" name="文本框 49"/>
          <p:cNvSpPr txBox="1"/>
          <p:nvPr/>
        </p:nvSpPr>
        <p:spPr>
          <a:xfrm>
            <a:off x="2154400" y="1518678"/>
            <a:ext cx="8357458" cy="648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25000"/>
              </a:lnSpc>
              <a:defRPr sz="4000" b="1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defRPr>
            </a:lvl1pPr>
          </a:lstStyle>
          <a:p>
            <a:r>
              <a:rPr lang="zh-TW" altLang="en-US" sz="3200" kern="0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瞭解花蓮海洋垃圾中，塑膠吸管的</a:t>
            </a:r>
            <a:r>
              <a:rPr lang="zh-TW" altLang="en-US" sz="3200" kern="0" dirty="0">
                <a:solidFill>
                  <a:srgbClr val="FF3E3E"/>
                </a:solidFill>
                <a:latin typeface="微軟正黑體" pitchFamily="34" charset="-120"/>
                <a:ea typeface="微軟正黑體" pitchFamily="34" charset="-120"/>
              </a:rPr>
              <a:t>污染程度</a:t>
            </a:r>
            <a:r>
              <a:rPr lang="zh-TW" altLang="en-US" sz="3200" kern="0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。</a:t>
            </a:r>
          </a:p>
        </p:txBody>
      </p:sp>
      <p:sp>
        <p:nvSpPr>
          <p:cNvPr id="51" name="文本框 50"/>
          <p:cNvSpPr txBox="1"/>
          <p:nvPr/>
        </p:nvSpPr>
        <p:spPr>
          <a:xfrm>
            <a:off x="2175676" y="2444662"/>
            <a:ext cx="7537245" cy="12637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25000"/>
              </a:lnSpc>
              <a:defRPr sz="3200" b="1" kern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defRPr>
            </a:lvl1pPr>
          </a:lstStyle>
          <a:p>
            <a:r>
              <a:rPr lang="zh-TW" altLang="en-US" dirty="0"/>
              <a:t>瞭解學校中，四到六年級</a:t>
            </a:r>
            <a:r>
              <a:rPr lang="zh-TW" altLang="en-US" dirty="0">
                <a:solidFill>
                  <a:srgbClr val="FF3E3E"/>
                </a:solidFill>
              </a:rPr>
              <a:t>學生</a:t>
            </a:r>
            <a:r>
              <a:rPr lang="zh-TW" altLang="en-US" dirty="0"/>
              <a:t>及</a:t>
            </a:r>
            <a:r>
              <a:rPr lang="zh-TW" altLang="en-US" dirty="0">
                <a:solidFill>
                  <a:srgbClr val="FF3E3E"/>
                </a:solidFill>
              </a:rPr>
              <a:t>教師</a:t>
            </a:r>
            <a:r>
              <a:rPr lang="zh-TW" altLang="en-US" dirty="0"/>
              <a:t>對於塑膠吸管及環保吸管的</a:t>
            </a:r>
            <a:r>
              <a:rPr lang="zh-TW" altLang="en-US" dirty="0">
                <a:solidFill>
                  <a:srgbClr val="FF3E3E"/>
                </a:solidFill>
              </a:rPr>
              <a:t>認識及使用態度</a:t>
            </a:r>
            <a:r>
              <a:rPr lang="zh-TW" altLang="en-US" dirty="0"/>
              <a:t>。</a:t>
            </a:r>
          </a:p>
        </p:txBody>
      </p:sp>
      <p:sp>
        <p:nvSpPr>
          <p:cNvPr id="80" name="文本框 48">
            <a:extLst>
              <a:ext uri="{FF2B5EF4-FFF2-40B4-BE49-F238E27FC236}">
                <a16:creationId xmlns:a16="http://schemas.microsoft.com/office/drawing/2014/main" id="{D522666C-267E-481E-A21E-A41DB293C390}"/>
              </a:ext>
            </a:extLst>
          </p:cNvPr>
          <p:cNvSpPr txBox="1"/>
          <p:nvPr/>
        </p:nvSpPr>
        <p:spPr>
          <a:xfrm>
            <a:off x="2195371" y="3970334"/>
            <a:ext cx="9843650" cy="12637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TW" altLang="en-US" sz="3200" b="1" kern="0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瞭解學校附近</a:t>
            </a:r>
            <a:r>
              <a:rPr lang="zh-TW" altLang="en-US" sz="3200" b="1" kern="0" dirty="0">
                <a:solidFill>
                  <a:srgbClr val="FF3E3E"/>
                </a:solidFill>
                <a:latin typeface="微軟正黑體" pitchFamily="34" charset="-120"/>
                <a:ea typeface="微軟正黑體" pitchFamily="34" charset="-120"/>
              </a:rPr>
              <a:t>店家</a:t>
            </a:r>
            <a:r>
              <a:rPr lang="zh-TW" altLang="en-US" sz="3200" b="1" kern="0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對塑膠吸管及環保吸管的</a:t>
            </a:r>
            <a:r>
              <a:rPr lang="zh-TW" altLang="en-US" sz="3200" b="1" kern="0" dirty="0">
                <a:solidFill>
                  <a:srgbClr val="FF3E3E"/>
                </a:solidFill>
                <a:latin typeface="微軟正黑體" pitchFamily="34" charset="-120"/>
                <a:ea typeface="微軟正黑體" pitchFamily="34" charset="-120"/>
              </a:rPr>
              <a:t>認識及</a:t>
            </a:r>
            <a:br>
              <a:rPr lang="en-US" altLang="zh-TW" sz="3200" b="1" kern="0" dirty="0">
                <a:solidFill>
                  <a:srgbClr val="FF3E3E"/>
                </a:solidFill>
                <a:latin typeface="微軟正黑體" pitchFamily="34" charset="-120"/>
                <a:ea typeface="微軟正黑體" pitchFamily="34" charset="-120"/>
              </a:rPr>
            </a:br>
            <a:r>
              <a:rPr lang="zh-TW" altLang="en-US" sz="3200" b="1" kern="0" dirty="0">
                <a:solidFill>
                  <a:srgbClr val="FF3E3E"/>
                </a:solidFill>
                <a:latin typeface="微軟正黑體" pitchFamily="34" charset="-120"/>
                <a:ea typeface="微軟正黑體" pitchFamily="34" charset="-120"/>
              </a:rPr>
              <a:t>使用態度</a:t>
            </a:r>
            <a:r>
              <a:rPr lang="zh-TW" altLang="en-US" sz="3200" b="1" kern="0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。</a:t>
            </a:r>
          </a:p>
        </p:txBody>
      </p:sp>
      <p:grpSp>
        <p:nvGrpSpPr>
          <p:cNvPr id="92" name="Group 44">
            <a:extLst>
              <a:ext uri="{FF2B5EF4-FFF2-40B4-BE49-F238E27FC236}">
                <a16:creationId xmlns:a16="http://schemas.microsoft.com/office/drawing/2014/main" id="{4F8C5A87-73CF-41BE-8170-F819A22320B6}"/>
              </a:ext>
            </a:extLst>
          </p:cNvPr>
          <p:cNvGrpSpPr/>
          <p:nvPr/>
        </p:nvGrpSpPr>
        <p:grpSpPr>
          <a:xfrm>
            <a:off x="1330488" y="5558478"/>
            <a:ext cx="631528" cy="655751"/>
            <a:chOff x="0" y="0"/>
            <a:chExt cx="807366" cy="906807"/>
          </a:xfrm>
          <a:noFill/>
        </p:grpSpPr>
        <p:sp>
          <p:nvSpPr>
            <p:cNvPr id="93" name="Shape 42">
              <a:extLst>
                <a:ext uri="{FF2B5EF4-FFF2-40B4-BE49-F238E27FC236}">
                  <a16:creationId xmlns:a16="http://schemas.microsoft.com/office/drawing/2014/main" id="{7300BD24-3B3B-4A70-B475-A9D1786AA272}"/>
                </a:ext>
              </a:extLst>
            </p:cNvPr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grpFill/>
            <a:ln w="38100" cap="flat">
              <a:solidFill>
                <a:srgbClr val="F7B63E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94" name="Shape 43">
              <a:extLst>
                <a:ext uri="{FF2B5EF4-FFF2-40B4-BE49-F238E27FC236}">
                  <a16:creationId xmlns:a16="http://schemas.microsoft.com/office/drawing/2014/main" id="{393C32CF-C6D5-4C60-8FF4-F7D8360023C9}"/>
                </a:ext>
              </a:extLst>
            </p:cNvPr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grpFill/>
            <a:ln w="38100" cap="flat">
              <a:solidFill>
                <a:srgbClr val="F7B63E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sp>
        <p:nvSpPr>
          <p:cNvPr id="3" name="矩形 2">
            <a:extLst>
              <a:ext uri="{FF2B5EF4-FFF2-40B4-BE49-F238E27FC236}">
                <a16:creationId xmlns:a16="http://schemas.microsoft.com/office/drawing/2014/main" id="{2C1CE70E-B7DC-4DF1-9D42-BA6E2D5CAF47}"/>
              </a:ext>
            </a:extLst>
          </p:cNvPr>
          <p:cNvSpPr/>
          <p:nvPr/>
        </p:nvSpPr>
        <p:spPr>
          <a:xfrm>
            <a:off x="2154400" y="958715"/>
            <a:ext cx="449353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2800" b="1" kern="0" dirty="0">
                <a:solidFill>
                  <a:srgbClr val="002060"/>
                </a:solidFill>
                <a:latin typeface="微軟正黑體" pitchFamily="34" charset="-120"/>
                <a:ea typeface="微軟正黑體" pitchFamily="34" charset="-120"/>
              </a:rPr>
              <a:t>我們想要達成以下的目的：</a:t>
            </a:r>
          </a:p>
        </p:txBody>
      </p:sp>
      <p:grpSp>
        <p:nvGrpSpPr>
          <p:cNvPr id="76" name="Group 44">
            <a:extLst>
              <a:ext uri="{FF2B5EF4-FFF2-40B4-BE49-F238E27FC236}">
                <a16:creationId xmlns:a16="http://schemas.microsoft.com/office/drawing/2014/main" id="{08DDD1A9-8961-47A8-9EF6-5B70064ECAE9}"/>
              </a:ext>
            </a:extLst>
          </p:cNvPr>
          <p:cNvGrpSpPr/>
          <p:nvPr/>
        </p:nvGrpSpPr>
        <p:grpSpPr>
          <a:xfrm>
            <a:off x="1304506" y="4038071"/>
            <a:ext cx="641465" cy="642092"/>
            <a:chOff x="0" y="0"/>
            <a:chExt cx="807366" cy="906807"/>
          </a:xfrm>
        </p:grpSpPr>
        <p:sp>
          <p:nvSpPr>
            <p:cNvPr id="81" name="Shape 42">
              <a:extLst>
                <a:ext uri="{FF2B5EF4-FFF2-40B4-BE49-F238E27FC236}">
                  <a16:creationId xmlns:a16="http://schemas.microsoft.com/office/drawing/2014/main" id="{F2782AD6-A253-4FAA-B3AD-A286368A4084}"/>
                </a:ext>
              </a:extLst>
            </p:cNvPr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76AADB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2" name="Shape 43">
              <a:extLst>
                <a:ext uri="{FF2B5EF4-FFF2-40B4-BE49-F238E27FC236}">
                  <a16:creationId xmlns:a16="http://schemas.microsoft.com/office/drawing/2014/main" id="{EC3B039A-6A29-4C5D-B3D3-0211B93A86D3}"/>
                </a:ext>
              </a:extLst>
            </p:cNvPr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noFill/>
            <a:ln w="38100" cap="flat">
              <a:solidFill>
                <a:srgbClr val="76AADB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83" name="文本框 48">
            <a:extLst>
              <a:ext uri="{FF2B5EF4-FFF2-40B4-BE49-F238E27FC236}">
                <a16:creationId xmlns:a16="http://schemas.microsoft.com/office/drawing/2014/main" id="{057143BB-0DB4-4B74-B0A4-10539724B794}"/>
              </a:ext>
            </a:extLst>
          </p:cNvPr>
          <p:cNvSpPr txBox="1"/>
          <p:nvPr/>
        </p:nvSpPr>
        <p:spPr>
          <a:xfrm>
            <a:off x="2195371" y="5471995"/>
            <a:ext cx="9435520" cy="12637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TW" altLang="en-US" sz="3200" b="1" kern="0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以</a:t>
            </a:r>
            <a:r>
              <a:rPr lang="zh-TW" altLang="en-US" sz="3200" b="1" kern="0" dirty="0">
                <a:solidFill>
                  <a:srgbClr val="FF3E3E"/>
                </a:solidFill>
                <a:latin typeface="微軟正黑體" pitchFamily="34" charset="-120"/>
                <a:ea typeface="微軟正黑體" pitchFamily="34" charset="-120"/>
              </a:rPr>
              <a:t>實際</a:t>
            </a:r>
            <a:r>
              <a:rPr lang="zh-TW" altLang="en-US" sz="3200" b="1" kern="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行動</a:t>
            </a:r>
            <a:r>
              <a:rPr lang="zh-TW" altLang="en-US" sz="3200" b="1" kern="0" dirty="0">
                <a:solidFill>
                  <a:srgbClr val="FF3E3E"/>
                </a:solidFill>
                <a:latin typeface="微軟正黑體" pitchFamily="34" charset="-120"/>
                <a:ea typeface="微軟正黑體" pitchFamily="34" charset="-120"/>
              </a:rPr>
              <a:t>宣導</a:t>
            </a:r>
            <a:r>
              <a:rPr lang="zh-TW" altLang="en-US" sz="3200" b="1" kern="0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塑膠吸管減量，並</a:t>
            </a:r>
            <a:r>
              <a:rPr lang="zh-TW" altLang="en-US" sz="3200" b="1" kern="0" dirty="0">
                <a:solidFill>
                  <a:srgbClr val="FF3E3E"/>
                </a:solidFill>
                <a:latin typeface="微軟正黑體" pitchFamily="34" charset="-120"/>
                <a:ea typeface="微軟正黑體" pitchFamily="34" charset="-120"/>
              </a:rPr>
              <a:t>達成</a:t>
            </a:r>
            <a:r>
              <a:rPr lang="zh-TW" altLang="en-US" sz="3200" b="1" kern="0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校園</a:t>
            </a:r>
            <a:r>
              <a:rPr lang="zh-TW" altLang="en-US" sz="3200" b="1" kern="0" dirty="0">
                <a:solidFill>
                  <a:srgbClr val="FF3E3E"/>
                </a:solidFill>
                <a:latin typeface="微軟正黑體" pitchFamily="34" charset="-120"/>
                <a:ea typeface="微軟正黑體" pitchFamily="34" charset="-120"/>
              </a:rPr>
              <a:t>零塑膠吸管</a:t>
            </a:r>
            <a:r>
              <a:rPr lang="zh-TW" altLang="en-US" sz="3200" b="1" kern="0" dirty="0">
                <a:solidFill>
                  <a:srgbClr val="7030A0"/>
                </a:solidFill>
                <a:latin typeface="微軟正黑體" pitchFamily="34" charset="-120"/>
                <a:ea typeface="微軟正黑體" pitchFamily="34" charset="-120"/>
              </a:rPr>
              <a:t>的目標。</a:t>
            </a:r>
          </a:p>
        </p:txBody>
      </p:sp>
      <p:grpSp>
        <p:nvGrpSpPr>
          <p:cNvPr id="84" name="Group 58">
            <a:extLst>
              <a:ext uri="{FF2B5EF4-FFF2-40B4-BE49-F238E27FC236}">
                <a16:creationId xmlns:a16="http://schemas.microsoft.com/office/drawing/2014/main" id="{B01ACFE1-6092-4FA4-A2BB-84E5EADAC57B}"/>
              </a:ext>
            </a:extLst>
          </p:cNvPr>
          <p:cNvGrpSpPr/>
          <p:nvPr/>
        </p:nvGrpSpPr>
        <p:grpSpPr>
          <a:xfrm rot="473564">
            <a:off x="9644523" y="2561519"/>
            <a:ext cx="1406662" cy="1489486"/>
            <a:chOff x="0" y="0"/>
            <a:chExt cx="803139" cy="830875"/>
          </a:xfrm>
        </p:grpSpPr>
        <p:sp>
          <p:nvSpPr>
            <p:cNvPr id="85" name="Shape 56">
              <a:extLst>
                <a:ext uri="{FF2B5EF4-FFF2-40B4-BE49-F238E27FC236}">
                  <a16:creationId xmlns:a16="http://schemas.microsoft.com/office/drawing/2014/main" id="{8454A83E-95B3-4C68-B8C1-F619BF2168D5}"/>
                </a:ext>
              </a:extLst>
            </p:cNvPr>
            <p:cNvSpPr/>
            <p:nvPr/>
          </p:nvSpPr>
          <p:spPr>
            <a:xfrm>
              <a:off x="0" y="431800"/>
              <a:ext cx="377118" cy="399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27" y="12126"/>
                  </a:moveTo>
                  <a:lnTo>
                    <a:pt x="0" y="9668"/>
                  </a:lnTo>
                  <a:lnTo>
                    <a:pt x="12334" y="0"/>
                  </a:lnTo>
                  <a:lnTo>
                    <a:pt x="19930" y="2881"/>
                  </a:lnTo>
                  <a:lnTo>
                    <a:pt x="21600" y="12126"/>
                  </a:lnTo>
                  <a:lnTo>
                    <a:pt x="10800" y="21600"/>
                  </a:lnTo>
                  <a:cubicBezTo>
                    <a:pt x="10800" y="21600"/>
                    <a:pt x="9127" y="12126"/>
                    <a:pt x="9127" y="12126"/>
                  </a:cubicBezTo>
                  <a:close/>
                </a:path>
              </a:pathLst>
            </a:custGeom>
            <a:noFill/>
            <a:ln w="38100" cap="flat">
              <a:solidFill>
                <a:srgbClr val="70AD47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8" name="Shape 57">
              <a:extLst>
                <a:ext uri="{FF2B5EF4-FFF2-40B4-BE49-F238E27FC236}">
                  <a16:creationId xmlns:a16="http://schemas.microsoft.com/office/drawing/2014/main" id="{CF0AC70A-EB7F-4F73-8417-AB456B2315C6}"/>
                </a:ext>
              </a:extLst>
            </p:cNvPr>
            <p:cNvSpPr/>
            <p:nvPr/>
          </p:nvSpPr>
          <p:spPr>
            <a:xfrm>
              <a:off x="165100" y="0"/>
              <a:ext cx="638040" cy="661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0"/>
                    <a:pt x="4432" y="18069"/>
                    <a:pt x="0" y="21600"/>
                  </a:cubicBezTo>
                </a:path>
              </a:pathLst>
            </a:custGeom>
            <a:noFill/>
            <a:ln w="38100" cap="flat">
              <a:solidFill>
                <a:srgbClr val="70AD47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735047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80" grpId="0"/>
      <p:bldP spid="8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文獻探討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任意多边形 83">
            <a:extLst>
              <a:ext uri="{FF2B5EF4-FFF2-40B4-BE49-F238E27FC236}">
                <a16:creationId xmlns:a16="http://schemas.microsoft.com/office/drawing/2014/main" id="{B83D6310-5220-41A0-9132-2C130A964676}"/>
              </a:ext>
            </a:extLst>
          </p:cNvPr>
          <p:cNvSpPr/>
          <p:nvPr/>
        </p:nvSpPr>
        <p:spPr>
          <a:xfrm flipH="1">
            <a:off x="1495464" y="2080937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F7B63E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F7B63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4400" b="1" dirty="0">
              <a:solidFill>
                <a:srgbClr val="F7B63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任意多边形 82">
            <a:extLst>
              <a:ext uri="{FF2B5EF4-FFF2-40B4-BE49-F238E27FC236}">
                <a16:creationId xmlns:a16="http://schemas.microsoft.com/office/drawing/2014/main" id="{966D8684-FFCD-4912-A234-1827134B0CC6}"/>
              </a:ext>
            </a:extLst>
          </p:cNvPr>
          <p:cNvSpPr/>
          <p:nvPr/>
        </p:nvSpPr>
        <p:spPr>
          <a:xfrm flipH="1">
            <a:off x="1478149" y="3226087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FF3E3E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FF3E3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4400" b="1" dirty="0">
              <a:solidFill>
                <a:srgbClr val="FF3E3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87">
            <a:extLst>
              <a:ext uri="{FF2B5EF4-FFF2-40B4-BE49-F238E27FC236}">
                <a16:creationId xmlns:a16="http://schemas.microsoft.com/office/drawing/2014/main" id="{C028FBD3-402C-4C33-95FD-AD41BA19F543}"/>
              </a:ext>
            </a:extLst>
          </p:cNvPr>
          <p:cNvSpPr/>
          <p:nvPr/>
        </p:nvSpPr>
        <p:spPr>
          <a:xfrm flipH="1">
            <a:off x="1510306" y="4495568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76AAD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76AAD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4400" b="1" dirty="0">
              <a:solidFill>
                <a:srgbClr val="76AAD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84">
            <a:extLst>
              <a:ext uri="{FF2B5EF4-FFF2-40B4-BE49-F238E27FC236}">
                <a16:creationId xmlns:a16="http://schemas.microsoft.com/office/drawing/2014/main" id="{12F0285C-03BA-4638-9235-BBBCB901882D}"/>
              </a:ext>
            </a:extLst>
          </p:cNvPr>
          <p:cNvSpPr/>
          <p:nvPr/>
        </p:nvSpPr>
        <p:spPr>
          <a:xfrm flipH="1">
            <a:off x="1510306" y="5640718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70AD47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70AD47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4400" b="1" dirty="0">
              <a:solidFill>
                <a:srgbClr val="70AD47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FEB1F636-E226-4EBC-8C4C-2DC375E6415F}"/>
              </a:ext>
            </a:extLst>
          </p:cNvPr>
          <p:cNvSpPr/>
          <p:nvPr/>
        </p:nvSpPr>
        <p:spPr>
          <a:xfrm>
            <a:off x="1478149" y="1169698"/>
            <a:ext cx="1062342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lang="zh-TW" altLang="en-US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一</a:t>
            </a:r>
            <a:r>
              <a:rPr lang="en-US" altLang="zh-TW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lang="zh-TW" altLang="en-US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、塑膠吸管污染海洋及造成海洋生物的危害情形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CE9AE71-2D08-4871-B52F-CEC20914A071}"/>
              </a:ext>
            </a:extLst>
          </p:cNvPr>
          <p:cNvSpPr/>
          <p:nvPr/>
        </p:nvSpPr>
        <p:spPr>
          <a:xfrm>
            <a:off x="2447108" y="2080937"/>
            <a:ext cx="911352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超過三億噸的塑膠製品，有三分之一進入生態系統中，而海洋算是受害最深的。</a:t>
            </a:r>
            <a:endParaRPr lang="en-US" altLang="zh-TW" sz="30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9" name="矩形 88">
            <a:extLst>
              <a:ext uri="{FF2B5EF4-FFF2-40B4-BE49-F238E27FC236}">
                <a16:creationId xmlns:a16="http://schemas.microsoft.com/office/drawing/2014/main" id="{E54CB722-A13C-404C-B496-DB15BB5DD6C7}"/>
              </a:ext>
            </a:extLst>
          </p:cNvPr>
          <p:cNvSpPr/>
          <p:nvPr/>
        </p:nvSpPr>
        <p:spPr>
          <a:xfrm>
            <a:off x="2447107" y="3220542"/>
            <a:ext cx="911352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根據統計，全球各地受海廢影響、甚至有生命威脅的生物種類已高達</a:t>
            </a:r>
            <a:r>
              <a:rPr lang="en-US" altLang="zh-TW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800</a:t>
            </a:r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種。</a:t>
            </a:r>
          </a:p>
        </p:txBody>
      </p:sp>
      <p:sp>
        <p:nvSpPr>
          <p:cNvPr id="90" name="矩形 89">
            <a:extLst>
              <a:ext uri="{FF2B5EF4-FFF2-40B4-BE49-F238E27FC236}">
                <a16:creationId xmlns:a16="http://schemas.microsoft.com/office/drawing/2014/main" id="{2671EA04-B181-40BA-A1A3-2C61E93A56BD}"/>
              </a:ext>
            </a:extLst>
          </p:cNvPr>
          <p:cNvSpPr/>
          <p:nvPr/>
        </p:nvSpPr>
        <p:spPr>
          <a:xfrm>
            <a:off x="2447108" y="4377329"/>
            <a:ext cx="911352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目前已有超過</a:t>
            </a:r>
            <a:r>
              <a:rPr lang="zh-TW" altLang="en-US" sz="3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兩百六十種的物種</a:t>
            </a:r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，被</a:t>
            </a:r>
            <a:r>
              <a:rPr lang="zh-TW" altLang="en-US" sz="3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記錄</a:t>
            </a:r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到</a:t>
            </a:r>
            <a:r>
              <a:rPr lang="zh-TW" altLang="en-US" sz="3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誤食</a:t>
            </a:r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海洋中的人造垃圾，以及被垃圾纏勒，甚或死亡。</a:t>
            </a:r>
          </a:p>
        </p:txBody>
      </p:sp>
      <p:sp>
        <p:nvSpPr>
          <p:cNvPr id="91" name="矩形 90">
            <a:extLst>
              <a:ext uri="{FF2B5EF4-FFF2-40B4-BE49-F238E27FC236}">
                <a16:creationId xmlns:a16="http://schemas.microsoft.com/office/drawing/2014/main" id="{ED6A891D-7C5D-477F-953D-B5388881F04B}"/>
              </a:ext>
            </a:extLst>
          </p:cNvPr>
          <p:cNvSpPr/>
          <p:nvPr/>
        </p:nvSpPr>
        <p:spPr>
          <a:xfrm>
            <a:off x="2447108" y="5534116"/>
            <a:ext cx="947057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吸附在塑膠上面的持久性</a:t>
            </a:r>
            <a:r>
              <a:rPr lang="zh-TW" altLang="en-US" sz="3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毒物質</a:t>
            </a:r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，所釋放出的生態</a:t>
            </a:r>
            <a:br>
              <a:rPr lang="en-US" altLang="zh-TW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毒性，不但會影響</a:t>
            </a:r>
            <a:r>
              <a:rPr lang="zh-TW" altLang="en-US" sz="3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生物的生長</a:t>
            </a:r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、賀爾蒙，也會</a:t>
            </a:r>
            <a:r>
              <a:rPr lang="zh-TW" altLang="en-US" sz="3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破壞棲地</a:t>
            </a:r>
            <a:r>
              <a:rPr lang="zh-TW" altLang="en-US" sz="3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sz="30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52182505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5" grpId="0" animBg="1"/>
      <p:bldP spid="96" grpId="0" animBg="1"/>
      <p:bldP spid="97" grpId="0" animBg="1"/>
      <p:bldP spid="4" grpId="0"/>
      <p:bldP spid="89" grpId="0"/>
      <p:bldP spid="90" grpId="0"/>
      <p:bldP spid="9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 rot="1192981">
            <a:off x="400243" y="127158"/>
            <a:ext cx="909196" cy="921005"/>
            <a:chOff x="2118580" y="4342651"/>
            <a:chExt cx="672245" cy="680977"/>
          </a:xfrm>
        </p:grpSpPr>
        <p:grpSp>
          <p:nvGrpSpPr>
            <p:cNvPr id="53" name="组合 52"/>
            <p:cNvGrpSpPr/>
            <p:nvPr/>
          </p:nvGrpSpPr>
          <p:grpSpPr>
            <a:xfrm>
              <a:off x="2124539" y="4342651"/>
              <a:ext cx="641611" cy="680977"/>
              <a:chOff x="2124539" y="4342651"/>
              <a:chExt cx="641611" cy="680977"/>
            </a:xfrm>
          </p:grpSpPr>
          <p:sp>
            <p:nvSpPr>
              <p:cNvPr id="71" name="任意多边形 70"/>
              <p:cNvSpPr/>
              <p:nvPr/>
            </p:nvSpPr>
            <p:spPr>
              <a:xfrm>
                <a:off x="2124539" y="4342651"/>
                <a:ext cx="641611" cy="680977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  <a:gd name="connsiteX0-61" fmla="*/ 9 w 141024"/>
                  <a:gd name="connsiteY0-62" fmla="*/ 71451 h 148862"/>
                  <a:gd name="connsiteX1-63" fmla="*/ 71446 w 141024"/>
                  <a:gd name="connsiteY1-64" fmla="*/ 14 h 148862"/>
                  <a:gd name="connsiteX2-65" fmla="*/ 140026 w 141024"/>
                  <a:gd name="connsiteY2-66" fmla="*/ 77166 h 148862"/>
                  <a:gd name="connsiteX3-67" fmla="*/ 74304 w 141024"/>
                  <a:gd name="connsiteY3-68" fmla="*/ 148604 h 148862"/>
                  <a:gd name="connsiteX4-69" fmla="*/ 9 w 141024"/>
                  <a:gd name="connsiteY4-70" fmla="*/ 71451 h 148862"/>
                  <a:gd name="connsiteX0-71" fmla="*/ 9 w 140173"/>
                  <a:gd name="connsiteY0-72" fmla="*/ 71451 h 148862"/>
                  <a:gd name="connsiteX1-73" fmla="*/ 71446 w 140173"/>
                  <a:gd name="connsiteY1-74" fmla="*/ 14 h 148862"/>
                  <a:gd name="connsiteX2-75" fmla="*/ 140026 w 140173"/>
                  <a:gd name="connsiteY2-76" fmla="*/ 77166 h 148862"/>
                  <a:gd name="connsiteX3-77" fmla="*/ 74304 w 140173"/>
                  <a:gd name="connsiteY3-78" fmla="*/ 148604 h 148862"/>
                  <a:gd name="connsiteX4-79" fmla="*/ 9 w 140173"/>
                  <a:gd name="connsiteY4-80" fmla="*/ 71451 h 148862"/>
                  <a:gd name="connsiteX0-81" fmla="*/ 9 w 140257"/>
                  <a:gd name="connsiteY0-82" fmla="*/ 71451 h 148862"/>
                  <a:gd name="connsiteX1-83" fmla="*/ 71446 w 140257"/>
                  <a:gd name="connsiteY1-84" fmla="*/ 14 h 148862"/>
                  <a:gd name="connsiteX2-85" fmla="*/ 140026 w 140257"/>
                  <a:gd name="connsiteY2-86" fmla="*/ 77166 h 148862"/>
                  <a:gd name="connsiteX3-87" fmla="*/ 74304 w 140257"/>
                  <a:gd name="connsiteY3-88" fmla="*/ 148604 h 148862"/>
                  <a:gd name="connsiteX4-89" fmla="*/ 9 w 140257"/>
                  <a:gd name="connsiteY4-9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257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42638" y="44242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176934" y="4495047"/>
                <a:ext cx="227805" cy="371040"/>
              </a:xfrm>
              <a:custGeom>
                <a:avLst/>
                <a:gdLst>
                  <a:gd name="connsiteX0" fmla="*/ 131483 w 768692"/>
                  <a:gd name="connsiteY0" fmla="*/ 0 h 962212"/>
                  <a:gd name="connsiteX1" fmla="*/ 394448 w 768692"/>
                  <a:gd name="connsiteY1" fmla="*/ 197223 h 962212"/>
                  <a:gd name="connsiteX2" fmla="*/ 621553 w 768692"/>
                  <a:gd name="connsiteY2" fmla="*/ 137459 h 962212"/>
                  <a:gd name="connsiteX3" fmla="*/ 764989 w 768692"/>
                  <a:gd name="connsiteY3" fmla="*/ 472141 h 962212"/>
                  <a:gd name="connsiteX4" fmla="*/ 472142 w 768692"/>
                  <a:gd name="connsiteY4" fmla="*/ 531906 h 962212"/>
                  <a:gd name="connsiteX5" fmla="*/ 591671 w 768692"/>
                  <a:gd name="connsiteY5" fmla="*/ 770965 h 962212"/>
                  <a:gd name="connsiteX6" fmla="*/ 442259 w 768692"/>
                  <a:gd name="connsiteY6" fmla="*/ 806823 h 962212"/>
                  <a:gd name="connsiteX7" fmla="*/ 352612 w 768692"/>
                  <a:gd name="connsiteY7" fmla="*/ 693271 h 962212"/>
                  <a:gd name="connsiteX8" fmla="*/ 197224 w 768692"/>
                  <a:gd name="connsiteY8" fmla="*/ 878541 h 962212"/>
                  <a:gd name="connsiteX9" fmla="*/ 0 w 768692"/>
                  <a:gd name="connsiteY9" fmla="*/ 962212 h 962212"/>
                  <a:gd name="connsiteX0-1" fmla="*/ 61103 w 698312"/>
                  <a:gd name="connsiteY0-2" fmla="*/ 0 h 1082820"/>
                  <a:gd name="connsiteX1-3" fmla="*/ 324068 w 698312"/>
                  <a:gd name="connsiteY1-4" fmla="*/ 197223 h 1082820"/>
                  <a:gd name="connsiteX2-5" fmla="*/ 551173 w 698312"/>
                  <a:gd name="connsiteY2-6" fmla="*/ 137459 h 1082820"/>
                  <a:gd name="connsiteX3-7" fmla="*/ 694609 w 698312"/>
                  <a:gd name="connsiteY3-8" fmla="*/ 472141 h 1082820"/>
                  <a:gd name="connsiteX4-9" fmla="*/ 401762 w 698312"/>
                  <a:gd name="connsiteY4-10" fmla="*/ 531906 h 1082820"/>
                  <a:gd name="connsiteX5-11" fmla="*/ 521291 w 698312"/>
                  <a:gd name="connsiteY5-12" fmla="*/ 770965 h 1082820"/>
                  <a:gd name="connsiteX6-13" fmla="*/ 371879 w 698312"/>
                  <a:gd name="connsiteY6-14" fmla="*/ 806823 h 1082820"/>
                  <a:gd name="connsiteX7-15" fmla="*/ 282232 w 698312"/>
                  <a:gd name="connsiteY7-16" fmla="*/ 693271 h 1082820"/>
                  <a:gd name="connsiteX8-17" fmla="*/ 126844 w 698312"/>
                  <a:gd name="connsiteY8-18" fmla="*/ 878541 h 1082820"/>
                  <a:gd name="connsiteX9-19" fmla="*/ 0 w 698312"/>
                  <a:gd name="connsiteY9-20" fmla="*/ 1082820 h 1082820"/>
                  <a:gd name="connsiteX0-21" fmla="*/ 61103 w 698312"/>
                  <a:gd name="connsiteY0-22" fmla="*/ 0 h 1082820"/>
                  <a:gd name="connsiteX1-23" fmla="*/ 324068 w 698312"/>
                  <a:gd name="connsiteY1-24" fmla="*/ 197223 h 1082820"/>
                  <a:gd name="connsiteX2-25" fmla="*/ 551173 w 698312"/>
                  <a:gd name="connsiteY2-26" fmla="*/ 137459 h 1082820"/>
                  <a:gd name="connsiteX3-27" fmla="*/ 694609 w 698312"/>
                  <a:gd name="connsiteY3-28" fmla="*/ 472141 h 1082820"/>
                  <a:gd name="connsiteX4-29" fmla="*/ 401762 w 698312"/>
                  <a:gd name="connsiteY4-30" fmla="*/ 531906 h 1082820"/>
                  <a:gd name="connsiteX5-31" fmla="*/ 521291 w 698312"/>
                  <a:gd name="connsiteY5-32" fmla="*/ 770965 h 1082820"/>
                  <a:gd name="connsiteX6-33" fmla="*/ 371879 w 698312"/>
                  <a:gd name="connsiteY6-34" fmla="*/ 806823 h 1082820"/>
                  <a:gd name="connsiteX7-35" fmla="*/ 282232 w 698312"/>
                  <a:gd name="connsiteY7-36" fmla="*/ 693271 h 1082820"/>
                  <a:gd name="connsiteX8-37" fmla="*/ 176111 w 698312"/>
                  <a:gd name="connsiteY8-38" fmla="*/ 905342 h 1082820"/>
                  <a:gd name="connsiteX9-39" fmla="*/ 0 w 698312"/>
                  <a:gd name="connsiteY9-40" fmla="*/ 1082820 h 108282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698312" h="1082820">
                    <a:moveTo>
                      <a:pt x="61103" y="0"/>
                    </a:moveTo>
                    <a:cubicBezTo>
                      <a:pt x="151746" y="87156"/>
                      <a:pt x="242390" y="174313"/>
                      <a:pt x="324068" y="197223"/>
                    </a:cubicBezTo>
                    <a:cubicBezTo>
                      <a:pt x="405746" y="220133"/>
                      <a:pt x="489416" y="91639"/>
                      <a:pt x="551173" y="137459"/>
                    </a:cubicBezTo>
                    <a:cubicBezTo>
                      <a:pt x="612930" y="183279"/>
                      <a:pt x="719511" y="406400"/>
                      <a:pt x="694609" y="472141"/>
                    </a:cubicBezTo>
                    <a:cubicBezTo>
                      <a:pt x="669707" y="537882"/>
                      <a:pt x="430648" y="482102"/>
                      <a:pt x="401762" y="531906"/>
                    </a:cubicBezTo>
                    <a:cubicBezTo>
                      <a:pt x="372876" y="581710"/>
                      <a:pt x="526272" y="725146"/>
                      <a:pt x="521291" y="770965"/>
                    </a:cubicBezTo>
                    <a:cubicBezTo>
                      <a:pt x="516311" y="816785"/>
                      <a:pt x="411722" y="819772"/>
                      <a:pt x="371879" y="806823"/>
                    </a:cubicBezTo>
                    <a:cubicBezTo>
                      <a:pt x="332036" y="793874"/>
                      <a:pt x="314860" y="676851"/>
                      <a:pt x="282232" y="693271"/>
                    </a:cubicBezTo>
                    <a:cubicBezTo>
                      <a:pt x="249604" y="709691"/>
                      <a:pt x="223150" y="840417"/>
                      <a:pt x="176111" y="905342"/>
                    </a:cubicBezTo>
                    <a:cubicBezTo>
                      <a:pt x="129072" y="970267"/>
                      <a:pt x="69227" y="1063396"/>
                      <a:pt x="0" y="1082820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2353279" y="4809159"/>
                <a:ext cx="49757" cy="61548"/>
              </a:xfrm>
              <a:custGeom>
                <a:avLst/>
                <a:gdLst>
                  <a:gd name="connsiteX0" fmla="*/ 6763 w 126447"/>
                  <a:gd name="connsiteY0" fmla="*/ 18499 h 191822"/>
                  <a:gd name="connsiteX1" fmla="*/ 126292 w 126447"/>
                  <a:gd name="connsiteY1" fmla="*/ 24476 h 191822"/>
                  <a:gd name="connsiteX2" fmla="*/ 30669 w 126447"/>
                  <a:gd name="connsiteY2" fmla="*/ 191817 h 191822"/>
                  <a:gd name="connsiteX3" fmla="*/ 6763 w 126447"/>
                  <a:gd name="connsiteY3" fmla="*/ 18499 h 191822"/>
                  <a:gd name="connsiteX0-1" fmla="*/ 394 w 120595"/>
                  <a:gd name="connsiteY0-2" fmla="*/ 16500 h 159942"/>
                  <a:gd name="connsiteX1-3" fmla="*/ 119923 w 120595"/>
                  <a:gd name="connsiteY1-4" fmla="*/ 22477 h 159942"/>
                  <a:gd name="connsiteX2-5" fmla="*/ 84065 w 120595"/>
                  <a:gd name="connsiteY2-6" fmla="*/ 159936 h 159942"/>
                  <a:gd name="connsiteX3-7" fmla="*/ 394 w 120595"/>
                  <a:gd name="connsiteY3-8" fmla="*/ 16500 h 159942"/>
                  <a:gd name="connsiteX0-9" fmla="*/ 939 w 129518"/>
                  <a:gd name="connsiteY0-10" fmla="*/ 16500 h 160211"/>
                  <a:gd name="connsiteX1-11" fmla="*/ 120468 w 129518"/>
                  <a:gd name="connsiteY1-12" fmla="*/ 22477 h 160211"/>
                  <a:gd name="connsiteX2-13" fmla="*/ 84610 w 129518"/>
                  <a:gd name="connsiteY2-14" fmla="*/ 159936 h 160211"/>
                  <a:gd name="connsiteX3-15" fmla="*/ 939 w 129518"/>
                  <a:gd name="connsiteY3-16" fmla="*/ 16500 h 1602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9518" h="160211">
                    <a:moveTo>
                      <a:pt x="939" y="16500"/>
                    </a:moveTo>
                    <a:cubicBezTo>
                      <a:pt x="6915" y="-6410"/>
                      <a:pt x="116484" y="-6409"/>
                      <a:pt x="120468" y="22477"/>
                    </a:cubicBezTo>
                    <a:cubicBezTo>
                      <a:pt x="124452" y="51363"/>
                      <a:pt x="152344" y="152964"/>
                      <a:pt x="84610" y="159936"/>
                    </a:cubicBezTo>
                    <a:cubicBezTo>
                      <a:pt x="16876" y="166908"/>
                      <a:pt x="-5037" y="39410"/>
                      <a:pt x="939" y="16500"/>
                    </a:cubicBezTo>
                    <a:close/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00518" y="4409062"/>
                <a:ext cx="255640" cy="461540"/>
              </a:xfrm>
              <a:custGeom>
                <a:avLst/>
                <a:gdLst>
                  <a:gd name="connsiteX0" fmla="*/ 420402 w 665437"/>
                  <a:gd name="connsiteY0" fmla="*/ 0 h 1201399"/>
                  <a:gd name="connsiteX1" fmla="*/ 181343 w 665437"/>
                  <a:gd name="connsiteY1" fmla="*/ 161365 h 1201399"/>
                  <a:gd name="connsiteX2" fmla="*/ 37908 w 665437"/>
                  <a:gd name="connsiteY2" fmla="*/ 173318 h 1201399"/>
                  <a:gd name="connsiteX3" fmla="*/ 2049 w 665437"/>
                  <a:gd name="connsiteY3" fmla="*/ 239059 h 1201399"/>
                  <a:gd name="connsiteX4" fmla="*/ 37908 w 665437"/>
                  <a:gd name="connsiteY4" fmla="*/ 579718 h 1201399"/>
                  <a:gd name="connsiteX5" fmla="*/ 306849 w 665437"/>
                  <a:gd name="connsiteY5" fmla="*/ 753036 h 1201399"/>
                  <a:gd name="connsiteX6" fmla="*/ 282943 w 665437"/>
                  <a:gd name="connsiteY6" fmla="*/ 926353 h 1201399"/>
                  <a:gd name="connsiteX7" fmla="*/ 336731 w 665437"/>
                  <a:gd name="connsiteY7" fmla="*/ 1093695 h 1201399"/>
                  <a:gd name="connsiteX8" fmla="*/ 306849 w 665437"/>
                  <a:gd name="connsiteY8" fmla="*/ 1201271 h 1201399"/>
                  <a:gd name="connsiteX9" fmla="*/ 408449 w 665437"/>
                  <a:gd name="connsiteY9" fmla="*/ 1111624 h 1201399"/>
                  <a:gd name="connsiteX10" fmla="*/ 444308 w 665437"/>
                  <a:gd name="connsiteY10" fmla="*/ 944283 h 1201399"/>
                  <a:gd name="connsiteX11" fmla="*/ 516025 w 665437"/>
                  <a:gd name="connsiteY11" fmla="*/ 818777 h 1201399"/>
                  <a:gd name="connsiteX12" fmla="*/ 665437 w 665437"/>
                  <a:gd name="connsiteY12" fmla="*/ 753036 h 120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437" h="1201399">
                    <a:moveTo>
                      <a:pt x="420402" y="0"/>
                    </a:moveTo>
                    <a:cubicBezTo>
                      <a:pt x="332747" y="66239"/>
                      <a:pt x="245092" y="132479"/>
                      <a:pt x="181343" y="161365"/>
                    </a:cubicBezTo>
                    <a:cubicBezTo>
                      <a:pt x="117594" y="190251"/>
                      <a:pt x="67790" y="160369"/>
                      <a:pt x="37908" y="173318"/>
                    </a:cubicBezTo>
                    <a:cubicBezTo>
                      <a:pt x="8026" y="186267"/>
                      <a:pt x="2049" y="171326"/>
                      <a:pt x="2049" y="239059"/>
                    </a:cubicBezTo>
                    <a:cubicBezTo>
                      <a:pt x="2049" y="306792"/>
                      <a:pt x="-12892" y="494055"/>
                      <a:pt x="37908" y="579718"/>
                    </a:cubicBezTo>
                    <a:cubicBezTo>
                      <a:pt x="88708" y="665381"/>
                      <a:pt x="266010" y="695264"/>
                      <a:pt x="306849" y="753036"/>
                    </a:cubicBezTo>
                    <a:cubicBezTo>
                      <a:pt x="347688" y="810808"/>
                      <a:pt x="277963" y="869577"/>
                      <a:pt x="282943" y="926353"/>
                    </a:cubicBezTo>
                    <a:cubicBezTo>
                      <a:pt x="287923" y="983129"/>
                      <a:pt x="332747" y="1047875"/>
                      <a:pt x="336731" y="1093695"/>
                    </a:cubicBezTo>
                    <a:cubicBezTo>
                      <a:pt x="340715" y="1139515"/>
                      <a:pt x="294896" y="1198283"/>
                      <a:pt x="306849" y="1201271"/>
                    </a:cubicBezTo>
                    <a:cubicBezTo>
                      <a:pt x="318802" y="1204259"/>
                      <a:pt x="385539" y="1154455"/>
                      <a:pt x="408449" y="1111624"/>
                    </a:cubicBezTo>
                    <a:cubicBezTo>
                      <a:pt x="431359" y="1068793"/>
                      <a:pt x="426379" y="993091"/>
                      <a:pt x="444308" y="944283"/>
                    </a:cubicBezTo>
                    <a:cubicBezTo>
                      <a:pt x="462237" y="895475"/>
                      <a:pt x="479170" y="850651"/>
                      <a:pt x="516025" y="818777"/>
                    </a:cubicBezTo>
                    <a:cubicBezTo>
                      <a:pt x="552880" y="786903"/>
                      <a:pt x="609158" y="769969"/>
                      <a:pt x="665437" y="753036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93191" y="4801426"/>
                <a:ext cx="48215" cy="91839"/>
              </a:xfrm>
              <a:custGeom>
                <a:avLst/>
                <a:gdLst>
                  <a:gd name="connsiteX0" fmla="*/ 125506 w 125506"/>
                  <a:gd name="connsiteY0" fmla="*/ 0 h 239059"/>
                  <a:gd name="connsiteX1" fmla="*/ 59765 w 125506"/>
                  <a:gd name="connsiteY1" fmla="*/ 23906 h 239059"/>
                  <a:gd name="connsiteX2" fmla="*/ 0 w 125506"/>
                  <a:gd name="connsiteY2" fmla="*/ 143435 h 239059"/>
                  <a:gd name="connsiteX3" fmla="*/ 59765 w 125506"/>
                  <a:gd name="connsiteY3" fmla="*/ 239059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06" h="239059">
                    <a:moveTo>
                      <a:pt x="125506" y="0"/>
                    </a:moveTo>
                    <a:cubicBezTo>
                      <a:pt x="103094" y="0"/>
                      <a:pt x="80683" y="0"/>
                      <a:pt x="59765" y="23906"/>
                    </a:cubicBezTo>
                    <a:cubicBezTo>
                      <a:pt x="38847" y="47812"/>
                      <a:pt x="0" y="107576"/>
                      <a:pt x="0" y="143435"/>
                    </a:cubicBezTo>
                    <a:cubicBezTo>
                      <a:pt x="0" y="179294"/>
                      <a:pt x="29882" y="209176"/>
                      <a:pt x="59765" y="239059"/>
                    </a:cubicBezTo>
                  </a:path>
                </a:pathLst>
              </a:custGeom>
              <a:noFill/>
              <a:ln w="25400" cap="rnd">
                <a:solidFill>
                  <a:schemeClr val="tx1">
                    <a:lumMod val="85000"/>
                    <a:lumOff val="1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任意多边形 53"/>
            <p:cNvSpPr/>
            <p:nvPr/>
          </p:nvSpPr>
          <p:spPr>
            <a:xfrm rot="20279529">
              <a:off x="2598988" y="4623569"/>
              <a:ext cx="174702" cy="8321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 rot="20279529">
              <a:off x="2479596" y="4480372"/>
              <a:ext cx="223342" cy="1187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rot="20279529">
              <a:off x="2127434" y="4559064"/>
              <a:ext cx="113703" cy="55204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 rot="20279529">
              <a:off x="2594342" y="4571927"/>
              <a:ext cx="163589" cy="9647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20279529">
              <a:off x="2135496" y="4638952"/>
              <a:ext cx="269481" cy="1483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0279529">
              <a:off x="2551872" y="4532481"/>
              <a:ext cx="202631" cy="103393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 rot="20279529">
              <a:off x="2524326" y="4506288"/>
              <a:ext cx="197416" cy="9652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 rot="20279529">
              <a:off x="2501282" y="4464098"/>
              <a:ext cx="153497" cy="79925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rot="20279529">
              <a:off x="2328701" y="4625707"/>
              <a:ext cx="74052" cy="2824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 rot="20279529">
              <a:off x="2130538" y="4603506"/>
              <a:ext cx="189693" cy="97507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 rot="20279529">
              <a:off x="2599025" y="4660637"/>
              <a:ext cx="191800" cy="9235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20279529">
              <a:off x="2611278" y="4795372"/>
              <a:ext cx="62292" cy="38099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20279529">
              <a:off x="2492800" y="4489548"/>
              <a:ext cx="71293" cy="50292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rot="20279529">
              <a:off x="2118580" y="4584223"/>
              <a:ext cx="149665" cy="78198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rot="20279529">
              <a:off x="2127493" y="4608630"/>
              <a:ext cx="255388" cy="139141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 rot="20279529">
              <a:off x="2284592" y="4709098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20279529">
              <a:off x="2302799" y="4734812"/>
              <a:ext cx="38604" cy="23656"/>
            </a:xfrm>
            <a:custGeom>
              <a:avLst/>
              <a:gdLst>
                <a:gd name="connsiteX0" fmla="*/ 0 w 145605"/>
                <a:gd name="connsiteY0" fmla="*/ 221320 h 221320"/>
                <a:gd name="connsiteX1" fmla="*/ 66978 w 145605"/>
                <a:gd name="connsiteY1" fmla="*/ 107748 h 221320"/>
                <a:gd name="connsiteX2" fmla="*/ 145605 w 145605"/>
                <a:gd name="connsiteY2" fmla="*/ 0 h 22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05" h="221320">
                  <a:moveTo>
                    <a:pt x="0" y="221320"/>
                  </a:moveTo>
                  <a:cubicBezTo>
                    <a:pt x="21355" y="182977"/>
                    <a:pt x="42711" y="144635"/>
                    <a:pt x="66978" y="107748"/>
                  </a:cubicBezTo>
                  <a:cubicBezTo>
                    <a:pt x="91245" y="70861"/>
                    <a:pt x="118425" y="35430"/>
                    <a:pt x="145605" y="0"/>
                  </a:cubicBezTo>
                </a:path>
              </a:pathLst>
            </a:custGeom>
            <a:noFill/>
            <a:ln w="635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1659242" y="122261"/>
            <a:ext cx="2646878" cy="83099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800" b="1">
                <a:latin typeface="微軟正黑體" panose="020B0604030504040204" pitchFamily="34" charset="-120"/>
                <a:ea typeface="微軟正黑體" panose="020B0604030504040204" pitchFamily="34" charset="-120"/>
              </a:defRPr>
            </a:lvl1pPr>
          </a:lstStyle>
          <a:p>
            <a:r>
              <a:rPr lang="zh-TW" altLang="en-US" dirty="0"/>
              <a:t>文獻探討</a:t>
            </a:r>
            <a:endParaRPr lang="zh-CN" altLang="en-US" dirty="0"/>
          </a:p>
        </p:txBody>
      </p:sp>
      <p:sp>
        <p:nvSpPr>
          <p:cNvPr id="78" name="椭圆 77"/>
          <p:cNvSpPr/>
          <p:nvPr/>
        </p:nvSpPr>
        <p:spPr>
          <a:xfrm>
            <a:off x="-894918" y="3954141"/>
            <a:ext cx="765646" cy="76564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78"/>
          <p:cNvSpPr/>
          <p:nvPr/>
        </p:nvSpPr>
        <p:spPr>
          <a:xfrm>
            <a:off x="-894918" y="3195132"/>
            <a:ext cx="765646" cy="765646"/>
          </a:xfrm>
          <a:prstGeom prst="ellipse">
            <a:avLst/>
          </a:prstGeom>
          <a:solidFill>
            <a:srgbClr val="76A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>
            <a:off x="-894918" y="2432805"/>
            <a:ext cx="765646" cy="765646"/>
          </a:xfrm>
          <a:prstGeom prst="ellipse">
            <a:avLst/>
          </a:prstGeom>
          <a:solidFill>
            <a:srgbClr val="FF3E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874228" y="1670696"/>
            <a:ext cx="765646" cy="765646"/>
          </a:xfrm>
          <a:prstGeom prst="ellipse">
            <a:avLst/>
          </a:prstGeom>
          <a:solidFill>
            <a:srgbClr val="F7B6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任意多边形 83">
            <a:extLst>
              <a:ext uri="{FF2B5EF4-FFF2-40B4-BE49-F238E27FC236}">
                <a16:creationId xmlns:a16="http://schemas.microsoft.com/office/drawing/2014/main" id="{B83D6310-5220-41A0-9132-2C130A964676}"/>
              </a:ext>
            </a:extLst>
          </p:cNvPr>
          <p:cNvSpPr/>
          <p:nvPr/>
        </p:nvSpPr>
        <p:spPr>
          <a:xfrm flipH="1">
            <a:off x="1495464" y="2196201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F7B63E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F7B63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4400" b="1" dirty="0">
              <a:solidFill>
                <a:srgbClr val="F7B63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任意多边形 82">
            <a:extLst>
              <a:ext uri="{FF2B5EF4-FFF2-40B4-BE49-F238E27FC236}">
                <a16:creationId xmlns:a16="http://schemas.microsoft.com/office/drawing/2014/main" id="{966D8684-FFCD-4912-A234-1827134B0CC6}"/>
              </a:ext>
            </a:extLst>
          </p:cNvPr>
          <p:cNvSpPr/>
          <p:nvPr/>
        </p:nvSpPr>
        <p:spPr>
          <a:xfrm flipH="1">
            <a:off x="1478149" y="3341351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FF3E3E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FF3E3E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4400" b="1" dirty="0">
              <a:solidFill>
                <a:srgbClr val="FF3E3E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87">
            <a:extLst>
              <a:ext uri="{FF2B5EF4-FFF2-40B4-BE49-F238E27FC236}">
                <a16:creationId xmlns:a16="http://schemas.microsoft.com/office/drawing/2014/main" id="{C028FBD3-402C-4C33-95FD-AD41BA19F543}"/>
              </a:ext>
            </a:extLst>
          </p:cNvPr>
          <p:cNvSpPr/>
          <p:nvPr/>
        </p:nvSpPr>
        <p:spPr>
          <a:xfrm flipH="1">
            <a:off x="1478149" y="5530595"/>
            <a:ext cx="676146" cy="717630"/>
          </a:xfrm>
          <a:custGeom>
            <a:avLst/>
            <a:gdLst>
              <a:gd name="connsiteX0" fmla="*/ 63 w 140138"/>
              <a:gd name="connsiteY0" fmla="*/ 65738 h 154344"/>
              <a:gd name="connsiteX1" fmla="*/ 62928 w 140138"/>
              <a:gd name="connsiteY1" fmla="*/ 16 h 154344"/>
              <a:gd name="connsiteX2" fmla="*/ 140080 w 140138"/>
              <a:gd name="connsiteY2" fmla="*/ 71453 h 154344"/>
              <a:gd name="connsiteX3" fmla="*/ 74358 w 140138"/>
              <a:gd name="connsiteY3" fmla="*/ 154321 h 154344"/>
              <a:gd name="connsiteX4" fmla="*/ 63 w 140138"/>
              <a:gd name="connsiteY4" fmla="*/ 65738 h 154344"/>
              <a:gd name="connsiteX0-1" fmla="*/ 63 w 140227"/>
              <a:gd name="connsiteY0-2" fmla="*/ 65738 h 154534"/>
              <a:gd name="connsiteX1-3" fmla="*/ 62928 w 140227"/>
              <a:gd name="connsiteY1-4" fmla="*/ 16 h 154534"/>
              <a:gd name="connsiteX2-5" fmla="*/ 140080 w 140227"/>
              <a:gd name="connsiteY2-6" fmla="*/ 71453 h 154534"/>
              <a:gd name="connsiteX3-7" fmla="*/ 74358 w 140227"/>
              <a:gd name="connsiteY3-8" fmla="*/ 154321 h 154534"/>
              <a:gd name="connsiteX4-9" fmla="*/ 63 w 140227"/>
              <a:gd name="connsiteY4-10" fmla="*/ 65738 h 154534"/>
              <a:gd name="connsiteX0-11" fmla="*/ 63 w 140227"/>
              <a:gd name="connsiteY0-12" fmla="*/ 65738 h 154534"/>
              <a:gd name="connsiteX1-13" fmla="*/ 62928 w 140227"/>
              <a:gd name="connsiteY1-14" fmla="*/ 16 h 154534"/>
              <a:gd name="connsiteX2-15" fmla="*/ 140080 w 140227"/>
              <a:gd name="connsiteY2-16" fmla="*/ 71453 h 154534"/>
              <a:gd name="connsiteX3-17" fmla="*/ 74358 w 140227"/>
              <a:gd name="connsiteY3-18" fmla="*/ 154321 h 154534"/>
              <a:gd name="connsiteX4-19" fmla="*/ 63 w 140227"/>
              <a:gd name="connsiteY4-20" fmla="*/ 65738 h 154534"/>
              <a:gd name="connsiteX0-21" fmla="*/ 178 w 140342"/>
              <a:gd name="connsiteY0-22" fmla="*/ 65738 h 154534"/>
              <a:gd name="connsiteX1-23" fmla="*/ 63043 w 140342"/>
              <a:gd name="connsiteY1-24" fmla="*/ 16 h 154534"/>
              <a:gd name="connsiteX2-25" fmla="*/ 140195 w 140342"/>
              <a:gd name="connsiteY2-26" fmla="*/ 71453 h 154534"/>
              <a:gd name="connsiteX3-27" fmla="*/ 74473 w 140342"/>
              <a:gd name="connsiteY3-28" fmla="*/ 154321 h 154534"/>
              <a:gd name="connsiteX4-29" fmla="*/ 178 w 140342"/>
              <a:gd name="connsiteY4-30" fmla="*/ 65738 h 154534"/>
              <a:gd name="connsiteX0-31" fmla="*/ 178 w 140342"/>
              <a:gd name="connsiteY0-32" fmla="*/ 65740 h 154536"/>
              <a:gd name="connsiteX1-33" fmla="*/ 63043 w 140342"/>
              <a:gd name="connsiteY1-34" fmla="*/ 18 h 154536"/>
              <a:gd name="connsiteX2-35" fmla="*/ 140195 w 140342"/>
              <a:gd name="connsiteY2-36" fmla="*/ 71455 h 154536"/>
              <a:gd name="connsiteX3-37" fmla="*/ 74473 w 140342"/>
              <a:gd name="connsiteY3-38" fmla="*/ 154323 h 154536"/>
              <a:gd name="connsiteX4-39" fmla="*/ 178 w 140342"/>
              <a:gd name="connsiteY4-40" fmla="*/ 65740 h 154536"/>
              <a:gd name="connsiteX0-41" fmla="*/ 9 w 140173"/>
              <a:gd name="connsiteY0-42" fmla="*/ 71451 h 160247"/>
              <a:gd name="connsiteX1-43" fmla="*/ 71446 w 140173"/>
              <a:gd name="connsiteY1-44" fmla="*/ 14 h 160247"/>
              <a:gd name="connsiteX2-45" fmla="*/ 140026 w 140173"/>
              <a:gd name="connsiteY2-46" fmla="*/ 77166 h 160247"/>
              <a:gd name="connsiteX3-47" fmla="*/ 74304 w 140173"/>
              <a:gd name="connsiteY3-48" fmla="*/ 160034 h 160247"/>
              <a:gd name="connsiteX4-49" fmla="*/ 9 w 140173"/>
              <a:gd name="connsiteY4-50" fmla="*/ 71451 h 160247"/>
              <a:gd name="connsiteX0-51" fmla="*/ 9 w 140173"/>
              <a:gd name="connsiteY0-52" fmla="*/ 71451 h 148862"/>
              <a:gd name="connsiteX1-53" fmla="*/ 71446 w 140173"/>
              <a:gd name="connsiteY1-54" fmla="*/ 14 h 148862"/>
              <a:gd name="connsiteX2-55" fmla="*/ 140026 w 140173"/>
              <a:gd name="connsiteY2-56" fmla="*/ 77166 h 148862"/>
              <a:gd name="connsiteX3-57" fmla="*/ 74304 w 140173"/>
              <a:gd name="connsiteY3-58" fmla="*/ 148604 h 148862"/>
              <a:gd name="connsiteX4-59" fmla="*/ 9 w 140173"/>
              <a:gd name="connsiteY4-60" fmla="*/ 71451 h 148862"/>
              <a:gd name="connsiteX0-61" fmla="*/ 9 w 141024"/>
              <a:gd name="connsiteY0-62" fmla="*/ 71451 h 148862"/>
              <a:gd name="connsiteX1-63" fmla="*/ 71446 w 141024"/>
              <a:gd name="connsiteY1-64" fmla="*/ 14 h 148862"/>
              <a:gd name="connsiteX2-65" fmla="*/ 140026 w 141024"/>
              <a:gd name="connsiteY2-66" fmla="*/ 77166 h 148862"/>
              <a:gd name="connsiteX3-67" fmla="*/ 74304 w 141024"/>
              <a:gd name="connsiteY3-68" fmla="*/ 148604 h 148862"/>
              <a:gd name="connsiteX4-69" fmla="*/ 9 w 141024"/>
              <a:gd name="connsiteY4-70" fmla="*/ 71451 h 148862"/>
              <a:gd name="connsiteX0-71" fmla="*/ 9 w 140173"/>
              <a:gd name="connsiteY0-72" fmla="*/ 71451 h 148862"/>
              <a:gd name="connsiteX1-73" fmla="*/ 71446 w 140173"/>
              <a:gd name="connsiteY1-74" fmla="*/ 14 h 148862"/>
              <a:gd name="connsiteX2-75" fmla="*/ 140026 w 140173"/>
              <a:gd name="connsiteY2-76" fmla="*/ 77166 h 148862"/>
              <a:gd name="connsiteX3-77" fmla="*/ 74304 w 140173"/>
              <a:gd name="connsiteY3-78" fmla="*/ 148604 h 148862"/>
              <a:gd name="connsiteX4-79" fmla="*/ 9 w 140173"/>
              <a:gd name="connsiteY4-80" fmla="*/ 71451 h 148862"/>
              <a:gd name="connsiteX0-81" fmla="*/ 9 w 140257"/>
              <a:gd name="connsiteY0-82" fmla="*/ 71451 h 148862"/>
              <a:gd name="connsiteX1-83" fmla="*/ 71446 w 140257"/>
              <a:gd name="connsiteY1-84" fmla="*/ 14 h 148862"/>
              <a:gd name="connsiteX2-85" fmla="*/ 140026 w 140257"/>
              <a:gd name="connsiteY2-86" fmla="*/ 77166 h 148862"/>
              <a:gd name="connsiteX3-87" fmla="*/ 74304 w 140257"/>
              <a:gd name="connsiteY3-88" fmla="*/ 148604 h 148862"/>
              <a:gd name="connsiteX4-89" fmla="*/ 9 w 140257"/>
              <a:gd name="connsiteY4-90" fmla="*/ 71451 h 14886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40257" h="148862">
                <a:moveTo>
                  <a:pt x="9" y="71451"/>
                </a:moveTo>
                <a:cubicBezTo>
                  <a:pt x="-467" y="46686"/>
                  <a:pt x="19535" y="-938"/>
                  <a:pt x="71446" y="14"/>
                </a:cubicBezTo>
                <a:cubicBezTo>
                  <a:pt x="123357" y="966"/>
                  <a:pt x="142638" y="44242"/>
                  <a:pt x="140026" y="77166"/>
                </a:cubicBezTo>
                <a:cubicBezTo>
                  <a:pt x="141931" y="102883"/>
                  <a:pt x="125739" y="152890"/>
                  <a:pt x="74304" y="148604"/>
                </a:cubicBezTo>
                <a:cubicBezTo>
                  <a:pt x="22869" y="144318"/>
                  <a:pt x="485" y="96216"/>
                  <a:pt x="9" y="71451"/>
                </a:cubicBezTo>
                <a:close/>
              </a:path>
            </a:pathLst>
          </a:custGeom>
          <a:solidFill>
            <a:schemeClr val="bg1"/>
          </a:solidFill>
          <a:ln w="38100" cap="rnd">
            <a:solidFill>
              <a:srgbClr val="76AAD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 b="1" dirty="0">
                <a:solidFill>
                  <a:srgbClr val="76AAD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4400" b="1" dirty="0">
              <a:solidFill>
                <a:srgbClr val="76AAD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FEB1F636-E226-4EBC-8C4C-2DC375E6415F}"/>
              </a:ext>
            </a:extLst>
          </p:cNvPr>
          <p:cNvSpPr/>
          <p:nvPr/>
        </p:nvSpPr>
        <p:spPr>
          <a:xfrm>
            <a:off x="1478149" y="1169698"/>
            <a:ext cx="600677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lang="zh-TW" altLang="en-US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二</a:t>
            </a:r>
            <a:r>
              <a:rPr lang="en-US" altLang="zh-TW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lang="zh-TW" altLang="en-US" sz="3600" b="1" dirty="0">
                <a:solidFill>
                  <a:srgbClr val="7030A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、塑膠吸管對人體的危害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CE9AE71-2D08-4871-B52F-CEC20914A071}"/>
              </a:ext>
            </a:extLst>
          </p:cNvPr>
          <p:cNvSpPr/>
          <p:nvPr/>
        </p:nvSpPr>
        <p:spPr>
          <a:xfrm>
            <a:off x="2447108" y="2242203"/>
            <a:ext cx="911352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塑化劑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可能傷害心、肝、腎。</a:t>
            </a:r>
          </a:p>
        </p:txBody>
      </p:sp>
      <p:sp>
        <p:nvSpPr>
          <p:cNvPr id="89" name="矩形 88">
            <a:extLst>
              <a:ext uri="{FF2B5EF4-FFF2-40B4-BE49-F238E27FC236}">
                <a16:creationId xmlns:a16="http://schemas.microsoft.com/office/drawing/2014/main" id="{E54CB722-A13C-404C-B496-DB15BB5DD6C7}"/>
              </a:ext>
            </a:extLst>
          </p:cNvPr>
          <p:cNvSpPr/>
          <p:nvPr/>
        </p:nvSpPr>
        <p:spPr>
          <a:xfrm>
            <a:off x="2447107" y="3199444"/>
            <a:ext cx="9113521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塑膠吸管裡含的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環境荷爾蒙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，可能使女童性早熟，並使成年女性發生乳癌、子宮內膜癌的風險升高；同時會影響男童生殖器官的發育，以及成年男性的生殖能力。</a:t>
            </a:r>
          </a:p>
        </p:txBody>
      </p:sp>
      <p:sp>
        <p:nvSpPr>
          <p:cNvPr id="90" name="矩形 89">
            <a:extLst>
              <a:ext uri="{FF2B5EF4-FFF2-40B4-BE49-F238E27FC236}">
                <a16:creationId xmlns:a16="http://schemas.microsoft.com/office/drawing/2014/main" id="{2671EA04-B181-40BA-A1A3-2C61E93A56BD}"/>
              </a:ext>
            </a:extLst>
          </p:cNvPr>
          <p:cNvSpPr/>
          <p:nvPr/>
        </p:nvSpPr>
        <p:spPr>
          <a:xfrm>
            <a:off x="2447106" y="5429683"/>
            <a:ext cx="9329257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塑膠吸管的顏色中，含有重金屬鎘、定色劑或是鉛</a:t>
            </a:r>
            <a:b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，可能導致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重金屬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超量而</a:t>
            </a:r>
            <a:r>
              <a:rPr lang="zh-TW" altLang="en-US" sz="32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進到體內</a:t>
            </a:r>
            <a:r>
              <a:rPr lang="zh-TW" altLang="en-US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329671502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5" grpId="0" animBg="1"/>
      <p:bldP spid="96" grpId="0" animBg="1"/>
      <p:bldP spid="4" grpId="0"/>
      <p:bldP spid="89" grpId="0"/>
      <p:bldP spid="9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手绘小人答辩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10122</TotalTime>
  <Words>1759</Words>
  <Application>Microsoft Office PowerPoint</Application>
  <PresentationFormat>寬螢幕</PresentationFormat>
  <Paragraphs>370</Paragraphs>
  <Slides>30</Slides>
  <Notes>30</Notes>
  <HiddenSlides>0</HiddenSlides>
  <MMClips>0</MMClips>
  <ScaleCrop>false</ScaleCrop>
  <HeadingPairs>
    <vt:vector size="6" baseType="variant">
      <vt:variant>
        <vt:lpstr>使用字型</vt:lpstr>
      </vt:variant>
      <vt:variant>
        <vt:i4>19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30</vt:i4>
      </vt:variant>
    </vt:vector>
  </HeadingPairs>
  <TitlesOfParts>
    <vt:vector size="50" baseType="lpstr">
      <vt:lpstr>Kozuka Gothic Pr6N B</vt:lpstr>
      <vt:lpstr>微软雅黑</vt:lpstr>
      <vt:lpstr>SimSun</vt:lpstr>
      <vt:lpstr>SimSun</vt:lpstr>
      <vt:lpstr>幼圆</vt:lpstr>
      <vt:lpstr>方正静蕾简体</vt:lpstr>
      <vt:lpstr>迷你简卡通</vt:lpstr>
      <vt:lpstr>微軟正黑體</vt:lpstr>
      <vt:lpstr>微軟正黑體 Light</vt:lpstr>
      <vt:lpstr>新細明體</vt:lpstr>
      <vt:lpstr>標楷體</vt:lpstr>
      <vt:lpstr>Aharoni</vt:lpstr>
      <vt:lpstr>Arial</vt:lpstr>
      <vt:lpstr>Arial Black</vt:lpstr>
      <vt:lpstr>Calibri</vt:lpstr>
      <vt:lpstr>Calibri Light</vt:lpstr>
      <vt:lpstr>Comic Sans MS</vt:lpstr>
      <vt:lpstr>Kartika</vt:lpstr>
      <vt:lpstr>Times New Roman</vt:lpstr>
      <vt:lpstr>Office 主题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Company>http://www.ypppt.com/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dc:description>http://www.ypppt.com/</dc:description>
  <cp:lastModifiedBy>dshps</cp:lastModifiedBy>
  <cp:revision>433</cp:revision>
  <cp:lastPrinted>2018-10-14T08:16:09Z</cp:lastPrinted>
  <dcterms:created xsi:type="dcterms:W3CDTF">2017-04-05T03:07:45Z</dcterms:created>
  <dcterms:modified xsi:type="dcterms:W3CDTF">2018-11-01T03:39:53Z</dcterms:modified>
</cp:coreProperties>
</file>