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5" r:id="rId5"/>
    <p:sldId id="269" r:id="rId6"/>
    <p:sldId id="261" r:id="rId7"/>
    <p:sldId id="262" r:id="rId8"/>
    <p:sldId id="285" r:id="rId9"/>
    <p:sldId id="290" r:id="rId10"/>
    <p:sldId id="264" r:id="rId11"/>
    <p:sldId id="270" r:id="rId12"/>
    <p:sldId id="271" r:id="rId13"/>
    <p:sldId id="274" r:id="rId14"/>
    <p:sldId id="272" r:id="rId15"/>
    <p:sldId id="276" r:id="rId16"/>
    <p:sldId id="286" r:id="rId17"/>
    <p:sldId id="287" r:id="rId18"/>
    <p:sldId id="288" r:id="rId19"/>
    <p:sldId id="289" r:id="rId20"/>
    <p:sldId id="283" r:id="rId21"/>
    <p:sldId id="284" r:id="rId2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70" d="100"/>
          <a:sy n="70" d="100"/>
        </p:scale>
        <p:origin x="4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36339;&#36339;\Desktop\&#27963;&#38913;&#31807;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36339;&#36339;\Desktop\&#27963;&#38913;&#31807;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36339;&#36339;\Desktop\&#27963;&#38913;&#31807;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36339;&#36339;\Desktop\&#27963;&#38913;&#31807;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36339;&#36339;\Desktop\&#27963;&#38913;&#31807;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36339;&#36339;\Desktop\&#27963;&#38913;&#31807;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36339;&#36339;\Desktop\&#27963;&#38913;&#31807;2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36339;&#36339;\Desktop\&#27963;&#38913;&#31807;2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36339;&#36339;\Desktop\&#27963;&#38913;&#31807;2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pPr>
            <a:r>
              <a:rPr lang="zh-TW" sz="2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最常弄髒哪一類型的衣服？</a:t>
            </a:r>
          </a:p>
        </c:rich>
      </c:tx>
      <c:layout>
        <c:manualLayout>
          <c:xMode val="edge"/>
          <c:yMode val="edge"/>
          <c:x val="0.2988893209119874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defRPr>
          </a:pPr>
          <a:endParaRPr lang="zh-TW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9BD-4101-B44B-7E3FDF767480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9BD-4101-B44B-7E3FDF767480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9BD-4101-B44B-7E3FDF767480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9BD-4101-B44B-7E3FDF767480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9BD-4101-B44B-7E3FDF767480}"/>
              </c:ext>
            </c:extLst>
          </c:dPt>
          <c:dLbls>
            <c:dLbl>
              <c:idx val="0"/>
              <c:layout>
                <c:manualLayout>
                  <c:x val="2.5646948549052237E-2"/>
                  <c:y val="-2.015886729388181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sz="1800" b="1" i="0" u="none" strike="noStrike" kern="1200" baseline="0">
                        <a:solidFill>
                          <a:srgbClr val="0070C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defRPr>
                    </a:pPr>
                    <a:fld id="{06A68D1C-A37F-4D01-B7B9-A0C844440BA0}" type="CATEGORYNAME">
                      <a:rPr lang="zh-TW" altLang="en-US" b="1">
                        <a:solidFill>
                          <a:srgbClr val="0070C0"/>
                        </a:solidFill>
                      </a:rPr>
                      <a:pPr algn="ctr">
                        <a:defRPr sz="1800" b="1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pPr>
                      <a:t>[類別名稱]</a:t>
                    </a:fld>
                    <a:r>
                      <a:rPr lang="zh-TW" altLang="en-US" b="1" baseline="0" dirty="0">
                        <a:solidFill>
                          <a:srgbClr val="0070C0"/>
                        </a:solidFill>
                      </a:rPr>
                      <a:t>
</a:t>
                    </a:r>
                    <a:fld id="{BE539F04-388E-49EC-A957-F41F4B1D5198}" type="PERCENTAGE">
                      <a:rPr lang="en-US" altLang="zh-TW" b="1" baseline="0">
                        <a:solidFill>
                          <a:srgbClr val="0070C0"/>
                        </a:solidFill>
                      </a:rPr>
                      <a:pPr algn="ctr">
                        <a:defRPr sz="1800" b="1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pPr>
                      <a:t>[百分比]</a:t>
                    </a:fld>
                    <a:endParaRPr lang="zh-TW" altLang="en-US" b="1" baseline="0" dirty="0">
                      <a:solidFill>
                        <a:srgbClr val="0070C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sz="1800" b="1" i="0" u="none" strike="noStrike" kern="1200" baseline="0">
                      <a:solidFill>
                        <a:srgbClr val="0070C0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9BD-4101-B44B-7E3FDF767480}"/>
                </c:ext>
              </c:extLst>
            </c:dLbl>
            <c:dLbl>
              <c:idx val="1"/>
              <c:layout>
                <c:manualLayout>
                  <c:x val="-7.4968003451075807E-2"/>
                  <c:y val="-8.63951455452077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sz="1800" b="1" i="0" u="none" strike="noStrike" kern="1200" baseline="0">
                      <a:solidFill>
                        <a:srgbClr val="0070C0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9BD-4101-B44B-7E3FDF767480}"/>
                </c:ext>
              </c:extLst>
            </c:dLbl>
            <c:dLbl>
              <c:idx val="2"/>
              <c:layout>
                <c:manualLayout>
                  <c:x val="-2.3674106352971295E-2"/>
                  <c:y val="4.031773458776363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9BD-4101-B44B-7E3FDF767480}"/>
                </c:ext>
              </c:extLst>
            </c:dLbl>
            <c:dLbl>
              <c:idx val="3"/>
              <c:layout>
                <c:manualLayout>
                  <c:x val="-9.8642109804046706E-3"/>
                  <c:y val="4.60774109574441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9BD-4101-B44B-7E3FDF767480}"/>
                </c:ext>
              </c:extLst>
            </c:dLbl>
            <c:dLbl>
              <c:idx val="4"/>
              <c:layout>
                <c:manualLayout>
                  <c:x val="0.24265959011795576"/>
                  <c:y val="4.895724914228441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9BD-4101-B44B-7E3FDF7674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800" b="0" i="0" u="none" strike="noStrike" kern="1200" baseline="0">
                    <a:solidFill>
                      <a:schemeClr val="tx2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工作表1!$B$5:$B$9</c:f>
              <c:strCache>
                <c:ptCount val="5"/>
                <c:pt idx="0">
                  <c:v>運動服</c:v>
                </c:pt>
                <c:pt idx="1">
                  <c:v>制服</c:v>
                </c:pt>
                <c:pt idx="2">
                  <c:v>T-shirt</c:v>
                </c:pt>
                <c:pt idx="3">
                  <c:v>牛仔褲</c:v>
                </c:pt>
                <c:pt idx="4">
                  <c:v>其他</c:v>
                </c:pt>
              </c:strCache>
            </c:strRef>
          </c:cat>
          <c:val>
            <c:numRef>
              <c:f>工作表1!$C$5:$C$9</c:f>
              <c:numCache>
                <c:formatCode>General</c:formatCode>
                <c:ptCount val="5"/>
                <c:pt idx="0">
                  <c:v>19</c:v>
                </c:pt>
                <c:pt idx="1">
                  <c:v>13</c:v>
                </c:pt>
                <c:pt idx="2">
                  <c:v>6</c:v>
                </c:pt>
                <c:pt idx="3">
                  <c:v>4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9BD-4101-B44B-7E3FDF767480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44059702243743"/>
          <c:y val="0.89167726764581179"/>
          <c:w val="0.74533843269591304"/>
          <c:h val="0.107143607049118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pPr>
            <a:r>
              <a:rPr lang="zh-TW" sz="2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最常在哪個地方弄髒衣服？</a:t>
            </a:r>
          </a:p>
        </c:rich>
      </c:tx>
      <c:layout>
        <c:manualLayout>
          <c:xMode val="edge"/>
          <c:yMode val="edge"/>
          <c:x val="0.29624799288786235"/>
          <c:y val="2.888070880081611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defRPr>
          </a:pPr>
          <a:endParaRPr lang="zh-TW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ED3-4CDC-AE6B-15F213AFCAE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ED3-4CDC-AE6B-15F213AFCAE8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ED3-4CDC-AE6B-15F213AFCAE8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ED3-4CDC-AE6B-15F213AFCAE8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ED3-4CDC-AE6B-15F213AFCAE8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ED3-4CDC-AE6B-15F213AFCAE8}"/>
              </c:ext>
            </c:extLst>
          </c:dPt>
          <c:dLbls>
            <c:dLbl>
              <c:idx val="0"/>
              <c:layout>
                <c:manualLayout>
                  <c:x val="5.0029200113845977E-2"/>
                  <c:y val="8.6642126402448352E-2"/>
                </c:manualLayout>
              </c:layout>
              <c:tx>
                <c:rich>
                  <a:bodyPr/>
                  <a:lstStyle/>
                  <a:p>
                    <a:fld id="{F6CE617C-F350-4AAD-9FA0-53AEA42A285A}" type="CATEGORYNAME">
                      <a:rPr lang="zh-TW" altLang="en-US" b="1">
                        <a:solidFill>
                          <a:srgbClr val="0070C0"/>
                        </a:solidFill>
                      </a:rPr>
                      <a:pPr/>
                      <a:t>[類別名稱]</a:t>
                    </a:fld>
                    <a:r>
                      <a:rPr lang="zh-TW" altLang="en-US" b="1" baseline="0" dirty="0">
                        <a:solidFill>
                          <a:srgbClr val="0070C0"/>
                        </a:solidFill>
                      </a:rPr>
                      <a:t>
</a:t>
                    </a:r>
                    <a:fld id="{5E0551EE-9800-4255-AECE-1A79439D90F6}" type="PERCENTAGE">
                      <a:rPr lang="en-US" altLang="zh-TW" b="1" baseline="0">
                        <a:solidFill>
                          <a:srgbClr val="0070C0"/>
                        </a:solidFill>
                      </a:rPr>
                      <a:pPr/>
                      <a:t>[百分比]</a:t>
                    </a:fld>
                    <a:endParaRPr lang="zh-TW" altLang="en-US" b="1" baseline="0" dirty="0">
                      <a:solidFill>
                        <a:srgbClr val="0070C0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ED3-4CDC-AE6B-15F213AFCAE8}"/>
                </c:ext>
              </c:extLst>
            </c:dLbl>
            <c:dLbl>
              <c:idx val="1"/>
              <c:layout>
                <c:manualLayout>
                  <c:x val="3.5735142938461278E-2"/>
                  <c:y val="-1.732842528048967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ED3-4CDC-AE6B-15F213AFCAE8}"/>
                </c:ext>
              </c:extLst>
            </c:dLbl>
            <c:dLbl>
              <c:idx val="2"/>
              <c:layout>
                <c:manualLayout>
                  <c:x val="-0.18760950042692237"/>
                  <c:y val="-6.353755936179546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ED3-4CDC-AE6B-15F213AFCAE8}"/>
                </c:ext>
              </c:extLst>
            </c:dLbl>
            <c:dLbl>
              <c:idx val="3"/>
              <c:layout>
                <c:manualLayout>
                  <c:x val="-4.2882171526153694E-2"/>
                  <c:y val="-4.62091340813057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070C0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ED3-4CDC-AE6B-15F213AFCAE8}"/>
                </c:ext>
              </c:extLst>
            </c:dLbl>
            <c:dLbl>
              <c:idx val="4"/>
              <c:layout>
                <c:manualLayout>
                  <c:x val="-5.1815957260769048E-2"/>
                  <c:y val="3.754492144106092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ED3-4CDC-AE6B-15F213AFCAE8}"/>
                </c:ext>
              </c:extLst>
            </c:dLbl>
            <c:dLbl>
              <c:idx val="5"/>
              <c:layout>
                <c:manualLayout>
                  <c:x val="0.11792597169692259"/>
                  <c:y val="4.620913408130578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ED3-4CDC-AE6B-15F213AFCA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工作表1!$B$11:$B$16</c:f>
              <c:strCache>
                <c:ptCount val="6"/>
                <c:pt idx="0">
                  <c:v>學校</c:v>
                </c:pt>
                <c:pt idx="1">
                  <c:v>家裡</c:v>
                </c:pt>
                <c:pt idx="2">
                  <c:v>餐廳</c:v>
                </c:pt>
                <c:pt idx="3">
                  <c:v>遊戲場</c:v>
                </c:pt>
                <c:pt idx="4">
                  <c:v>戶外</c:v>
                </c:pt>
                <c:pt idx="5">
                  <c:v>其他</c:v>
                </c:pt>
              </c:strCache>
            </c:strRef>
          </c:cat>
          <c:val>
            <c:numRef>
              <c:f>工作表1!$C$11:$C$16</c:f>
              <c:numCache>
                <c:formatCode>General</c:formatCode>
                <c:ptCount val="6"/>
                <c:pt idx="0">
                  <c:v>15</c:v>
                </c:pt>
                <c:pt idx="1">
                  <c:v>4</c:v>
                </c:pt>
                <c:pt idx="2">
                  <c:v>6</c:v>
                </c:pt>
                <c:pt idx="3">
                  <c:v>10</c:v>
                </c:pt>
                <c:pt idx="4">
                  <c:v>9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ED3-4CDC-AE6B-15F213AFCAE8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841334833145856"/>
          <c:y val="0.89285639295088104"/>
          <c:w val="0.8060304461942257"/>
          <c:h val="0.107143607049118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zh-TW" sz="2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最困擾的食物汙漬</a:t>
            </a:r>
          </a:p>
        </c:rich>
      </c:tx>
      <c:layout>
        <c:manualLayout>
          <c:xMode val="edge"/>
          <c:yMode val="edge"/>
          <c:x val="0.3505237693560151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CB9-4DD1-8EB0-2B61D63DE54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CB9-4DD1-8EB0-2B61D63DE54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CB9-4DD1-8EB0-2B61D63DE54E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CB9-4DD1-8EB0-2B61D63DE54E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CB9-4DD1-8EB0-2B61D63DE54E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CB9-4DD1-8EB0-2B61D63DE54E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CB9-4DD1-8EB0-2B61D63DE54E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0CB9-4DD1-8EB0-2B61D63DE54E}"/>
              </c:ext>
            </c:extLst>
          </c:dPt>
          <c:dLbls>
            <c:dLbl>
              <c:idx val="0"/>
              <c:layout>
                <c:manualLayout>
                  <c:x val="0.15099014462359167"/>
                  <c:y val="4.516561243192373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CB9-4DD1-8EB0-2B61D63DE54E}"/>
                </c:ext>
              </c:extLst>
            </c:dLbl>
            <c:dLbl>
              <c:idx val="1"/>
              <c:layout>
                <c:manualLayout>
                  <c:x val="3.3972782540308125E-2"/>
                  <c:y val="3.66970601009380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rgbClr val="0070C0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CB9-4DD1-8EB0-2B61D63DE54E}"/>
                </c:ext>
              </c:extLst>
            </c:dLbl>
            <c:dLbl>
              <c:idx val="2"/>
              <c:layout>
                <c:manualLayout>
                  <c:x val="6.7945565080616249E-2"/>
                  <c:y val="-5.927986631689989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rgbClr val="0070C0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CB9-4DD1-8EB0-2B61D63DE54E}"/>
                </c:ext>
              </c:extLst>
            </c:dLbl>
            <c:dLbl>
              <c:idx val="3"/>
              <c:layout>
                <c:manualLayout>
                  <c:x val="-6.2283434657231601E-2"/>
                  <c:y val="-2.54056569929570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rgbClr val="0070C0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CB9-4DD1-8EB0-2B61D63DE54E}"/>
                </c:ext>
              </c:extLst>
            </c:dLbl>
            <c:dLbl>
              <c:idx val="4"/>
              <c:layout>
                <c:manualLayout>
                  <c:x val="-4.1522289771487711E-2"/>
                  <c:y val="-1.693710466197139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0CB9-4DD1-8EB0-2B61D63DE54E}"/>
                </c:ext>
              </c:extLst>
            </c:dLbl>
            <c:dLbl>
              <c:idx val="5"/>
              <c:layout>
                <c:manualLayout>
                  <c:x val="-4.1522289771487711E-2"/>
                  <c:y val="1.411425388497613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0CB9-4DD1-8EB0-2B61D63DE54E}"/>
                </c:ext>
              </c:extLst>
            </c:dLbl>
            <c:dLbl>
              <c:idx val="6"/>
              <c:layout>
                <c:manualLayout>
                  <c:x val="-5.0959173810462187E-2"/>
                  <c:y val="3.951991087793325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0CB9-4DD1-8EB0-2B61D63DE54E}"/>
                </c:ext>
              </c:extLst>
            </c:dLbl>
            <c:dLbl>
              <c:idx val="7"/>
              <c:layout>
                <c:manualLayout>
                  <c:x val="8.8706709966360112E-2"/>
                  <c:y val="5.081131398591419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0CB9-4DD1-8EB0-2B61D63DE5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工作表1!$B$35:$B$42</c:f>
              <c:strCache>
                <c:ptCount val="8"/>
                <c:pt idx="0">
                  <c:v>果汁</c:v>
                </c:pt>
                <c:pt idx="1">
                  <c:v>番茄醬</c:v>
                </c:pt>
                <c:pt idx="2">
                  <c:v>醬油</c:v>
                </c:pt>
                <c:pt idx="3">
                  <c:v>咖哩</c:v>
                </c:pt>
                <c:pt idx="4">
                  <c:v>菜汁</c:v>
                </c:pt>
                <c:pt idx="5">
                  <c:v>熱可可</c:v>
                </c:pt>
                <c:pt idx="6">
                  <c:v>奶茶</c:v>
                </c:pt>
                <c:pt idx="7">
                  <c:v>其他</c:v>
                </c:pt>
              </c:strCache>
            </c:strRef>
          </c:cat>
          <c:val>
            <c:numRef>
              <c:f>工作表1!$C$35:$C$42</c:f>
              <c:numCache>
                <c:formatCode>General</c:formatCode>
                <c:ptCount val="8"/>
                <c:pt idx="0">
                  <c:v>8</c:v>
                </c:pt>
                <c:pt idx="1">
                  <c:v>14</c:v>
                </c:pt>
                <c:pt idx="2">
                  <c:v>17</c:v>
                </c:pt>
                <c:pt idx="3">
                  <c:v>12</c:v>
                </c:pt>
                <c:pt idx="4">
                  <c:v>6</c:v>
                </c:pt>
                <c:pt idx="5">
                  <c:v>11</c:v>
                </c:pt>
                <c:pt idx="6">
                  <c:v>5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0CB9-4DD1-8EB0-2B61D63DE54E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6986420992623474E-2"/>
          <c:y val="0.91719267267956106"/>
          <c:w val="0.89999994055506116"/>
          <c:h val="7.15159242124579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zh-TW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zh-TW" sz="2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最常弄髒衣服</a:t>
            </a:r>
            <a:r>
              <a:rPr lang="zh-TW" altLang="en-US" sz="2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的食物汙漬</a:t>
            </a:r>
            <a:endParaRPr lang="zh-TW" sz="20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c:rich>
      </c:tx>
      <c:layout>
        <c:manualLayout>
          <c:xMode val="edge"/>
          <c:yMode val="edge"/>
          <c:x val="0.2994932577872210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291-4FB6-97CA-DDAF0901511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291-4FB6-97CA-DDAF0901511F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291-4FB6-97CA-DDAF0901511F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291-4FB6-97CA-DDAF0901511F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291-4FB6-97CA-DDAF0901511F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291-4FB6-97CA-DDAF0901511F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291-4FB6-97CA-DDAF0901511F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291-4FB6-97CA-DDAF0901511F}"/>
              </c:ext>
            </c:extLst>
          </c:dPt>
          <c:dLbls>
            <c:dLbl>
              <c:idx val="0"/>
              <c:layout>
                <c:manualLayout>
                  <c:x val="0.18165784832451498"/>
                  <c:y val="5.704069719002701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291-4FB6-97CA-DDAF0901511F}"/>
                </c:ext>
              </c:extLst>
            </c:dLbl>
            <c:dLbl>
              <c:idx val="1"/>
              <c:layout>
                <c:manualLayout>
                  <c:x val="2.4691358024691228E-2"/>
                  <c:y val="2.85203485950134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070C0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291-4FB6-97CA-DDAF0901511F}"/>
                </c:ext>
              </c:extLst>
            </c:dLbl>
            <c:dLbl>
              <c:idx val="2"/>
              <c:layout>
                <c:manualLayout>
                  <c:x val="4.2328042328042201E-2"/>
                  <c:y val="-4.278052289252028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070C0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291-4FB6-97CA-DDAF0901511F}"/>
                </c:ext>
              </c:extLst>
            </c:dLbl>
            <c:dLbl>
              <c:idx val="3"/>
              <c:layout>
                <c:manualLayout>
                  <c:x val="-9.8765432098765468E-2"/>
                  <c:y val="-7.70049412065365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070C0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291-4FB6-97CA-DDAF0901511F}"/>
                </c:ext>
              </c:extLst>
            </c:dLbl>
            <c:dLbl>
              <c:idx val="4"/>
              <c:layout>
                <c:manualLayout>
                  <c:x val="-5.6437389770723101E-2"/>
                  <c:y val="5.989273204952839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070C0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C291-4FB6-97CA-DDAF0901511F}"/>
                </c:ext>
              </c:extLst>
            </c:dLbl>
            <c:dLbl>
              <c:idx val="5"/>
              <c:layout>
                <c:manualLayout>
                  <c:x val="-0.11463844797178134"/>
                  <c:y val="6.844883662803244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C291-4FB6-97CA-DDAF0901511F}"/>
                </c:ext>
              </c:extLst>
            </c:dLbl>
            <c:dLbl>
              <c:idx val="6"/>
              <c:layout>
                <c:manualLayout>
                  <c:x val="-8.1128747795414458E-2"/>
                  <c:y val="4.278052289252028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C291-4FB6-97CA-DDAF0901511F}"/>
                </c:ext>
              </c:extLst>
            </c:dLbl>
            <c:dLbl>
              <c:idx val="7"/>
              <c:layout>
                <c:manualLayout>
                  <c:x val="8.9770723104056496E-2"/>
                  <c:y val="5.3114321010222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2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407407407407407E-2"/>
                      <c:h val="0.147735405722170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C291-4FB6-97CA-DDAF090151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工作表1!$B$18:$B$25</c:f>
              <c:strCache>
                <c:ptCount val="8"/>
                <c:pt idx="0">
                  <c:v>果汁</c:v>
                </c:pt>
                <c:pt idx="1">
                  <c:v>番茄醬</c:v>
                </c:pt>
                <c:pt idx="2">
                  <c:v>醬油</c:v>
                </c:pt>
                <c:pt idx="3">
                  <c:v>咖哩</c:v>
                </c:pt>
                <c:pt idx="4">
                  <c:v>菜汁</c:v>
                </c:pt>
                <c:pt idx="5">
                  <c:v>熱可可</c:v>
                </c:pt>
                <c:pt idx="6">
                  <c:v>奶茶</c:v>
                </c:pt>
                <c:pt idx="7">
                  <c:v>其他</c:v>
                </c:pt>
              </c:strCache>
            </c:strRef>
          </c:cat>
          <c:val>
            <c:numRef>
              <c:f>工作表1!$C$18:$C$25</c:f>
              <c:numCache>
                <c:formatCode>General</c:formatCode>
                <c:ptCount val="8"/>
                <c:pt idx="0">
                  <c:v>8</c:v>
                </c:pt>
                <c:pt idx="1">
                  <c:v>10</c:v>
                </c:pt>
                <c:pt idx="2">
                  <c:v>12</c:v>
                </c:pt>
                <c:pt idx="3">
                  <c:v>19</c:v>
                </c:pt>
                <c:pt idx="4">
                  <c:v>10</c:v>
                </c:pt>
                <c:pt idx="5">
                  <c:v>6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291-4FB6-97CA-DDAF0901511F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9185935091446901E-2"/>
          <c:y val="0.93769763534870398"/>
          <c:w val="0.85340929606021465"/>
          <c:h val="6.23023646512960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zh-TW" altLang="en-US" sz="2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最常弄髒衣服的文具汙漬</a:t>
            </a:r>
            <a:endParaRPr lang="zh-TW" sz="20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c:rich>
      </c:tx>
      <c:layout>
        <c:manualLayout>
          <c:xMode val="edge"/>
          <c:yMode val="edge"/>
          <c:x val="0.2551239738649689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E63-47B8-A232-D1B5E8228FA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E63-47B8-A232-D1B5E8228FA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E63-47B8-A232-D1B5E8228FA7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E63-47B8-A232-D1B5E8228FA7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E63-47B8-A232-D1B5E8228FA7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E63-47B8-A232-D1B5E8228FA7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BE63-47B8-A232-D1B5E8228FA7}"/>
              </c:ext>
            </c:extLst>
          </c:dPt>
          <c:dLbls>
            <c:dLbl>
              <c:idx val="0"/>
              <c:layout>
                <c:manualLayout>
                  <c:x val="6.9499529022472917E-2"/>
                  <c:y val="2.673058933582787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E63-47B8-A232-D1B5E8228FA7}"/>
                </c:ext>
              </c:extLst>
            </c:dLbl>
            <c:dLbl>
              <c:idx val="1"/>
              <c:layout>
                <c:manualLayout>
                  <c:x val="4.2768940936906412E-2"/>
                  <c:y val="-5.940130963517360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070C0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E63-47B8-A232-D1B5E8228FA7}"/>
                </c:ext>
              </c:extLst>
            </c:dLbl>
            <c:dLbl>
              <c:idx val="2"/>
              <c:layout>
                <c:manualLayout>
                  <c:x val="0.21154124361359947"/>
                  <c:y val="-0.1185629092609915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070C0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E63-47B8-A232-D1B5E8228FA7}"/>
                </c:ext>
              </c:extLst>
            </c:dLbl>
            <c:dLbl>
              <c:idx val="3"/>
              <c:layout>
                <c:manualLayout>
                  <c:x val="-4.8115058554019742E-2"/>
                  <c:y val="5.643124415341440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070C0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E63-47B8-A232-D1B5E8228FA7}"/>
                </c:ext>
              </c:extLst>
            </c:dLbl>
            <c:dLbl>
              <c:idx val="4"/>
              <c:layout>
                <c:manualLayout>
                  <c:x val="-6.2371372199655183E-2"/>
                  <c:y val="2.376052385406922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BE63-47B8-A232-D1B5E8228FA7}"/>
                </c:ext>
              </c:extLst>
            </c:dLbl>
            <c:dLbl>
              <c:idx val="5"/>
              <c:layout>
                <c:manualLayout>
                  <c:x val="-9.979419551944832E-2"/>
                  <c:y val="6.237137511693171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BE63-47B8-A232-D1B5E8228FA7}"/>
                </c:ext>
              </c:extLst>
            </c:dLbl>
            <c:dLbl>
              <c:idx val="6"/>
              <c:layout>
                <c:manualLayout>
                  <c:x val="-9.9794195519448292E-2"/>
                  <c:y val="4.455098222637979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BE63-47B8-A232-D1B5E8228F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工作表1!$B$27:$B$33</c:f>
              <c:strCache>
                <c:ptCount val="7"/>
                <c:pt idx="0">
                  <c:v>彩色筆</c:v>
                </c:pt>
                <c:pt idx="1">
                  <c:v>水彩</c:v>
                </c:pt>
                <c:pt idx="2">
                  <c:v>壓克力顏料</c:v>
                </c:pt>
                <c:pt idx="3">
                  <c:v>墨汁</c:v>
                </c:pt>
                <c:pt idx="4">
                  <c:v>白板筆</c:v>
                </c:pt>
                <c:pt idx="5">
                  <c:v>原子筆</c:v>
                </c:pt>
                <c:pt idx="6">
                  <c:v>其他</c:v>
                </c:pt>
              </c:strCache>
            </c:strRef>
          </c:cat>
          <c:val>
            <c:numRef>
              <c:f>工作表1!$C$27:$C$33</c:f>
              <c:numCache>
                <c:formatCode>General</c:formatCode>
                <c:ptCount val="7"/>
                <c:pt idx="0">
                  <c:v>7</c:v>
                </c:pt>
                <c:pt idx="1">
                  <c:v>19</c:v>
                </c:pt>
                <c:pt idx="2">
                  <c:v>14</c:v>
                </c:pt>
                <c:pt idx="3">
                  <c:v>12</c:v>
                </c:pt>
                <c:pt idx="4">
                  <c:v>6</c:v>
                </c:pt>
                <c:pt idx="5">
                  <c:v>9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E63-47B8-A232-D1B5E8228FA7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450249223434226"/>
          <c:y val="0.90967329279700648"/>
          <c:w val="0.80567391461388427"/>
          <c:h val="9.03267072029934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zh-TW" altLang="en-US" sz="2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最困擾的文具汙漬</a:t>
            </a:r>
            <a:endParaRPr lang="zh-TW" sz="20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c:rich>
      </c:tx>
      <c:layout>
        <c:manualLayout>
          <c:xMode val="edge"/>
          <c:yMode val="edge"/>
          <c:x val="0.3190070921985815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E11-499F-B36C-7B71E7D6317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E11-499F-B36C-7B71E7D6317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E11-499F-B36C-7B71E7D6317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E11-499F-B36C-7B71E7D63172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E11-499F-B36C-7B71E7D63172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E11-499F-B36C-7B71E7D63172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E11-499F-B36C-7B71E7D63172}"/>
              </c:ext>
            </c:extLst>
          </c:dPt>
          <c:dLbls>
            <c:dLbl>
              <c:idx val="0"/>
              <c:layout>
                <c:manualLayout>
                  <c:x val="4.811507205684553E-2"/>
                  <c:y val="3.861086029253046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E11-499F-B36C-7B71E7D63172}"/>
                </c:ext>
              </c:extLst>
            </c:dLbl>
            <c:dLbl>
              <c:idx val="1"/>
              <c:layout>
                <c:manualLayout>
                  <c:x val="6.0589349997509354E-2"/>
                  <c:y val="3.5640794116181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070C0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E11-499F-B36C-7B71E7D63172}"/>
                </c:ext>
              </c:extLst>
            </c:dLbl>
            <c:dLbl>
              <c:idx val="2"/>
              <c:layout>
                <c:manualLayout>
                  <c:x val="9.2666064702073003E-2"/>
                  <c:y val="-9.207205146680343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070C0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E11-499F-B36C-7B71E7D63172}"/>
                </c:ext>
              </c:extLst>
            </c:dLbl>
            <c:dLbl>
              <c:idx val="3"/>
              <c:layout>
                <c:manualLayout>
                  <c:x val="-4.8115072056845662E-2"/>
                  <c:y val="-1.188026470539399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070C0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E11-499F-B36C-7B71E7D63172}"/>
                </c:ext>
              </c:extLst>
            </c:dLbl>
            <c:dLbl>
              <c:idx val="4"/>
              <c:layout>
                <c:manualLayout>
                  <c:x val="-7.5585143962849419E-2"/>
                  <c:y val="0.1343573747327817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E11-499F-B36C-7B71E7D63172}"/>
                </c:ext>
              </c:extLst>
            </c:dLbl>
            <c:dLbl>
              <c:idx val="5"/>
              <c:layout>
                <c:manualLayout>
                  <c:x val="-0.10702804186811082"/>
                  <c:y val="8.036788596068426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6E11-499F-B36C-7B71E7D63172}"/>
                </c:ext>
              </c:extLst>
            </c:dLbl>
            <c:dLbl>
              <c:idx val="6"/>
              <c:layout>
                <c:manualLayout>
                  <c:x val="-5.8807310291700256E-2"/>
                  <c:y val="4.158092646887896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484566764398215E-2"/>
                      <c:h val="0.1479092955821551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6E11-499F-B36C-7B71E7D631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工作表1!$B$44:$B$50</c:f>
              <c:strCache>
                <c:ptCount val="7"/>
                <c:pt idx="0">
                  <c:v>彩色筆</c:v>
                </c:pt>
                <c:pt idx="1">
                  <c:v>水彩</c:v>
                </c:pt>
                <c:pt idx="2">
                  <c:v>壓克力顏料</c:v>
                </c:pt>
                <c:pt idx="3">
                  <c:v>墨汁</c:v>
                </c:pt>
                <c:pt idx="4">
                  <c:v>白板筆</c:v>
                </c:pt>
                <c:pt idx="5">
                  <c:v>原子筆</c:v>
                </c:pt>
                <c:pt idx="6">
                  <c:v>其他</c:v>
                </c:pt>
              </c:strCache>
            </c:strRef>
          </c:cat>
          <c:val>
            <c:numRef>
              <c:f>工作表1!$C$44:$C$50</c:f>
              <c:numCache>
                <c:formatCode>General</c:formatCode>
                <c:ptCount val="7"/>
                <c:pt idx="0">
                  <c:v>8</c:v>
                </c:pt>
                <c:pt idx="1">
                  <c:v>13</c:v>
                </c:pt>
                <c:pt idx="2">
                  <c:v>19</c:v>
                </c:pt>
                <c:pt idx="3">
                  <c:v>17</c:v>
                </c:pt>
                <c:pt idx="4">
                  <c:v>9</c:v>
                </c:pt>
                <c:pt idx="5">
                  <c:v>5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E11-499F-B36C-7B71E7D63172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5778502286834026E-2"/>
          <c:y val="0.90373313932019173"/>
          <c:w val="0.80567391461388427"/>
          <c:h val="9.62668606798083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zh-TW" altLang="en-US" sz="1200"/>
              <a:t>最常弄髒衣服的文具汙漬</a:t>
            </a:r>
            <a:endParaRPr lang="zh-TW" sz="1200"/>
          </a:p>
        </c:rich>
      </c:tx>
      <c:layout>
        <c:manualLayout>
          <c:xMode val="edge"/>
          <c:yMode val="edge"/>
          <c:x val="0.2551239738649689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pieChart>
        <c:varyColors val="1"/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450249223434226"/>
          <c:y val="0.8027508488044498"/>
          <c:w val="0.80567391461388427"/>
          <c:h val="0.197249151195550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pPr>
            <a:r>
              <a:rPr lang="zh-TW" altLang="en-US" sz="200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清潔劑的清潔成效</a:t>
            </a:r>
            <a:endParaRPr lang="zh-TW" sz="200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c:rich>
      </c:tx>
      <c:layout>
        <c:manualLayout>
          <c:xMode val="edge"/>
          <c:yMode val="edge"/>
          <c:x val="0.3870958948084134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defRPr>
          </a:pPr>
          <a:endParaRPr lang="zh-TW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AF9-45AC-809F-DA897D87118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AF9-45AC-809F-DA897D87118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AF9-45AC-809F-DA897D871184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9FC748DC-E0BA-40DD-8BF3-3AB5724CAA56}" type="CATEGORYNAME">
                      <a:rPr lang="zh-TW" altLang="en-US" b="1">
                        <a:solidFill>
                          <a:srgbClr val="0070C0"/>
                        </a:solidFill>
                      </a:rPr>
                      <a:pPr/>
                      <a:t>[類別名稱]</a:t>
                    </a:fld>
                    <a:r>
                      <a:rPr lang="zh-TW" altLang="en-US" baseline="0" dirty="0"/>
                      <a:t>
</a:t>
                    </a:r>
                    <a:fld id="{06584625-E667-40BD-9382-177BE958122B}" type="PERCENTAGE">
                      <a:rPr lang="en-US" altLang="zh-TW" baseline="0"/>
                      <a:pPr/>
                      <a:t>[百分比]</a:t>
                    </a:fld>
                    <a:endParaRPr lang="zh-TW" altLang="en-US" baseline="0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AF9-45AC-809F-DA897D871184}"/>
                </c:ext>
              </c:extLst>
            </c:dLbl>
            <c:dLbl>
              <c:idx val="2"/>
              <c:layout>
                <c:manualLayout>
                  <c:x val="-4.5598907541133764E-2"/>
                  <c:y val="3.861903387387505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AF9-45AC-809F-DA897D8711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70C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工作表1!$B$60:$B$62</c:f>
              <c:strCache>
                <c:ptCount val="3"/>
                <c:pt idx="0">
                  <c:v>完全乾淨</c:v>
                </c:pt>
                <c:pt idx="1">
                  <c:v>清不太乾淨</c:v>
                </c:pt>
                <c:pt idx="2">
                  <c:v>不乾淨</c:v>
                </c:pt>
              </c:strCache>
            </c:strRef>
          </c:cat>
          <c:val>
            <c:numRef>
              <c:f>工作表1!$C$60:$C$62</c:f>
              <c:numCache>
                <c:formatCode>General</c:formatCode>
                <c:ptCount val="3"/>
                <c:pt idx="0">
                  <c:v>18</c:v>
                </c:pt>
                <c:pt idx="1">
                  <c:v>20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AF9-45AC-809F-DA897D871184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家裡使用的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清潔劑種類</a:t>
            </a:r>
            <a:endParaRPr 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c:rich>
      </c:tx>
      <c:layout>
        <c:manualLayout>
          <c:xMode val="edge"/>
          <c:yMode val="edge"/>
          <c:x val="0.331393846019323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defRPr>
          </a:pPr>
          <a:endParaRPr lang="zh-TW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2DE-4F8B-9A4D-847CDFF7282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2DE-4F8B-9A4D-847CDFF7282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2DE-4F8B-9A4D-847CDFF72827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2DE-4F8B-9A4D-847CDFF72827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2DE-4F8B-9A4D-847CDFF72827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2DE-4F8B-9A4D-847CDFF72827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2DE-4F8B-9A4D-847CDFF72827}"/>
              </c:ext>
            </c:extLst>
          </c:dPt>
          <c:dLbls>
            <c:dLbl>
              <c:idx val="0"/>
              <c:layout>
                <c:manualLayout>
                  <c:x val="8.767002526297811E-2"/>
                  <c:y val="0.118827796535000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070C0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2DE-4F8B-9A4D-847CDFF72827}"/>
                </c:ext>
              </c:extLst>
            </c:dLbl>
            <c:dLbl>
              <c:idx val="1"/>
              <c:layout>
                <c:manualLayout>
                  <c:x val="0.1794939580804841"/>
                  <c:y val="-0.1212537081055995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070C0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90521512649259"/>
                      <c:h val="0.174676860906450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2DE-4F8B-9A4D-847CDFF72827}"/>
                </c:ext>
              </c:extLst>
            </c:dLbl>
            <c:dLbl>
              <c:idx val="2"/>
              <c:layout>
                <c:manualLayout>
                  <c:x val="-6.1488927984021502E-2"/>
                  <c:y val="0.1847456453589090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2DE-4F8B-9A4D-847CDFF72827}"/>
                </c:ext>
              </c:extLst>
            </c:dLbl>
            <c:dLbl>
              <c:idx val="3"/>
              <c:layout>
                <c:manualLayout>
                  <c:x val="-0.13178294573643412"/>
                  <c:y val="0.1291989664082687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2DE-4F8B-9A4D-847CDFF72827}"/>
                </c:ext>
              </c:extLst>
            </c:dLbl>
            <c:dLbl>
              <c:idx val="4"/>
              <c:layout>
                <c:manualLayout>
                  <c:x val="-0.13963720614625938"/>
                  <c:y val="5.799895861938939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02DE-4F8B-9A4D-847CDFF72827}"/>
                </c:ext>
              </c:extLst>
            </c:dLbl>
            <c:dLbl>
              <c:idx val="5"/>
              <c:layout>
                <c:manualLayout>
                  <c:x val="-8.1863452082028873E-2"/>
                  <c:y val="3.267764404712504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02DE-4F8B-9A4D-847CDFF72827}"/>
                </c:ext>
              </c:extLst>
            </c:dLbl>
            <c:dLbl>
              <c:idx val="6"/>
              <c:layout>
                <c:manualLayout>
                  <c:x val="0.14611670877163008"/>
                  <c:y val="5.347250844075007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02DE-4F8B-9A4D-847CDFF728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工作表1!$B$52:$B$58</c:f>
              <c:strCache>
                <c:ptCount val="7"/>
                <c:pt idx="0">
                  <c:v>洗衣粉</c:v>
                </c:pt>
                <c:pt idx="1">
                  <c:v>洗衣精</c:v>
                </c:pt>
                <c:pt idx="2">
                  <c:v>小蘇打</c:v>
                </c:pt>
                <c:pt idx="3">
                  <c:v>酵素</c:v>
                </c:pt>
                <c:pt idx="4">
                  <c:v>肥皂</c:v>
                </c:pt>
                <c:pt idx="5">
                  <c:v>漂白水</c:v>
                </c:pt>
                <c:pt idx="6">
                  <c:v>其他</c:v>
                </c:pt>
              </c:strCache>
            </c:strRef>
          </c:cat>
          <c:val>
            <c:numRef>
              <c:f>工作表1!$C$52:$C$58</c:f>
              <c:numCache>
                <c:formatCode>General</c:formatCode>
                <c:ptCount val="7"/>
                <c:pt idx="0">
                  <c:v>9</c:v>
                </c:pt>
                <c:pt idx="1">
                  <c:v>20</c:v>
                </c:pt>
                <c:pt idx="2">
                  <c:v>5</c:v>
                </c:pt>
                <c:pt idx="3">
                  <c:v>1</c:v>
                </c:pt>
                <c:pt idx="4">
                  <c:v>3</c:v>
                </c:pt>
                <c:pt idx="5">
                  <c:v>2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2DE-4F8B-9A4D-847CDFF72827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6E5F80-BA2C-4F67-A36C-0320EA61BD32}" type="doc">
      <dgm:prSet loTypeId="urn:microsoft.com/office/officeart/2005/8/layout/process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E6C61F87-A14D-4A87-9565-78D1900D89C3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主題選定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34EAFD7-16DD-45A4-9840-595980C99F47}" type="parTrans" cxnId="{7D40508F-AAF3-4A20-A650-DED95403C27B}">
      <dgm:prSet/>
      <dgm:spPr/>
      <dgm:t>
        <a:bodyPr/>
        <a:lstStyle/>
        <a:p>
          <a:endParaRPr lang="zh-TW" altLang="en-US"/>
        </a:p>
      </dgm:t>
    </dgm:pt>
    <dgm:pt modelId="{70AB004F-20AA-4D9F-8FC5-16293C1DC149}" type="sibTrans" cxnId="{7D40508F-AAF3-4A20-A650-DED95403C27B}">
      <dgm:prSet/>
      <dgm:spPr/>
      <dgm:t>
        <a:bodyPr/>
        <a:lstStyle/>
        <a:p>
          <a:endParaRPr lang="zh-TW" altLang="en-US"/>
        </a:p>
      </dgm:t>
    </dgm:pt>
    <dgm:pt modelId="{0F700A56-6C69-4AE7-9BB6-005C6A4E0050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問卷設計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0185631-B6B0-4D34-A71B-DF83016013E6}" type="parTrans" cxnId="{522D4AD9-CDE1-4BF4-9684-4C414F0CE2BB}">
      <dgm:prSet/>
      <dgm:spPr/>
      <dgm:t>
        <a:bodyPr/>
        <a:lstStyle/>
        <a:p>
          <a:endParaRPr lang="zh-TW" altLang="en-US"/>
        </a:p>
      </dgm:t>
    </dgm:pt>
    <dgm:pt modelId="{A9BC088A-E912-4215-B2FA-3331F22155E0}" type="sibTrans" cxnId="{522D4AD9-CDE1-4BF4-9684-4C414F0CE2BB}">
      <dgm:prSet/>
      <dgm:spPr/>
      <dgm:t>
        <a:bodyPr/>
        <a:lstStyle/>
        <a:p>
          <a:endParaRPr lang="zh-TW" altLang="en-US"/>
        </a:p>
      </dgm:t>
    </dgm:pt>
    <dgm:pt modelId="{8D609CD5-A20B-4FB0-9AEA-7A727B724FA3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文獻探討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4B7EFCA-31D2-4019-AE3F-A3369A4DF263}" type="sibTrans" cxnId="{9A07E318-401A-4A9A-9E70-8EDA00CEEE37}">
      <dgm:prSet/>
      <dgm:spPr/>
      <dgm:t>
        <a:bodyPr/>
        <a:lstStyle/>
        <a:p>
          <a:endParaRPr lang="zh-TW" altLang="en-US"/>
        </a:p>
      </dgm:t>
    </dgm:pt>
    <dgm:pt modelId="{9633EA21-A976-4488-A9B3-D53142017875}" type="parTrans" cxnId="{9A07E318-401A-4A9A-9E70-8EDA00CEEE37}">
      <dgm:prSet/>
      <dgm:spPr/>
      <dgm:t>
        <a:bodyPr/>
        <a:lstStyle/>
        <a:p>
          <a:endParaRPr lang="zh-TW" altLang="en-US"/>
        </a:p>
      </dgm:t>
    </dgm:pt>
    <dgm:pt modelId="{4557BD0F-CD3B-4238-8551-23E5DC7149BD}" type="pres">
      <dgm:prSet presAssocID="{416E5F80-BA2C-4F67-A36C-0320EA61BD3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4679423-8014-499D-B689-339B7885A2F4}" type="pres">
      <dgm:prSet presAssocID="{E6C61F87-A14D-4A87-9565-78D1900D89C3}" presName="composite" presStyleCnt="0"/>
      <dgm:spPr/>
      <dgm:t>
        <a:bodyPr/>
        <a:lstStyle/>
        <a:p>
          <a:endParaRPr lang="zh-TW" altLang="en-US"/>
        </a:p>
      </dgm:t>
    </dgm:pt>
    <dgm:pt modelId="{D0AD5361-C7CD-4546-AFCC-AAA1169EE554}" type="pres">
      <dgm:prSet presAssocID="{E6C61F87-A14D-4A87-9565-78D1900D89C3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40702BE-A7AA-4399-AFAE-76C2452EFDE2}" type="pres">
      <dgm:prSet presAssocID="{E6C61F87-A14D-4A87-9565-78D1900D89C3}" presName="parSh" presStyleLbl="node1" presStyleIdx="0" presStyleCnt="3"/>
      <dgm:spPr/>
      <dgm:t>
        <a:bodyPr/>
        <a:lstStyle/>
        <a:p>
          <a:endParaRPr lang="zh-TW" altLang="en-US"/>
        </a:p>
      </dgm:t>
    </dgm:pt>
    <dgm:pt modelId="{8348E200-BC9B-4458-BBE9-0AF7C6687ABC}" type="pres">
      <dgm:prSet presAssocID="{E6C61F87-A14D-4A87-9565-78D1900D89C3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81A9FB4-AB0B-4196-9E64-B86773539FE2}" type="pres">
      <dgm:prSet presAssocID="{70AB004F-20AA-4D9F-8FC5-16293C1DC149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04EEC149-0E25-47AA-8E8D-FDB746268EF0}" type="pres">
      <dgm:prSet presAssocID="{70AB004F-20AA-4D9F-8FC5-16293C1DC149}" presName="connTx" presStyleLbl="sibTrans2D1" presStyleIdx="0" presStyleCnt="2"/>
      <dgm:spPr/>
      <dgm:t>
        <a:bodyPr/>
        <a:lstStyle/>
        <a:p>
          <a:endParaRPr lang="zh-TW" altLang="en-US"/>
        </a:p>
      </dgm:t>
    </dgm:pt>
    <dgm:pt modelId="{36AD59A4-5A46-4F04-941D-77D18A38F24D}" type="pres">
      <dgm:prSet presAssocID="{8D609CD5-A20B-4FB0-9AEA-7A727B724FA3}" presName="composite" presStyleCnt="0"/>
      <dgm:spPr/>
      <dgm:t>
        <a:bodyPr/>
        <a:lstStyle/>
        <a:p>
          <a:endParaRPr lang="zh-TW" altLang="en-US"/>
        </a:p>
      </dgm:t>
    </dgm:pt>
    <dgm:pt modelId="{9ECF9E40-FA67-4D0A-AD9C-C29CAED629EE}" type="pres">
      <dgm:prSet presAssocID="{8D609CD5-A20B-4FB0-9AEA-7A727B724FA3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DEA2B2F-ABED-447A-9609-ED09511E2617}" type="pres">
      <dgm:prSet presAssocID="{8D609CD5-A20B-4FB0-9AEA-7A727B724FA3}" presName="parSh" presStyleLbl="node1" presStyleIdx="1" presStyleCnt="3"/>
      <dgm:spPr/>
      <dgm:t>
        <a:bodyPr/>
        <a:lstStyle/>
        <a:p>
          <a:endParaRPr lang="zh-TW" altLang="en-US"/>
        </a:p>
      </dgm:t>
    </dgm:pt>
    <dgm:pt modelId="{3A584403-CF9E-4086-930D-90E7900BC610}" type="pres">
      <dgm:prSet presAssocID="{8D609CD5-A20B-4FB0-9AEA-7A727B724FA3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C2D911C-D594-477D-B805-99AC7F09CC96}" type="pres">
      <dgm:prSet presAssocID="{84B7EFCA-31D2-4019-AE3F-A3369A4DF263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CA3B804B-3FD0-473C-97D9-740608E971F1}" type="pres">
      <dgm:prSet presAssocID="{84B7EFCA-31D2-4019-AE3F-A3369A4DF263}" presName="connTx" presStyleLbl="sibTrans2D1" presStyleIdx="1" presStyleCnt="2"/>
      <dgm:spPr/>
      <dgm:t>
        <a:bodyPr/>
        <a:lstStyle/>
        <a:p>
          <a:endParaRPr lang="zh-TW" altLang="en-US"/>
        </a:p>
      </dgm:t>
    </dgm:pt>
    <dgm:pt modelId="{C69AAFB0-573C-447D-A05C-7C3F4E037346}" type="pres">
      <dgm:prSet presAssocID="{0F700A56-6C69-4AE7-9BB6-005C6A4E0050}" presName="composite" presStyleCnt="0"/>
      <dgm:spPr/>
      <dgm:t>
        <a:bodyPr/>
        <a:lstStyle/>
        <a:p>
          <a:endParaRPr lang="zh-TW" altLang="en-US"/>
        </a:p>
      </dgm:t>
    </dgm:pt>
    <dgm:pt modelId="{87CBE16F-82BB-48FD-AFDF-179DB8DF503B}" type="pres">
      <dgm:prSet presAssocID="{0F700A56-6C69-4AE7-9BB6-005C6A4E0050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644B129-3EB7-4C0B-B0D2-3A33E589BAB8}" type="pres">
      <dgm:prSet presAssocID="{0F700A56-6C69-4AE7-9BB6-005C6A4E0050}" presName="parSh" presStyleLbl="node1" presStyleIdx="2" presStyleCnt="3"/>
      <dgm:spPr/>
      <dgm:t>
        <a:bodyPr/>
        <a:lstStyle/>
        <a:p>
          <a:endParaRPr lang="zh-TW" altLang="en-US"/>
        </a:p>
      </dgm:t>
    </dgm:pt>
    <dgm:pt modelId="{8D814215-BA6B-47FA-98A6-BCBB913C90F8}" type="pres">
      <dgm:prSet presAssocID="{0F700A56-6C69-4AE7-9BB6-005C6A4E0050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065A14B-1F9B-4109-A545-38833523042B}" type="presOf" srcId="{8D609CD5-A20B-4FB0-9AEA-7A727B724FA3}" destId="{EDEA2B2F-ABED-447A-9609-ED09511E2617}" srcOrd="1" destOrd="0" presId="urn:microsoft.com/office/officeart/2005/8/layout/process3"/>
    <dgm:cxn modelId="{9A07E318-401A-4A9A-9E70-8EDA00CEEE37}" srcId="{416E5F80-BA2C-4F67-A36C-0320EA61BD32}" destId="{8D609CD5-A20B-4FB0-9AEA-7A727B724FA3}" srcOrd="1" destOrd="0" parTransId="{9633EA21-A976-4488-A9B3-D53142017875}" sibTransId="{84B7EFCA-31D2-4019-AE3F-A3369A4DF263}"/>
    <dgm:cxn modelId="{F6D2F068-88FF-45C4-9DE3-2660FA0A3DC3}" type="presOf" srcId="{84B7EFCA-31D2-4019-AE3F-A3369A4DF263}" destId="{BC2D911C-D594-477D-B805-99AC7F09CC96}" srcOrd="0" destOrd="0" presId="urn:microsoft.com/office/officeart/2005/8/layout/process3"/>
    <dgm:cxn modelId="{EF7A1B94-6C48-4BCA-A5DC-2F5FD58D3709}" type="presOf" srcId="{0F700A56-6C69-4AE7-9BB6-005C6A4E0050}" destId="{87CBE16F-82BB-48FD-AFDF-179DB8DF503B}" srcOrd="0" destOrd="0" presId="urn:microsoft.com/office/officeart/2005/8/layout/process3"/>
    <dgm:cxn modelId="{9292CCB9-B17F-44C3-BD21-EF44F50A8035}" type="presOf" srcId="{70AB004F-20AA-4D9F-8FC5-16293C1DC149}" destId="{581A9FB4-AB0B-4196-9E64-B86773539FE2}" srcOrd="0" destOrd="0" presId="urn:microsoft.com/office/officeart/2005/8/layout/process3"/>
    <dgm:cxn modelId="{7D40508F-AAF3-4A20-A650-DED95403C27B}" srcId="{416E5F80-BA2C-4F67-A36C-0320EA61BD32}" destId="{E6C61F87-A14D-4A87-9565-78D1900D89C3}" srcOrd="0" destOrd="0" parTransId="{634EAFD7-16DD-45A4-9840-595980C99F47}" sibTransId="{70AB004F-20AA-4D9F-8FC5-16293C1DC149}"/>
    <dgm:cxn modelId="{A1B490B6-98B8-48F1-93E6-15C818222168}" type="presOf" srcId="{E6C61F87-A14D-4A87-9565-78D1900D89C3}" destId="{D0AD5361-C7CD-4546-AFCC-AAA1169EE554}" srcOrd="0" destOrd="0" presId="urn:microsoft.com/office/officeart/2005/8/layout/process3"/>
    <dgm:cxn modelId="{522D4AD9-CDE1-4BF4-9684-4C414F0CE2BB}" srcId="{416E5F80-BA2C-4F67-A36C-0320EA61BD32}" destId="{0F700A56-6C69-4AE7-9BB6-005C6A4E0050}" srcOrd="2" destOrd="0" parTransId="{00185631-B6B0-4D34-A71B-DF83016013E6}" sibTransId="{A9BC088A-E912-4215-B2FA-3331F22155E0}"/>
    <dgm:cxn modelId="{DBF89485-2B6C-4899-83FE-EB4298AB4297}" type="presOf" srcId="{416E5F80-BA2C-4F67-A36C-0320EA61BD32}" destId="{4557BD0F-CD3B-4238-8551-23E5DC7149BD}" srcOrd="0" destOrd="0" presId="urn:microsoft.com/office/officeart/2005/8/layout/process3"/>
    <dgm:cxn modelId="{05C5955A-B2C1-44DD-BFB5-F75B4EE8CC6B}" type="presOf" srcId="{0F700A56-6C69-4AE7-9BB6-005C6A4E0050}" destId="{6644B129-3EB7-4C0B-B0D2-3A33E589BAB8}" srcOrd="1" destOrd="0" presId="urn:microsoft.com/office/officeart/2005/8/layout/process3"/>
    <dgm:cxn modelId="{AE765557-F078-4FBB-9C2F-8323B688F9CD}" type="presOf" srcId="{8D609CD5-A20B-4FB0-9AEA-7A727B724FA3}" destId="{9ECF9E40-FA67-4D0A-AD9C-C29CAED629EE}" srcOrd="0" destOrd="0" presId="urn:microsoft.com/office/officeart/2005/8/layout/process3"/>
    <dgm:cxn modelId="{2D0438E4-C09D-4015-B7B4-6366BFF79728}" type="presOf" srcId="{70AB004F-20AA-4D9F-8FC5-16293C1DC149}" destId="{04EEC149-0E25-47AA-8E8D-FDB746268EF0}" srcOrd="1" destOrd="0" presId="urn:microsoft.com/office/officeart/2005/8/layout/process3"/>
    <dgm:cxn modelId="{050107A6-1BA9-4676-B4E3-449DD66898B3}" type="presOf" srcId="{E6C61F87-A14D-4A87-9565-78D1900D89C3}" destId="{140702BE-A7AA-4399-AFAE-76C2452EFDE2}" srcOrd="1" destOrd="0" presId="urn:microsoft.com/office/officeart/2005/8/layout/process3"/>
    <dgm:cxn modelId="{7D4CBAC4-B477-416E-BDF2-A9212D10EF8B}" type="presOf" srcId="{84B7EFCA-31D2-4019-AE3F-A3369A4DF263}" destId="{CA3B804B-3FD0-473C-97D9-740608E971F1}" srcOrd="1" destOrd="0" presId="urn:microsoft.com/office/officeart/2005/8/layout/process3"/>
    <dgm:cxn modelId="{AC0442CD-E510-4EAC-AACB-C10324D731E3}" type="presParOf" srcId="{4557BD0F-CD3B-4238-8551-23E5DC7149BD}" destId="{64679423-8014-499D-B689-339B7885A2F4}" srcOrd="0" destOrd="0" presId="urn:microsoft.com/office/officeart/2005/8/layout/process3"/>
    <dgm:cxn modelId="{0E5D6EA9-999A-46B9-8E0A-BA7DF48B9951}" type="presParOf" srcId="{64679423-8014-499D-B689-339B7885A2F4}" destId="{D0AD5361-C7CD-4546-AFCC-AAA1169EE554}" srcOrd="0" destOrd="0" presId="urn:microsoft.com/office/officeart/2005/8/layout/process3"/>
    <dgm:cxn modelId="{0B5B05A8-1752-4C93-9589-D6AC8BC0BF92}" type="presParOf" srcId="{64679423-8014-499D-B689-339B7885A2F4}" destId="{140702BE-A7AA-4399-AFAE-76C2452EFDE2}" srcOrd="1" destOrd="0" presId="urn:microsoft.com/office/officeart/2005/8/layout/process3"/>
    <dgm:cxn modelId="{56C81AF1-9C87-4C46-A5C4-1695833D10FB}" type="presParOf" srcId="{64679423-8014-499D-B689-339B7885A2F4}" destId="{8348E200-BC9B-4458-BBE9-0AF7C6687ABC}" srcOrd="2" destOrd="0" presId="urn:microsoft.com/office/officeart/2005/8/layout/process3"/>
    <dgm:cxn modelId="{74F7E954-2E2C-4C9B-8A5D-3829305A763F}" type="presParOf" srcId="{4557BD0F-CD3B-4238-8551-23E5DC7149BD}" destId="{581A9FB4-AB0B-4196-9E64-B86773539FE2}" srcOrd="1" destOrd="0" presId="urn:microsoft.com/office/officeart/2005/8/layout/process3"/>
    <dgm:cxn modelId="{F78644F6-8B92-452B-A4A8-3087BFDBFB8C}" type="presParOf" srcId="{581A9FB4-AB0B-4196-9E64-B86773539FE2}" destId="{04EEC149-0E25-47AA-8E8D-FDB746268EF0}" srcOrd="0" destOrd="0" presId="urn:microsoft.com/office/officeart/2005/8/layout/process3"/>
    <dgm:cxn modelId="{7F5A0FCC-B5A6-4EA0-87F2-6D79301D920F}" type="presParOf" srcId="{4557BD0F-CD3B-4238-8551-23E5DC7149BD}" destId="{36AD59A4-5A46-4F04-941D-77D18A38F24D}" srcOrd="2" destOrd="0" presId="urn:microsoft.com/office/officeart/2005/8/layout/process3"/>
    <dgm:cxn modelId="{200E50F4-E9EC-465F-A9D1-747E09941A2F}" type="presParOf" srcId="{36AD59A4-5A46-4F04-941D-77D18A38F24D}" destId="{9ECF9E40-FA67-4D0A-AD9C-C29CAED629EE}" srcOrd="0" destOrd="0" presId="urn:microsoft.com/office/officeart/2005/8/layout/process3"/>
    <dgm:cxn modelId="{1A189681-AC70-4324-A5E0-EF7A77712EF6}" type="presParOf" srcId="{36AD59A4-5A46-4F04-941D-77D18A38F24D}" destId="{EDEA2B2F-ABED-447A-9609-ED09511E2617}" srcOrd="1" destOrd="0" presId="urn:microsoft.com/office/officeart/2005/8/layout/process3"/>
    <dgm:cxn modelId="{3CD7283C-951A-4BCE-8092-74C09C575BDE}" type="presParOf" srcId="{36AD59A4-5A46-4F04-941D-77D18A38F24D}" destId="{3A584403-CF9E-4086-930D-90E7900BC610}" srcOrd="2" destOrd="0" presId="urn:microsoft.com/office/officeart/2005/8/layout/process3"/>
    <dgm:cxn modelId="{3C717FBB-C9AD-4133-B81E-3F2582D59F69}" type="presParOf" srcId="{4557BD0F-CD3B-4238-8551-23E5DC7149BD}" destId="{BC2D911C-D594-477D-B805-99AC7F09CC96}" srcOrd="3" destOrd="0" presId="urn:microsoft.com/office/officeart/2005/8/layout/process3"/>
    <dgm:cxn modelId="{B3F767C8-747C-49E6-A86F-09D079EFA01B}" type="presParOf" srcId="{BC2D911C-D594-477D-B805-99AC7F09CC96}" destId="{CA3B804B-3FD0-473C-97D9-740608E971F1}" srcOrd="0" destOrd="0" presId="urn:microsoft.com/office/officeart/2005/8/layout/process3"/>
    <dgm:cxn modelId="{60CD6809-0E0D-4289-B8E2-1F71DA2F5D1E}" type="presParOf" srcId="{4557BD0F-CD3B-4238-8551-23E5DC7149BD}" destId="{C69AAFB0-573C-447D-A05C-7C3F4E037346}" srcOrd="4" destOrd="0" presId="urn:microsoft.com/office/officeart/2005/8/layout/process3"/>
    <dgm:cxn modelId="{03981930-26E3-4322-ABD8-2193B83659F7}" type="presParOf" srcId="{C69AAFB0-573C-447D-A05C-7C3F4E037346}" destId="{87CBE16F-82BB-48FD-AFDF-179DB8DF503B}" srcOrd="0" destOrd="0" presId="urn:microsoft.com/office/officeart/2005/8/layout/process3"/>
    <dgm:cxn modelId="{4B9197AA-6BB9-40A8-8357-EBACE3DCA27F}" type="presParOf" srcId="{C69AAFB0-573C-447D-A05C-7C3F4E037346}" destId="{6644B129-3EB7-4C0B-B0D2-3A33E589BAB8}" srcOrd="1" destOrd="0" presId="urn:microsoft.com/office/officeart/2005/8/layout/process3"/>
    <dgm:cxn modelId="{78CF6D84-6D34-4FD8-B8F4-078D5B89DDF1}" type="presParOf" srcId="{C69AAFB0-573C-447D-A05C-7C3F4E037346}" destId="{8D814215-BA6B-47FA-98A6-BCBB913C90F8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6E5F80-BA2C-4F67-A36C-0320EA61BD32}" type="doc">
      <dgm:prSet loTypeId="urn:microsoft.com/office/officeart/2005/8/layout/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E6C61F87-A14D-4A87-9565-78D1900D89C3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實驗設計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34EAFD7-16DD-45A4-9840-595980C99F47}" type="parTrans" cxnId="{7D40508F-AAF3-4A20-A650-DED95403C27B}">
      <dgm:prSet/>
      <dgm:spPr/>
      <dgm:t>
        <a:bodyPr/>
        <a:lstStyle/>
        <a:p>
          <a:endParaRPr lang="zh-TW" altLang="en-US"/>
        </a:p>
      </dgm:t>
    </dgm:pt>
    <dgm:pt modelId="{70AB004F-20AA-4D9F-8FC5-16293C1DC149}" type="sibTrans" cxnId="{7D40508F-AAF3-4A20-A650-DED95403C27B}">
      <dgm:prSet/>
      <dgm:spPr/>
      <dgm:t>
        <a:bodyPr/>
        <a:lstStyle/>
        <a:p>
          <a:endParaRPr lang="zh-TW" altLang="en-US"/>
        </a:p>
      </dgm:t>
    </dgm:pt>
    <dgm:pt modelId="{0F700A56-6C69-4AE7-9BB6-005C6A4E0050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研究結果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0185631-B6B0-4D34-A71B-DF83016013E6}" type="parTrans" cxnId="{522D4AD9-CDE1-4BF4-9684-4C414F0CE2BB}">
      <dgm:prSet/>
      <dgm:spPr/>
      <dgm:t>
        <a:bodyPr/>
        <a:lstStyle/>
        <a:p>
          <a:endParaRPr lang="zh-TW" altLang="en-US"/>
        </a:p>
      </dgm:t>
    </dgm:pt>
    <dgm:pt modelId="{A9BC088A-E912-4215-B2FA-3331F22155E0}" type="sibTrans" cxnId="{522D4AD9-CDE1-4BF4-9684-4C414F0CE2BB}">
      <dgm:prSet/>
      <dgm:spPr/>
      <dgm:t>
        <a:bodyPr/>
        <a:lstStyle/>
        <a:p>
          <a:endParaRPr lang="zh-TW" altLang="en-US"/>
        </a:p>
      </dgm:t>
    </dgm:pt>
    <dgm:pt modelId="{8D609CD5-A20B-4FB0-9AEA-7A727B724FA3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實驗操作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4B7EFCA-31D2-4019-AE3F-A3369A4DF263}" type="sibTrans" cxnId="{9A07E318-401A-4A9A-9E70-8EDA00CEEE37}">
      <dgm:prSet/>
      <dgm:spPr/>
      <dgm:t>
        <a:bodyPr/>
        <a:lstStyle/>
        <a:p>
          <a:endParaRPr lang="zh-TW" altLang="en-US"/>
        </a:p>
      </dgm:t>
    </dgm:pt>
    <dgm:pt modelId="{9633EA21-A976-4488-A9B3-D53142017875}" type="parTrans" cxnId="{9A07E318-401A-4A9A-9E70-8EDA00CEEE37}">
      <dgm:prSet/>
      <dgm:spPr/>
      <dgm:t>
        <a:bodyPr/>
        <a:lstStyle/>
        <a:p>
          <a:endParaRPr lang="zh-TW" altLang="en-US"/>
        </a:p>
      </dgm:t>
    </dgm:pt>
    <dgm:pt modelId="{CD858164-3EA1-4CD3-A277-AD043F43FDEA}" type="pres">
      <dgm:prSet presAssocID="{416E5F80-BA2C-4F67-A36C-0320EA61BD3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7215C28-CB24-4EF4-A396-52D30C4E4CA5}" type="pres">
      <dgm:prSet presAssocID="{E6C61F87-A14D-4A87-9565-78D1900D89C3}" presName="composite" presStyleCnt="0"/>
      <dgm:spPr/>
      <dgm:t>
        <a:bodyPr/>
        <a:lstStyle/>
        <a:p>
          <a:endParaRPr lang="zh-TW" altLang="en-US"/>
        </a:p>
      </dgm:t>
    </dgm:pt>
    <dgm:pt modelId="{C4053BBB-F0B6-4FF9-9CA6-523A164A9B19}" type="pres">
      <dgm:prSet presAssocID="{E6C61F87-A14D-4A87-9565-78D1900D89C3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6D8E8FC-7ED2-4EDA-A465-419EE614CF19}" type="pres">
      <dgm:prSet presAssocID="{E6C61F87-A14D-4A87-9565-78D1900D89C3}" presName="parSh" presStyleLbl="node1" presStyleIdx="0" presStyleCnt="3"/>
      <dgm:spPr/>
      <dgm:t>
        <a:bodyPr/>
        <a:lstStyle/>
        <a:p>
          <a:endParaRPr lang="zh-TW" altLang="en-US"/>
        </a:p>
      </dgm:t>
    </dgm:pt>
    <dgm:pt modelId="{C1AD3EE5-9831-49BA-BD03-04C9EC43A7B8}" type="pres">
      <dgm:prSet presAssocID="{E6C61F87-A14D-4A87-9565-78D1900D89C3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E04DF6C-B116-474D-8FED-305821F70CF9}" type="pres">
      <dgm:prSet presAssocID="{70AB004F-20AA-4D9F-8FC5-16293C1DC149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CABCA673-AF41-4386-A018-EA853F804A7F}" type="pres">
      <dgm:prSet presAssocID="{70AB004F-20AA-4D9F-8FC5-16293C1DC149}" presName="connTx" presStyleLbl="sibTrans2D1" presStyleIdx="0" presStyleCnt="2"/>
      <dgm:spPr/>
      <dgm:t>
        <a:bodyPr/>
        <a:lstStyle/>
        <a:p>
          <a:endParaRPr lang="zh-TW" altLang="en-US"/>
        </a:p>
      </dgm:t>
    </dgm:pt>
    <dgm:pt modelId="{47C3D89A-CD25-412D-965C-013A6614FEF4}" type="pres">
      <dgm:prSet presAssocID="{8D609CD5-A20B-4FB0-9AEA-7A727B724FA3}" presName="composite" presStyleCnt="0"/>
      <dgm:spPr/>
      <dgm:t>
        <a:bodyPr/>
        <a:lstStyle/>
        <a:p>
          <a:endParaRPr lang="zh-TW" altLang="en-US"/>
        </a:p>
      </dgm:t>
    </dgm:pt>
    <dgm:pt modelId="{4E492A42-3404-4556-9EA6-B57774414C46}" type="pres">
      <dgm:prSet presAssocID="{8D609CD5-A20B-4FB0-9AEA-7A727B724FA3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B051BC-8D9D-49C8-BBFE-E78142E07690}" type="pres">
      <dgm:prSet presAssocID="{8D609CD5-A20B-4FB0-9AEA-7A727B724FA3}" presName="parSh" presStyleLbl="node1" presStyleIdx="1" presStyleCnt="3"/>
      <dgm:spPr/>
      <dgm:t>
        <a:bodyPr/>
        <a:lstStyle/>
        <a:p>
          <a:endParaRPr lang="zh-TW" altLang="en-US"/>
        </a:p>
      </dgm:t>
    </dgm:pt>
    <dgm:pt modelId="{8BB0D7C9-9FC5-455E-B3B0-39E5D54CC81B}" type="pres">
      <dgm:prSet presAssocID="{8D609CD5-A20B-4FB0-9AEA-7A727B724FA3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9A239F-FBB6-4C00-B73C-F973B19492AB}" type="pres">
      <dgm:prSet presAssocID="{84B7EFCA-31D2-4019-AE3F-A3369A4DF263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898B622D-44C2-4C0B-95CF-711FE7B3C0C5}" type="pres">
      <dgm:prSet presAssocID="{84B7EFCA-31D2-4019-AE3F-A3369A4DF263}" presName="connTx" presStyleLbl="sibTrans2D1" presStyleIdx="1" presStyleCnt="2"/>
      <dgm:spPr/>
      <dgm:t>
        <a:bodyPr/>
        <a:lstStyle/>
        <a:p>
          <a:endParaRPr lang="zh-TW" altLang="en-US"/>
        </a:p>
      </dgm:t>
    </dgm:pt>
    <dgm:pt modelId="{F7A95374-6181-4929-8526-165D9577448C}" type="pres">
      <dgm:prSet presAssocID="{0F700A56-6C69-4AE7-9BB6-005C6A4E0050}" presName="composite" presStyleCnt="0"/>
      <dgm:spPr/>
      <dgm:t>
        <a:bodyPr/>
        <a:lstStyle/>
        <a:p>
          <a:endParaRPr lang="zh-TW" altLang="en-US"/>
        </a:p>
      </dgm:t>
    </dgm:pt>
    <dgm:pt modelId="{5C8ED356-9377-4E9F-B7FB-74F3DB5DFB58}" type="pres">
      <dgm:prSet presAssocID="{0F700A56-6C69-4AE7-9BB6-005C6A4E0050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070BF75-7729-4FC8-A9BF-90DBEAB340F7}" type="pres">
      <dgm:prSet presAssocID="{0F700A56-6C69-4AE7-9BB6-005C6A4E0050}" presName="parSh" presStyleLbl="node1" presStyleIdx="2" presStyleCnt="3"/>
      <dgm:spPr/>
      <dgm:t>
        <a:bodyPr/>
        <a:lstStyle/>
        <a:p>
          <a:endParaRPr lang="zh-TW" altLang="en-US"/>
        </a:p>
      </dgm:t>
    </dgm:pt>
    <dgm:pt modelId="{2716DAD9-CAF0-42E8-B62D-42482C6397F2}" type="pres">
      <dgm:prSet presAssocID="{0F700A56-6C69-4AE7-9BB6-005C6A4E0050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A07E318-401A-4A9A-9E70-8EDA00CEEE37}" srcId="{416E5F80-BA2C-4F67-A36C-0320EA61BD32}" destId="{8D609CD5-A20B-4FB0-9AEA-7A727B724FA3}" srcOrd="1" destOrd="0" parTransId="{9633EA21-A976-4488-A9B3-D53142017875}" sibTransId="{84B7EFCA-31D2-4019-AE3F-A3369A4DF263}"/>
    <dgm:cxn modelId="{6341A80D-0346-4BCC-8BE6-9D9C1136E5D4}" type="presOf" srcId="{84B7EFCA-31D2-4019-AE3F-A3369A4DF263}" destId="{898B622D-44C2-4C0B-95CF-711FE7B3C0C5}" srcOrd="1" destOrd="0" presId="urn:microsoft.com/office/officeart/2005/8/layout/process3"/>
    <dgm:cxn modelId="{37533C15-BB1F-453F-9538-7FACF7F18077}" type="presOf" srcId="{84B7EFCA-31D2-4019-AE3F-A3369A4DF263}" destId="{2F9A239F-FBB6-4C00-B73C-F973B19492AB}" srcOrd="0" destOrd="0" presId="urn:microsoft.com/office/officeart/2005/8/layout/process3"/>
    <dgm:cxn modelId="{7D40508F-AAF3-4A20-A650-DED95403C27B}" srcId="{416E5F80-BA2C-4F67-A36C-0320EA61BD32}" destId="{E6C61F87-A14D-4A87-9565-78D1900D89C3}" srcOrd="0" destOrd="0" parTransId="{634EAFD7-16DD-45A4-9840-595980C99F47}" sibTransId="{70AB004F-20AA-4D9F-8FC5-16293C1DC149}"/>
    <dgm:cxn modelId="{379C3DFD-FF60-4B70-9C63-B136B4B16906}" type="presOf" srcId="{E6C61F87-A14D-4A87-9565-78D1900D89C3}" destId="{C4053BBB-F0B6-4FF9-9CA6-523A164A9B19}" srcOrd="0" destOrd="0" presId="urn:microsoft.com/office/officeart/2005/8/layout/process3"/>
    <dgm:cxn modelId="{0B580970-C59C-4965-B269-31886D3DA3D3}" type="presOf" srcId="{70AB004F-20AA-4D9F-8FC5-16293C1DC149}" destId="{7E04DF6C-B116-474D-8FED-305821F70CF9}" srcOrd="0" destOrd="0" presId="urn:microsoft.com/office/officeart/2005/8/layout/process3"/>
    <dgm:cxn modelId="{25CDA989-C02C-4455-B4A2-FE2AA26BBF67}" type="presOf" srcId="{70AB004F-20AA-4D9F-8FC5-16293C1DC149}" destId="{CABCA673-AF41-4386-A018-EA853F804A7F}" srcOrd="1" destOrd="0" presId="urn:microsoft.com/office/officeart/2005/8/layout/process3"/>
    <dgm:cxn modelId="{522D4AD9-CDE1-4BF4-9684-4C414F0CE2BB}" srcId="{416E5F80-BA2C-4F67-A36C-0320EA61BD32}" destId="{0F700A56-6C69-4AE7-9BB6-005C6A4E0050}" srcOrd="2" destOrd="0" parTransId="{00185631-B6B0-4D34-A71B-DF83016013E6}" sibTransId="{A9BC088A-E912-4215-B2FA-3331F22155E0}"/>
    <dgm:cxn modelId="{CDA67753-E789-47F8-8AB6-A918257F14D3}" type="presOf" srcId="{8D609CD5-A20B-4FB0-9AEA-7A727B724FA3}" destId="{76B051BC-8D9D-49C8-BBFE-E78142E07690}" srcOrd="1" destOrd="0" presId="urn:microsoft.com/office/officeart/2005/8/layout/process3"/>
    <dgm:cxn modelId="{3B6F2EC2-4DDA-4433-8204-23EE9303B73E}" type="presOf" srcId="{0F700A56-6C69-4AE7-9BB6-005C6A4E0050}" destId="{5C8ED356-9377-4E9F-B7FB-74F3DB5DFB58}" srcOrd="0" destOrd="0" presId="urn:microsoft.com/office/officeart/2005/8/layout/process3"/>
    <dgm:cxn modelId="{082143EA-5BC0-47A3-8D9D-EB8E13F36FCF}" type="presOf" srcId="{8D609CD5-A20B-4FB0-9AEA-7A727B724FA3}" destId="{4E492A42-3404-4556-9EA6-B57774414C46}" srcOrd="0" destOrd="0" presId="urn:microsoft.com/office/officeart/2005/8/layout/process3"/>
    <dgm:cxn modelId="{6417CB7A-B31A-4EF3-86A0-104C38F74A4C}" type="presOf" srcId="{E6C61F87-A14D-4A87-9565-78D1900D89C3}" destId="{46D8E8FC-7ED2-4EDA-A465-419EE614CF19}" srcOrd="1" destOrd="0" presId="urn:microsoft.com/office/officeart/2005/8/layout/process3"/>
    <dgm:cxn modelId="{9DE22AAF-9A77-4938-98D7-1744A41FA32D}" type="presOf" srcId="{416E5F80-BA2C-4F67-A36C-0320EA61BD32}" destId="{CD858164-3EA1-4CD3-A277-AD043F43FDEA}" srcOrd="0" destOrd="0" presId="urn:microsoft.com/office/officeart/2005/8/layout/process3"/>
    <dgm:cxn modelId="{3F501C6E-4DF9-4BFE-BB83-8BCD8F469531}" type="presOf" srcId="{0F700A56-6C69-4AE7-9BB6-005C6A4E0050}" destId="{E070BF75-7729-4FC8-A9BF-90DBEAB340F7}" srcOrd="1" destOrd="0" presId="urn:microsoft.com/office/officeart/2005/8/layout/process3"/>
    <dgm:cxn modelId="{F307F0C9-D02B-4775-891C-1B102468BCFC}" type="presParOf" srcId="{CD858164-3EA1-4CD3-A277-AD043F43FDEA}" destId="{27215C28-CB24-4EF4-A396-52D30C4E4CA5}" srcOrd="0" destOrd="0" presId="urn:microsoft.com/office/officeart/2005/8/layout/process3"/>
    <dgm:cxn modelId="{01152B97-1164-4DFD-AFC6-3BFC9BA33F5E}" type="presParOf" srcId="{27215C28-CB24-4EF4-A396-52D30C4E4CA5}" destId="{C4053BBB-F0B6-4FF9-9CA6-523A164A9B19}" srcOrd="0" destOrd="0" presId="urn:microsoft.com/office/officeart/2005/8/layout/process3"/>
    <dgm:cxn modelId="{1B843A91-34D5-43A7-B4E9-27D97CDE57C1}" type="presParOf" srcId="{27215C28-CB24-4EF4-A396-52D30C4E4CA5}" destId="{46D8E8FC-7ED2-4EDA-A465-419EE614CF19}" srcOrd="1" destOrd="0" presId="urn:microsoft.com/office/officeart/2005/8/layout/process3"/>
    <dgm:cxn modelId="{BA3B2D7B-4F4A-4B0E-A4A4-8A00411DEACC}" type="presParOf" srcId="{27215C28-CB24-4EF4-A396-52D30C4E4CA5}" destId="{C1AD3EE5-9831-49BA-BD03-04C9EC43A7B8}" srcOrd="2" destOrd="0" presId="urn:microsoft.com/office/officeart/2005/8/layout/process3"/>
    <dgm:cxn modelId="{64E7BDA5-C961-47B5-944C-C78FA5731B8A}" type="presParOf" srcId="{CD858164-3EA1-4CD3-A277-AD043F43FDEA}" destId="{7E04DF6C-B116-474D-8FED-305821F70CF9}" srcOrd="1" destOrd="0" presId="urn:microsoft.com/office/officeart/2005/8/layout/process3"/>
    <dgm:cxn modelId="{BEA0C365-BEC5-4102-B04A-FF9D7A132EB7}" type="presParOf" srcId="{7E04DF6C-B116-474D-8FED-305821F70CF9}" destId="{CABCA673-AF41-4386-A018-EA853F804A7F}" srcOrd="0" destOrd="0" presId="urn:microsoft.com/office/officeart/2005/8/layout/process3"/>
    <dgm:cxn modelId="{7648DD78-2EF7-43BB-AA60-C8098778F708}" type="presParOf" srcId="{CD858164-3EA1-4CD3-A277-AD043F43FDEA}" destId="{47C3D89A-CD25-412D-965C-013A6614FEF4}" srcOrd="2" destOrd="0" presId="urn:microsoft.com/office/officeart/2005/8/layout/process3"/>
    <dgm:cxn modelId="{D74C5545-39B6-41E4-BD41-6346E20D656A}" type="presParOf" srcId="{47C3D89A-CD25-412D-965C-013A6614FEF4}" destId="{4E492A42-3404-4556-9EA6-B57774414C46}" srcOrd="0" destOrd="0" presId="urn:microsoft.com/office/officeart/2005/8/layout/process3"/>
    <dgm:cxn modelId="{407A7EDE-A5C4-4C77-98A8-6565DDB35DE0}" type="presParOf" srcId="{47C3D89A-CD25-412D-965C-013A6614FEF4}" destId="{76B051BC-8D9D-49C8-BBFE-E78142E07690}" srcOrd="1" destOrd="0" presId="urn:microsoft.com/office/officeart/2005/8/layout/process3"/>
    <dgm:cxn modelId="{229CFBAD-93C4-4514-9167-F042CA57EFF9}" type="presParOf" srcId="{47C3D89A-CD25-412D-965C-013A6614FEF4}" destId="{8BB0D7C9-9FC5-455E-B3B0-39E5D54CC81B}" srcOrd="2" destOrd="0" presId="urn:microsoft.com/office/officeart/2005/8/layout/process3"/>
    <dgm:cxn modelId="{5402663E-A8E4-4AFD-9926-8239600B4417}" type="presParOf" srcId="{CD858164-3EA1-4CD3-A277-AD043F43FDEA}" destId="{2F9A239F-FBB6-4C00-B73C-F973B19492AB}" srcOrd="3" destOrd="0" presId="urn:microsoft.com/office/officeart/2005/8/layout/process3"/>
    <dgm:cxn modelId="{B45879F2-80F0-4398-8E4E-6AA49C0189C7}" type="presParOf" srcId="{2F9A239F-FBB6-4C00-B73C-F973B19492AB}" destId="{898B622D-44C2-4C0B-95CF-711FE7B3C0C5}" srcOrd="0" destOrd="0" presId="urn:microsoft.com/office/officeart/2005/8/layout/process3"/>
    <dgm:cxn modelId="{C81016B7-37FD-40D7-8979-E272F7E234E0}" type="presParOf" srcId="{CD858164-3EA1-4CD3-A277-AD043F43FDEA}" destId="{F7A95374-6181-4929-8526-165D9577448C}" srcOrd="4" destOrd="0" presId="urn:microsoft.com/office/officeart/2005/8/layout/process3"/>
    <dgm:cxn modelId="{93F7FAB8-48E2-41A1-9F7C-19C1402362DB}" type="presParOf" srcId="{F7A95374-6181-4929-8526-165D9577448C}" destId="{5C8ED356-9377-4E9F-B7FB-74F3DB5DFB58}" srcOrd="0" destOrd="0" presId="urn:microsoft.com/office/officeart/2005/8/layout/process3"/>
    <dgm:cxn modelId="{A289154A-9294-458B-ADF9-CBC303C9298B}" type="presParOf" srcId="{F7A95374-6181-4929-8526-165D9577448C}" destId="{E070BF75-7729-4FC8-A9BF-90DBEAB340F7}" srcOrd="1" destOrd="0" presId="urn:microsoft.com/office/officeart/2005/8/layout/process3"/>
    <dgm:cxn modelId="{E13A4C6E-F24B-4888-88FE-EB971838663E}" type="presParOf" srcId="{F7A95374-6181-4929-8526-165D9577448C}" destId="{2716DAD9-CAF0-42E8-B62D-42482C6397F2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1793C2-1B03-45F3-8923-AE3971347AC5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CD796DE3-5980-4B97-A575-0FED0ECE22FA}">
      <dgm:prSet phldrT="[文字]" custT="1"/>
      <dgm:spPr/>
      <dgm:t>
        <a:bodyPr/>
        <a:lstStyle/>
        <a:p>
          <a:r>
            <a:rPr lang="zh-TW" altLang="en-US" sz="2800" b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文獻蒐集法</a:t>
          </a:r>
          <a:endParaRPr lang="zh-TW" altLang="en-US" sz="2800" b="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3CD9FA3-B745-44DB-96E1-763A2DA33AA7}" type="parTrans" cxnId="{761A0309-2D51-49E8-85B9-9C4026D1F8AD}">
      <dgm:prSet/>
      <dgm:spPr/>
      <dgm:t>
        <a:bodyPr/>
        <a:lstStyle/>
        <a:p>
          <a:endParaRPr lang="zh-TW" altLang="en-US"/>
        </a:p>
      </dgm:t>
    </dgm:pt>
    <dgm:pt modelId="{B448FB80-75AE-4A40-AB51-235033F571A4}" type="sibTrans" cxnId="{761A0309-2D51-49E8-85B9-9C4026D1F8AD}">
      <dgm:prSet/>
      <dgm:spPr/>
      <dgm:t>
        <a:bodyPr/>
        <a:lstStyle/>
        <a:p>
          <a:endParaRPr lang="zh-TW" altLang="en-US"/>
        </a:p>
      </dgm:t>
    </dgm:pt>
    <dgm:pt modelId="{0A77AD25-2F26-4221-870D-58D0C9DCD7A2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問卷調查法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FAC6925-7EAD-4D26-B148-34F48B2073CE}" type="parTrans" cxnId="{F5921BA6-51B2-4404-B0E3-B80F5A5CE5EE}">
      <dgm:prSet/>
      <dgm:spPr/>
      <dgm:t>
        <a:bodyPr/>
        <a:lstStyle/>
        <a:p>
          <a:endParaRPr lang="zh-TW" altLang="en-US"/>
        </a:p>
      </dgm:t>
    </dgm:pt>
    <dgm:pt modelId="{E4C36A99-0030-490F-BB63-898520D38A3B}" type="sibTrans" cxnId="{F5921BA6-51B2-4404-B0E3-B80F5A5CE5EE}">
      <dgm:prSet/>
      <dgm:spPr/>
      <dgm:t>
        <a:bodyPr/>
        <a:lstStyle/>
        <a:p>
          <a:endParaRPr lang="zh-TW" altLang="en-US"/>
        </a:p>
      </dgm:t>
    </dgm:pt>
    <dgm:pt modelId="{5E96C002-5EBF-43D2-83D6-74161E23489D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實驗操作法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B2E9D56-2743-4246-ACAA-35363F358250}" type="parTrans" cxnId="{431E00A9-F047-44CD-9ED5-DE86E9A6E47C}">
      <dgm:prSet/>
      <dgm:spPr/>
      <dgm:t>
        <a:bodyPr/>
        <a:lstStyle/>
        <a:p>
          <a:endParaRPr lang="zh-TW" altLang="en-US"/>
        </a:p>
      </dgm:t>
    </dgm:pt>
    <dgm:pt modelId="{38F30FD1-3002-4A8D-815E-E8E69DE7E14B}" type="sibTrans" cxnId="{431E00A9-F047-44CD-9ED5-DE86E9A6E47C}">
      <dgm:prSet/>
      <dgm:spPr/>
      <dgm:t>
        <a:bodyPr/>
        <a:lstStyle/>
        <a:p>
          <a:endParaRPr lang="zh-TW" altLang="en-US"/>
        </a:p>
      </dgm:t>
    </dgm:pt>
    <dgm:pt modelId="{34D10020-BB84-4508-8043-CCAACCEFDBEE}" type="pres">
      <dgm:prSet presAssocID="{7E1793C2-1B03-45F3-8923-AE3971347AC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8CE2758F-EB45-420E-B430-83561C3B3484}" type="pres">
      <dgm:prSet presAssocID="{7E1793C2-1B03-45F3-8923-AE3971347AC5}" presName="Name1" presStyleCnt="0"/>
      <dgm:spPr/>
    </dgm:pt>
    <dgm:pt modelId="{044B9ED0-39EA-42AB-A70A-2AD1A7B42E84}" type="pres">
      <dgm:prSet presAssocID="{7E1793C2-1B03-45F3-8923-AE3971347AC5}" presName="cycle" presStyleCnt="0"/>
      <dgm:spPr/>
    </dgm:pt>
    <dgm:pt modelId="{9C0988EF-3C50-4553-9E3F-A1EFACC68743}" type="pres">
      <dgm:prSet presAssocID="{7E1793C2-1B03-45F3-8923-AE3971347AC5}" presName="srcNode" presStyleLbl="node1" presStyleIdx="0" presStyleCnt="3"/>
      <dgm:spPr/>
    </dgm:pt>
    <dgm:pt modelId="{D0A2D452-23A4-486D-BA13-98587AF41FBF}" type="pres">
      <dgm:prSet presAssocID="{7E1793C2-1B03-45F3-8923-AE3971347AC5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320B850A-6B8B-4F10-85AE-30291CAAD82F}" type="pres">
      <dgm:prSet presAssocID="{7E1793C2-1B03-45F3-8923-AE3971347AC5}" presName="extraNode" presStyleLbl="node1" presStyleIdx="0" presStyleCnt="3"/>
      <dgm:spPr/>
    </dgm:pt>
    <dgm:pt modelId="{54E553D0-0681-45C8-AF8E-D2C98ACCFADC}" type="pres">
      <dgm:prSet presAssocID="{7E1793C2-1B03-45F3-8923-AE3971347AC5}" presName="dstNode" presStyleLbl="node1" presStyleIdx="0" presStyleCnt="3"/>
      <dgm:spPr/>
    </dgm:pt>
    <dgm:pt modelId="{6FCBFB2D-D1ED-4073-8C12-3510DE31E850}" type="pres">
      <dgm:prSet presAssocID="{CD796DE3-5980-4B97-A575-0FED0ECE22FA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0DC8CC5-C920-4685-8700-A1CF087501A2}" type="pres">
      <dgm:prSet presAssocID="{CD796DE3-5980-4B97-A575-0FED0ECE22FA}" presName="accent_1" presStyleCnt="0"/>
      <dgm:spPr/>
    </dgm:pt>
    <dgm:pt modelId="{BAEA2FCF-12B2-4721-AEBE-4BA8CF180C0C}" type="pres">
      <dgm:prSet presAssocID="{CD796DE3-5980-4B97-A575-0FED0ECE22FA}" presName="accentRepeatNode" presStyleLbl="solidFgAcc1" presStyleIdx="0" presStyleCnt="3"/>
      <dgm:spPr/>
    </dgm:pt>
    <dgm:pt modelId="{5198B893-E4FA-4404-B6F9-F7610D7DC8C5}" type="pres">
      <dgm:prSet presAssocID="{0A77AD25-2F26-4221-870D-58D0C9DCD7A2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2E1DA7A-2438-4AA5-86B1-BD8D06F653E2}" type="pres">
      <dgm:prSet presAssocID="{0A77AD25-2F26-4221-870D-58D0C9DCD7A2}" presName="accent_2" presStyleCnt="0"/>
      <dgm:spPr/>
    </dgm:pt>
    <dgm:pt modelId="{C8405658-B519-416C-8A39-BC89146552EE}" type="pres">
      <dgm:prSet presAssocID="{0A77AD25-2F26-4221-870D-58D0C9DCD7A2}" presName="accentRepeatNode" presStyleLbl="solidFgAcc1" presStyleIdx="1" presStyleCnt="3"/>
      <dgm:spPr/>
    </dgm:pt>
    <dgm:pt modelId="{95CECF34-41E6-400A-A960-985281851251}" type="pres">
      <dgm:prSet presAssocID="{5E96C002-5EBF-43D2-83D6-74161E23489D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C27F1E8-005E-411C-88DB-C695DF1AA700}" type="pres">
      <dgm:prSet presAssocID="{5E96C002-5EBF-43D2-83D6-74161E23489D}" presName="accent_3" presStyleCnt="0"/>
      <dgm:spPr/>
    </dgm:pt>
    <dgm:pt modelId="{7CFE1FBC-240B-4FA2-A0F7-DD262A1865D5}" type="pres">
      <dgm:prSet presAssocID="{5E96C002-5EBF-43D2-83D6-74161E23489D}" presName="accentRepeatNode" presStyleLbl="solidFgAcc1" presStyleIdx="2" presStyleCnt="3"/>
      <dgm:spPr/>
    </dgm:pt>
  </dgm:ptLst>
  <dgm:cxnLst>
    <dgm:cxn modelId="{324B25B6-0C0C-4B87-A03B-DD48E45EB1A7}" type="presOf" srcId="{CD796DE3-5980-4B97-A575-0FED0ECE22FA}" destId="{6FCBFB2D-D1ED-4073-8C12-3510DE31E850}" srcOrd="0" destOrd="0" presId="urn:microsoft.com/office/officeart/2008/layout/VerticalCurvedList"/>
    <dgm:cxn modelId="{431E00A9-F047-44CD-9ED5-DE86E9A6E47C}" srcId="{7E1793C2-1B03-45F3-8923-AE3971347AC5}" destId="{5E96C002-5EBF-43D2-83D6-74161E23489D}" srcOrd="2" destOrd="0" parTransId="{8B2E9D56-2743-4246-ACAA-35363F358250}" sibTransId="{38F30FD1-3002-4A8D-815E-E8E69DE7E14B}"/>
    <dgm:cxn modelId="{DCB1FB13-581B-46FE-831F-FDC4E7EED452}" type="presOf" srcId="{5E96C002-5EBF-43D2-83D6-74161E23489D}" destId="{95CECF34-41E6-400A-A960-985281851251}" srcOrd="0" destOrd="0" presId="urn:microsoft.com/office/officeart/2008/layout/VerticalCurvedList"/>
    <dgm:cxn modelId="{44826B84-99A9-49A3-90BB-CE4F4CB87522}" type="presOf" srcId="{7E1793C2-1B03-45F3-8923-AE3971347AC5}" destId="{34D10020-BB84-4508-8043-CCAACCEFDBEE}" srcOrd="0" destOrd="0" presId="urn:microsoft.com/office/officeart/2008/layout/VerticalCurvedList"/>
    <dgm:cxn modelId="{761A0309-2D51-49E8-85B9-9C4026D1F8AD}" srcId="{7E1793C2-1B03-45F3-8923-AE3971347AC5}" destId="{CD796DE3-5980-4B97-A575-0FED0ECE22FA}" srcOrd="0" destOrd="0" parTransId="{D3CD9FA3-B745-44DB-96E1-763A2DA33AA7}" sibTransId="{B448FB80-75AE-4A40-AB51-235033F571A4}"/>
    <dgm:cxn modelId="{F5921BA6-51B2-4404-B0E3-B80F5A5CE5EE}" srcId="{7E1793C2-1B03-45F3-8923-AE3971347AC5}" destId="{0A77AD25-2F26-4221-870D-58D0C9DCD7A2}" srcOrd="1" destOrd="0" parTransId="{0FAC6925-7EAD-4D26-B148-34F48B2073CE}" sibTransId="{E4C36A99-0030-490F-BB63-898520D38A3B}"/>
    <dgm:cxn modelId="{CFF0E777-3D30-4724-BDE0-C3AB71D1403F}" type="presOf" srcId="{B448FB80-75AE-4A40-AB51-235033F571A4}" destId="{D0A2D452-23A4-486D-BA13-98587AF41FBF}" srcOrd="0" destOrd="0" presId="urn:microsoft.com/office/officeart/2008/layout/VerticalCurvedList"/>
    <dgm:cxn modelId="{FE083E8C-57F1-435D-9B38-F8690AE4BA00}" type="presOf" srcId="{0A77AD25-2F26-4221-870D-58D0C9DCD7A2}" destId="{5198B893-E4FA-4404-B6F9-F7610D7DC8C5}" srcOrd="0" destOrd="0" presId="urn:microsoft.com/office/officeart/2008/layout/VerticalCurvedList"/>
    <dgm:cxn modelId="{E9F5AA3F-2948-40CB-B6B2-16DD2DD4D54A}" type="presParOf" srcId="{34D10020-BB84-4508-8043-CCAACCEFDBEE}" destId="{8CE2758F-EB45-420E-B430-83561C3B3484}" srcOrd="0" destOrd="0" presId="urn:microsoft.com/office/officeart/2008/layout/VerticalCurvedList"/>
    <dgm:cxn modelId="{D3759C2C-834B-4579-AE1F-A13725207BBD}" type="presParOf" srcId="{8CE2758F-EB45-420E-B430-83561C3B3484}" destId="{044B9ED0-39EA-42AB-A70A-2AD1A7B42E84}" srcOrd="0" destOrd="0" presId="urn:microsoft.com/office/officeart/2008/layout/VerticalCurvedList"/>
    <dgm:cxn modelId="{8FA69A23-5A86-4DA3-B352-AE7801137135}" type="presParOf" srcId="{044B9ED0-39EA-42AB-A70A-2AD1A7B42E84}" destId="{9C0988EF-3C50-4553-9E3F-A1EFACC68743}" srcOrd="0" destOrd="0" presId="urn:microsoft.com/office/officeart/2008/layout/VerticalCurvedList"/>
    <dgm:cxn modelId="{CCC48571-518C-42AB-90A9-0B19F30C8799}" type="presParOf" srcId="{044B9ED0-39EA-42AB-A70A-2AD1A7B42E84}" destId="{D0A2D452-23A4-486D-BA13-98587AF41FBF}" srcOrd="1" destOrd="0" presId="urn:microsoft.com/office/officeart/2008/layout/VerticalCurvedList"/>
    <dgm:cxn modelId="{7ED83CE4-7396-4BD9-91F4-88097CD749A2}" type="presParOf" srcId="{044B9ED0-39EA-42AB-A70A-2AD1A7B42E84}" destId="{320B850A-6B8B-4F10-85AE-30291CAAD82F}" srcOrd="2" destOrd="0" presId="urn:microsoft.com/office/officeart/2008/layout/VerticalCurvedList"/>
    <dgm:cxn modelId="{D13E5808-3F62-45DA-A8D0-5FAF438D7DE1}" type="presParOf" srcId="{044B9ED0-39EA-42AB-A70A-2AD1A7B42E84}" destId="{54E553D0-0681-45C8-AF8E-D2C98ACCFADC}" srcOrd="3" destOrd="0" presId="urn:microsoft.com/office/officeart/2008/layout/VerticalCurvedList"/>
    <dgm:cxn modelId="{2C443F42-4C21-454E-B888-29997415CD79}" type="presParOf" srcId="{8CE2758F-EB45-420E-B430-83561C3B3484}" destId="{6FCBFB2D-D1ED-4073-8C12-3510DE31E850}" srcOrd="1" destOrd="0" presId="urn:microsoft.com/office/officeart/2008/layout/VerticalCurvedList"/>
    <dgm:cxn modelId="{60E27C57-5CD6-4274-AE00-2490923735C1}" type="presParOf" srcId="{8CE2758F-EB45-420E-B430-83561C3B3484}" destId="{D0DC8CC5-C920-4685-8700-A1CF087501A2}" srcOrd="2" destOrd="0" presId="urn:microsoft.com/office/officeart/2008/layout/VerticalCurvedList"/>
    <dgm:cxn modelId="{325DB37E-537D-413A-8FF8-6DA851764E19}" type="presParOf" srcId="{D0DC8CC5-C920-4685-8700-A1CF087501A2}" destId="{BAEA2FCF-12B2-4721-AEBE-4BA8CF180C0C}" srcOrd="0" destOrd="0" presId="urn:microsoft.com/office/officeart/2008/layout/VerticalCurvedList"/>
    <dgm:cxn modelId="{B2331FCA-45CC-42D6-AECA-9F270DC8E29B}" type="presParOf" srcId="{8CE2758F-EB45-420E-B430-83561C3B3484}" destId="{5198B893-E4FA-4404-B6F9-F7610D7DC8C5}" srcOrd="3" destOrd="0" presId="urn:microsoft.com/office/officeart/2008/layout/VerticalCurvedList"/>
    <dgm:cxn modelId="{9546A9B4-201A-4116-BAF2-0DAB589B890E}" type="presParOf" srcId="{8CE2758F-EB45-420E-B430-83561C3B3484}" destId="{D2E1DA7A-2438-4AA5-86B1-BD8D06F653E2}" srcOrd="4" destOrd="0" presId="urn:microsoft.com/office/officeart/2008/layout/VerticalCurvedList"/>
    <dgm:cxn modelId="{C2350628-155A-4AA4-8A5A-F79FB7DBC5F3}" type="presParOf" srcId="{D2E1DA7A-2438-4AA5-86B1-BD8D06F653E2}" destId="{C8405658-B519-416C-8A39-BC89146552EE}" srcOrd="0" destOrd="0" presId="urn:microsoft.com/office/officeart/2008/layout/VerticalCurvedList"/>
    <dgm:cxn modelId="{DC61E50E-40E5-4545-88C8-1D560972F88A}" type="presParOf" srcId="{8CE2758F-EB45-420E-B430-83561C3B3484}" destId="{95CECF34-41E6-400A-A960-985281851251}" srcOrd="5" destOrd="0" presId="urn:microsoft.com/office/officeart/2008/layout/VerticalCurvedList"/>
    <dgm:cxn modelId="{171B6450-DF8A-481C-8F73-5E7174E675D0}" type="presParOf" srcId="{8CE2758F-EB45-420E-B430-83561C3B3484}" destId="{6C27F1E8-005E-411C-88DB-C695DF1AA700}" srcOrd="6" destOrd="0" presId="urn:microsoft.com/office/officeart/2008/layout/VerticalCurvedList"/>
    <dgm:cxn modelId="{CB778249-BB18-4EEA-AAED-5DCD692DF30B}" type="presParOf" srcId="{6C27F1E8-005E-411C-88DB-C695DF1AA700}" destId="{7CFE1FBC-240B-4FA2-A0F7-DD262A1865D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AA3A33-B816-49DB-9BEA-04EBA21F55BD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C46E3656-0B89-445D-B944-6117A29A451E}">
      <dgm:prSet phldrT="[文字]" custT="1"/>
      <dgm:spPr/>
      <dgm:t>
        <a:bodyPr/>
        <a:lstStyle/>
        <a:p>
          <a:r>
            <a:rPr lang="zh-TW" altLang="en-US" sz="3200" b="1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去污力</a:t>
          </a:r>
          <a:endParaRPr lang="zh-TW" altLang="en-US" sz="3200" dirty="0">
            <a:solidFill>
              <a:schemeClr val="bg1"/>
            </a:solidFill>
          </a:endParaRPr>
        </a:p>
      </dgm:t>
    </dgm:pt>
    <dgm:pt modelId="{4C0FA3A9-C1D3-47A2-95DC-DA5280823DF9}" type="parTrans" cxnId="{95D3747E-F973-4471-B2D2-9D31FFB043CF}">
      <dgm:prSet/>
      <dgm:spPr/>
      <dgm:t>
        <a:bodyPr/>
        <a:lstStyle/>
        <a:p>
          <a:endParaRPr lang="zh-TW" altLang="en-US"/>
        </a:p>
      </dgm:t>
    </dgm:pt>
    <dgm:pt modelId="{A5DFEAC3-E8E5-45D2-B6D3-4DE42BDFA223}" type="sibTrans" cxnId="{95D3747E-F973-4471-B2D2-9D31FFB043CF}">
      <dgm:prSet/>
      <dgm:spPr/>
      <dgm:t>
        <a:bodyPr/>
        <a:lstStyle/>
        <a:p>
          <a:endParaRPr lang="zh-TW" altLang="en-US"/>
        </a:p>
      </dgm:t>
    </dgm:pt>
    <dgm:pt modelId="{01B8F2E1-2D54-48FB-B7EE-FD6EB8E79BDD}">
      <dgm:prSet phldrT="[文字]" custT="1"/>
      <dgm:spPr/>
      <dgm:t>
        <a:bodyPr/>
        <a:lstStyle/>
        <a:p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含有 </a:t>
          </a:r>
          <a:r>
            <a: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4</a:t>
          </a:r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％的有機酸，</a:t>
          </a:r>
          <a:r>
            <a:rPr lang="zh-TW" altLang="en-US" sz="2400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能與鹼性物質中和</a:t>
          </a:r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，除去油脂污垢。</a:t>
          </a:r>
          <a:endParaRPr lang="zh-TW" altLang="en-US" sz="2400" dirty="0"/>
        </a:p>
      </dgm:t>
    </dgm:pt>
    <dgm:pt modelId="{7AB0EEED-67F3-4EC8-B209-4EF9CB279100}" type="parTrans" cxnId="{65217282-3799-4723-AD04-0484781C1C05}">
      <dgm:prSet/>
      <dgm:spPr/>
      <dgm:t>
        <a:bodyPr/>
        <a:lstStyle/>
        <a:p>
          <a:endParaRPr lang="zh-TW" altLang="en-US"/>
        </a:p>
      </dgm:t>
    </dgm:pt>
    <dgm:pt modelId="{F44B33AE-8C4A-45D6-9D84-B81747889742}" type="sibTrans" cxnId="{65217282-3799-4723-AD04-0484781C1C05}">
      <dgm:prSet/>
      <dgm:spPr/>
      <dgm:t>
        <a:bodyPr/>
        <a:lstStyle/>
        <a:p>
          <a:endParaRPr lang="zh-TW" altLang="en-US"/>
        </a:p>
      </dgm:t>
    </dgm:pt>
    <dgm:pt modelId="{D4B9830E-129F-45A9-8C33-5C10C741EF0D}">
      <dgm:prSet phldrT="[文字]" custT="1"/>
      <dgm:spPr/>
      <dgm:t>
        <a:bodyPr/>
        <a:lstStyle/>
        <a:p>
          <a:r>
            <a:rPr lang="zh-TW" altLang="en-US" sz="3200" b="1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殺菌力</a:t>
          </a:r>
          <a:endParaRPr lang="zh-TW" altLang="en-US" sz="3200" dirty="0">
            <a:solidFill>
              <a:schemeClr val="bg1"/>
            </a:solidFill>
          </a:endParaRPr>
        </a:p>
      </dgm:t>
    </dgm:pt>
    <dgm:pt modelId="{4F430823-9868-4B14-A36B-99EA637B1738}" type="parTrans" cxnId="{A4D7E5E5-43C1-48B6-9994-C826DCF25D58}">
      <dgm:prSet/>
      <dgm:spPr/>
      <dgm:t>
        <a:bodyPr/>
        <a:lstStyle/>
        <a:p>
          <a:endParaRPr lang="zh-TW" altLang="en-US"/>
        </a:p>
      </dgm:t>
    </dgm:pt>
    <dgm:pt modelId="{96EEAFD2-5910-4A26-BF18-81858D199540}" type="sibTrans" cxnId="{A4D7E5E5-43C1-48B6-9994-C826DCF25D58}">
      <dgm:prSet/>
      <dgm:spPr/>
      <dgm:t>
        <a:bodyPr/>
        <a:lstStyle/>
        <a:p>
          <a:endParaRPr lang="zh-TW" altLang="en-US"/>
        </a:p>
      </dgm:t>
    </dgm:pt>
    <dgm:pt modelId="{B953EC22-D58D-4EBD-BB4B-78C5D8360328}">
      <dgm:prSet phldrT="[文字]" custT="1"/>
      <dgm:spPr/>
      <dgm:t>
        <a:bodyPr/>
        <a:lstStyle/>
        <a:p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一般</a:t>
          </a:r>
          <a:r>
            <a:rPr lang="zh-TW" altLang="en-US" sz="2400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偏酸的溶液有抑菌的效果</a:t>
          </a:r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，檸檬就是最佳例子。</a:t>
          </a:r>
          <a:endParaRPr lang="zh-TW" altLang="en-US" sz="2400" dirty="0"/>
        </a:p>
      </dgm:t>
    </dgm:pt>
    <dgm:pt modelId="{2D5D5200-CFB0-4ADA-A8B7-872D2A4C0BD7}" type="parTrans" cxnId="{A82451C4-598A-4534-BA6C-709C1F1D79C0}">
      <dgm:prSet/>
      <dgm:spPr/>
      <dgm:t>
        <a:bodyPr/>
        <a:lstStyle/>
        <a:p>
          <a:endParaRPr lang="zh-TW" altLang="en-US"/>
        </a:p>
      </dgm:t>
    </dgm:pt>
    <dgm:pt modelId="{0C3FA8FE-5AC0-48BB-9897-D20D7288C2A6}" type="sibTrans" cxnId="{A82451C4-598A-4534-BA6C-709C1F1D79C0}">
      <dgm:prSet/>
      <dgm:spPr/>
      <dgm:t>
        <a:bodyPr/>
        <a:lstStyle/>
        <a:p>
          <a:endParaRPr lang="zh-TW" altLang="en-US"/>
        </a:p>
      </dgm:t>
    </dgm:pt>
    <dgm:pt modelId="{83423E38-5F3C-4848-B253-5869ADCBD6FC}">
      <dgm:prSet phldrT="[文字]" custT="1"/>
      <dgm:spPr/>
      <dgm:t>
        <a:bodyPr/>
        <a:lstStyle/>
        <a:p>
          <a:r>
            <a:rPr lang="zh-TW" altLang="en-US" sz="3200" b="1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漂白力</a:t>
          </a:r>
          <a:endParaRPr lang="zh-TW" altLang="en-US" sz="3200" dirty="0">
            <a:solidFill>
              <a:schemeClr val="bg1"/>
            </a:solidFill>
          </a:endParaRPr>
        </a:p>
      </dgm:t>
    </dgm:pt>
    <dgm:pt modelId="{53CDD570-E937-4BA9-A0DA-732007072C4E}" type="parTrans" cxnId="{073385EF-02EB-4ABC-857A-812E881BAFE8}">
      <dgm:prSet/>
      <dgm:spPr/>
      <dgm:t>
        <a:bodyPr/>
        <a:lstStyle/>
        <a:p>
          <a:endParaRPr lang="zh-TW" altLang="en-US"/>
        </a:p>
      </dgm:t>
    </dgm:pt>
    <dgm:pt modelId="{73D9C27F-1A1E-4B9C-A1BC-D171B0242D93}" type="sibTrans" cxnId="{073385EF-02EB-4ABC-857A-812E881BAFE8}">
      <dgm:prSet/>
      <dgm:spPr/>
      <dgm:t>
        <a:bodyPr/>
        <a:lstStyle/>
        <a:p>
          <a:endParaRPr lang="zh-TW" altLang="en-US"/>
        </a:p>
      </dgm:t>
    </dgm:pt>
    <dgm:pt modelId="{117CD545-DF9E-4BF2-B2A1-FBAE658F1534}">
      <dgm:prSet phldrT="[文字]" custT="1"/>
      <dgm:spPr/>
      <dgm:t>
        <a:bodyPr/>
        <a:lstStyle/>
        <a:p>
          <a:r>
            <a:rPr lang="zh-TW" altLang="en-US" sz="2400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酸可以分解油污</a:t>
          </a:r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，</a:t>
          </a:r>
          <a:r>
            <a:rPr lang="zh-TW" altLang="en-US" sz="2400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而油污是臭味的根源</a:t>
          </a:r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。再加上檸檬本身即</a:t>
          </a:r>
          <a:r>
            <a:rPr lang="zh-TW" altLang="en-US" sz="2400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具有芬芳的果香</a:t>
          </a:r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，因此是最好的天然除臭劑。 </a:t>
          </a:r>
          <a:endParaRPr lang="zh-TW" altLang="en-US" sz="2400" dirty="0"/>
        </a:p>
      </dgm:t>
    </dgm:pt>
    <dgm:pt modelId="{D321D4A8-D562-41C7-82BC-B1538971B5E9}" type="parTrans" cxnId="{EF1E6D97-8FA0-407D-9C97-A601C4E10718}">
      <dgm:prSet/>
      <dgm:spPr/>
      <dgm:t>
        <a:bodyPr/>
        <a:lstStyle/>
        <a:p>
          <a:endParaRPr lang="zh-TW" altLang="en-US"/>
        </a:p>
      </dgm:t>
    </dgm:pt>
    <dgm:pt modelId="{1DE76391-DDBC-492E-A3D1-876C4D89BFF9}" type="sibTrans" cxnId="{EF1E6D97-8FA0-407D-9C97-A601C4E10718}">
      <dgm:prSet/>
      <dgm:spPr/>
      <dgm:t>
        <a:bodyPr/>
        <a:lstStyle/>
        <a:p>
          <a:endParaRPr lang="zh-TW" altLang="en-US"/>
        </a:p>
      </dgm:t>
    </dgm:pt>
    <dgm:pt modelId="{89EF9065-4C46-48ED-A935-93D2B8696D38}">
      <dgm:prSet phldrT="[文字]" custT="1"/>
      <dgm:spPr/>
      <dgm:t>
        <a:bodyPr/>
        <a:lstStyle/>
        <a:p>
          <a:r>
            <a:rPr lang="zh-TW" altLang="en-US" sz="3200" b="1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除臭力</a:t>
          </a:r>
          <a:endParaRPr lang="zh-TW" altLang="en-US" sz="3200" dirty="0">
            <a:solidFill>
              <a:schemeClr val="bg1"/>
            </a:solidFill>
          </a:endParaRPr>
        </a:p>
      </dgm:t>
    </dgm:pt>
    <dgm:pt modelId="{2149969A-6D41-45A0-930D-BAFB84D69659}" type="parTrans" cxnId="{561A5F8F-708C-4FD2-AE33-4C5505A38011}">
      <dgm:prSet/>
      <dgm:spPr/>
      <dgm:t>
        <a:bodyPr/>
        <a:lstStyle/>
        <a:p>
          <a:endParaRPr lang="zh-TW" altLang="en-US"/>
        </a:p>
      </dgm:t>
    </dgm:pt>
    <dgm:pt modelId="{27DF8E40-82C0-4129-A1EB-A12286D0B88E}" type="sibTrans" cxnId="{561A5F8F-708C-4FD2-AE33-4C5505A38011}">
      <dgm:prSet/>
      <dgm:spPr/>
      <dgm:t>
        <a:bodyPr/>
        <a:lstStyle/>
        <a:p>
          <a:endParaRPr lang="zh-TW" altLang="en-US"/>
        </a:p>
      </dgm:t>
    </dgm:pt>
    <dgm:pt modelId="{0088CE44-CE4F-44C9-8E17-A6832756FD13}">
      <dgm:prSet phldrT="[文字]" custT="1"/>
      <dgm:spPr/>
      <dgm:t>
        <a:bodyPr/>
        <a:lstStyle/>
        <a:p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檸檬具有</a:t>
          </a:r>
          <a:r>
            <a:rPr lang="zh-TW" altLang="en-US" sz="2400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抗氧化功能的維生素 </a:t>
          </a:r>
          <a:r>
            <a:rPr lang="en-US" altLang="zh-TW" sz="2400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C</a:t>
          </a:r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，能</a:t>
          </a:r>
          <a:r>
            <a:rPr lang="zh-TW" altLang="en-US" sz="2400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改變污漬的顏色</a:t>
          </a:r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，或是</a:t>
          </a:r>
          <a:r>
            <a:rPr lang="zh-TW" altLang="en-US" sz="2400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直接將污漬分子分解</a:t>
          </a:r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zh-TW" altLang="en-US" sz="2400" dirty="0">
            <a:solidFill>
              <a:schemeClr val="bg1"/>
            </a:solidFill>
          </a:endParaRPr>
        </a:p>
      </dgm:t>
    </dgm:pt>
    <dgm:pt modelId="{423F3C59-BD34-44B4-BAC2-23ED3ED6EB44}" type="parTrans" cxnId="{1B92B25E-6767-4BB8-9F1D-C0EABA6AE9D7}">
      <dgm:prSet/>
      <dgm:spPr/>
      <dgm:t>
        <a:bodyPr/>
        <a:lstStyle/>
        <a:p>
          <a:endParaRPr lang="zh-TW" altLang="en-US"/>
        </a:p>
      </dgm:t>
    </dgm:pt>
    <dgm:pt modelId="{D2C1A1DF-6F91-4BF0-8A30-FD5F18484F60}" type="sibTrans" cxnId="{1B92B25E-6767-4BB8-9F1D-C0EABA6AE9D7}">
      <dgm:prSet/>
      <dgm:spPr/>
      <dgm:t>
        <a:bodyPr/>
        <a:lstStyle/>
        <a:p>
          <a:endParaRPr lang="zh-TW" altLang="en-US"/>
        </a:p>
      </dgm:t>
    </dgm:pt>
    <dgm:pt modelId="{FE9AB155-1850-4E00-B488-7AA56B2D44BB}" type="pres">
      <dgm:prSet presAssocID="{E6AA3A33-B816-49DB-9BEA-04EBA21F55B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21305C9-5352-4553-BE14-444DB841D8C8}" type="pres">
      <dgm:prSet presAssocID="{C46E3656-0B89-445D-B944-6117A29A451E}" presName="composite" presStyleCnt="0"/>
      <dgm:spPr/>
    </dgm:pt>
    <dgm:pt modelId="{A07D3025-008F-4C7B-9BF7-2BEA85AB6557}" type="pres">
      <dgm:prSet presAssocID="{C46E3656-0B89-445D-B944-6117A29A451E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7C1B4BC-1510-4759-AF06-23EA997A3175}" type="pres">
      <dgm:prSet presAssocID="{C46E3656-0B89-445D-B944-6117A29A451E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7C412DC-018E-463C-B6C7-6BB08297593E}" type="pres">
      <dgm:prSet presAssocID="{A5DFEAC3-E8E5-45D2-B6D3-4DE42BDFA223}" presName="space" presStyleCnt="0"/>
      <dgm:spPr/>
    </dgm:pt>
    <dgm:pt modelId="{51AA22B6-7185-4AC9-8BDC-13B4341AEC9B}" type="pres">
      <dgm:prSet presAssocID="{D4B9830E-129F-45A9-8C33-5C10C741EF0D}" presName="composite" presStyleCnt="0"/>
      <dgm:spPr/>
    </dgm:pt>
    <dgm:pt modelId="{88B0D7E9-47BD-4A9B-8CBF-827297B99C1A}" type="pres">
      <dgm:prSet presAssocID="{D4B9830E-129F-45A9-8C33-5C10C741EF0D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E130DFE-AA6B-410E-92C4-DD7C7A131CE4}" type="pres">
      <dgm:prSet presAssocID="{D4B9830E-129F-45A9-8C33-5C10C741EF0D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5EBE84-E76E-4E20-8194-31D6200B870E}" type="pres">
      <dgm:prSet presAssocID="{96EEAFD2-5910-4A26-BF18-81858D199540}" presName="space" presStyleCnt="0"/>
      <dgm:spPr/>
    </dgm:pt>
    <dgm:pt modelId="{A85D6B28-385B-4926-BED4-9C789525D000}" type="pres">
      <dgm:prSet presAssocID="{83423E38-5F3C-4848-B253-5869ADCBD6FC}" presName="composite" presStyleCnt="0"/>
      <dgm:spPr/>
    </dgm:pt>
    <dgm:pt modelId="{8BDD2D8A-ED2A-49BE-AE81-AE1FDCBCFF79}" type="pres">
      <dgm:prSet presAssocID="{83423E38-5F3C-4848-B253-5869ADCBD6FC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7699BFA-FF84-48D0-8C32-69EBE3BFE9EC}" type="pres">
      <dgm:prSet presAssocID="{83423E38-5F3C-4848-B253-5869ADCBD6FC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020D197-E397-4C8F-811C-2F88F1EF7790}" type="pres">
      <dgm:prSet presAssocID="{73D9C27F-1A1E-4B9C-A1BC-D171B0242D93}" presName="space" presStyleCnt="0"/>
      <dgm:spPr/>
    </dgm:pt>
    <dgm:pt modelId="{B9C90845-0579-4EA8-8596-452689F275DF}" type="pres">
      <dgm:prSet presAssocID="{89EF9065-4C46-48ED-A935-93D2B8696D38}" presName="composite" presStyleCnt="0"/>
      <dgm:spPr/>
    </dgm:pt>
    <dgm:pt modelId="{BF853C98-E1C5-4A40-80C8-0B6872A3C5DE}" type="pres">
      <dgm:prSet presAssocID="{89EF9065-4C46-48ED-A935-93D2B8696D38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21C6C70-3C78-4B26-A37F-9A81D8A66452}" type="pres">
      <dgm:prSet presAssocID="{89EF9065-4C46-48ED-A935-93D2B8696D38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5217282-3799-4723-AD04-0484781C1C05}" srcId="{C46E3656-0B89-445D-B944-6117A29A451E}" destId="{01B8F2E1-2D54-48FB-B7EE-FD6EB8E79BDD}" srcOrd="0" destOrd="0" parTransId="{7AB0EEED-67F3-4EC8-B209-4EF9CB279100}" sibTransId="{F44B33AE-8C4A-45D6-9D84-B81747889742}"/>
    <dgm:cxn modelId="{C7DE973E-1F80-4D51-8531-6D932A4E8520}" type="presOf" srcId="{117CD545-DF9E-4BF2-B2A1-FBAE658F1534}" destId="{121C6C70-3C78-4B26-A37F-9A81D8A66452}" srcOrd="0" destOrd="0" presId="urn:microsoft.com/office/officeart/2005/8/layout/hList1"/>
    <dgm:cxn modelId="{ACCF77BB-0A10-4DC7-A9C6-CB198FB76D72}" type="presOf" srcId="{01B8F2E1-2D54-48FB-B7EE-FD6EB8E79BDD}" destId="{07C1B4BC-1510-4759-AF06-23EA997A3175}" srcOrd="0" destOrd="0" presId="urn:microsoft.com/office/officeart/2005/8/layout/hList1"/>
    <dgm:cxn modelId="{D2D55DCA-4A9F-441E-8BD7-3BE22ED30C76}" type="presOf" srcId="{89EF9065-4C46-48ED-A935-93D2B8696D38}" destId="{BF853C98-E1C5-4A40-80C8-0B6872A3C5DE}" srcOrd="0" destOrd="0" presId="urn:microsoft.com/office/officeart/2005/8/layout/hList1"/>
    <dgm:cxn modelId="{BBE931EF-AC26-4431-A65A-CA3E26DF46B7}" type="presOf" srcId="{C46E3656-0B89-445D-B944-6117A29A451E}" destId="{A07D3025-008F-4C7B-9BF7-2BEA85AB6557}" srcOrd="0" destOrd="0" presId="urn:microsoft.com/office/officeart/2005/8/layout/hList1"/>
    <dgm:cxn modelId="{A4D7E5E5-43C1-48B6-9994-C826DCF25D58}" srcId="{E6AA3A33-B816-49DB-9BEA-04EBA21F55BD}" destId="{D4B9830E-129F-45A9-8C33-5C10C741EF0D}" srcOrd="1" destOrd="0" parTransId="{4F430823-9868-4B14-A36B-99EA637B1738}" sibTransId="{96EEAFD2-5910-4A26-BF18-81858D199540}"/>
    <dgm:cxn modelId="{EA3A173D-0CCE-4658-B42E-05B041CEDBF4}" type="presOf" srcId="{B953EC22-D58D-4EBD-BB4B-78C5D8360328}" destId="{2E130DFE-AA6B-410E-92C4-DD7C7A131CE4}" srcOrd="0" destOrd="0" presId="urn:microsoft.com/office/officeart/2005/8/layout/hList1"/>
    <dgm:cxn modelId="{4755EF1E-AD4B-45DB-96A9-463FC68E4E52}" type="presOf" srcId="{0088CE44-CE4F-44C9-8E17-A6832756FD13}" destId="{97699BFA-FF84-48D0-8C32-69EBE3BFE9EC}" srcOrd="0" destOrd="0" presId="urn:microsoft.com/office/officeart/2005/8/layout/hList1"/>
    <dgm:cxn modelId="{561A5F8F-708C-4FD2-AE33-4C5505A38011}" srcId="{E6AA3A33-B816-49DB-9BEA-04EBA21F55BD}" destId="{89EF9065-4C46-48ED-A935-93D2B8696D38}" srcOrd="3" destOrd="0" parTransId="{2149969A-6D41-45A0-930D-BAFB84D69659}" sibTransId="{27DF8E40-82C0-4129-A1EB-A12286D0B88E}"/>
    <dgm:cxn modelId="{22B8F426-24C8-40EC-8426-CB4BF2893CC1}" type="presOf" srcId="{D4B9830E-129F-45A9-8C33-5C10C741EF0D}" destId="{88B0D7E9-47BD-4A9B-8CBF-827297B99C1A}" srcOrd="0" destOrd="0" presId="urn:microsoft.com/office/officeart/2005/8/layout/hList1"/>
    <dgm:cxn modelId="{95D3747E-F973-4471-B2D2-9D31FFB043CF}" srcId="{E6AA3A33-B816-49DB-9BEA-04EBA21F55BD}" destId="{C46E3656-0B89-445D-B944-6117A29A451E}" srcOrd="0" destOrd="0" parTransId="{4C0FA3A9-C1D3-47A2-95DC-DA5280823DF9}" sibTransId="{A5DFEAC3-E8E5-45D2-B6D3-4DE42BDFA223}"/>
    <dgm:cxn modelId="{1B92B25E-6767-4BB8-9F1D-C0EABA6AE9D7}" srcId="{83423E38-5F3C-4848-B253-5869ADCBD6FC}" destId="{0088CE44-CE4F-44C9-8E17-A6832756FD13}" srcOrd="0" destOrd="0" parTransId="{423F3C59-BD34-44B4-BAC2-23ED3ED6EB44}" sibTransId="{D2C1A1DF-6F91-4BF0-8A30-FD5F18484F60}"/>
    <dgm:cxn modelId="{25733F19-BD1B-49A7-964E-A787A9FCE13B}" type="presOf" srcId="{83423E38-5F3C-4848-B253-5869ADCBD6FC}" destId="{8BDD2D8A-ED2A-49BE-AE81-AE1FDCBCFF79}" srcOrd="0" destOrd="0" presId="urn:microsoft.com/office/officeart/2005/8/layout/hList1"/>
    <dgm:cxn modelId="{EF1E6D97-8FA0-407D-9C97-A601C4E10718}" srcId="{89EF9065-4C46-48ED-A935-93D2B8696D38}" destId="{117CD545-DF9E-4BF2-B2A1-FBAE658F1534}" srcOrd="0" destOrd="0" parTransId="{D321D4A8-D562-41C7-82BC-B1538971B5E9}" sibTransId="{1DE76391-DDBC-492E-A3D1-876C4D89BFF9}"/>
    <dgm:cxn modelId="{073385EF-02EB-4ABC-857A-812E881BAFE8}" srcId="{E6AA3A33-B816-49DB-9BEA-04EBA21F55BD}" destId="{83423E38-5F3C-4848-B253-5869ADCBD6FC}" srcOrd="2" destOrd="0" parTransId="{53CDD570-E937-4BA9-A0DA-732007072C4E}" sibTransId="{73D9C27F-1A1E-4B9C-A1BC-D171B0242D93}"/>
    <dgm:cxn modelId="{A82451C4-598A-4534-BA6C-709C1F1D79C0}" srcId="{D4B9830E-129F-45A9-8C33-5C10C741EF0D}" destId="{B953EC22-D58D-4EBD-BB4B-78C5D8360328}" srcOrd="0" destOrd="0" parTransId="{2D5D5200-CFB0-4ADA-A8B7-872D2A4C0BD7}" sibTransId="{0C3FA8FE-5AC0-48BB-9897-D20D7288C2A6}"/>
    <dgm:cxn modelId="{9B27B618-886F-40BA-9BD2-F21E7405B94D}" type="presOf" srcId="{E6AA3A33-B816-49DB-9BEA-04EBA21F55BD}" destId="{FE9AB155-1850-4E00-B488-7AA56B2D44BB}" srcOrd="0" destOrd="0" presId="urn:microsoft.com/office/officeart/2005/8/layout/hList1"/>
    <dgm:cxn modelId="{8AA96E17-C114-45B3-9912-AD008E05E59E}" type="presParOf" srcId="{FE9AB155-1850-4E00-B488-7AA56B2D44BB}" destId="{D21305C9-5352-4553-BE14-444DB841D8C8}" srcOrd="0" destOrd="0" presId="urn:microsoft.com/office/officeart/2005/8/layout/hList1"/>
    <dgm:cxn modelId="{887E53C0-FDD7-41EB-87C9-10042D243AFE}" type="presParOf" srcId="{D21305C9-5352-4553-BE14-444DB841D8C8}" destId="{A07D3025-008F-4C7B-9BF7-2BEA85AB6557}" srcOrd="0" destOrd="0" presId="urn:microsoft.com/office/officeart/2005/8/layout/hList1"/>
    <dgm:cxn modelId="{8E295483-3A16-458D-9034-775E7354C7AF}" type="presParOf" srcId="{D21305C9-5352-4553-BE14-444DB841D8C8}" destId="{07C1B4BC-1510-4759-AF06-23EA997A3175}" srcOrd="1" destOrd="0" presId="urn:microsoft.com/office/officeart/2005/8/layout/hList1"/>
    <dgm:cxn modelId="{21A19888-F2AD-49A5-B036-ABEB8C18C8ED}" type="presParOf" srcId="{FE9AB155-1850-4E00-B488-7AA56B2D44BB}" destId="{47C412DC-018E-463C-B6C7-6BB08297593E}" srcOrd="1" destOrd="0" presId="urn:microsoft.com/office/officeart/2005/8/layout/hList1"/>
    <dgm:cxn modelId="{C2707DF8-C066-49CD-8F0E-D8F7338064CB}" type="presParOf" srcId="{FE9AB155-1850-4E00-B488-7AA56B2D44BB}" destId="{51AA22B6-7185-4AC9-8BDC-13B4341AEC9B}" srcOrd="2" destOrd="0" presId="urn:microsoft.com/office/officeart/2005/8/layout/hList1"/>
    <dgm:cxn modelId="{DEC8B226-8259-4B21-804D-4F46D6A2CD67}" type="presParOf" srcId="{51AA22B6-7185-4AC9-8BDC-13B4341AEC9B}" destId="{88B0D7E9-47BD-4A9B-8CBF-827297B99C1A}" srcOrd="0" destOrd="0" presId="urn:microsoft.com/office/officeart/2005/8/layout/hList1"/>
    <dgm:cxn modelId="{35FE546A-510C-4ED9-BC8D-DEE26CA89F4E}" type="presParOf" srcId="{51AA22B6-7185-4AC9-8BDC-13B4341AEC9B}" destId="{2E130DFE-AA6B-410E-92C4-DD7C7A131CE4}" srcOrd="1" destOrd="0" presId="urn:microsoft.com/office/officeart/2005/8/layout/hList1"/>
    <dgm:cxn modelId="{F26A1525-7065-4E03-9910-558B64BE970E}" type="presParOf" srcId="{FE9AB155-1850-4E00-B488-7AA56B2D44BB}" destId="{EF5EBE84-E76E-4E20-8194-31D6200B870E}" srcOrd="3" destOrd="0" presId="urn:microsoft.com/office/officeart/2005/8/layout/hList1"/>
    <dgm:cxn modelId="{DBAF444A-0A56-4D7D-AA09-5D30BD982576}" type="presParOf" srcId="{FE9AB155-1850-4E00-B488-7AA56B2D44BB}" destId="{A85D6B28-385B-4926-BED4-9C789525D000}" srcOrd="4" destOrd="0" presId="urn:microsoft.com/office/officeart/2005/8/layout/hList1"/>
    <dgm:cxn modelId="{6A4F8888-621A-4C5A-83D5-FA9575D306D3}" type="presParOf" srcId="{A85D6B28-385B-4926-BED4-9C789525D000}" destId="{8BDD2D8A-ED2A-49BE-AE81-AE1FDCBCFF79}" srcOrd="0" destOrd="0" presId="urn:microsoft.com/office/officeart/2005/8/layout/hList1"/>
    <dgm:cxn modelId="{AD8BA34A-92C3-4188-AB53-004E51BC15F6}" type="presParOf" srcId="{A85D6B28-385B-4926-BED4-9C789525D000}" destId="{97699BFA-FF84-48D0-8C32-69EBE3BFE9EC}" srcOrd="1" destOrd="0" presId="urn:microsoft.com/office/officeart/2005/8/layout/hList1"/>
    <dgm:cxn modelId="{90AABD90-1955-47B9-B5C5-C6ACA091B3D6}" type="presParOf" srcId="{FE9AB155-1850-4E00-B488-7AA56B2D44BB}" destId="{8020D197-E397-4C8F-811C-2F88F1EF7790}" srcOrd="5" destOrd="0" presId="urn:microsoft.com/office/officeart/2005/8/layout/hList1"/>
    <dgm:cxn modelId="{4B28C758-602B-4DFE-B172-B65202C7B084}" type="presParOf" srcId="{FE9AB155-1850-4E00-B488-7AA56B2D44BB}" destId="{B9C90845-0579-4EA8-8596-452689F275DF}" srcOrd="6" destOrd="0" presId="urn:microsoft.com/office/officeart/2005/8/layout/hList1"/>
    <dgm:cxn modelId="{10C8A4DC-417A-44F6-84C5-CAB017EE7A55}" type="presParOf" srcId="{B9C90845-0579-4EA8-8596-452689F275DF}" destId="{BF853C98-E1C5-4A40-80C8-0B6872A3C5DE}" srcOrd="0" destOrd="0" presId="urn:microsoft.com/office/officeart/2005/8/layout/hList1"/>
    <dgm:cxn modelId="{669DDA55-1AA0-422C-95E5-E4C61E09FEF9}" type="presParOf" srcId="{B9C90845-0579-4EA8-8596-452689F275DF}" destId="{121C6C70-3C78-4B26-A37F-9A81D8A6645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AA3A33-B816-49DB-9BEA-04EBA21F55BD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C46E3656-0B89-445D-B944-6117A29A451E}">
      <dgm:prSet phldrT="[文字]" custT="1"/>
      <dgm:spPr/>
      <dgm:t>
        <a:bodyPr/>
        <a:lstStyle/>
        <a:p>
          <a:r>
            <a:rPr lang="zh-TW" altLang="en-US" sz="3200" b="1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中和作用</a:t>
          </a:r>
          <a:endParaRPr lang="zh-TW" altLang="en-US" sz="3200" dirty="0">
            <a:solidFill>
              <a:schemeClr val="bg1"/>
            </a:solidFill>
          </a:endParaRPr>
        </a:p>
      </dgm:t>
    </dgm:pt>
    <dgm:pt modelId="{4C0FA3A9-C1D3-47A2-95DC-DA5280823DF9}" type="parTrans" cxnId="{95D3747E-F973-4471-B2D2-9D31FFB043CF}">
      <dgm:prSet/>
      <dgm:spPr/>
      <dgm:t>
        <a:bodyPr/>
        <a:lstStyle/>
        <a:p>
          <a:endParaRPr lang="zh-TW" altLang="en-US"/>
        </a:p>
      </dgm:t>
    </dgm:pt>
    <dgm:pt modelId="{A5DFEAC3-E8E5-45D2-B6D3-4DE42BDFA223}" type="sibTrans" cxnId="{95D3747E-F973-4471-B2D2-9D31FFB043CF}">
      <dgm:prSet/>
      <dgm:spPr/>
      <dgm:t>
        <a:bodyPr/>
        <a:lstStyle/>
        <a:p>
          <a:endParaRPr lang="zh-TW" altLang="en-US"/>
        </a:p>
      </dgm:t>
    </dgm:pt>
    <dgm:pt modelId="{01B8F2E1-2D54-48FB-B7EE-FD6EB8E79BDD}">
      <dgm:prSet phldrT="[文字]" custT="1"/>
      <dgm:spPr/>
      <dgm:t>
        <a:bodyPr/>
        <a:lstStyle/>
        <a:p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小蘇打是弱鹼性物質。具有中和及清除汙垢，皮脂汙垢與酸性汙垢的功用。 </a:t>
          </a:r>
          <a:endParaRPr lang="zh-TW" altLang="en-US" sz="2400" dirty="0"/>
        </a:p>
      </dgm:t>
    </dgm:pt>
    <dgm:pt modelId="{7AB0EEED-67F3-4EC8-B209-4EF9CB279100}" type="parTrans" cxnId="{65217282-3799-4723-AD04-0484781C1C05}">
      <dgm:prSet/>
      <dgm:spPr/>
      <dgm:t>
        <a:bodyPr/>
        <a:lstStyle/>
        <a:p>
          <a:endParaRPr lang="zh-TW" altLang="en-US"/>
        </a:p>
      </dgm:t>
    </dgm:pt>
    <dgm:pt modelId="{F44B33AE-8C4A-45D6-9D84-B81747889742}" type="sibTrans" cxnId="{65217282-3799-4723-AD04-0484781C1C05}">
      <dgm:prSet/>
      <dgm:spPr/>
      <dgm:t>
        <a:bodyPr/>
        <a:lstStyle/>
        <a:p>
          <a:endParaRPr lang="zh-TW" altLang="en-US"/>
        </a:p>
      </dgm:t>
    </dgm:pt>
    <dgm:pt modelId="{D4B9830E-129F-45A9-8C33-5C10C741EF0D}">
      <dgm:prSet phldrT="[文字]" custT="1"/>
      <dgm:spPr/>
      <dgm:t>
        <a:bodyPr/>
        <a:lstStyle/>
        <a:p>
          <a:r>
            <a:rPr lang="zh-TW" altLang="en-US" sz="3200" b="1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研磨作用</a:t>
          </a:r>
          <a:endParaRPr lang="zh-TW" altLang="en-US" sz="3200" dirty="0">
            <a:solidFill>
              <a:schemeClr val="bg1"/>
            </a:solidFill>
          </a:endParaRPr>
        </a:p>
      </dgm:t>
    </dgm:pt>
    <dgm:pt modelId="{4F430823-9868-4B14-A36B-99EA637B1738}" type="parTrans" cxnId="{A4D7E5E5-43C1-48B6-9994-C826DCF25D58}">
      <dgm:prSet/>
      <dgm:spPr/>
      <dgm:t>
        <a:bodyPr/>
        <a:lstStyle/>
        <a:p>
          <a:endParaRPr lang="zh-TW" altLang="en-US"/>
        </a:p>
      </dgm:t>
    </dgm:pt>
    <dgm:pt modelId="{96EEAFD2-5910-4A26-BF18-81858D199540}" type="sibTrans" cxnId="{A4D7E5E5-43C1-48B6-9994-C826DCF25D58}">
      <dgm:prSet/>
      <dgm:spPr/>
      <dgm:t>
        <a:bodyPr/>
        <a:lstStyle/>
        <a:p>
          <a:endParaRPr lang="zh-TW" altLang="en-US"/>
        </a:p>
      </dgm:t>
    </dgm:pt>
    <dgm:pt modelId="{B953EC22-D58D-4EBD-BB4B-78C5D8360328}">
      <dgm:prSet phldrT="[文字]" custT="1"/>
      <dgm:spPr/>
      <dgm:t>
        <a:bodyPr/>
        <a:lstStyle/>
        <a:p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小蘇打的粒子細軟，不會傷害清潔物的表面，只會將汙垢磨除而已。</a:t>
          </a:r>
          <a:endParaRPr lang="zh-TW" altLang="en-US" sz="2400" dirty="0"/>
        </a:p>
      </dgm:t>
    </dgm:pt>
    <dgm:pt modelId="{2D5D5200-CFB0-4ADA-A8B7-872D2A4C0BD7}" type="parTrans" cxnId="{A82451C4-598A-4534-BA6C-709C1F1D79C0}">
      <dgm:prSet/>
      <dgm:spPr/>
      <dgm:t>
        <a:bodyPr/>
        <a:lstStyle/>
        <a:p>
          <a:endParaRPr lang="zh-TW" altLang="en-US"/>
        </a:p>
      </dgm:t>
    </dgm:pt>
    <dgm:pt modelId="{0C3FA8FE-5AC0-48BB-9897-D20D7288C2A6}" type="sibTrans" cxnId="{A82451C4-598A-4534-BA6C-709C1F1D79C0}">
      <dgm:prSet/>
      <dgm:spPr/>
      <dgm:t>
        <a:bodyPr/>
        <a:lstStyle/>
        <a:p>
          <a:endParaRPr lang="zh-TW" altLang="en-US"/>
        </a:p>
      </dgm:t>
    </dgm:pt>
    <dgm:pt modelId="{83423E38-5F3C-4848-B253-5869ADCBD6FC}">
      <dgm:prSet phldrT="[文字]" custT="1"/>
      <dgm:spPr/>
      <dgm:t>
        <a:bodyPr/>
        <a:lstStyle/>
        <a:p>
          <a:r>
            <a:rPr lang="zh-TW" altLang="en-US" sz="3200" b="1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除濕除臭</a:t>
          </a:r>
          <a:endParaRPr lang="zh-TW" altLang="en-US" sz="3200" dirty="0">
            <a:solidFill>
              <a:schemeClr val="bg1"/>
            </a:solidFill>
          </a:endParaRPr>
        </a:p>
      </dgm:t>
    </dgm:pt>
    <dgm:pt modelId="{53CDD570-E937-4BA9-A0DA-732007072C4E}" type="parTrans" cxnId="{073385EF-02EB-4ABC-857A-812E881BAFE8}">
      <dgm:prSet/>
      <dgm:spPr/>
      <dgm:t>
        <a:bodyPr/>
        <a:lstStyle/>
        <a:p>
          <a:endParaRPr lang="zh-TW" altLang="en-US"/>
        </a:p>
      </dgm:t>
    </dgm:pt>
    <dgm:pt modelId="{73D9C27F-1A1E-4B9C-A1BC-D171B0242D93}" type="sibTrans" cxnId="{073385EF-02EB-4ABC-857A-812E881BAFE8}">
      <dgm:prSet/>
      <dgm:spPr/>
      <dgm:t>
        <a:bodyPr/>
        <a:lstStyle/>
        <a:p>
          <a:endParaRPr lang="zh-TW" altLang="en-US"/>
        </a:p>
      </dgm:t>
    </dgm:pt>
    <dgm:pt modelId="{117CD545-DF9E-4BF2-B2A1-FBAE658F1534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小蘇打會與檸檬酸等酸性物質或熱水等熱物產生反應，而發泡膨脹。利用這個特色能讓汙垢浮出。</a:t>
          </a:r>
          <a:endParaRPr lang="zh-TW" altLang="en-US" dirty="0"/>
        </a:p>
      </dgm:t>
    </dgm:pt>
    <dgm:pt modelId="{D321D4A8-D562-41C7-82BC-B1538971B5E9}" type="parTrans" cxnId="{EF1E6D97-8FA0-407D-9C97-A601C4E10718}">
      <dgm:prSet/>
      <dgm:spPr/>
      <dgm:t>
        <a:bodyPr/>
        <a:lstStyle/>
        <a:p>
          <a:endParaRPr lang="zh-TW" altLang="en-US"/>
        </a:p>
      </dgm:t>
    </dgm:pt>
    <dgm:pt modelId="{1DE76391-DDBC-492E-A3D1-876C4D89BFF9}" type="sibTrans" cxnId="{EF1E6D97-8FA0-407D-9C97-A601C4E10718}">
      <dgm:prSet/>
      <dgm:spPr/>
      <dgm:t>
        <a:bodyPr/>
        <a:lstStyle/>
        <a:p>
          <a:endParaRPr lang="zh-TW" altLang="en-US"/>
        </a:p>
      </dgm:t>
    </dgm:pt>
    <dgm:pt modelId="{89EF9065-4C46-48ED-A935-93D2B8696D38}">
      <dgm:prSet phldrT="[文字]" custT="1"/>
      <dgm:spPr/>
      <dgm:t>
        <a:bodyPr/>
        <a:lstStyle/>
        <a:p>
          <a:r>
            <a:rPr lang="zh-TW" altLang="en-US" sz="3200" b="1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發泡膨脹</a:t>
          </a:r>
          <a:endParaRPr lang="zh-TW" altLang="en-US" sz="3200" dirty="0">
            <a:solidFill>
              <a:schemeClr val="bg1"/>
            </a:solidFill>
          </a:endParaRPr>
        </a:p>
      </dgm:t>
    </dgm:pt>
    <dgm:pt modelId="{2149969A-6D41-45A0-930D-BAFB84D69659}" type="parTrans" cxnId="{561A5F8F-708C-4FD2-AE33-4C5505A38011}">
      <dgm:prSet/>
      <dgm:spPr/>
      <dgm:t>
        <a:bodyPr/>
        <a:lstStyle/>
        <a:p>
          <a:endParaRPr lang="zh-TW" altLang="en-US"/>
        </a:p>
      </dgm:t>
    </dgm:pt>
    <dgm:pt modelId="{27DF8E40-82C0-4129-A1EB-A12286D0B88E}" type="sibTrans" cxnId="{561A5F8F-708C-4FD2-AE33-4C5505A38011}">
      <dgm:prSet/>
      <dgm:spPr/>
      <dgm:t>
        <a:bodyPr/>
        <a:lstStyle/>
        <a:p>
          <a:endParaRPr lang="zh-TW" altLang="en-US"/>
        </a:p>
      </dgm:t>
    </dgm:pt>
    <dgm:pt modelId="{0088CE44-CE4F-44C9-8E17-A6832756FD13}">
      <dgm:prSet phldrT="[文字]" custT="1"/>
      <dgm:spPr/>
      <dgm:t>
        <a:bodyPr/>
        <a:lstStyle/>
        <a:p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小蘇打有去除異味的效果。而且除濕性佳，能將惡臭與多餘濕氣一併清除。</a:t>
          </a:r>
          <a:endParaRPr lang="zh-TW" altLang="en-US" sz="2400" dirty="0">
            <a:solidFill>
              <a:schemeClr val="bg1"/>
            </a:solidFill>
          </a:endParaRPr>
        </a:p>
      </dgm:t>
    </dgm:pt>
    <dgm:pt modelId="{423F3C59-BD34-44B4-BAC2-23ED3ED6EB44}" type="parTrans" cxnId="{1B92B25E-6767-4BB8-9F1D-C0EABA6AE9D7}">
      <dgm:prSet/>
      <dgm:spPr/>
      <dgm:t>
        <a:bodyPr/>
        <a:lstStyle/>
        <a:p>
          <a:endParaRPr lang="zh-TW" altLang="en-US"/>
        </a:p>
      </dgm:t>
    </dgm:pt>
    <dgm:pt modelId="{D2C1A1DF-6F91-4BF0-8A30-FD5F18484F60}" type="sibTrans" cxnId="{1B92B25E-6767-4BB8-9F1D-C0EABA6AE9D7}">
      <dgm:prSet/>
      <dgm:spPr/>
      <dgm:t>
        <a:bodyPr/>
        <a:lstStyle/>
        <a:p>
          <a:endParaRPr lang="zh-TW" altLang="en-US"/>
        </a:p>
      </dgm:t>
    </dgm:pt>
    <dgm:pt modelId="{FE9AB155-1850-4E00-B488-7AA56B2D44BB}" type="pres">
      <dgm:prSet presAssocID="{E6AA3A33-B816-49DB-9BEA-04EBA21F55B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21305C9-5352-4553-BE14-444DB841D8C8}" type="pres">
      <dgm:prSet presAssocID="{C46E3656-0B89-445D-B944-6117A29A451E}" presName="composite" presStyleCnt="0"/>
      <dgm:spPr/>
    </dgm:pt>
    <dgm:pt modelId="{A07D3025-008F-4C7B-9BF7-2BEA85AB6557}" type="pres">
      <dgm:prSet presAssocID="{C46E3656-0B89-445D-B944-6117A29A451E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7C1B4BC-1510-4759-AF06-23EA997A3175}" type="pres">
      <dgm:prSet presAssocID="{C46E3656-0B89-445D-B944-6117A29A451E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7C412DC-018E-463C-B6C7-6BB08297593E}" type="pres">
      <dgm:prSet presAssocID="{A5DFEAC3-E8E5-45D2-B6D3-4DE42BDFA223}" presName="space" presStyleCnt="0"/>
      <dgm:spPr/>
    </dgm:pt>
    <dgm:pt modelId="{51AA22B6-7185-4AC9-8BDC-13B4341AEC9B}" type="pres">
      <dgm:prSet presAssocID="{D4B9830E-129F-45A9-8C33-5C10C741EF0D}" presName="composite" presStyleCnt="0"/>
      <dgm:spPr/>
    </dgm:pt>
    <dgm:pt modelId="{88B0D7E9-47BD-4A9B-8CBF-827297B99C1A}" type="pres">
      <dgm:prSet presAssocID="{D4B9830E-129F-45A9-8C33-5C10C741EF0D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E130DFE-AA6B-410E-92C4-DD7C7A131CE4}" type="pres">
      <dgm:prSet presAssocID="{D4B9830E-129F-45A9-8C33-5C10C741EF0D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5EBE84-E76E-4E20-8194-31D6200B870E}" type="pres">
      <dgm:prSet presAssocID="{96EEAFD2-5910-4A26-BF18-81858D199540}" presName="space" presStyleCnt="0"/>
      <dgm:spPr/>
    </dgm:pt>
    <dgm:pt modelId="{A85D6B28-385B-4926-BED4-9C789525D000}" type="pres">
      <dgm:prSet presAssocID="{83423E38-5F3C-4848-B253-5869ADCBD6FC}" presName="composite" presStyleCnt="0"/>
      <dgm:spPr/>
    </dgm:pt>
    <dgm:pt modelId="{8BDD2D8A-ED2A-49BE-AE81-AE1FDCBCFF79}" type="pres">
      <dgm:prSet presAssocID="{83423E38-5F3C-4848-B253-5869ADCBD6FC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7699BFA-FF84-48D0-8C32-69EBE3BFE9EC}" type="pres">
      <dgm:prSet presAssocID="{83423E38-5F3C-4848-B253-5869ADCBD6FC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020D197-E397-4C8F-811C-2F88F1EF7790}" type="pres">
      <dgm:prSet presAssocID="{73D9C27F-1A1E-4B9C-A1BC-D171B0242D93}" presName="space" presStyleCnt="0"/>
      <dgm:spPr/>
    </dgm:pt>
    <dgm:pt modelId="{B9C90845-0579-4EA8-8596-452689F275DF}" type="pres">
      <dgm:prSet presAssocID="{89EF9065-4C46-48ED-A935-93D2B8696D38}" presName="composite" presStyleCnt="0"/>
      <dgm:spPr/>
    </dgm:pt>
    <dgm:pt modelId="{BF853C98-E1C5-4A40-80C8-0B6872A3C5DE}" type="pres">
      <dgm:prSet presAssocID="{89EF9065-4C46-48ED-A935-93D2B8696D38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21C6C70-3C78-4B26-A37F-9A81D8A66452}" type="pres">
      <dgm:prSet presAssocID="{89EF9065-4C46-48ED-A935-93D2B8696D38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5217282-3799-4723-AD04-0484781C1C05}" srcId="{C46E3656-0B89-445D-B944-6117A29A451E}" destId="{01B8F2E1-2D54-48FB-B7EE-FD6EB8E79BDD}" srcOrd="0" destOrd="0" parTransId="{7AB0EEED-67F3-4EC8-B209-4EF9CB279100}" sibTransId="{F44B33AE-8C4A-45D6-9D84-B81747889742}"/>
    <dgm:cxn modelId="{C7DE973E-1F80-4D51-8531-6D932A4E8520}" type="presOf" srcId="{117CD545-DF9E-4BF2-B2A1-FBAE658F1534}" destId="{121C6C70-3C78-4B26-A37F-9A81D8A66452}" srcOrd="0" destOrd="0" presId="urn:microsoft.com/office/officeart/2005/8/layout/hList1"/>
    <dgm:cxn modelId="{ACCF77BB-0A10-4DC7-A9C6-CB198FB76D72}" type="presOf" srcId="{01B8F2E1-2D54-48FB-B7EE-FD6EB8E79BDD}" destId="{07C1B4BC-1510-4759-AF06-23EA997A3175}" srcOrd="0" destOrd="0" presId="urn:microsoft.com/office/officeart/2005/8/layout/hList1"/>
    <dgm:cxn modelId="{D2D55DCA-4A9F-441E-8BD7-3BE22ED30C76}" type="presOf" srcId="{89EF9065-4C46-48ED-A935-93D2B8696D38}" destId="{BF853C98-E1C5-4A40-80C8-0B6872A3C5DE}" srcOrd="0" destOrd="0" presId="urn:microsoft.com/office/officeart/2005/8/layout/hList1"/>
    <dgm:cxn modelId="{BBE931EF-AC26-4431-A65A-CA3E26DF46B7}" type="presOf" srcId="{C46E3656-0B89-445D-B944-6117A29A451E}" destId="{A07D3025-008F-4C7B-9BF7-2BEA85AB6557}" srcOrd="0" destOrd="0" presId="urn:microsoft.com/office/officeart/2005/8/layout/hList1"/>
    <dgm:cxn modelId="{A4D7E5E5-43C1-48B6-9994-C826DCF25D58}" srcId="{E6AA3A33-B816-49DB-9BEA-04EBA21F55BD}" destId="{D4B9830E-129F-45A9-8C33-5C10C741EF0D}" srcOrd="1" destOrd="0" parTransId="{4F430823-9868-4B14-A36B-99EA637B1738}" sibTransId="{96EEAFD2-5910-4A26-BF18-81858D199540}"/>
    <dgm:cxn modelId="{EA3A173D-0CCE-4658-B42E-05B041CEDBF4}" type="presOf" srcId="{B953EC22-D58D-4EBD-BB4B-78C5D8360328}" destId="{2E130DFE-AA6B-410E-92C4-DD7C7A131CE4}" srcOrd="0" destOrd="0" presId="urn:microsoft.com/office/officeart/2005/8/layout/hList1"/>
    <dgm:cxn modelId="{4755EF1E-AD4B-45DB-96A9-463FC68E4E52}" type="presOf" srcId="{0088CE44-CE4F-44C9-8E17-A6832756FD13}" destId="{97699BFA-FF84-48D0-8C32-69EBE3BFE9EC}" srcOrd="0" destOrd="0" presId="urn:microsoft.com/office/officeart/2005/8/layout/hList1"/>
    <dgm:cxn modelId="{561A5F8F-708C-4FD2-AE33-4C5505A38011}" srcId="{E6AA3A33-B816-49DB-9BEA-04EBA21F55BD}" destId="{89EF9065-4C46-48ED-A935-93D2B8696D38}" srcOrd="3" destOrd="0" parTransId="{2149969A-6D41-45A0-930D-BAFB84D69659}" sibTransId="{27DF8E40-82C0-4129-A1EB-A12286D0B88E}"/>
    <dgm:cxn modelId="{22B8F426-24C8-40EC-8426-CB4BF2893CC1}" type="presOf" srcId="{D4B9830E-129F-45A9-8C33-5C10C741EF0D}" destId="{88B0D7E9-47BD-4A9B-8CBF-827297B99C1A}" srcOrd="0" destOrd="0" presId="urn:microsoft.com/office/officeart/2005/8/layout/hList1"/>
    <dgm:cxn modelId="{95D3747E-F973-4471-B2D2-9D31FFB043CF}" srcId="{E6AA3A33-B816-49DB-9BEA-04EBA21F55BD}" destId="{C46E3656-0B89-445D-B944-6117A29A451E}" srcOrd="0" destOrd="0" parTransId="{4C0FA3A9-C1D3-47A2-95DC-DA5280823DF9}" sibTransId="{A5DFEAC3-E8E5-45D2-B6D3-4DE42BDFA223}"/>
    <dgm:cxn modelId="{1B92B25E-6767-4BB8-9F1D-C0EABA6AE9D7}" srcId="{83423E38-5F3C-4848-B253-5869ADCBD6FC}" destId="{0088CE44-CE4F-44C9-8E17-A6832756FD13}" srcOrd="0" destOrd="0" parTransId="{423F3C59-BD34-44B4-BAC2-23ED3ED6EB44}" sibTransId="{D2C1A1DF-6F91-4BF0-8A30-FD5F18484F60}"/>
    <dgm:cxn modelId="{25733F19-BD1B-49A7-964E-A787A9FCE13B}" type="presOf" srcId="{83423E38-5F3C-4848-B253-5869ADCBD6FC}" destId="{8BDD2D8A-ED2A-49BE-AE81-AE1FDCBCFF79}" srcOrd="0" destOrd="0" presId="urn:microsoft.com/office/officeart/2005/8/layout/hList1"/>
    <dgm:cxn modelId="{EF1E6D97-8FA0-407D-9C97-A601C4E10718}" srcId="{89EF9065-4C46-48ED-A935-93D2B8696D38}" destId="{117CD545-DF9E-4BF2-B2A1-FBAE658F1534}" srcOrd="0" destOrd="0" parTransId="{D321D4A8-D562-41C7-82BC-B1538971B5E9}" sibTransId="{1DE76391-DDBC-492E-A3D1-876C4D89BFF9}"/>
    <dgm:cxn modelId="{073385EF-02EB-4ABC-857A-812E881BAFE8}" srcId="{E6AA3A33-B816-49DB-9BEA-04EBA21F55BD}" destId="{83423E38-5F3C-4848-B253-5869ADCBD6FC}" srcOrd="2" destOrd="0" parTransId="{53CDD570-E937-4BA9-A0DA-732007072C4E}" sibTransId="{73D9C27F-1A1E-4B9C-A1BC-D171B0242D93}"/>
    <dgm:cxn modelId="{A82451C4-598A-4534-BA6C-709C1F1D79C0}" srcId="{D4B9830E-129F-45A9-8C33-5C10C741EF0D}" destId="{B953EC22-D58D-4EBD-BB4B-78C5D8360328}" srcOrd="0" destOrd="0" parTransId="{2D5D5200-CFB0-4ADA-A8B7-872D2A4C0BD7}" sibTransId="{0C3FA8FE-5AC0-48BB-9897-D20D7288C2A6}"/>
    <dgm:cxn modelId="{9B27B618-886F-40BA-9BD2-F21E7405B94D}" type="presOf" srcId="{E6AA3A33-B816-49DB-9BEA-04EBA21F55BD}" destId="{FE9AB155-1850-4E00-B488-7AA56B2D44BB}" srcOrd="0" destOrd="0" presId="urn:microsoft.com/office/officeart/2005/8/layout/hList1"/>
    <dgm:cxn modelId="{8AA96E17-C114-45B3-9912-AD008E05E59E}" type="presParOf" srcId="{FE9AB155-1850-4E00-B488-7AA56B2D44BB}" destId="{D21305C9-5352-4553-BE14-444DB841D8C8}" srcOrd="0" destOrd="0" presId="urn:microsoft.com/office/officeart/2005/8/layout/hList1"/>
    <dgm:cxn modelId="{887E53C0-FDD7-41EB-87C9-10042D243AFE}" type="presParOf" srcId="{D21305C9-5352-4553-BE14-444DB841D8C8}" destId="{A07D3025-008F-4C7B-9BF7-2BEA85AB6557}" srcOrd="0" destOrd="0" presId="urn:microsoft.com/office/officeart/2005/8/layout/hList1"/>
    <dgm:cxn modelId="{8E295483-3A16-458D-9034-775E7354C7AF}" type="presParOf" srcId="{D21305C9-5352-4553-BE14-444DB841D8C8}" destId="{07C1B4BC-1510-4759-AF06-23EA997A3175}" srcOrd="1" destOrd="0" presId="urn:microsoft.com/office/officeart/2005/8/layout/hList1"/>
    <dgm:cxn modelId="{21A19888-F2AD-49A5-B036-ABEB8C18C8ED}" type="presParOf" srcId="{FE9AB155-1850-4E00-B488-7AA56B2D44BB}" destId="{47C412DC-018E-463C-B6C7-6BB08297593E}" srcOrd="1" destOrd="0" presId="urn:microsoft.com/office/officeart/2005/8/layout/hList1"/>
    <dgm:cxn modelId="{C2707DF8-C066-49CD-8F0E-D8F7338064CB}" type="presParOf" srcId="{FE9AB155-1850-4E00-B488-7AA56B2D44BB}" destId="{51AA22B6-7185-4AC9-8BDC-13B4341AEC9B}" srcOrd="2" destOrd="0" presId="urn:microsoft.com/office/officeart/2005/8/layout/hList1"/>
    <dgm:cxn modelId="{DEC8B226-8259-4B21-804D-4F46D6A2CD67}" type="presParOf" srcId="{51AA22B6-7185-4AC9-8BDC-13B4341AEC9B}" destId="{88B0D7E9-47BD-4A9B-8CBF-827297B99C1A}" srcOrd="0" destOrd="0" presId="urn:microsoft.com/office/officeart/2005/8/layout/hList1"/>
    <dgm:cxn modelId="{35FE546A-510C-4ED9-BC8D-DEE26CA89F4E}" type="presParOf" srcId="{51AA22B6-7185-4AC9-8BDC-13B4341AEC9B}" destId="{2E130DFE-AA6B-410E-92C4-DD7C7A131CE4}" srcOrd="1" destOrd="0" presId="urn:microsoft.com/office/officeart/2005/8/layout/hList1"/>
    <dgm:cxn modelId="{F26A1525-7065-4E03-9910-558B64BE970E}" type="presParOf" srcId="{FE9AB155-1850-4E00-B488-7AA56B2D44BB}" destId="{EF5EBE84-E76E-4E20-8194-31D6200B870E}" srcOrd="3" destOrd="0" presId="urn:microsoft.com/office/officeart/2005/8/layout/hList1"/>
    <dgm:cxn modelId="{DBAF444A-0A56-4D7D-AA09-5D30BD982576}" type="presParOf" srcId="{FE9AB155-1850-4E00-B488-7AA56B2D44BB}" destId="{A85D6B28-385B-4926-BED4-9C789525D000}" srcOrd="4" destOrd="0" presId="urn:microsoft.com/office/officeart/2005/8/layout/hList1"/>
    <dgm:cxn modelId="{6A4F8888-621A-4C5A-83D5-FA9575D306D3}" type="presParOf" srcId="{A85D6B28-385B-4926-BED4-9C789525D000}" destId="{8BDD2D8A-ED2A-49BE-AE81-AE1FDCBCFF79}" srcOrd="0" destOrd="0" presId="urn:microsoft.com/office/officeart/2005/8/layout/hList1"/>
    <dgm:cxn modelId="{AD8BA34A-92C3-4188-AB53-004E51BC15F6}" type="presParOf" srcId="{A85D6B28-385B-4926-BED4-9C789525D000}" destId="{97699BFA-FF84-48D0-8C32-69EBE3BFE9EC}" srcOrd="1" destOrd="0" presId="urn:microsoft.com/office/officeart/2005/8/layout/hList1"/>
    <dgm:cxn modelId="{90AABD90-1955-47B9-B5C5-C6ACA091B3D6}" type="presParOf" srcId="{FE9AB155-1850-4E00-B488-7AA56B2D44BB}" destId="{8020D197-E397-4C8F-811C-2F88F1EF7790}" srcOrd="5" destOrd="0" presId="urn:microsoft.com/office/officeart/2005/8/layout/hList1"/>
    <dgm:cxn modelId="{4B28C758-602B-4DFE-B172-B65202C7B084}" type="presParOf" srcId="{FE9AB155-1850-4E00-B488-7AA56B2D44BB}" destId="{B9C90845-0579-4EA8-8596-452689F275DF}" srcOrd="6" destOrd="0" presId="urn:microsoft.com/office/officeart/2005/8/layout/hList1"/>
    <dgm:cxn modelId="{10C8A4DC-417A-44F6-84C5-CAB017EE7A55}" type="presParOf" srcId="{B9C90845-0579-4EA8-8596-452689F275DF}" destId="{BF853C98-E1C5-4A40-80C8-0B6872A3C5DE}" srcOrd="0" destOrd="0" presId="urn:microsoft.com/office/officeart/2005/8/layout/hList1"/>
    <dgm:cxn modelId="{669DDA55-1AA0-422C-95E5-E4C61E09FEF9}" type="presParOf" srcId="{B9C90845-0579-4EA8-8596-452689F275DF}" destId="{121C6C70-3C78-4B26-A37F-9A81D8A6645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D127D94-C4BD-416C-BAEB-9EB01EC52108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637140CF-A710-42D3-A9D3-E03420047744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設計問卷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848E737-A361-4845-8F0C-3D4142B818EF}" type="parTrans" cxnId="{2124F7F9-D407-43A4-A128-3E74D07502E2}">
      <dgm:prSet/>
      <dgm:spPr/>
      <dgm:t>
        <a:bodyPr/>
        <a:lstStyle/>
        <a:p>
          <a:endParaRPr lang="zh-TW" altLang="en-US"/>
        </a:p>
      </dgm:t>
    </dgm:pt>
    <dgm:pt modelId="{A8E02DBF-3CDB-4D81-85A0-0A5154D863D6}" type="sibTrans" cxnId="{2124F7F9-D407-43A4-A128-3E74D07502E2}">
      <dgm:prSet/>
      <dgm:spPr/>
      <dgm:t>
        <a:bodyPr/>
        <a:lstStyle/>
        <a:p>
          <a:endParaRPr lang="zh-TW" altLang="en-US"/>
        </a:p>
      </dgm:t>
    </dgm:pt>
    <dgm:pt modelId="{05DA0E4F-41EE-4D40-8101-7BED518A766E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發放問卷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16D46B4-B511-4947-B042-5BA480034950}" type="parTrans" cxnId="{6DE64DA2-8CB9-42AB-88BB-68CA7AE7268B}">
      <dgm:prSet/>
      <dgm:spPr/>
      <dgm:t>
        <a:bodyPr/>
        <a:lstStyle/>
        <a:p>
          <a:endParaRPr lang="zh-TW" altLang="en-US"/>
        </a:p>
      </dgm:t>
    </dgm:pt>
    <dgm:pt modelId="{076298DE-9C5C-4630-990A-470FD7D6526E}" type="sibTrans" cxnId="{6DE64DA2-8CB9-42AB-88BB-68CA7AE7268B}">
      <dgm:prSet/>
      <dgm:spPr/>
      <dgm:t>
        <a:bodyPr/>
        <a:lstStyle/>
        <a:p>
          <a:endParaRPr lang="zh-TW" altLang="en-US"/>
        </a:p>
      </dgm:t>
    </dgm:pt>
    <dgm:pt modelId="{84427C77-9DBA-47CD-8B54-8E52ACE7D203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收集問卷</a:t>
          </a:r>
          <a:endParaRPr lang="en-US" altLang="zh-TW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6E3364A-8837-4B3F-8736-70BDD83ED056}" type="parTrans" cxnId="{A46ED17C-3E17-437E-8C2F-08B565EB1C81}">
      <dgm:prSet/>
      <dgm:spPr/>
      <dgm:t>
        <a:bodyPr/>
        <a:lstStyle/>
        <a:p>
          <a:endParaRPr lang="zh-TW" altLang="en-US"/>
        </a:p>
      </dgm:t>
    </dgm:pt>
    <dgm:pt modelId="{29D85018-1A3B-4CA5-9137-FACA2154F71D}" type="sibTrans" cxnId="{A46ED17C-3E17-437E-8C2F-08B565EB1C81}">
      <dgm:prSet/>
      <dgm:spPr/>
      <dgm:t>
        <a:bodyPr/>
        <a:lstStyle/>
        <a:p>
          <a:endParaRPr lang="zh-TW" altLang="en-US"/>
        </a:p>
      </dgm:t>
    </dgm:pt>
    <dgm:pt modelId="{DA621268-EB2A-4CEB-8560-590837D5D541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分析問卷</a:t>
          </a:r>
          <a:endParaRPr lang="en-US" altLang="zh-TW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4BCCC34-B27A-4DFB-9D9A-7D012E828A13}" type="parTrans" cxnId="{43D1EDDC-B517-4EE0-9558-508080BC3D4F}">
      <dgm:prSet/>
      <dgm:spPr/>
      <dgm:t>
        <a:bodyPr/>
        <a:lstStyle/>
        <a:p>
          <a:endParaRPr lang="zh-TW" altLang="en-US"/>
        </a:p>
      </dgm:t>
    </dgm:pt>
    <dgm:pt modelId="{1F68B952-39B9-4D8A-8923-33858027CE51}" type="sibTrans" cxnId="{43D1EDDC-B517-4EE0-9558-508080BC3D4F}">
      <dgm:prSet/>
      <dgm:spPr/>
      <dgm:t>
        <a:bodyPr/>
        <a:lstStyle/>
        <a:p>
          <a:endParaRPr lang="zh-TW" altLang="en-US"/>
        </a:p>
      </dgm:t>
    </dgm:pt>
    <dgm:pt modelId="{75DE7C1E-1784-47ED-A42B-D846B559FC76}" type="pres">
      <dgm:prSet presAssocID="{5D127D94-C4BD-416C-BAEB-9EB01EC52108}" presName="Name0" presStyleCnt="0">
        <dgm:presLayoutVars>
          <dgm:dir/>
          <dgm:resizeHandles val="exact"/>
        </dgm:presLayoutVars>
      </dgm:prSet>
      <dgm:spPr/>
    </dgm:pt>
    <dgm:pt modelId="{A32BFF33-B848-456E-B72C-30AAFE2F2A53}" type="pres">
      <dgm:prSet presAssocID="{637140CF-A710-42D3-A9D3-E0342004774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0EE2939-854E-4D35-8477-AA1DA6EF1319}" type="pres">
      <dgm:prSet presAssocID="{A8E02DBF-3CDB-4D81-85A0-0A5154D863D6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6E1F57C8-CC93-4822-BA11-62F798141067}" type="pres">
      <dgm:prSet presAssocID="{A8E02DBF-3CDB-4D81-85A0-0A5154D863D6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C66672B8-3655-40C2-895E-0D2C55223381}" type="pres">
      <dgm:prSet presAssocID="{05DA0E4F-41EE-4D40-8101-7BED518A766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8A90D27-307E-4D66-B7D0-F95BF4F036FA}" type="pres">
      <dgm:prSet presAssocID="{076298DE-9C5C-4630-990A-470FD7D6526E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7D30E5F6-606A-4278-879C-20C5D94847B2}" type="pres">
      <dgm:prSet presAssocID="{076298DE-9C5C-4630-990A-470FD7D6526E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2FDDC28A-E9D1-4C25-85D4-DF64A2022476}" type="pres">
      <dgm:prSet presAssocID="{84427C77-9DBA-47CD-8B54-8E52ACE7D20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E4938BA-9EAC-41B2-91C4-C519CB7ED725}" type="pres">
      <dgm:prSet presAssocID="{29D85018-1A3B-4CA5-9137-FACA2154F71D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33581DB2-22AB-4DAA-9A83-A505EE4DF235}" type="pres">
      <dgm:prSet presAssocID="{29D85018-1A3B-4CA5-9137-FACA2154F71D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78CF2894-CFE9-4BF0-9FE9-317B38FB313F}" type="pres">
      <dgm:prSet presAssocID="{DA621268-EB2A-4CEB-8560-590837D5D54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3D1EDDC-B517-4EE0-9558-508080BC3D4F}" srcId="{5D127D94-C4BD-416C-BAEB-9EB01EC52108}" destId="{DA621268-EB2A-4CEB-8560-590837D5D541}" srcOrd="3" destOrd="0" parTransId="{44BCCC34-B27A-4DFB-9D9A-7D012E828A13}" sibTransId="{1F68B952-39B9-4D8A-8923-33858027CE51}"/>
    <dgm:cxn modelId="{027DD4FA-21C2-4A9C-9175-ADA270216E08}" type="presOf" srcId="{DA621268-EB2A-4CEB-8560-590837D5D541}" destId="{78CF2894-CFE9-4BF0-9FE9-317B38FB313F}" srcOrd="0" destOrd="0" presId="urn:microsoft.com/office/officeart/2005/8/layout/process1"/>
    <dgm:cxn modelId="{6E204DB9-C676-4B44-BA1E-B837A57B1BB2}" type="presOf" srcId="{29D85018-1A3B-4CA5-9137-FACA2154F71D}" destId="{DE4938BA-9EAC-41B2-91C4-C519CB7ED725}" srcOrd="0" destOrd="0" presId="urn:microsoft.com/office/officeart/2005/8/layout/process1"/>
    <dgm:cxn modelId="{A035D1FB-34B9-4DFD-A963-9AD659058DEC}" type="presOf" srcId="{5D127D94-C4BD-416C-BAEB-9EB01EC52108}" destId="{75DE7C1E-1784-47ED-A42B-D846B559FC76}" srcOrd="0" destOrd="0" presId="urn:microsoft.com/office/officeart/2005/8/layout/process1"/>
    <dgm:cxn modelId="{6DE64DA2-8CB9-42AB-88BB-68CA7AE7268B}" srcId="{5D127D94-C4BD-416C-BAEB-9EB01EC52108}" destId="{05DA0E4F-41EE-4D40-8101-7BED518A766E}" srcOrd="1" destOrd="0" parTransId="{716D46B4-B511-4947-B042-5BA480034950}" sibTransId="{076298DE-9C5C-4630-990A-470FD7D6526E}"/>
    <dgm:cxn modelId="{104C2600-9E17-4BDE-AD13-2380555482EE}" type="presOf" srcId="{05DA0E4F-41EE-4D40-8101-7BED518A766E}" destId="{C66672B8-3655-40C2-895E-0D2C55223381}" srcOrd="0" destOrd="0" presId="urn:microsoft.com/office/officeart/2005/8/layout/process1"/>
    <dgm:cxn modelId="{0306BB5B-916C-4C39-86CF-C55DBAB9CE99}" type="presOf" srcId="{A8E02DBF-3CDB-4D81-85A0-0A5154D863D6}" destId="{D0EE2939-854E-4D35-8477-AA1DA6EF1319}" srcOrd="0" destOrd="0" presId="urn:microsoft.com/office/officeart/2005/8/layout/process1"/>
    <dgm:cxn modelId="{354B2EBF-315E-4792-9B47-E1B4E4A52D3B}" type="presOf" srcId="{A8E02DBF-3CDB-4D81-85A0-0A5154D863D6}" destId="{6E1F57C8-CC93-4822-BA11-62F798141067}" srcOrd="1" destOrd="0" presId="urn:microsoft.com/office/officeart/2005/8/layout/process1"/>
    <dgm:cxn modelId="{25DDAD23-DB91-4CCE-8914-91D189CA31FE}" type="presOf" srcId="{84427C77-9DBA-47CD-8B54-8E52ACE7D203}" destId="{2FDDC28A-E9D1-4C25-85D4-DF64A2022476}" srcOrd="0" destOrd="0" presId="urn:microsoft.com/office/officeart/2005/8/layout/process1"/>
    <dgm:cxn modelId="{2124F7F9-D407-43A4-A128-3E74D07502E2}" srcId="{5D127D94-C4BD-416C-BAEB-9EB01EC52108}" destId="{637140CF-A710-42D3-A9D3-E03420047744}" srcOrd="0" destOrd="0" parTransId="{8848E737-A361-4845-8F0C-3D4142B818EF}" sibTransId="{A8E02DBF-3CDB-4D81-85A0-0A5154D863D6}"/>
    <dgm:cxn modelId="{9B109FC0-DF3C-4686-9D02-10B96C40B0D8}" type="presOf" srcId="{076298DE-9C5C-4630-990A-470FD7D6526E}" destId="{7D30E5F6-606A-4278-879C-20C5D94847B2}" srcOrd="1" destOrd="0" presId="urn:microsoft.com/office/officeart/2005/8/layout/process1"/>
    <dgm:cxn modelId="{3FBD24F0-8ACC-4B73-BF6D-F98F016C8560}" type="presOf" srcId="{29D85018-1A3B-4CA5-9137-FACA2154F71D}" destId="{33581DB2-22AB-4DAA-9A83-A505EE4DF235}" srcOrd="1" destOrd="0" presId="urn:microsoft.com/office/officeart/2005/8/layout/process1"/>
    <dgm:cxn modelId="{A46ED17C-3E17-437E-8C2F-08B565EB1C81}" srcId="{5D127D94-C4BD-416C-BAEB-9EB01EC52108}" destId="{84427C77-9DBA-47CD-8B54-8E52ACE7D203}" srcOrd="2" destOrd="0" parTransId="{36E3364A-8837-4B3F-8736-70BDD83ED056}" sibTransId="{29D85018-1A3B-4CA5-9137-FACA2154F71D}"/>
    <dgm:cxn modelId="{7CC5DB7A-6EF0-4CB2-9BDA-115DFD6D8EBC}" type="presOf" srcId="{637140CF-A710-42D3-A9D3-E03420047744}" destId="{A32BFF33-B848-456E-B72C-30AAFE2F2A53}" srcOrd="0" destOrd="0" presId="urn:microsoft.com/office/officeart/2005/8/layout/process1"/>
    <dgm:cxn modelId="{B7485D44-7A03-4BEA-9694-A8810F0EE928}" type="presOf" srcId="{076298DE-9C5C-4630-990A-470FD7D6526E}" destId="{B8A90D27-307E-4D66-B7D0-F95BF4F036FA}" srcOrd="0" destOrd="0" presId="urn:microsoft.com/office/officeart/2005/8/layout/process1"/>
    <dgm:cxn modelId="{B7DB615F-DF10-4C61-943C-8BA466E61686}" type="presParOf" srcId="{75DE7C1E-1784-47ED-A42B-D846B559FC76}" destId="{A32BFF33-B848-456E-B72C-30AAFE2F2A53}" srcOrd="0" destOrd="0" presId="urn:microsoft.com/office/officeart/2005/8/layout/process1"/>
    <dgm:cxn modelId="{410E6472-2F31-4E57-8F49-4848465988B8}" type="presParOf" srcId="{75DE7C1E-1784-47ED-A42B-D846B559FC76}" destId="{D0EE2939-854E-4D35-8477-AA1DA6EF1319}" srcOrd="1" destOrd="0" presId="urn:microsoft.com/office/officeart/2005/8/layout/process1"/>
    <dgm:cxn modelId="{7C40DC33-C38F-426B-8318-F5EE7127A996}" type="presParOf" srcId="{D0EE2939-854E-4D35-8477-AA1DA6EF1319}" destId="{6E1F57C8-CC93-4822-BA11-62F798141067}" srcOrd="0" destOrd="0" presId="urn:microsoft.com/office/officeart/2005/8/layout/process1"/>
    <dgm:cxn modelId="{7D5C9CC3-8D2E-4C77-A0BF-D635F8308CCE}" type="presParOf" srcId="{75DE7C1E-1784-47ED-A42B-D846B559FC76}" destId="{C66672B8-3655-40C2-895E-0D2C55223381}" srcOrd="2" destOrd="0" presId="urn:microsoft.com/office/officeart/2005/8/layout/process1"/>
    <dgm:cxn modelId="{AA752235-D1E6-4196-BDB1-9D71258791A3}" type="presParOf" srcId="{75DE7C1E-1784-47ED-A42B-D846B559FC76}" destId="{B8A90D27-307E-4D66-B7D0-F95BF4F036FA}" srcOrd="3" destOrd="0" presId="urn:microsoft.com/office/officeart/2005/8/layout/process1"/>
    <dgm:cxn modelId="{F43620C1-8987-4FE5-81D3-4C4781BCDD86}" type="presParOf" srcId="{B8A90D27-307E-4D66-B7D0-F95BF4F036FA}" destId="{7D30E5F6-606A-4278-879C-20C5D94847B2}" srcOrd="0" destOrd="0" presId="urn:microsoft.com/office/officeart/2005/8/layout/process1"/>
    <dgm:cxn modelId="{53FCED8A-6FED-474A-819C-B4EFB765E7D0}" type="presParOf" srcId="{75DE7C1E-1784-47ED-A42B-D846B559FC76}" destId="{2FDDC28A-E9D1-4C25-85D4-DF64A2022476}" srcOrd="4" destOrd="0" presId="urn:microsoft.com/office/officeart/2005/8/layout/process1"/>
    <dgm:cxn modelId="{B8ADFB76-5759-4CCD-99E1-CCDA6026C6E4}" type="presParOf" srcId="{75DE7C1E-1784-47ED-A42B-D846B559FC76}" destId="{DE4938BA-9EAC-41B2-91C4-C519CB7ED725}" srcOrd="5" destOrd="0" presId="urn:microsoft.com/office/officeart/2005/8/layout/process1"/>
    <dgm:cxn modelId="{F057151B-5973-4129-AC26-5DE255822997}" type="presParOf" srcId="{DE4938BA-9EAC-41B2-91C4-C519CB7ED725}" destId="{33581DB2-22AB-4DAA-9A83-A505EE4DF235}" srcOrd="0" destOrd="0" presId="urn:microsoft.com/office/officeart/2005/8/layout/process1"/>
    <dgm:cxn modelId="{600F5318-537A-41DF-8F8A-8E67D099F420}" type="presParOf" srcId="{75DE7C1E-1784-47ED-A42B-D846B559FC76}" destId="{78CF2894-CFE9-4BF0-9FE9-317B38FB313F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D127D94-C4BD-416C-BAEB-9EB01EC52108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637140CF-A710-42D3-A9D3-E03420047744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裁減</a:t>
          </a:r>
          <a:endParaRPr lang="en-US" altLang="zh-TW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布料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848E737-A361-4845-8F0C-3D4142B818EF}" type="parTrans" cxnId="{2124F7F9-D407-43A4-A128-3E74D07502E2}">
      <dgm:prSet/>
      <dgm:spPr/>
      <dgm:t>
        <a:bodyPr/>
        <a:lstStyle/>
        <a:p>
          <a:endParaRPr lang="zh-TW" altLang="en-US"/>
        </a:p>
      </dgm:t>
    </dgm:pt>
    <dgm:pt modelId="{A8E02DBF-3CDB-4D81-85A0-0A5154D863D6}" type="sibTrans" cxnId="{2124F7F9-D407-43A4-A128-3E74D07502E2}">
      <dgm:prSet/>
      <dgm:spPr/>
      <dgm:t>
        <a:bodyPr/>
        <a:lstStyle/>
        <a:p>
          <a:endParaRPr lang="zh-TW" altLang="en-US"/>
        </a:p>
      </dgm:t>
    </dgm:pt>
    <dgm:pt modelId="{05DA0E4F-41EE-4D40-8101-7BED518A766E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塗抹</a:t>
          </a:r>
          <a:endParaRPr lang="en-US" altLang="zh-TW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汙漬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16D46B4-B511-4947-B042-5BA480034950}" type="parTrans" cxnId="{6DE64DA2-8CB9-42AB-88BB-68CA7AE7268B}">
      <dgm:prSet/>
      <dgm:spPr/>
      <dgm:t>
        <a:bodyPr/>
        <a:lstStyle/>
        <a:p>
          <a:endParaRPr lang="zh-TW" altLang="en-US"/>
        </a:p>
      </dgm:t>
    </dgm:pt>
    <dgm:pt modelId="{076298DE-9C5C-4630-990A-470FD7D6526E}" type="sibTrans" cxnId="{6DE64DA2-8CB9-42AB-88BB-68CA7AE7268B}">
      <dgm:prSet/>
      <dgm:spPr/>
      <dgm:t>
        <a:bodyPr/>
        <a:lstStyle/>
        <a:p>
          <a:endParaRPr lang="zh-TW" altLang="en-US"/>
        </a:p>
      </dgm:t>
    </dgm:pt>
    <dgm:pt modelId="{84427C77-9DBA-47CD-8B54-8E52ACE7D203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清除</a:t>
          </a:r>
          <a:endParaRPr lang="en-US" altLang="zh-TW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汙漬</a:t>
          </a:r>
          <a:endParaRPr lang="en-US" altLang="zh-TW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6E3364A-8837-4B3F-8736-70BDD83ED056}" type="parTrans" cxnId="{A46ED17C-3E17-437E-8C2F-08B565EB1C81}">
      <dgm:prSet/>
      <dgm:spPr/>
      <dgm:t>
        <a:bodyPr/>
        <a:lstStyle/>
        <a:p>
          <a:endParaRPr lang="zh-TW" altLang="en-US"/>
        </a:p>
      </dgm:t>
    </dgm:pt>
    <dgm:pt modelId="{29D85018-1A3B-4CA5-9137-FACA2154F71D}" type="sibTrans" cxnId="{A46ED17C-3E17-437E-8C2F-08B565EB1C81}">
      <dgm:prSet/>
      <dgm:spPr/>
      <dgm:t>
        <a:bodyPr/>
        <a:lstStyle/>
        <a:p>
          <a:endParaRPr lang="zh-TW" altLang="en-US"/>
        </a:p>
      </dgm:t>
    </dgm:pt>
    <dgm:pt modelId="{DA621268-EB2A-4CEB-8560-590837D5D541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刷洗</a:t>
          </a:r>
          <a:endParaRPr lang="en-US" altLang="zh-TW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污漬</a:t>
          </a:r>
          <a:endParaRPr lang="en-US" altLang="zh-TW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4BCCC34-B27A-4DFB-9D9A-7D012E828A13}" type="parTrans" cxnId="{43D1EDDC-B517-4EE0-9558-508080BC3D4F}">
      <dgm:prSet/>
      <dgm:spPr/>
      <dgm:t>
        <a:bodyPr/>
        <a:lstStyle/>
        <a:p>
          <a:endParaRPr lang="zh-TW" altLang="en-US"/>
        </a:p>
      </dgm:t>
    </dgm:pt>
    <dgm:pt modelId="{1F68B952-39B9-4D8A-8923-33858027CE51}" type="sibTrans" cxnId="{43D1EDDC-B517-4EE0-9558-508080BC3D4F}">
      <dgm:prSet/>
      <dgm:spPr/>
      <dgm:t>
        <a:bodyPr/>
        <a:lstStyle/>
        <a:p>
          <a:endParaRPr lang="zh-TW" altLang="en-US"/>
        </a:p>
      </dgm:t>
    </dgm:pt>
    <dgm:pt modelId="{75DE7C1E-1784-47ED-A42B-D846B559FC76}" type="pres">
      <dgm:prSet presAssocID="{5D127D94-C4BD-416C-BAEB-9EB01EC52108}" presName="Name0" presStyleCnt="0">
        <dgm:presLayoutVars>
          <dgm:dir/>
          <dgm:resizeHandles val="exact"/>
        </dgm:presLayoutVars>
      </dgm:prSet>
      <dgm:spPr/>
    </dgm:pt>
    <dgm:pt modelId="{A32BFF33-B848-456E-B72C-30AAFE2F2A53}" type="pres">
      <dgm:prSet presAssocID="{637140CF-A710-42D3-A9D3-E0342004774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0EE2939-854E-4D35-8477-AA1DA6EF1319}" type="pres">
      <dgm:prSet presAssocID="{A8E02DBF-3CDB-4D81-85A0-0A5154D863D6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6E1F57C8-CC93-4822-BA11-62F798141067}" type="pres">
      <dgm:prSet presAssocID="{A8E02DBF-3CDB-4D81-85A0-0A5154D863D6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C66672B8-3655-40C2-895E-0D2C55223381}" type="pres">
      <dgm:prSet presAssocID="{05DA0E4F-41EE-4D40-8101-7BED518A766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8A90D27-307E-4D66-B7D0-F95BF4F036FA}" type="pres">
      <dgm:prSet presAssocID="{076298DE-9C5C-4630-990A-470FD7D6526E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7D30E5F6-606A-4278-879C-20C5D94847B2}" type="pres">
      <dgm:prSet presAssocID="{076298DE-9C5C-4630-990A-470FD7D6526E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2FDDC28A-E9D1-4C25-85D4-DF64A2022476}" type="pres">
      <dgm:prSet presAssocID="{84427C77-9DBA-47CD-8B54-8E52ACE7D20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E4938BA-9EAC-41B2-91C4-C519CB7ED725}" type="pres">
      <dgm:prSet presAssocID="{29D85018-1A3B-4CA5-9137-FACA2154F71D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33581DB2-22AB-4DAA-9A83-A505EE4DF235}" type="pres">
      <dgm:prSet presAssocID="{29D85018-1A3B-4CA5-9137-FACA2154F71D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78CF2894-CFE9-4BF0-9FE9-317B38FB313F}" type="pres">
      <dgm:prSet presAssocID="{DA621268-EB2A-4CEB-8560-590837D5D54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3D1EDDC-B517-4EE0-9558-508080BC3D4F}" srcId="{5D127D94-C4BD-416C-BAEB-9EB01EC52108}" destId="{DA621268-EB2A-4CEB-8560-590837D5D541}" srcOrd="3" destOrd="0" parTransId="{44BCCC34-B27A-4DFB-9D9A-7D012E828A13}" sibTransId="{1F68B952-39B9-4D8A-8923-33858027CE51}"/>
    <dgm:cxn modelId="{027DD4FA-21C2-4A9C-9175-ADA270216E08}" type="presOf" srcId="{DA621268-EB2A-4CEB-8560-590837D5D541}" destId="{78CF2894-CFE9-4BF0-9FE9-317B38FB313F}" srcOrd="0" destOrd="0" presId="urn:microsoft.com/office/officeart/2005/8/layout/process1"/>
    <dgm:cxn modelId="{6E204DB9-C676-4B44-BA1E-B837A57B1BB2}" type="presOf" srcId="{29D85018-1A3B-4CA5-9137-FACA2154F71D}" destId="{DE4938BA-9EAC-41B2-91C4-C519CB7ED725}" srcOrd="0" destOrd="0" presId="urn:microsoft.com/office/officeart/2005/8/layout/process1"/>
    <dgm:cxn modelId="{A035D1FB-34B9-4DFD-A963-9AD659058DEC}" type="presOf" srcId="{5D127D94-C4BD-416C-BAEB-9EB01EC52108}" destId="{75DE7C1E-1784-47ED-A42B-D846B559FC76}" srcOrd="0" destOrd="0" presId="urn:microsoft.com/office/officeart/2005/8/layout/process1"/>
    <dgm:cxn modelId="{6DE64DA2-8CB9-42AB-88BB-68CA7AE7268B}" srcId="{5D127D94-C4BD-416C-BAEB-9EB01EC52108}" destId="{05DA0E4F-41EE-4D40-8101-7BED518A766E}" srcOrd="1" destOrd="0" parTransId="{716D46B4-B511-4947-B042-5BA480034950}" sibTransId="{076298DE-9C5C-4630-990A-470FD7D6526E}"/>
    <dgm:cxn modelId="{104C2600-9E17-4BDE-AD13-2380555482EE}" type="presOf" srcId="{05DA0E4F-41EE-4D40-8101-7BED518A766E}" destId="{C66672B8-3655-40C2-895E-0D2C55223381}" srcOrd="0" destOrd="0" presId="urn:microsoft.com/office/officeart/2005/8/layout/process1"/>
    <dgm:cxn modelId="{0306BB5B-916C-4C39-86CF-C55DBAB9CE99}" type="presOf" srcId="{A8E02DBF-3CDB-4D81-85A0-0A5154D863D6}" destId="{D0EE2939-854E-4D35-8477-AA1DA6EF1319}" srcOrd="0" destOrd="0" presId="urn:microsoft.com/office/officeart/2005/8/layout/process1"/>
    <dgm:cxn modelId="{354B2EBF-315E-4792-9B47-E1B4E4A52D3B}" type="presOf" srcId="{A8E02DBF-3CDB-4D81-85A0-0A5154D863D6}" destId="{6E1F57C8-CC93-4822-BA11-62F798141067}" srcOrd="1" destOrd="0" presId="urn:microsoft.com/office/officeart/2005/8/layout/process1"/>
    <dgm:cxn modelId="{25DDAD23-DB91-4CCE-8914-91D189CA31FE}" type="presOf" srcId="{84427C77-9DBA-47CD-8B54-8E52ACE7D203}" destId="{2FDDC28A-E9D1-4C25-85D4-DF64A2022476}" srcOrd="0" destOrd="0" presId="urn:microsoft.com/office/officeart/2005/8/layout/process1"/>
    <dgm:cxn modelId="{2124F7F9-D407-43A4-A128-3E74D07502E2}" srcId="{5D127D94-C4BD-416C-BAEB-9EB01EC52108}" destId="{637140CF-A710-42D3-A9D3-E03420047744}" srcOrd="0" destOrd="0" parTransId="{8848E737-A361-4845-8F0C-3D4142B818EF}" sibTransId="{A8E02DBF-3CDB-4D81-85A0-0A5154D863D6}"/>
    <dgm:cxn modelId="{9B109FC0-DF3C-4686-9D02-10B96C40B0D8}" type="presOf" srcId="{076298DE-9C5C-4630-990A-470FD7D6526E}" destId="{7D30E5F6-606A-4278-879C-20C5D94847B2}" srcOrd="1" destOrd="0" presId="urn:microsoft.com/office/officeart/2005/8/layout/process1"/>
    <dgm:cxn modelId="{3FBD24F0-8ACC-4B73-BF6D-F98F016C8560}" type="presOf" srcId="{29D85018-1A3B-4CA5-9137-FACA2154F71D}" destId="{33581DB2-22AB-4DAA-9A83-A505EE4DF235}" srcOrd="1" destOrd="0" presId="urn:microsoft.com/office/officeart/2005/8/layout/process1"/>
    <dgm:cxn modelId="{A46ED17C-3E17-437E-8C2F-08B565EB1C81}" srcId="{5D127D94-C4BD-416C-BAEB-9EB01EC52108}" destId="{84427C77-9DBA-47CD-8B54-8E52ACE7D203}" srcOrd="2" destOrd="0" parTransId="{36E3364A-8837-4B3F-8736-70BDD83ED056}" sibTransId="{29D85018-1A3B-4CA5-9137-FACA2154F71D}"/>
    <dgm:cxn modelId="{7CC5DB7A-6EF0-4CB2-9BDA-115DFD6D8EBC}" type="presOf" srcId="{637140CF-A710-42D3-A9D3-E03420047744}" destId="{A32BFF33-B848-456E-B72C-30AAFE2F2A53}" srcOrd="0" destOrd="0" presId="urn:microsoft.com/office/officeart/2005/8/layout/process1"/>
    <dgm:cxn modelId="{B7485D44-7A03-4BEA-9694-A8810F0EE928}" type="presOf" srcId="{076298DE-9C5C-4630-990A-470FD7D6526E}" destId="{B8A90D27-307E-4D66-B7D0-F95BF4F036FA}" srcOrd="0" destOrd="0" presId="urn:microsoft.com/office/officeart/2005/8/layout/process1"/>
    <dgm:cxn modelId="{B7DB615F-DF10-4C61-943C-8BA466E61686}" type="presParOf" srcId="{75DE7C1E-1784-47ED-A42B-D846B559FC76}" destId="{A32BFF33-B848-456E-B72C-30AAFE2F2A53}" srcOrd="0" destOrd="0" presId="urn:microsoft.com/office/officeart/2005/8/layout/process1"/>
    <dgm:cxn modelId="{410E6472-2F31-4E57-8F49-4848465988B8}" type="presParOf" srcId="{75DE7C1E-1784-47ED-A42B-D846B559FC76}" destId="{D0EE2939-854E-4D35-8477-AA1DA6EF1319}" srcOrd="1" destOrd="0" presId="urn:microsoft.com/office/officeart/2005/8/layout/process1"/>
    <dgm:cxn modelId="{7C40DC33-C38F-426B-8318-F5EE7127A996}" type="presParOf" srcId="{D0EE2939-854E-4D35-8477-AA1DA6EF1319}" destId="{6E1F57C8-CC93-4822-BA11-62F798141067}" srcOrd="0" destOrd="0" presId="urn:microsoft.com/office/officeart/2005/8/layout/process1"/>
    <dgm:cxn modelId="{7D5C9CC3-8D2E-4C77-A0BF-D635F8308CCE}" type="presParOf" srcId="{75DE7C1E-1784-47ED-A42B-D846B559FC76}" destId="{C66672B8-3655-40C2-895E-0D2C55223381}" srcOrd="2" destOrd="0" presId="urn:microsoft.com/office/officeart/2005/8/layout/process1"/>
    <dgm:cxn modelId="{AA752235-D1E6-4196-BDB1-9D71258791A3}" type="presParOf" srcId="{75DE7C1E-1784-47ED-A42B-D846B559FC76}" destId="{B8A90D27-307E-4D66-B7D0-F95BF4F036FA}" srcOrd="3" destOrd="0" presId="urn:microsoft.com/office/officeart/2005/8/layout/process1"/>
    <dgm:cxn modelId="{F43620C1-8987-4FE5-81D3-4C4781BCDD86}" type="presParOf" srcId="{B8A90D27-307E-4D66-B7D0-F95BF4F036FA}" destId="{7D30E5F6-606A-4278-879C-20C5D94847B2}" srcOrd="0" destOrd="0" presId="urn:microsoft.com/office/officeart/2005/8/layout/process1"/>
    <dgm:cxn modelId="{53FCED8A-6FED-474A-819C-B4EFB765E7D0}" type="presParOf" srcId="{75DE7C1E-1784-47ED-A42B-D846B559FC76}" destId="{2FDDC28A-E9D1-4C25-85D4-DF64A2022476}" srcOrd="4" destOrd="0" presId="urn:microsoft.com/office/officeart/2005/8/layout/process1"/>
    <dgm:cxn modelId="{B8ADFB76-5759-4CCD-99E1-CCDA6026C6E4}" type="presParOf" srcId="{75DE7C1E-1784-47ED-A42B-D846B559FC76}" destId="{DE4938BA-9EAC-41B2-91C4-C519CB7ED725}" srcOrd="5" destOrd="0" presId="urn:microsoft.com/office/officeart/2005/8/layout/process1"/>
    <dgm:cxn modelId="{F057151B-5973-4129-AC26-5DE255822997}" type="presParOf" srcId="{DE4938BA-9EAC-41B2-91C4-C519CB7ED725}" destId="{33581DB2-22AB-4DAA-9A83-A505EE4DF235}" srcOrd="0" destOrd="0" presId="urn:microsoft.com/office/officeart/2005/8/layout/process1"/>
    <dgm:cxn modelId="{600F5318-537A-41DF-8F8A-8E67D099F420}" type="presParOf" srcId="{75DE7C1E-1784-47ED-A42B-D846B559FC76}" destId="{78CF2894-CFE9-4BF0-9FE9-317B38FB313F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D127D94-C4BD-416C-BAEB-9EB01EC52108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637140CF-A710-42D3-A9D3-E03420047744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準備材料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848E737-A361-4845-8F0C-3D4142B818EF}" type="parTrans" cxnId="{2124F7F9-D407-43A4-A128-3E74D07502E2}">
      <dgm:prSet/>
      <dgm:spPr/>
      <dgm:t>
        <a:bodyPr/>
        <a:lstStyle/>
        <a:p>
          <a:endParaRPr lang="zh-TW" altLang="en-US" sz="2800"/>
        </a:p>
      </dgm:t>
    </dgm:pt>
    <dgm:pt modelId="{A8E02DBF-3CDB-4D81-85A0-0A5154D863D6}" type="sibTrans" cxnId="{2124F7F9-D407-43A4-A128-3E74D07502E2}">
      <dgm:prSet custT="1"/>
      <dgm:spPr/>
      <dgm:t>
        <a:bodyPr/>
        <a:lstStyle/>
        <a:p>
          <a:endParaRPr lang="zh-TW" altLang="en-US" sz="2800"/>
        </a:p>
      </dgm:t>
    </dgm:pt>
    <dgm:pt modelId="{05DA0E4F-41EE-4D40-8101-7BED518A766E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測試溶液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16D46B4-B511-4947-B042-5BA480034950}" type="parTrans" cxnId="{6DE64DA2-8CB9-42AB-88BB-68CA7AE7268B}">
      <dgm:prSet/>
      <dgm:spPr/>
      <dgm:t>
        <a:bodyPr/>
        <a:lstStyle/>
        <a:p>
          <a:endParaRPr lang="zh-TW" altLang="en-US" sz="2800"/>
        </a:p>
      </dgm:t>
    </dgm:pt>
    <dgm:pt modelId="{076298DE-9C5C-4630-990A-470FD7D6526E}" type="sibTrans" cxnId="{6DE64DA2-8CB9-42AB-88BB-68CA7AE7268B}">
      <dgm:prSet custT="1"/>
      <dgm:spPr/>
      <dgm:t>
        <a:bodyPr/>
        <a:lstStyle/>
        <a:p>
          <a:endParaRPr lang="zh-TW" altLang="en-US" sz="2800"/>
        </a:p>
      </dgm:t>
    </dgm:pt>
    <dgm:pt modelId="{84427C77-9DBA-47CD-8B54-8E52ACE7D203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判別酸鹼</a:t>
          </a:r>
          <a:endParaRPr lang="en-US" altLang="zh-TW" sz="28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6E3364A-8837-4B3F-8736-70BDD83ED056}" type="parTrans" cxnId="{A46ED17C-3E17-437E-8C2F-08B565EB1C81}">
      <dgm:prSet/>
      <dgm:spPr/>
      <dgm:t>
        <a:bodyPr/>
        <a:lstStyle/>
        <a:p>
          <a:endParaRPr lang="zh-TW" altLang="en-US" sz="2800"/>
        </a:p>
      </dgm:t>
    </dgm:pt>
    <dgm:pt modelId="{29D85018-1A3B-4CA5-9137-FACA2154F71D}" type="sibTrans" cxnId="{A46ED17C-3E17-437E-8C2F-08B565EB1C81}">
      <dgm:prSet custT="1"/>
      <dgm:spPr/>
      <dgm:t>
        <a:bodyPr/>
        <a:lstStyle/>
        <a:p>
          <a:endParaRPr lang="zh-TW" altLang="en-US" sz="2800"/>
        </a:p>
      </dgm:t>
    </dgm:pt>
    <dgm:pt modelId="{DA621268-EB2A-4CEB-8560-590837D5D541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紀錄結果</a:t>
          </a:r>
          <a:endParaRPr lang="en-US" altLang="zh-TW" sz="28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4BCCC34-B27A-4DFB-9D9A-7D012E828A13}" type="parTrans" cxnId="{43D1EDDC-B517-4EE0-9558-508080BC3D4F}">
      <dgm:prSet/>
      <dgm:spPr/>
      <dgm:t>
        <a:bodyPr/>
        <a:lstStyle/>
        <a:p>
          <a:endParaRPr lang="zh-TW" altLang="en-US" sz="2800"/>
        </a:p>
      </dgm:t>
    </dgm:pt>
    <dgm:pt modelId="{1F68B952-39B9-4D8A-8923-33858027CE51}" type="sibTrans" cxnId="{43D1EDDC-B517-4EE0-9558-508080BC3D4F}">
      <dgm:prSet/>
      <dgm:spPr/>
      <dgm:t>
        <a:bodyPr/>
        <a:lstStyle/>
        <a:p>
          <a:endParaRPr lang="zh-TW" altLang="en-US" sz="2800"/>
        </a:p>
      </dgm:t>
    </dgm:pt>
    <dgm:pt modelId="{75DE7C1E-1784-47ED-A42B-D846B559FC76}" type="pres">
      <dgm:prSet presAssocID="{5D127D94-C4BD-416C-BAEB-9EB01EC52108}" presName="Name0" presStyleCnt="0">
        <dgm:presLayoutVars>
          <dgm:dir/>
          <dgm:resizeHandles val="exact"/>
        </dgm:presLayoutVars>
      </dgm:prSet>
      <dgm:spPr/>
    </dgm:pt>
    <dgm:pt modelId="{A32BFF33-B848-456E-B72C-30AAFE2F2A53}" type="pres">
      <dgm:prSet presAssocID="{637140CF-A710-42D3-A9D3-E0342004774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0EE2939-854E-4D35-8477-AA1DA6EF1319}" type="pres">
      <dgm:prSet presAssocID="{A8E02DBF-3CDB-4D81-85A0-0A5154D863D6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6E1F57C8-CC93-4822-BA11-62F798141067}" type="pres">
      <dgm:prSet presAssocID="{A8E02DBF-3CDB-4D81-85A0-0A5154D863D6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C66672B8-3655-40C2-895E-0D2C55223381}" type="pres">
      <dgm:prSet presAssocID="{05DA0E4F-41EE-4D40-8101-7BED518A766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8A90D27-307E-4D66-B7D0-F95BF4F036FA}" type="pres">
      <dgm:prSet presAssocID="{076298DE-9C5C-4630-990A-470FD7D6526E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7D30E5F6-606A-4278-879C-20C5D94847B2}" type="pres">
      <dgm:prSet presAssocID="{076298DE-9C5C-4630-990A-470FD7D6526E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2FDDC28A-E9D1-4C25-85D4-DF64A2022476}" type="pres">
      <dgm:prSet presAssocID="{84427C77-9DBA-47CD-8B54-8E52ACE7D20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E4938BA-9EAC-41B2-91C4-C519CB7ED725}" type="pres">
      <dgm:prSet presAssocID="{29D85018-1A3B-4CA5-9137-FACA2154F71D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33581DB2-22AB-4DAA-9A83-A505EE4DF235}" type="pres">
      <dgm:prSet presAssocID="{29D85018-1A3B-4CA5-9137-FACA2154F71D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78CF2894-CFE9-4BF0-9FE9-317B38FB313F}" type="pres">
      <dgm:prSet presAssocID="{DA621268-EB2A-4CEB-8560-590837D5D54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3D1EDDC-B517-4EE0-9558-508080BC3D4F}" srcId="{5D127D94-C4BD-416C-BAEB-9EB01EC52108}" destId="{DA621268-EB2A-4CEB-8560-590837D5D541}" srcOrd="3" destOrd="0" parTransId="{44BCCC34-B27A-4DFB-9D9A-7D012E828A13}" sibTransId="{1F68B952-39B9-4D8A-8923-33858027CE51}"/>
    <dgm:cxn modelId="{027DD4FA-21C2-4A9C-9175-ADA270216E08}" type="presOf" srcId="{DA621268-EB2A-4CEB-8560-590837D5D541}" destId="{78CF2894-CFE9-4BF0-9FE9-317B38FB313F}" srcOrd="0" destOrd="0" presId="urn:microsoft.com/office/officeart/2005/8/layout/process1"/>
    <dgm:cxn modelId="{6E204DB9-C676-4B44-BA1E-B837A57B1BB2}" type="presOf" srcId="{29D85018-1A3B-4CA5-9137-FACA2154F71D}" destId="{DE4938BA-9EAC-41B2-91C4-C519CB7ED725}" srcOrd="0" destOrd="0" presId="urn:microsoft.com/office/officeart/2005/8/layout/process1"/>
    <dgm:cxn modelId="{A035D1FB-34B9-4DFD-A963-9AD659058DEC}" type="presOf" srcId="{5D127D94-C4BD-416C-BAEB-9EB01EC52108}" destId="{75DE7C1E-1784-47ED-A42B-D846B559FC76}" srcOrd="0" destOrd="0" presId="urn:microsoft.com/office/officeart/2005/8/layout/process1"/>
    <dgm:cxn modelId="{6DE64DA2-8CB9-42AB-88BB-68CA7AE7268B}" srcId="{5D127D94-C4BD-416C-BAEB-9EB01EC52108}" destId="{05DA0E4F-41EE-4D40-8101-7BED518A766E}" srcOrd="1" destOrd="0" parTransId="{716D46B4-B511-4947-B042-5BA480034950}" sibTransId="{076298DE-9C5C-4630-990A-470FD7D6526E}"/>
    <dgm:cxn modelId="{104C2600-9E17-4BDE-AD13-2380555482EE}" type="presOf" srcId="{05DA0E4F-41EE-4D40-8101-7BED518A766E}" destId="{C66672B8-3655-40C2-895E-0D2C55223381}" srcOrd="0" destOrd="0" presId="urn:microsoft.com/office/officeart/2005/8/layout/process1"/>
    <dgm:cxn modelId="{0306BB5B-916C-4C39-86CF-C55DBAB9CE99}" type="presOf" srcId="{A8E02DBF-3CDB-4D81-85A0-0A5154D863D6}" destId="{D0EE2939-854E-4D35-8477-AA1DA6EF1319}" srcOrd="0" destOrd="0" presId="urn:microsoft.com/office/officeart/2005/8/layout/process1"/>
    <dgm:cxn modelId="{354B2EBF-315E-4792-9B47-E1B4E4A52D3B}" type="presOf" srcId="{A8E02DBF-3CDB-4D81-85A0-0A5154D863D6}" destId="{6E1F57C8-CC93-4822-BA11-62F798141067}" srcOrd="1" destOrd="0" presId="urn:microsoft.com/office/officeart/2005/8/layout/process1"/>
    <dgm:cxn modelId="{25DDAD23-DB91-4CCE-8914-91D189CA31FE}" type="presOf" srcId="{84427C77-9DBA-47CD-8B54-8E52ACE7D203}" destId="{2FDDC28A-E9D1-4C25-85D4-DF64A2022476}" srcOrd="0" destOrd="0" presId="urn:microsoft.com/office/officeart/2005/8/layout/process1"/>
    <dgm:cxn modelId="{2124F7F9-D407-43A4-A128-3E74D07502E2}" srcId="{5D127D94-C4BD-416C-BAEB-9EB01EC52108}" destId="{637140CF-A710-42D3-A9D3-E03420047744}" srcOrd="0" destOrd="0" parTransId="{8848E737-A361-4845-8F0C-3D4142B818EF}" sibTransId="{A8E02DBF-3CDB-4D81-85A0-0A5154D863D6}"/>
    <dgm:cxn modelId="{9B109FC0-DF3C-4686-9D02-10B96C40B0D8}" type="presOf" srcId="{076298DE-9C5C-4630-990A-470FD7D6526E}" destId="{7D30E5F6-606A-4278-879C-20C5D94847B2}" srcOrd="1" destOrd="0" presId="urn:microsoft.com/office/officeart/2005/8/layout/process1"/>
    <dgm:cxn modelId="{3FBD24F0-8ACC-4B73-BF6D-F98F016C8560}" type="presOf" srcId="{29D85018-1A3B-4CA5-9137-FACA2154F71D}" destId="{33581DB2-22AB-4DAA-9A83-A505EE4DF235}" srcOrd="1" destOrd="0" presId="urn:microsoft.com/office/officeart/2005/8/layout/process1"/>
    <dgm:cxn modelId="{A46ED17C-3E17-437E-8C2F-08B565EB1C81}" srcId="{5D127D94-C4BD-416C-BAEB-9EB01EC52108}" destId="{84427C77-9DBA-47CD-8B54-8E52ACE7D203}" srcOrd="2" destOrd="0" parTransId="{36E3364A-8837-4B3F-8736-70BDD83ED056}" sibTransId="{29D85018-1A3B-4CA5-9137-FACA2154F71D}"/>
    <dgm:cxn modelId="{7CC5DB7A-6EF0-4CB2-9BDA-115DFD6D8EBC}" type="presOf" srcId="{637140CF-A710-42D3-A9D3-E03420047744}" destId="{A32BFF33-B848-456E-B72C-30AAFE2F2A53}" srcOrd="0" destOrd="0" presId="urn:microsoft.com/office/officeart/2005/8/layout/process1"/>
    <dgm:cxn modelId="{B7485D44-7A03-4BEA-9694-A8810F0EE928}" type="presOf" srcId="{076298DE-9C5C-4630-990A-470FD7D6526E}" destId="{B8A90D27-307E-4D66-B7D0-F95BF4F036FA}" srcOrd="0" destOrd="0" presId="urn:microsoft.com/office/officeart/2005/8/layout/process1"/>
    <dgm:cxn modelId="{B7DB615F-DF10-4C61-943C-8BA466E61686}" type="presParOf" srcId="{75DE7C1E-1784-47ED-A42B-D846B559FC76}" destId="{A32BFF33-B848-456E-B72C-30AAFE2F2A53}" srcOrd="0" destOrd="0" presId="urn:microsoft.com/office/officeart/2005/8/layout/process1"/>
    <dgm:cxn modelId="{410E6472-2F31-4E57-8F49-4848465988B8}" type="presParOf" srcId="{75DE7C1E-1784-47ED-A42B-D846B559FC76}" destId="{D0EE2939-854E-4D35-8477-AA1DA6EF1319}" srcOrd="1" destOrd="0" presId="urn:microsoft.com/office/officeart/2005/8/layout/process1"/>
    <dgm:cxn modelId="{7C40DC33-C38F-426B-8318-F5EE7127A996}" type="presParOf" srcId="{D0EE2939-854E-4D35-8477-AA1DA6EF1319}" destId="{6E1F57C8-CC93-4822-BA11-62F798141067}" srcOrd="0" destOrd="0" presId="urn:microsoft.com/office/officeart/2005/8/layout/process1"/>
    <dgm:cxn modelId="{7D5C9CC3-8D2E-4C77-A0BF-D635F8308CCE}" type="presParOf" srcId="{75DE7C1E-1784-47ED-A42B-D846B559FC76}" destId="{C66672B8-3655-40C2-895E-0D2C55223381}" srcOrd="2" destOrd="0" presId="urn:microsoft.com/office/officeart/2005/8/layout/process1"/>
    <dgm:cxn modelId="{AA752235-D1E6-4196-BDB1-9D71258791A3}" type="presParOf" srcId="{75DE7C1E-1784-47ED-A42B-D846B559FC76}" destId="{B8A90D27-307E-4D66-B7D0-F95BF4F036FA}" srcOrd="3" destOrd="0" presId="urn:microsoft.com/office/officeart/2005/8/layout/process1"/>
    <dgm:cxn modelId="{F43620C1-8987-4FE5-81D3-4C4781BCDD86}" type="presParOf" srcId="{B8A90D27-307E-4D66-B7D0-F95BF4F036FA}" destId="{7D30E5F6-606A-4278-879C-20C5D94847B2}" srcOrd="0" destOrd="0" presId="urn:microsoft.com/office/officeart/2005/8/layout/process1"/>
    <dgm:cxn modelId="{53FCED8A-6FED-474A-819C-B4EFB765E7D0}" type="presParOf" srcId="{75DE7C1E-1784-47ED-A42B-D846B559FC76}" destId="{2FDDC28A-E9D1-4C25-85D4-DF64A2022476}" srcOrd="4" destOrd="0" presId="urn:microsoft.com/office/officeart/2005/8/layout/process1"/>
    <dgm:cxn modelId="{B8ADFB76-5759-4CCD-99E1-CCDA6026C6E4}" type="presParOf" srcId="{75DE7C1E-1784-47ED-A42B-D846B559FC76}" destId="{DE4938BA-9EAC-41B2-91C4-C519CB7ED725}" srcOrd="5" destOrd="0" presId="urn:microsoft.com/office/officeart/2005/8/layout/process1"/>
    <dgm:cxn modelId="{F057151B-5973-4129-AC26-5DE255822997}" type="presParOf" srcId="{DE4938BA-9EAC-41B2-91C4-C519CB7ED725}" destId="{33581DB2-22AB-4DAA-9A83-A505EE4DF235}" srcOrd="0" destOrd="0" presId="urn:microsoft.com/office/officeart/2005/8/layout/process1"/>
    <dgm:cxn modelId="{600F5318-537A-41DF-8F8A-8E67D099F420}" type="presParOf" srcId="{75DE7C1E-1784-47ED-A42B-D846B559FC76}" destId="{78CF2894-CFE9-4BF0-9FE9-317B38FB313F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0702BE-A7AA-4399-AFAE-76C2452EFDE2}">
      <dsp:nvSpPr>
        <dsp:cNvPr id="0" name=""/>
        <dsp:cNvSpPr/>
      </dsp:nvSpPr>
      <dsp:spPr>
        <a:xfrm>
          <a:off x="3776" y="135816"/>
          <a:ext cx="1716888" cy="11232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主題選定</a:t>
          </a:r>
          <a:endParaRPr lang="zh-TW" altLang="en-US" sz="2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776" y="135816"/>
        <a:ext cx="1716888" cy="686755"/>
      </dsp:txXfrm>
    </dsp:sp>
    <dsp:sp modelId="{8348E200-BC9B-4458-BBE9-0AF7C6687ABC}">
      <dsp:nvSpPr>
        <dsp:cNvPr id="0" name=""/>
        <dsp:cNvSpPr/>
      </dsp:nvSpPr>
      <dsp:spPr>
        <a:xfrm>
          <a:off x="355427" y="822571"/>
          <a:ext cx="1716888" cy="1497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1A9FB4-AB0B-4196-9E64-B86773539FE2}">
      <dsp:nvSpPr>
        <dsp:cNvPr id="0" name=""/>
        <dsp:cNvSpPr/>
      </dsp:nvSpPr>
      <dsp:spPr>
        <a:xfrm>
          <a:off x="1980938" y="265466"/>
          <a:ext cx="551780" cy="4274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>
        <a:off x="1980938" y="350957"/>
        <a:ext cx="423544" cy="256473"/>
      </dsp:txXfrm>
    </dsp:sp>
    <dsp:sp modelId="{EDEA2B2F-ABED-447A-9609-ED09511E2617}">
      <dsp:nvSpPr>
        <dsp:cNvPr id="0" name=""/>
        <dsp:cNvSpPr/>
      </dsp:nvSpPr>
      <dsp:spPr>
        <a:xfrm>
          <a:off x="2761760" y="135816"/>
          <a:ext cx="1716888" cy="1123200"/>
        </a:xfrm>
        <a:prstGeom prst="roundRect">
          <a:avLst>
            <a:gd name="adj" fmla="val 1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文獻探討</a:t>
          </a:r>
          <a:endParaRPr lang="zh-TW" altLang="en-US" sz="2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761760" y="135816"/>
        <a:ext cx="1716888" cy="686755"/>
      </dsp:txXfrm>
    </dsp:sp>
    <dsp:sp modelId="{3A584403-CF9E-4086-930D-90E7900BC610}">
      <dsp:nvSpPr>
        <dsp:cNvPr id="0" name=""/>
        <dsp:cNvSpPr/>
      </dsp:nvSpPr>
      <dsp:spPr>
        <a:xfrm>
          <a:off x="3113411" y="822571"/>
          <a:ext cx="1716888" cy="1497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2D911C-D594-477D-B805-99AC7F09CC96}">
      <dsp:nvSpPr>
        <dsp:cNvPr id="0" name=""/>
        <dsp:cNvSpPr/>
      </dsp:nvSpPr>
      <dsp:spPr>
        <a:xfrm>
          <a:off x="4738922" y="265466"/>
          <a:ext cx="551780" cy="4274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>
        <a:off x="4738922" y="350957"/>
        <a:ext cx="423544" cy="256473"/>
      </dsp:txXfrm>
    </dsp:sp>
    <dsp:sp modelId="{6644B129-3EB7-4C0B-B0D2-3A33E589BAB8}">
      <dsp:nvSpPr>
        <dsp:cNvPr id="0" name=""/>
        <dsp:cNvSpPr/>
      </dsp:nvSpPr>
      <dsp:spPr>
        <a:xfrm>
          <a:off x="5519744" y="135816"/>
          <a:ext cx="1716888" cy="1123200"/>
        </a:xfrm>
        <a:prstGeom prst="roundRect">
          <a:avLst>
            <a:gd name="adj" fmla="val 1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問卷設計</a:t>
          </a:r>
          <a:endParaRPr lang="zh-TW" altLang="en-US" sz="2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519744" y="135816"/>
        <a:ext cx="1716888" cy="686755"/>
      </dsp:txXfrm>
    </dsp:sp>
    <dsp:sp modelId="{8D814215-BA6B-47FA-98A6-BCBB913C90F8}">
      <dsp:nvSpPr>
        <dsp:cNvPr id="0" name=""/>
        <dsp:cNvSpPr/>
      </dsp:nvSpPr>
      <dsp:spPr>
        <a:xfrm>
          <a:off x="5871395" y="822571"/>
          <a:ext cx="1716888" cy="1497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D8E8FC-7ED2-4EDA-A465-419EE614CF19}">
      <dsp:nvSpPr>
        <dsp:cNvPr id="0" name=""/>
        <dsp:cNvSpPr/>
      </dsp:nvSpPr>
      <dsp:spPr>
        <a:xfrm>
          <a:off x="3776" y="135816"/>
          <a:ext cx="1716888" cy="11232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實驗設計</a:t>
          </a:r>
          <a:endParaRPr lang="zh-TW" altLang="en-US" sz="2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776" y="135816"/>
        <a:ext cx="1716888" cy="686755"/>
      </dsp:txXfrm>
    </dsp:sp>
    <dsp:sp modelId="{C1AD3EE5-9831-49BA-BD03-04C9EC43A7B8}">
      <dsp:nvSpPr>
        <dsp:cNvPr id="0" name=""/>
        <dsp:cNvSpPr/>
      </dsp:nvSpPr>
      <dsp:spPr>
        <a:xfrm>
          <a:off x="355427" y="822571"/>
          <a:ext cx="1716888" cy="1497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04DF6C-B116-474D-8FED-305821F70CF9}">
      <dsp:nvSpPr>
        <dsp:cNvPr id="0" name=""/>
        <dsp:cNvSpPr/>
      </dsp:nvSpPr>
      <dsp:spPr>
        <a:xfrm>
          <a:off x="1980938" y="265466"/>
          <a:ext cx="551780" cy="4274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>
        <a:off x="1980938" y="350957"/>
        <a:ext cx="423544" cy="256473"/>
      </dsp:txXfrm>
    </dsp:sp>
    <dsp:sp modelId="{76B051BC-8D9D-49C8-BBFE-E78142E07690}">
      <dsp:nvSpPr>
        <dsp:cNvPr id="0" name=""/>
        <dsp:cNvSpPr/>
      </dsp:nvSpPr>
      <dsp:spPr>
        <a:xfrm>
          <a:off x="2761760" y="135816"/>
          <a:ext cx="1716888" cy="1123200"/>
        </a:xfrm>
        <a:prstGeom prst="roundRect">
          <a:avLst>
            <a:gd name="adj" fmla="val 1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實驗操作</a:t>
          </a:r>
          <a:endParaRPr lang="zh-TW" altLang="en-US" sz="2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761760" y="135816"/>
        <a:ext cx="1716888" cy="686755"/>
      </dsp:txXfrm>
    </dsp:sp>
    <dsp:sp modelId="{8BB0D7C9-9FC5-455E-B3B0-39E5D54CC81B}">
      <dsp:nvSpPr>
        <dsp:cNvPr id="0" name=""/>
        <dsp:cNvSpPr/>
      </dsp:nvSpPr>
      <dsp:spPr>
        <a:xfrm>
          <a:off x="3113411" y="822571"/>
          <a:ext cx="1716888" cy="1497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9A239F-FBB6-4C00-B73C-F973B19492AB}">
      <dsp:nvSpPr>
        <dsp:cNvPr id="0" name=""/>
        <dsp:cNvSpPr/>
      </dsp:nvSpPr>
      <dsp:spPr>
        <a:xfrm>
          <a:off x="4738922" y="265466"/>
          <a:ext cx="551780" cy="4274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>
        <a:off x="4738922" y="350957"/>
        <a:ext cx="423544" cy="256473"/>
      </dsp:txXfrm>
    </dsp:sp>
    <dsp:sp modelId="{E070BF75-7729-4FC8-A9BF-90DBEAB340F7}">
      <dsp:nvSpPr>
        <dsp:cNvPr id="0" name=""/>
        <dsp:cNvSpPr/>
      </dsp:nvSpPr>
      <dsp:spPr>
        <a:xfrm>
          <a:off x="5519744" y="135816"/>
          <a:ext cx="1716888" cy="1123200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研究結果</a:t>
          </a:r>
          <a:endParaRPr lang="zh-TW" altLang="en-US" sz="2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519744" y="135816"/>
        <a:ext cx="1716888" cy="686755"/>
      </dsp:txXfrm>
    </dsp:sp>
    <dsp:sp modelId="{2716DAD9-CAF0-42E8-B62D-42482C6397F2}">
      <dsp:nvSpPr>
        <dsp:cNvPr id="0" name=""/>
        <dsp:cNvSpPr/>
      </dsp:nvSpPr>
      <dsp:spPr>
        <a:xfrm>
          <a:off x="5871395" y="822571"/>
          <a:ext cx="1716888" cy="1497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A2D452-23A4-486D-BA13-98587AF41FBF}">
      <dsp:nvSpPr>
        <dsp:cNvPr id="0" name=""/>
        <dsp:cNvSpPr/>
      </dsp:nvSpPr>
      <dsp:spPr>
        <a:xfrm>
          <a:off x="-3351209" y="-515419"/>
          <a:ext cx="3996071" cy="3996071"/>
        </a:xfrm>
        <a:prstGeom prst="blockArc">
          <a:avLst>
            <a:gd name="adj1" fmla="val 18900000"/>
            <a:gd name="adj2" fmla="val 2700000"/>
            <a:gd name="adj3" fmla="val 541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CBFB2D-D1ED-4073-8C12-3510DE31E850}">
      <dsp:nvSpPr>
        <dsp:cNvPr id="0" name=""/>
        <dsp:cNvSpPr/>
      </dsp:nvSpPr>
      <dsp:spPr>
        <a:xfrm>
          <a:off x="414661" y="296523"/>
          <a:ext cx="2609191" cy="5930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073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文獻蒐集法</a:t>
          </a:r>
          <a:endParaRPr lang="zh-TW" altLang="en-US" sz="2800" b="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14661" y="296523"/>
        <a:ext cx="2609191" cy="593046"/>
      </dsp:txXfrm>
    </dsp:sp>
    <dsp:sp modelId="{BAEA2FCF-12B2-4721-AEBE-4BA8CF180C0C}">
      <dsp:nvSpPr>
        <dsp:cNvPr id="0" name=""/>
        <dsp:cNvSpPr/>
      </dsp:nvSpPr>
      <dsp:spPr>
        <a:xfrm>
          <a:off x="44007" y="222392"/>
          <a:ext cx="741308" cy="7413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98B893-E4FA-4404-B6F9-F7610D7DC8C5}">
      <dsp:nvSpPr>
        <dsp:cNvPr id="0" name=""/>
        <dsp:cNvSpPr/>
      </dsp:nvSpPr>
      <dsp:spPr>
        <a:xfrm>
          <a:off x="630234" y="1186092"/>
          <a:ext cx="2393619" cy="593046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073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問卷調查法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30234" y="1186092"/>
        <a:ext cx="2393619" cy="593046"/>
      </dsp:txXfrm>
    </dsp:sp>
    <dsp:sp modelId="{C8405658-B519-416C-8A39-BC89146552EE}">
      <dsp:nvSpPr>
        <dsp:cNvPr id="0" name=""/>
        <dsp:cNvSpPr/>
      </dsp:nvSpPr>
      <dsp:spPr>
        <a:xfrm>
          <a:off x="259580" y="1111962"/>
          <a:ext cx="741308" cy="7413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CECF34-41E6-400A-A960-985281851251}">
      <dsp:nvSpPr>
        <dsp:cNvPr id="0" name=""/>
        <dsp:cNvSpPr/>
      </dsp:nvSpPr>
      <dsp:spPr>
        <a:xfrm>
          <a:off x="414661" y="2075662"/>
          <a:ext cx="2609191" cy="593046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073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實驗操作法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14661" y="2075662"/>
        <a:ext cx="2609191" cy="593046"/>
      </dsp:txXfrm>
    </dsp:sp>
    <dsp:sp modelId="{7CFE1FBC-240B-4FA2-A0F7-DD262A1865D5}">
      <dsp:nvSpPr>
        <dsp:cNvPr id="0" name=""/>
        <dsp:cNvSpPr/>
      </dsp:nvSpPr>
      <dsp:spPr>
        <a:xfrm>
          <a:off x="44007" y="2001531"/>
          <a:ext cx="741308" cy="7413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7D3025-008F-4C7B-9BF7-2BEA85AB6557}">
      <dsp:nvSpPr>
        <dsp:cNvPr id="0" name=""/>
        <dsp:cNvSpPr/>
      </dsp:nvSpPr>
      <dsp:spPr>
        <a:xfrm>
          <a:off x="4009" y="193302"/>
          <a:ext cx="2410817" cy="96432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去污力</a:t>
          </a:r>
          <a:endParaRPr lang="zh-TW" altLang="en-US" sz="3200" kern="1200" dirty="0">
            <a:solidFill>
              <a:schemeClr val="bg1"/>
            </a:solidFill>
          </a:endParaRPr>
        </a:p>
      </dsp:txBody>
      <dsp:txXfrm>
        <a:off x="4009" y="193302"/>
        <a:ext cx="2410817" cy="964326"/>
      </dsp:txXfrm>
    </dsp:sp>
    <dsp:sp modelId="{07C1B4BC-1510-4759-AF06-23EA997A3175}">
      <dsp:nvSpPr>
        <dsp:cNvPr id="0" name=""/>
        <dsp:cNvSpPr/>
      </dsp:nvSpPr>
      <dsp:spPr>
        <a:xfrm>
          <a:off x="4009" y="1157629"/>
          <a:ext cx="2410817" cy="321164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含有 </a:t>
          </a:r>
          <a:r>
            <a:rPr lang="en-US" altLang="zh-TW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4</a:t>
          </a: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％的有機酸，</a:t>
          </a:r>
          <a:r>
            <a:rPr lang="zh-TW" altLang="en-US" sz="2400" kern="1200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能與鹼性物質中和</a:t>
          </a: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，除去油脂污垢。</a:t>
          </a:r>
          <a:endParaRPr lang="zh-TW" altLang="en-US" sz="2400" kern="1200" dirty="0"/>
        </a:p>
      </dsp:txBody>
      <dsp:txXfrm>
        <a:off x="4009" y="1157629"/>
        <a:ext cx="2410817" cy="3211649"/>
      </dsp:txXfrm>
    </dsp:sp>
    <dsp:sp modelId="{88B0D7E9-47BD-4A9B-8CBF-827297B99C1A}">
      <dsp:nvSpPr>
        <dsp:cNvPr id="0" name=""/>
        <dsp:cNvSpPr/>
      </dsp:nvSpPr>
      <dsp:spPr>
        <a:xfrm>
          <a:off x="2752340" y="193302"/>
          <a:ext cx="2410817" cy="964326"/>
        </a:xfrm>
        <a:prstGeom prst="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殺菌力</a:t>
          </a:r>
          <a:endParaRPr lang="zh-TW" altLang="en-US" sz="3200" kern="1200" dirty="0">
            <a:solidFill>
              <a:schemeClr val="bg1"/>
            </a:solidFill>
          </a:endParaRPr>
        </a:p>
      </dsp:txBody>
      <dsp:txXfrm>
        <a:off x="2752340" y="193302"/>
        <a:ext cx="2410817" cy="964326"/>
      </dsp:txXfrm>
    </dsp:sp>
    <dsp:sp modelId="{2E130DFE-AA6B-410E-92C4-DD7C7A131CE4}">
      <dsp:nvSpPr>
        <dsp:cNvPr id="0" name=""/>
        <dsp:cNvSpPr/>
      </dsp:nvSpPr>
      <dsp:spPr>
        <a:xfrm>
          <a:off x="2752340" y="1157629"/>
          <a:ext cx="2410817" cy="3211649"/>
        </a:xfrm>
        <a:prstGeom prst="rect">
          <a:avLst/>
        </a:prstGeom>
        <a:solidFill>
          <a:schemeClr val="accent5">
            <a:tint val="40000"/>
            <a:alpha val="90000"/>
            <a:hueOff val="-2463918"/>
            <a:satOff val="-4272"/>
            <a:lumOff val="-43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463918"/>
              <a:satOff val="-4272"/>
              <a:lumOff val="-4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一般</a:t>
          </a:r>
          <a:r>
            <a:rPr lang="zh-TW" altLang="en-US" sz="2400" kern="1200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偏酸的溶液有抑菌的效果</a:t>
          </a: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，檸檬就是最佳例子。</a:t>
          </a:r>
          <a:endParaRPr lang="zh-TW" altLang="en-US" sz="2400" kern="1200" dirty="0"/>
        </a:p>
      </dsp:txBody>
      <dsp:txXfrm>
        <a:off x="2752340" y="1157629"/>
        <a:ext cx="2410817" cy="3211649"/>
      </dsp:txXfrm>
    </dsp:sp>
    <dsp:sp modelId="{8BDD2D8A-ED2A-49BE-AE81-AE1FDCBCFF79}">
      <dsp:nvSpPr>
        <dsp:cNvPr id="0" name=""/>
        <dsp:cNvSpPr/>
      </dsp:nvSpPr>
      <dsp:spPr>
        <a:xfrm>
          <a:off x="5500672" y="193302"/>
          <a:ext cx="2410817" cy="964326"/>
        </a:xfrm>
        <a:prstGeom prst="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漂白力</a:t>
          </a:r>
          <a:endParaRPr lang="zh-TW" altLang="en-US" sz="3200" kern="1200" dirty="0">
            <a:solidFill>
              <a:schemeClr val="bg1"/>
            </a:solidFill>
          </a:endParaRPr>
        </a:p>
      </dsp:txBody>
      <dsp:txXfrm>
        <a:off x="5500672" y="193302"/>
        <a:ext cx="2410817" cy="964326"/>
      </dsp:txXfrm>
    </dsp:sp>
    <dsp:sp modelId="{97699BFA-FF84-48D0-8C32-69EBE3BFE9EC}">
      <dsp:nvSpPr>
        <dsp:cNvPr id="0" name=""/>
        <dsp:cNvSpPr/>
      </dsp:nvSpPr>
      <dsp:spPr>
        <a:xfrm>
          <a:off x="5500672" y="1157629"/>
          <a:ext cx="2410817" cy="3211649"/>
        </a:xfrm>
        <a:prstGeom prst="rect">
          <a:avLst/>
        </a:prstGeom>
        <a:solidFill>
          <a:schemeClr val="accent5">
            <a:tint val="40000"/>
            <a:alpha val="90000"/>
            <a:hueOff val="-4927837"/>
            <a:satOff val="-8544"/>
            <a:lumOff val="-85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927837"/>
              <a:satOff val="-8544"/>
              <a:lumOff val="-8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檸檬具有</a:t>
          </a:r>
          <a:r>
            <a:rPr lang="zh-TW" altLang="en-US" sz="2400" kern="1200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抗氧化功能的維生素 </a:t>
          </a:r>
          <a:r>
            <a:rPr lang="en-US" altLang="zh-TW" sz="2400" kern="1200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C</a:t>
          </a: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，能</a:t>
          </a:r>
          <a:r>
            <a:rPr lang="zh-TW" altLang="en-US" sz="2400" kern="1200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改變污漬的顏色</a:t>
          </a: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，或是</a:t>
          </a:r>
          <a:r>
            <a:rPr lang="zh-TW" altLang="en-US" sz="2400" kern="1200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直接將污漬分子分解</a:t>
          </a: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zh-TW" altLang="en-US" sz="2400" kern="1200" dirty="0">
            <a:solidFill>
              <a:schemeClr val="bg1"/>
            </a:solidFill>
          </a:endParaRPr>
        </a:p>
      </dsp:txBody>
      <dsp:txXfrm>
        <a:off x="5500672" y="1157629"/>
        <a:ext cx="2410817" cy="3211649"/>
      </dsp:txXfrm>
    </dsp:sp>
    <dsp:sp modelId="{BF853C98-E1C5-4A40-80C8-0B6872A3C5DE}">
      <dsp:nvSpPr>
        <dsp:cNvPr id="0" name=""/>
        <dsp:cNvSpPr/>
      </dsp:nvSpPr>
      <dsp:spPr>
        <a:xfrm>
          <a:off x="8249003" y="193302"/>
          <a:ext cx="2410817" cy="964326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除臭力</a:t>
          </a:r>
          <a:endParaRPr lang="zh-TW" altLang="en-US" sz="3200" kern="1200" dirty="0">
            <a:solidFill>
              <a:schemeClr val="bg1"/>
            </a:solidFill>
          </a:endParaRPr>
        </a:p>
      </dsp:txBody>
      <dsp:txXfrm>
        <a:off x="8249003" y="193302"/>
        <a:ext cx="2410817" cy="964326"/>
      </dsp:txXfrm>
    </dsp:sp>
    <dsp:sp modelId="{121C6C70-3C78-4B26-A37F-9A81D8A66452}">
      <dsp:nvSpPr>
        <dsp:cNvPr id="0" name=""/>
        <dsp:cNvSpPr/>
      </dsp:nvSpPr>
      <dsp:spPr>
        <a:xfrm>
          <a:off x="8249003" y="1157629"/>
          <a:ext cx="2410817" cy="3211649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酸可以分解油污</a:t>
          </a: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，</a:t>
          </a:r>
          <a:r>
            <a:rPr lang="zh-TW" altLang="en-US" sz="2400" kern="1200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而油污是臭味的根源</a:t>
          </a: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。再加上檸檬本身即</a:t>
          </a:r>
          <a:r>
            <a:rPr lang="zh-TW" altLang="en-US" sz="2400" kern="1200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具有芬芳的果香</a:t>
          </a: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，因此是最好的天然除臭劑。 </a:t>
          </a:r>
          <a:endParaRPr lang="zh-TW" altLang="en-US" sz="2400" kern="1200" dirty="0"/>
        </a:p>
      </dsp:txBody>
      <dsp:txXfrm>
        <a:off x="8249003" y="1157629"/>
        <a:ext cx="2410817" cy="32116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7D3025-008F-4C7B-9BF7-2BEA85AB6557}">
      <dsp:nvSpPr>
        <dsp:cNvPr id="0" name=""/>
        <dsp:cNvSpPr/>
      </dsp:nvSpPr>
      <dsp:spPr>
        <a:xfrm>
          <a:off x="4199" y="406764"/>
          <a:ext cx="2525234" cy="73813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中和作用</a:t>
          </a:r>
          <a:endParaRPr lang="zh-TW" altLang="en-US" sz="3200" kern="1200" dirty="0">
            <a:solidFill>
              <a:schemeClr val="bg1"/>
            </a:solidFill>
          </a:endParaRPr>
        </a:p>
      </dsp:txBody>
      <dsp:txXfrm>
        <a:off x="4199" y="406764"/>
        <a:ext cx="2525234" cy="738130"/>
      </dsp:txXfrm>
    </dsp:sp>
    <dsp:sp modelId="{07C1B4BC-1510-4759-AF06-23EA997A3175}">
      <dsp:nvSpPr>
        <dsp:cNvPr id="0" name=""/>
        <dsp:cNvSpPr/>
      </dsp:nvSpPr>
      <dsp:spPr>
        <a:xfrm>
          <a:off x="4199" y="1144895"/>
          <a:ext cx="2525234" cy="301092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小蘇打是弱鹼性物質。具有中和及清除汙垢，皮脂汙垢與酸性汙垢的功用。 </a:t>
          </a:r>
          <a:endParaRPr lang="zh-TW" altLang="en-US" sz="2400" kern="1200" dirty="0"/>
        </a:p>
      </dsp:txBody>
      <dsp:txXfrm>
        <a:off x="4199" y="1144895"/>
        <a:ext cx="2525234" cy="3010921"/>
      </dsp:txXfrm>
    </dsp:sp>
    <dsp:sp modelId="{88B0D7E9-47BD-4A9B-8CBF-827297B99C1A}">
      <dsp:nvSpPr>
        <dsp:cNvPr id="0" name=""/>
        <dsp:cNvSpPr/>
      </dsp:nvSpPr>
      <dsp:spPr>
        <a:xfrm>
          <a:off x="2882966" y="406764"/>
          <a:ext cx="2525234" cy="738130"/>
        </a:xfrm>
        <a:prstGeom prst="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研磨作用</a:t>
          </a:r>
          <a:endParaRPr lang="zh-TW" altLang="en-US" sz="3200" kern="1200" dirty="0">
            <a:solidFill>
              <a:schemeClr val="bg1"/>
            </a:solidFill>
          </a:endParaRPr>
        </a:p>
      </dsp:txBody>
      <dsp:txXfrm>
        <a:off x="2882966" y="406764"/>
        <a:ext cx="2525234" cy="738130"/>
      </dsp:txXfrm>
    </dsp:sp>
    <dsp:sp modelId="{2E130DFE-AA6B-410E-92C4-DD7C7A131CE4}">
      <dsp:nvSpPr>
        <dsp:cNvPr id="0" name=""/>
        <dsp:cNvSpPr/>
      </dsp:nvSpPr>
      <dsp:spPr>
        <a:xfrm>
          <a:off x="2882966" y="1144895"/>
          <a:ext cx="2525234" cy="3010921"/>
        </a:xfrm>
        <a:prstGeom prst="rect">
          <a:avLst/>
        </a:prstGeom>
        <a:solidFill>
          <a:schemeClr val="accent5">
            <a:tint val="40000"/>
            <a:alpha val="90000"/>
            <a:hueOff val="-2463918"/>
            <a:satOff val="-4272"/>
            <a:lumOff val="-43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463918"/>
              <a:satOff val="-4272"/>
              <a:lumOff val="-4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小蘇打的粒子細軟，不會傷害清潔物的表面，只會將汙垢磨除而已。</a:t>
          </a:r>
          <a:endParaRPr lang="zh-TW" altLang="en-US" sz="2400" kern="1200" dirty="0"/>
        </a:p>
      </dsp:txBody>
      <dsp:txXfrm>
        <a:off x="2882966" y="1144895"/>
        <a:ext cx="2525234" cy="3010921"/>
      </dsp:txXfrm>
    </dsp:sp>
    <dsp:sp modelId="{8BDD2D8A-ED2A-49BE-AE81-AE1FDCBCFF79}">
      <dsp:nvSpPr>
        <dsp:cNvPr id="0" name=""/>
        <dsp:cNvSpPr/>
      </dsp:nvSpPr>
      <dsp:spPr>
        <a:xfrm>
          <a:off x="5761733" y="406764"/>
          <a:ext cx="2525234" cy="738130"/>
        </a:xfrm>
        <a:prstGeom prst="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除濕除臭</a:t>
          </a:r>
          <a:endParaRPr lang="zh-TW" altLang="en-US" sz="3200" kern="1200" dirty="0">
            <a:solidFill>
              <a:schemeClr val="bg1"/>
            </a:solidFill>
          </a:endParaRPr>
        </a:p>
      </dsp:txBody>
      <dsp:txXfrm>
        <a:off x="5761733" y="406764"/>
        <a:ext cx="2525234" cy="738130"/>
      </dsp:txXfrm>
    </dsp:sp>
    <dsp:sp modelId="{97699BFA-FF84-48D0-8C32-69EBE3BFE9EC}">
      <dsp:nvSpPr>
        <dsp:cNvPr id="0" name=""/>
        <dsp:cNvSpPr/>
      </dsp:nvSpPr>
      <dsp:spPr>
        <a:xfrm>
          <a:off x="5761733" y="1144895"/>
          <a:ext cx="2525234" cy="3010921"/>
        </a:xfrm>
        <a:prstGeom prst="rect">
          <a:avLst/>
        </a:prstGeom>
        <a:solidFill>
          <a:schemeClr val="accent5">
            <a:tint val="40000"/>
            <a:alpha val="90000"/>
            <a:hueOff val="-4927837"/>
            <a:satOff val="-8544"/>
            <a:lumOff val="-85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927837"/>
              <a:satOff val="-8544"/>
              <a:lumOff val="-8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小蘇打有去除異味的效果。而且除濕性佳，能將惡臭與多餘濕氣一併清除。</a:t>
          </a:r>
          <a:endParaRPr lang="zh-TW" altLang="en-US" sz="2400" kern="1200" dirty="0">
            <a:solidFill>
              <a:schemeClr val="bg1"/>
            </a:solidFill>
          </a:endParaRPr>
        </a:p>
      </dsp:txBody>
      <dsp:txXfrm>
        <a:off x="5761733" y="1144895"/>
        <a:ext cx="2525234" cy="3010921"/>
      </dsp:txXfrm>
    </dsp:sp>
    <dsp:sp modelId="{BF853C98-E1C5-4A40-80C8-0B6872A3C5DE}">
      <dsp:nvSpPr>
        <dsp:cNvPr id="0" name=""/>
        <dsp:cNvSpPr/>
      </dsp:nvSpPr>
      <dsp:spPr>
        <a:xfrm>
          <a:off x="8640500" y="406764"/>
          <a:ext cx="2525234" cy="738130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發泡膨脹</a:t>
          </a:r>
          <a:endParaRPr lang="zh-TW" altLang="en-US" sz="3200" kern="1200" dirty="0">
            <a:solidFill>
              <a:schemeClr val="bg1"/>
            </a:solidFill>
          </a:endParaRPr>
        </a:p>
      </dsp:txBody>
      <dsp:txXfrm>
        <a:off x="8640500" y="406764"/>
        <a:ext cx="2525234" cy="738130"/>
      </dsp:txXfrm>
    </dsp:sp>
    <dsp:sp modelId="{121C6C70-3C78-4B26-A37F-9A81D8A66452}">
      <dsp:nvSpPr>
        <dsp:cNvPr id="0" name=""/>
        <dsp:cNvSpPr/>
      </dsp:nvSpPr>
      <dsp:spPr>
        <a:xfrm>
          <a:off x="8640500" y="1144895"/>
          <a:ext cx="2525234" cy="3010921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5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小蘇打會與檸檬酸等酸性物質或熱水等熱物產生反應，而發泡膨脹。利用這個特色能讓汙垢浮出。</a:t>
          </a:r>
          <a:endParaRPr lang="zh-TW" altLang="en-US" sz="2500" kern="1200" dirty="0"/>
        </a:p>
      </dsp:txBody>
      <dsp:txXfrm>
        <a:off x="8640500" y="1144895"/>
        <a:ext cx="2525234" cy="301092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2BFF33-B848-456E-B72C-30AAFE2F2A53}">
      <dsp:nvSpPr>
        <dsp:cNvPr id="0" name=""/>
        <dsp:cNvSpPr/>
      </dsp:nvSpPr>
      <dsp:spPr>
        <a:xfrm>
          <a:off x="4465" y="77033"/>
          <a:ext cx="1952493" cy="117149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設計問卷</a:t>
          </a:r>
          <a:endParaRPr lang="zh-TW" altLang="en-US" sz="3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8777" y="111345"/>
        <a:ext cx="1883869" cy="1102871"/>
      </dsp:txXfrm>
    </dsp:sp>
    <dsp:sp modelId="{D0EE2939-854E-4D35-8477-AA1DA6EF1319}">
      <dsp:nvSpPr>
        <dsp:cNvPr id="0" name=""/>
        <dsp:cNvSpPr/>
      </dsp:nvSpPr>
      <dsp:spPr>
        <a:xfrm>
          <a:off x="2152208" y="420672"/>
          <a:ext cx="413928" cy="4842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/>
        </a:p>
      </dsp:txBody>
      <dsp:txXfrm>
        <a:off x="2152208" y="517516"/>
        <a:ext cx="289750" cy="290530"/>
      </dsp:txXfrm>
    </dsp:sp>
    <dsp:sp modelId="{C66672B8-3655-40C2-895E-0D2C55223381}">
      <dsp:nvSpPr>
        <dsp:cNvPr id="0" name=""/>
        <dsp:cNvSpPr/>
      </dsp:nvSpPr>
      <dsp:spPr>
        <a:xfrm>
          <a:off x="2737956" y="77033"/>
          <a:ext cx="1952493" cy="1171495"/>
        </a:xfrm>
        <a:prstGeom prst="roundRect">
          <a:avLst>
            <a:gd name="adj" fmla="val 10000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發放問卷</a:t>
          </a:r>
          <a:endParaRPr lang="zh-TW" altLang="en-US" sz="3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772268" y="111345"/>
        <a:ext cx="1883869" cy="1102871"/>
      </dsp:txXfrm>
    </dsp:sp>
    <dsp:sp modelId="{B8A90D27-307E-4D66-B7D0-F95BF4F036FA}">
      <dsp:nvSpPr>
        <dsp:cNvPr id="0" name=""/>
        <dsp:cNvSpPr/>
      </dsp:nvSpPr>
      <dsp:spPr>
        <a:xfrm>
          <a:off x="4885698" y="420672"/>
          <a:ext cx="413928" cy="4842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/>
        </a:p>
      </dsp:txBody>
      <dsp:txXfrm>
        <a:off x="4885698" y="517516"/>
        <a:ext cx="289750" cy="290530"/>
      </dsp:txXfrm>
    </dsp:sp>
    <dsp:sp modelId="{2FDDC28A-E9D1-4C25-85D4-DF64A2022476}">
      <dsp:nvSpPr>
        <dsp:cNvPr id="0" name=""/>
        <dsp:cNvSpPr/>
      </dsp:nvSpPr>
      <dsp:spPr>
        <a:xfrm>
          <a:off x="5471446" y="77033"/>
          <a:ext cx="1952493" cy="1171495"/>
        </a:xfrm>
        <a:prstGeom prst="roundRect">
          <a:avLst>
            <a:gd name="adj" fmla="val 10000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收集問卷</a:t>
          </a:r>
          <a:endParaRPr lang="en-US" altLang="zh-TW" sz="3200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505758" y="111345"/>
        <a:ext cx="1883869" cy="1102871"/>
      </dsp:txXfrm>
    </dsp:sp>
    <dsp:sp modelId="{DE4938BA-9EAC-41B2-91C4-C519CB7ED725}">
      <dsp:nvSpPr>
        <dsp:cNvPr id="0" name=""/>
        <dsp:cNvSpPr/>
      </dsp:nvSpPr>
      <dsp:spPr>
        <a:xfrm>
          <a:off x="7619189" y="420672"/>
          <a:ext cx="413928" cy="4842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/>
        </a:p>
      </dsp:txBody>
      <dsp:txXfrm>
        <a:off x="7619189" y="517516"/>
        <a:ext cx="289750" cy="290530"/>
      </dsp:txXfrm>
    </dsp:sp>
    <dsp:sp modelId="{78CF2894-CFE9-4BF0-9FE9-317B38FB313F}">
      <dsp:nvSpPr>
        <dsp:cNvPr id="0" name=""/>
        <dsp:cNvSpPr/>
      </dsp:nvSpPr>
      <dsp:spPr>
        <a:xfrm>
          <a:off x="8204937" y="77033"/>
          <a:ext cx="1952493" cy="1171495"/>
        </a:xfrm>
        <a:prstGeom prst="roundRect">
          <a:avLst>
            <a:gd name="adj" fmla="val 1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分析問卷</a:t>
          </a:r>
          <a:endParaRPr lang="en-US" altLang="zh-TW" sz="3200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8239249" y="111345"/>
        <a:ext cx="1883869" cy="110287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2BFF33-B848-456E-B72C-30AAFE2F2A53}">
      <dsp:nvSpPr>
        <dsp:cNvPr id="0" name=""/>
        <dsp:cNvSpPr/>
      </dsp:nvSpPr>
      <dsp:spPr>
        <a:xfrm>
          <a:off x="4465" y="77033"/>
          <a:ext cx="1952493" cy="117149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裁減</a:t>
          </a:r>
          <a:endParaRPr lang="en-US" altLang="zh-TW" sz="2500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布料</a:t>
          </a:r>
          <a:endParaRPr lang="zh-TW" altLang="en-US" sz="25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8777" y="111345"/>
        <a:ext cx="1883869" cy="1102871"/>
      </dsp:txXfrm>
    </dsp:sp>
    <dsp:sp modelId="{D0EE2939-854E-4D35-8477-AA1DA6EF1319}">
      <dsp:nvSpPr>
        <dsp:cNvPr id="0" name=""/>
        <dsp:cNvSpPr/>
      </dsp:nvSpPr>
      <dsp:spPr>
        <a:xfrm>
          <a:off x="2152208" y="420672"/>
          <a:ext cx="413928" cy="4842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/>
        </a:p>
      </dsp:txBody>
      <dsp:txXfrm>
        <a:off x="2152208" y="517516"/>
        <a:ext cx="289750" cy="290530"/>
      </dsp:txXfrm>
    </dsp:sp>
    <dsp:sp modelId="{C66672B8-3655-40C2-895E-0D2C55223381}">
      <dsp:nvSpPr>
        <dsp:cNvPr id="0" name=""/>
        <dsp:cNvSpPr/>
      </dsp:nvSpPr>
      <dsp:spPr>
        <a:xfrm>
          <a:off x="2737956" y="77033"/>
          <a:ext cx="1952493" cy="1171495"/>
        </a:xfrm>
        <a:prstGeom prst="roundRect">
          <a:avLst>
            <a:gd name="adj" fmla="val 10000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塗抹</a:t>
          </a:r>
          <a:endParaRPr lang="en-US" altLang="zh-TW" sz="2500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汙漬</a:t>
          </a:r>
          <a:endParaRPr lang="zh-TW" altLang="en-US" sz="25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772268" y="111345"/>
        <a:ext cx="1883869" cy="1102871"/>
      </dsp:txXfrm>
    </dsp:sp>
    <dsp:sp modelId="{B8A90D27-307E-4D66-B7D0-F95BF4F036FA}">
      <dsp:nvSpPr>
        <dsp:cNvPr id="0" name=""/>
        <dsp:cNvSpPr/>
      </dsp:nvSpPr>
      <dsp:spPr>
        <a:xfrm>
          <a:off x="4885698" y="420672"/>
          <a:ext cx="413928" cy="4842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/>
        </a:p>
      </dsp:txBody>
      <dsp:txXfrm>
        <a:off x="4885698" y="517516"/>
        <a:ext cx="289750" cy="290530"/>
      </dsp:txXfrm>
    </dsp:sp>
    <dsp:sp modelId="{2FDDC28A-E9D1-4C25-85D4-DF64A2022476}">
      <dsp:nvSpPr>
        <dsp:cNvPr id="0" name=""/>
        <dsp:cNvSpPr/>
      </dsp:nvSpPr>
      <dsp:spPr>
        <a:xfrm>
          <a:off x="5471446" y="77033"/>
          <a:ext cx="1952493" cy="1171495"/>
        </a:xfrm>
        <a:prstGeom prst="roundRect">
          <a:avLst>
            <a:gd name="adj" fmla="val 10000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清除</a:t>
          </a:r>
          <a:endParaRPr lang="en-US" altLang="zh-TW" sz="2500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汙漬</a:t>
          </a:r>
          <a:endParaRPr lang="en-US" altLang="zh-TW" sz="2500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505758" y="111345"/>
        <a:ext cx="1883869" cy="1102871"/>
      </dsp:txXfrm>
    </dsp:sp>
    <dsp:sp modelId="{DE4938BA-9EAC-41B2-91C4-C519CB7ED725}">
      <dsp:nvSpPr>
        <dsp:cNvPr id="0" name=""/>
        <dsp:cNvSpPr/>
      </dsp:nvSpPr>
      <dsp:spPr>
        <a:xfrm>
          <a:off x="7619189" y="420672"/>
          <a:ext cx="413928" cy="4842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/>
        </a:p>
      </dsp:txBody>
      <dsp:txXfrm>
        <a:off x="7619189" y="517516"/>
        <a:ext cx="289750" cy="290530"/>
      </dsp:txXfrm>
    </dsp:sp>
    <dsp:sp modelId="{78CF2894-CFE9-4BF0-9FE9-317B38FB313F}">
      <dsp:nvSpPr>
        <dsp:cNvPr id="0" name=""/>
        <dsp:cNvSpPr/>
      </dsp:nvSpPr>
      <dsp:spPr>
        <a:xfrm>
          <a:off x="8204937" y="77033"/>
          <a:ext cx="1952493" cy="1171495"/>
        </a:xfrm>
        <a:prstGeom prst="roundRect">
          <a:avLst>
            <a:gd name="adj" fmla="val 1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刷洗</a:t>
          </a:r>
          <a:endParaRPr lang="en-US" altLang="zh-TW" sz="2500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污漬</a:t>
          </a:r>
          <a:endParaRPr lang="en-US" altLang="zh-TW" sz="2500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8239249" y="111345"/>
        <a:ext cx="1883869" cy="110287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2BFF33-B848-456E-B72C-30AAFE2F2A53}">
      <dsp:nvSpPr>
        <dsp:cNvPr id="0" name=""/>
        <dsp:cNvSpPr/>
      </dsp:nvSpPr>
      <dsp:spPr>
        <a:xfrm>
          <a:off x="4225" y="72895"/>
          <a:ext cx="1847603" cy="110856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準備材料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6694" y="105364"/>
        <a:ext cx="1782665" cy="1043623"/>
      </dsp:txXfrm>
    </dsp:sp>
    <dsp:sp modelId="{D0EE2939-854E-4D35-8477-AA1DA6EF1319}">
      <dsp:nvSpPr>
        <dsp:cNvPr id="0" name=""/>
        <dsp:cNvSpPr/>
      </dsp:nvSpPr>
      <dsp:spPr>
        <a:xfrm>
          <a:off x="2036589" y="398073"/>
          <a:ext cx="391691" cy="4582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/>
        </a:p>
      </dsp:txBody>
      <dsp:txXfrm>
        <a:off x="2036589" y="489714"/>
        <a:ext cx="274184" cy="274923"/>
      </dsp:txXfrm>
    </dsp:sp>
    <dsp:sp modelId="{C66672B8-3655-40C2-895E-0D2C55223381}">
      <dsp:nvSpPr>
        <dsp:cNvPr id="0" name=""/>
        <dsp:cNvSpPr/>
      </dsp:nvSpPr>
      <dsp:spPr>
        <a:xfrm>
          <a:off x="2590870" y="72895"/>
          <a:ext cx="1847603" cy="1108561"/>
        </a:xfrm>
        <a:prstGeom prst="roundRect">
          <a:avLst>
            <a:gd name="adj" fmla="val 10000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測試溶液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623339" y="105364"/>
        <a:ext cx="1782665" cy="1043623"/>
      </dsp:txXfrm>
    </dsp:sp>
    <dsp:sp modelId="{B8A90D27-307E-4D66-B7D0-F95BF4F036FA}">
      <dsp:nvSpPr>
        <dsp:cNvPr id="0" name=""/>
        <dsp:cNvSpPr/>
      </dsp:nvSpPr>
      <dsp:spPr>
        <a:xfrm>
          <a:off x="4623233" y="398073"/>
          <a:ext cx="391691" cy="4582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/>
        </a:p>
      </dsp:txBody>
      <dsp:txXfrm>
        <a:off x="4623233" y="489714"/>
        <a:ext cx="274184" cy="274923"/>
      </dsp:txXfrm>
    </dsp:sp>
    <dsp:sp modelId="{2FDDC28A-E9D1-4C25-85D4-DF64A2022476}">
      <dsp:nvSpPr>
        <dsp:cNvPr id="0" name=""/>
        <dsp:cNvSpPr/>
      </dsp:nvSpPr>
      <dsp:spPr>
        <a:xfrm>
          <a:off x="5177514" y="72895"/>
          <a:ext cx="1847603" cy="1108561"/>
        </a:xfrm>
        <a:prstGeom prst="roundRect">
          <a:avLst>
            <a:gd name="adj" fmla="val 10000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判別酸鹼</a:t>
          </a:r>
          <a:endParaRPr lang="en-US" altLang="zh-TW" sz="2800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209983" y="105364"/>
        <a:ext cx="1782665" cy="1043623"/>
      </dsp:txXfrm>
    </dsp:sp>
    <dsp:sp modelId="{DE4938BA-9EAC-41B2-91C4-C519CB7ED725}">
      <dsp:nvSpPr>
        <dsp:cNvPr id="0" name=""/>
        <dsp:cNvSpPr/>
      </dsp:nvSpPr>
      <dsp:spPr>
        <a:xfrm>
          <a:off x="7209878" y="398073"/>
          <a:ext cx="391691" cy="4582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/>
        </a:p>
      </dsp:txBody>
      <dsp:txXfrm>
        <a:off x="7209878" y="489714"/>
        <a:ext cx="274184" cy="274923"/>
      </dsp:txXfrm>
    </dsp:sp>
    <dsp:sp modelId="{78CF2894-CFE9-4BF0-9FE9-317B38FB313F}">
      <dsp:nvSpPr>
        <dsp:cNvPr id="0" name=""/>
        <dsp:cNvSpPr/>
      </dsp:nvSpPr>
      <dsp:spPr>
        <a:xfrm>
          <a:off x="7764159" y="72895"/>
          <a:ext cx="1847603" cy="1108561"/>
        </a:xfrm>
        <a:prstGeom prst="roundRect">
          <a:avLst>
            <a:gd name="adj" fmla="val 1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紀錄結果</a:t>
          </a:r>
          <a:endParaRPr lang="en-US" altLang="zh-TW" sz="2800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7796628" y="105364"/>
        <a:ext cx="1782665" cy="10436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7B169-98E0-4617-87D3-B550285C3AD9}" type="datetimeFigureOut">
              <a:rPr lang="zh-TW" altLang="en-US" smtClean="0"/>
              <a:t>2018/11/1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43124-780D-4E0A-AD3C-63D3B1DD23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8244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7B169-98E0-4617-87D3-B550285C3AD9}" type="datetimeFigureOut">
              <a:rPr lang="zh-TW" altLang="en-US" smtClean="0"/>
              <a:t>2018/11/1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43124-780D-4E0A-AD3C-63D3B1DD23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1456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7B169-98E0-4617-87D3-B550285C3AD9}" type="datetimeFigureOut">
              <a:rPr lang="zh-TW" altLang="en-US" smtClean="0"/>
              <a:t>2018/11/1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43124-780D-4E0A-AD3C-63D3B1DD23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3924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7B169-98E0-4617-87D3-B550285C3AD9}" type="datetimeFigureOut">
              <a:rPr lang="zh-TW" altLang="en-US" smtClean="0"/>
              <a:t>2018/11/1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43124-780D-4E0A-AD3C-63D3B1DD23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9902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7B169-98E0-4617-87D3-B550285C3AD9}" type="datetimeFigureOut">
              <a:rPr lang="zh-TW" altLang="en-US" smtClean="0"/>
              <a:t>2018/11/1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43124-780D-4E0A-AD3C-63D3B1DD23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0955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7B169-98E0-4617-87D3-B550285C3AD9}" type="datetimeFigureOut">
              <a:rPr lang="zh-TW" altLang="en-US" smtClean="0"/>
              <a:t>2018/11/1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43124-780D-4E0A-AD3C-63D3B1DD23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8981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7B169-98E0-4617-87D3-B550285C3AD9}" type="datetimeFigureOut">
              <a:rPr lang="zh-TW" altLang="en-US" smtClean="0"/>
              <a:t>2018/11/1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43124-780D-4E0A-AD3C-63D3B1DD23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3192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7B169-98E0-4617-87D3-B550285C3AD9}" type="datetimeFigureOut">
              <a:rPr lang="zh-TW" altLang="en-US" smtClean="0"/>
              <a:t>2018/11/1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43124-780D-4E0A-AD3C-63D3B1DD23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3602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7B169-98E0-4617-87D3-B550285C3AD9}" type="datetimeFigureOut">
              <a:rPr lang="zh-TW" altLang="en-US" smtClean="0"/>
              <a:t>2018/11/1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43124-780D-4E0A-AD3C-63D3B1DD23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172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7B169-98E0-4617-87D3-B550285C3AD9}" type="datetimeFigureOut">
              <a:rPr lang="zh-TW" altLang="en-US" smtClean="0"/>
              <a:t>2018/11/1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43124-780D-4E0A-AD3C-63D3B1DD23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1206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7B169-98E0-4617-87D3-B550285C3AD9}" type="datetimeFigureOut">
              <a:rPr lang="zh-TW" altLang="en-US" smtClean="0"/>
              <a:t>2018/11/1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43124-780D-4E0A-AD3C-63D3B1DD23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5228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7B169-98E0-4617-87D3-B550285C3AD9}" type="datetimeFigureOut">
              <a:rPr lang="zh-TW" altLang="en-US" smtClean="0"/>
              <a:t>2018/11/1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43124-780D-4E0A-AD3C-63D3B1DD23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924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image" Target="../media/image18.jpeg"/><Relationship Id="rId7" Type="http://schemas.openxmlformats.org/officeDocument/2006/relationships/diagramData" Target="../diagrams/data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microsoft.com/office/2007/relationships/diagramDrawing" Target="../diagrams/drawing7.xml"/><Relationship Id="rId5" Type="http://schemas.openxmlformats.org/officeDocument/2006/relationships/image" Target="../media/image20.jpeg"/><Relationship Id="rId10" Type="http://schemas.openxmlformats.org/officeDocument/2006/relationships/diagramColors" Target="../diagrams/colors7.xml"/><Relationship Id="rId4" Type="http://schemas.openxmlformats.org/officeDocument/2006/relationships/image" Target="../media/image19.jpeg"/><Relationship Id="rId9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image" Target="../media/image25.jpeg"/><Relationship Id="rId5" Type="http://schemas.openxmlformats.org/officeDocument/2006/relationships/diagramQuickStyle" Target="../diagrams/quickStyle8.xml"/><Relationship Id="rId10" Type="http://schemas.openxmlformats.org/officeDocument/2006/relationships/image" Target="../media/image24.jpeg"/><Relationship Id="rId4" Type="http://schemas.openxmlformats.org/officeDocument/2006/relationships/diagramLayout" Target="../diagrams/layout8.xml"/><Relationship Id="rId9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Data" Target="../diagrams/data3.xml"/><Relationship Id="rId1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21" Type="http://schemas.openxmlformats.org/officeDocument/2006/relationships/image" Target="../media/image7.jpeg"/><Relationship Id="rId7" Type="http://schemas.openxmlformats.org/officeDocument/2006/relationships/diagramData" Target="../diagrams/data2.xml"/><Relationship Id="rId12" Type="http://schemas.openxmlformats.org/officeDocument/2006/relationships/image" Target="../media/image3.jpeg"/><Relationship Id="rId17" Type="http://schemas.microsoft.com/office/2007/relationships/diagramDrawing" Target="../diagrams/drawing3.xml"/><Relationship Id="rId2" Type="http://schemas.openxmlformats.org/officeDocument/2006/relationships/diagramData" Target="../diagrams/data1.xml"/><Relationship Id="rId16" Type="http://schemas.openxmlformats.org/officeDocument/2006/relationships/diagramColors" Target="../diagrams/colors3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QuickStyle" Target="../diagrams/quickStyle3.xml"/><Relationship Id="rId23" Type="http://schemas.openxmlformats.org/officeDocument/2006/relationships/image" Target="../media/image9.jpeg"/><Relationship Id="rId10" Type="http://schemas.openxmlformats.org/officeDocument/2006/relationships/diagramColors" Target="../diagrams/colors2.xml"/><Relationship Id="rId19" Type="http://schemas.openxmlformats.org/officeDocument/2006/relationships/image" Target="../media/image5.png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Layout" Target="../diagrams/layout3.xml"/><Relationship Id="rId2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3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17.jpe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16.jpeg"/><Relationship Id="rId4" Type="http://schemas.openxmlformats.org/officeDocument/2006/relationships/diagramLayout" Target="../diagrams/layout6.xml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åçæå°çµæ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43"/>
          <a:stretch/>
        </p:blipFill>
        <p:spPr bwMode="auto">
          <a:xfrm>
            <a:off x="2716710" y="2957667"/>
            <a:ext cx="6758573" cy="322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3996" y="709471"/>
            <a:ext cx="9144000" cy="238760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無毒家園</a:t>
            </a:r>
            <a:r>
              <a:rPr lang="en-US" altLang="zh-TW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從清潔開始</a:t>
            </a:r>
            <a:endParaRPr lang="zh-TW" alt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284422" y="6185363"/>
            <a:ext cx="96231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清潔特攻隊成員：溫雁晴、汪辰憶、詹文瑄、洪增桔</a:t>
            </a:r>
            <a:endParaRPr lang="zh-TW" altLang="en-US" sz="3200" b="1" dirty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2752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04343" y="0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問卷調查結果：問題一、二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3858" y="5379373"/>
            <a:ext cx="10844284" cy="13763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問卷統計結果顯示國小學童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平時最容易弄髒的衣服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zh-TW" altLang="zh-TW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zh-TW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運動服</a:t>
            </a:r>
            <a:r>
              <a:rPr lang="zh-TW" altLang="zh-TW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zh-TW" altLang="zh-TW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zh-TW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制服</a:t>
            </a:r>
            <a:r>
              <a:rPr lang="zh-TW" altLang="zh-TW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最容易弄髒衣服的地方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則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zh-TW" altLang="zh-TW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zh-TW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</a:t>
            </a:r>
            <a:r>
              <a:rPr lang="zh-TW" altLang="zh-TW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zh-TW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「遊樂場」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7" name="圖表 6"/>
          <p:cNvGraphicFramePr/>
          <p:nvPr>
            <p:extLst>
              <p:ext uri="{D42A27DB-BD31-4B8C-83A1-F6EECF244321}">
                <p14:modId xmlns:p14="http://schemas.microsoft.com/office/powerpoint/2010/main" val="3248967084"/>
              </p:ext>
            </p:extLst>
          </p:nvPr>
        </p:nvGraphicFramePr>
        <p:xfrm>
          <a:off x="-341413" y="981973"/>
          <a:ext cx="6437413" cy="4409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圖表 7"/>
          <p:cNvGraphicFramePr/>
          <p:nvPr>
            <p:extLst>
              <p:ext uri="{D42A27DB-BD31-4B8C-83A1-F6EECF244321}">
                <p14:modId xmlns:p14="http://schemas.microsoft.com/office/powerpoint/2010/main" val="3144622791"/>
              </p:ext>
            </p:extLst>
          </p:nvPr>
        </p:nvGraphicFramePr>
        <p:xfrm>
          <a:off x="5589906" y="994544"/>
          <a:ext cx="7107849" cy="4397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2" descr="åçæå°çµæ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" t="46366" r="72338" b="19588"/>
          <a:stretch/>
        </p:blipFill>
        <p:spPr bwMode="auto">
          <a:xfrm>
            <a:off x="89918" y="48180"/>
            <a:ext cx="1114425" cy="152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05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04343" y="0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問卷調查結果：問題三、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5481637"/>
            <a:ext cx="10606017" cy="13763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國小學童衣服上</a:t>
            </a:r>
            <a:r>
              <a:rPr lang="zh-TW" altLang="zh-TW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最容易出現的食物汙</a:t>
            </a:r>
            <a:r>
              <a:rPr lang="zh-TW" altLang="zh-TW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漬</a:t>
            </a:r>
            <a:r>
              <a:rPr lang="zh-TW" altLang="en-US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zh-TW" altLang="zh-TW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zh-TW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咖哩</a:t>
            </a:r>
            <a:r>
              <a:rPr lang="zh-TW" altLang="zh-TW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」、「醬油」</a:t>
            </a:r>
            <a:r>
              <a:rPr lang="zh-TW" altLang="en-US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zh-TW" altLang="zh-TW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zh-TW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番茄醬</a:t>
            </a:r>
            <a:r>
              <a:rPr lang="zh-TW" altLang="zh-TW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，並且同樣是這些食物弄髒衣服會</a:t>
            </a:r>
            <a:r>
              <a:rPr lang="zh-TW" altLang="en-US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感到</a:t>
            </a:r>
            <a:r>
              <a:rPr lang="zh-TW" altLang="en-US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很</a:t>
            </a:r>
            <a:r>
              <a:rPr lang="zh-TW" altLang="en-US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困擾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6" name="圖表 5"/>
          <p:cNvGraphicFramePr/>
          <p:nvPr>
            <p:extLst>
              <p:ext uri="{D42A27DB-BD31-4B8C-83A1-F6EECF244321}">
                <p14:modId xmlns:p14="http://schemas.microsoft.com/office/powerpoint/2010/main" val="93959101"/>
              </p:ext>
            </p:extLst>
          </p:nvPr>
        </p:nvGraphicFramePr>
        <p:xfrm>
          <a:off x="5676900" y="982639"/>
          <a:ext cx="6728916" cy="4498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圖表 8"/>
          <p:cNvGraphicFramePr/>
          <p:nvPr>
            <p:extLst>
              <p:ext uri="{D42A27DB-BD31-4B8C-83A1-F6EECF244321}">
                <p14:modId xmlns:p14="http://schemas.microsoft.com/office/powerpoint/2010/main" val="3326742027"/>
              </p:ext>
            </p:extLst>
          </p:nvPr>
        </p:nvGraphicFramePr>
        <p:xfrm>
          <a:off x="-342900" y="982639"/>
          <a:ext cx="7200900" cy="4452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2" descr="åçæå°çµæ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" t="46366" r="72338" b="19588"/>
          <a:stretch/>
        </p:blipFill>
        <p:spPr bwMode="auto">
          <a:xfrm>
            <a:off x="89918" y="48180"/>
            <a:ext cx="1114425" cy="152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39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04343" y="0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問卷調查結果：問題四、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5790" y="5469067"/>
            <a:ext cx="10980420" cy="13763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國小學童衣服上</a:t>
            </a:r>
            <a:r>
              <a:rPr lang="zh-TW" altLang="zh-TW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最容易出現的文具汙</a:t>
            </a:r>
            <a:r>
              <a:rPr lang="zh-TW" altLang="zh-TW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漬</a:t>
            </a:r>
            <a:r>
              <a:rPr lang="zh-TW" altLang="en-US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zh-TW" altLang="zh-TW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zh-TW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水彩</a:t>
            </a:r>
            <a:r>
              <a:rPr lang="zh-TW" altLang="zh-TW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」、「</a:t>
            </a:r>
            <a:r>
              <a:rPr lang="zh-TW" altLang="zh-TW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壓克力顏料</a:t>
            </a:r>
            <a:r>
              <a:rPr lang="zh-TW" altLang="zh-TW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zh-TW" altLang="zh-TW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zh-TW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墨汁</a:t>
            </a:r>
            <a:r>
              <a:rPr lang="zh-TW" altLang="zh-TW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，同樣地也是這些文具污漬</a:t>
            </a:r>
            <a:r>
              <a:rPr lang="zh-TW" altLang="en-US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最令人感到困擾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6" name="圖表 5"/>
          <p:cNvGraphicFramePr/>
          <p:nvPr>
            <p:extLst>
              <p:ext uri="{D42A27DB-BD31-4B8C-83A1-F6EECF244321}">
                <p14:modId xmlns:p14="http://schemas.microsoft.com/office/powerpoint/2010/main" val="959809296"/>
              </p:ext>
            </p:extLst>
          </p:nvPr>
        </p:nvGraphicFramePr>
        <p:xfrm>
          <a:off x="-535367" y="1119117"/>
          <a:ext cx="7126667" cy="427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圖表 8"/>
          <p:cNvGraphicFramePr/>
          <p:nvPr>
            <p:extLst>
              <p:ext uri="{D42A27DB-BD31-4B8C-83A1-F6EECF244321}">
                <p14:modId xmlns:p14="http://schemas.microsoft.com/office/powerpoint/2010/main" val="3404768185"/>
              </p:ext>
            </p:extLst>
          </p:nvPr>
        </p:nvGraphicFramePr>
        <p:xfrm>
          <a:off x="5665257" y="1119117"/>
          <a:ext cx="7126665" cy="4275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2" descr="åçæå°çµæ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" t="46366" r="72338" b="19588"/>
          <a:stretch/>
        </p:blipFill>
        <p:spPr bwMode="auto">
          <a:xfrm>
            <a:off x="89918" y="48180"/>
            <a:ext cx="1114425" cy="152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15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04343" y="0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問卷調查結果：問題七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1805" y="5313760"/>
            <a:ext cx="11704092" cy="1860712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50%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的家庭使用「洗衣精」、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22%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的家庭使用「洗衣粉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48%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的清潔成效為「清不太乾淨」、有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43%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清潔成效為「完全乾淨」，表示</a:t>
            </a:r>
            <a:r>
              <a:rPr lang="zh-TW" altLang="zh-TW" sz="24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目前普遍家庭使用的清潔劑或洗衣粉，對於清潔汙漬只有達成一半的</a:t>
            </a:r>
            <a:r>
              <a:rPr lang="zh-TW" altLang="zh-TW" sz="2400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成效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6" name="圖表 5"/>
          <p:cNvGraphicFramePr/>
          <p:nvPr/>
        </p:nvGraphicFramePr>
        <p:xfrm>
          <a:off x="-87842" y="1387631"/>
          <a:ext cx="6679142" cy="4007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圖表 6"/>
          <p:cNvGraphicFramePr/>
          <p:nvPr>
            <p:extLst>
              <p:ext uri="{D42A27DB-BD31-4B8C-83A1-F6EECF244321}">
                <p14:modId xmlns:p14="http://schemas.microsoft.com/office/powerpoint/2010/main" val="1158661489"/>
              </p:ext>
            </p:extLst>
          </p:nvPr>
        </p:nvGraphicFramePr>
        <p:xfrm>
          <a:off x="5122459" y="976598"/>
          <a:ext cx="7519917" cy="4275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圖表 7"/>
          <p:cNvGraphicFramePr/>
          <p:nvPr>
            <p:extLst>
              <p:ext uri="{D42A27DB-BD31-4B8C-83A1-F6EECF244321}">
                <p14:modId xmlns:p14="http://schemas.microsoft.com/office/powerpoint/2010/main" val="3767732774"/>
              </p:ext>
            </p:extLst>
          </p:nvPr>
        </p:nvGraphicFramePr>
        <p:xfrm>
          <a:off x="-450376" y="976598"/>
          <a:ext cx="7822514" cy="4275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Picture 2" descr="åçæå°çµæ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" t="46366" r="72338" b="19588"/>
          <a:stretch/>
        </p:blipFill>
        <p:spPr bwMode="auto">
          <a:xfrm>
            <a:off x="89918" y="48180"/>
            <a:ext cx="1114425" cy="152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86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29266" y="0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實驗一：</a:t>
            </a:r>
            <a:r>
              <a:rPr lang="zh-TW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各項天然清潔物的清潔</a:t>
            </a:r>
            <a:r>
              <a:rPr lang="zh-TW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成效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518725" y="1325563"/>
            <a:ext cx="11545896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zh-TW" altLang="zh-TW" sz="32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研究材料與器材</a:t>
            </a:r>
          </a:p>
          <a:p>
            <a:pPr lvl="0"/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清潔物質：</a:t>
            </a:r>
            <a:r>
              <a:rPr lang="zh-TW" altLang="zh-TW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檸檬</a:t>
            </a:r>
            <a:r>
              <a:rPr lang="zh-TW" altLang="zh-TW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醋</a:t>
            </a:r>
            <a:r>
              <a:rPr lang="zh-TW" altLang="zh-TW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小蘇打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香吉士、鳳梨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酵素、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酒精。</a:t>
            </a:r>
          </a:p>
          <a:p>
            <a:pPr lvl="0"/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汙漬來源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食物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醬油</a:t>
            </a:r>
            <a:r>
              <a:rPr lang="zh-TW" altLang="zh-TW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番茄醬</a:t>
            </a:r>
            <a:r>
              <a:rPr lang="zh-TW" altLang="zh-TW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奶茶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熱可可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文具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水彩</a:t>
            </a:r>
            <a:r>
              <a:rPr lang="zh-TW" altLang="zh-TW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彩色筆</a:t>
            </a:r>
            <a:r>
              <a:rPr lang="zh-TW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墨汁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原子筆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布料材質：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棉、排汗衫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運動服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、襯衫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制服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麻紗、牛仔、抹布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zh-TW" altLang="zh-TW" sz="32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步驟與方法</a:t>
            </a:r>
            <a:endParaRPr lang="en-US" altLang="zh-TW" sz="3200" u="sng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Picture 2" descr="åçæå°çµæ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7" t="10429" r="61735" b="61829"/>
          <a:stretch/>
        </p:blipFill>
        <p:spPr bwMode="auto">
          <a:xfrm>
            <a:off x="73923" y="83616"/>
            <a:ext cx="955343" cy="124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圖片 5" descr="https://lh5.googleusercontent.com/RZROrTX2uL8KBY_q5a1QOl1KqhBHuto7lTmGXEhRVkDLKMdb9TlE9fu7Au_9bPf_7QmN6kAYc7tX1X_unV26Buc5zzTBhjETGd_IdA3Jb_i9Viy3LIOUg_Vcejd8rJfztcHq7F2L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589" y="4548682"/>
            <a:ext cx="1910901" cy="1288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圖片 6" descr="https://lh4.googleusercontent.com/hORP421c4gFY1ad4p3hsHjpAlbGc5-nfZQGR-Qt2Tvx3icANMyYIP_pgLSw3jllpK_ib-XfKPs2h70Y1Ucr0F5iRaN-voYk36LXFAqfKXjiB0SWHYWFpYE27TQwBLZjgt13mtZhK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354" y="4518139"/>
            <a:ext cx="1956209" cy="13187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圖片 7" descr="https://lh3.googleusercontent.com/-fdVf0Jlb7IsfAR1v2elwufjzkWzcmkdr9iStJ_ZqXME7ix53ftWLwfPy4FsHX9HtNzYwKwBWjP07hdZXBigRkae2A54t3BDhmtu-JTpcYf3CNrViIJWMAG9CDJ9d4IMfxSQSvP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119" y="4520825"/>
            <a:ext cx="1952224" cy="13160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圖片 8" descr="https://lh4.googleusercontent.com/1JBLJO7gr8NF27aCu2p_PsS-ypF4baZ9E1UF5dT2IHVuTMv3Vo9hvPh3wMSgbTZXcjEqK2VAXHdEgMFaIFt8n9-1lRVvhaVyRWK6_uluMgrVdnh8S1FE8fMCLWPiFmsea4xSLWK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741" y="4499898"/>
            <a:ext cx="2010326" cy="135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0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5299873"/>
              </p:ext>
            </p:extLst>
          </p:nvPr>
        </p:nvGraphicFramePr>
        <p:xfrm>
          <a:off x="908615" y="5592717"/>
          <a:ext cx="10161896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098643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>
          <a:xfrm>
            <a:off x="1029266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實驗一：</a:t>
            </a:r>
            <a:r>
              <a:rPr lang="zh-TW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各項天然清潔物的清潔成效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Picture 2" descr="åçæå°çµæ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7" t="10429" r="61735" b="61829"/>
          <a:stretch/>
        </p:blipFill>
        <p:spPr bwMode="auto">
          <a:xfrm>
            <a:off x="73923" y="83616"/>
            <a:ext cx="955343" cy="124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內容版面配置區 4"/>
          <p:cNvSpPr>
            <a:spLocks noGrp="1"/>
          </p:cNvSpPr>
          <p:nvPr>
            <p:ph idx="1"/>
          </p:nvPr>
        </p:nvSpPr>
        <p:spPr>
          <a:xfrm>
            <a:off x="646104" y="1325563"/>
            <a:ext cx="11545896" cy="5142144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zh-TW" altLang="en-US" sz="35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結果與討論</a:t>
            </a:r>
            <a:r>
              <a:rPr lang="en-US" altLang="zh-TW" sz="3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en-US" altLang="zh-TW" sz="39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zh-TW" altLang="zh-TW" sz="35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檸檬</a:t>
            </a:r>
            <a:r>
              <a:rPr lang="zh-TW" altLang="zh-TW" sz="35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皮、醋及小蘇打都可以將水彩、彩色筆、奶茶清洗乾淨</a:t>
            </a:r>
            <a:r>
              <a:rPr lang="zh-TW" altLang="zh-TW" sz="3500" dirty="0">
                <a:latin typeface="標楷體" panose="03000509000000000000" pitchFamily="65" charset="-120"/>
                <a:ea typeface="標楷體" panose="03000509000000000000" pitchFamily="65" charset="-120"/>
              </a:rPr>
              <a:t>，其中</a:t>
            </a:r>
            <a:r>
              <a:rPr lang="zh-TW" altLang="zh-TW" sz="35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醋和小蘇打清潔力更強</a:t>
            </a:r>
            <a:r>
              <a:rPr lang="zh-TW" altLang="zh-TW" sz="3500" dirty="0">
                <a:latin typeface="標楷體" panose="03000509000000000000" pitchFamily="65" charset="-120"/>
                <a:ea typeface="標楷體" panose="03000509000000000000" pitchFamily="65" charset="-120"/>
              </a:rPr>
              <a:t>，可以</a:t>
            </a:r>
            <a:r>
              <a:rPr lang="zh-TW" altLang="zh-TW" sz="35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將番茄醬和醬油也清洗乾淨</a:t>
            </a:r>
            <a:r>
              <a:rPr lang="zh-TW" altLang="zh-TW" sz="3500" dirty="0">
                <a:latin typeface="標楷體" panose="03000509000000000000" pitchFamily="65" charset="-120"/>
                <a:ea typeface="標楷體" panose="03000509000000000000" pitchFamily="65" charset="-120"/>
              </a:rPr>
              <a:t>，但檸檬皮的清潔力就稍嫌弱一點。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zh-TW" sz="35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zh-TW" altLang="zh-TW" sz="3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檸檬</a:t>
            </a:r>
            <a:r>
              <a:rPr lang="zh-TW" altLang="zh-TW" sz="3500" dirty="0">
                <a:latin typeface="標楷體" panose="03000509000000000000" pitchFamily="65" charset="-120"/>
                <a:ea typeface="標楷體" panose="03000509000000000000" pitchFamily="65" charset="-120"/>
              </a:rPr>
              <a:t>皮、醋及小蘇打</a:t>
            </a:r>
            <a:r>
              <a:rPr lang="zh-TW" altLang="zh-TW" sz="35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碰上墨汁就完全沒轍</a:t>
            </a:r>
            <a:r>
              <a:rPr lang="zh-TW" altLang="zh-TW" sz="3500" dirty="0">
                <a:latin typeface="標楷體" panose="03000509000000000000" pitchFamily="65" charset="-120"/>
                <a:ea typeface="標楷體" panose="03000509000000000000" pitchFamily="65" charset="-120"/>
              </a:rPr>
              <a:t>，比較之下小蘇打還是略勝一籌。</a:t>
            </a:r>
          </a:p>
          <a:p>
            <a:pPr marL="0" lvl="0" indent="0">
              <a:buNone/>
            </a:pP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endParaRPr lang="en-US" altLang="zh-TW" sz="3200" u="sng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96704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29266" y="0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實驗二：</a:t>
            </a:r>
            <a:r>
              <a:rPr lang="zh-TW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酸鹼性對清潔成效的影響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59276" y="1184665"/>
            <a:ext cx="12255579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zh-TW" altLang="zh-TW" sz="32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研究材料與器材</a:t>
            </a:r>
          </a:p>
          <a:p>
            <a:pPr lvl="0"/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檢測試紙：</a:t>
            </a:r>
            <a:r>
              <a:rPr lang="zh-TW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紅色</a:t>
            </a:r>
            <a:r>
              <a:rPr lang="zh-TW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石蕊試紙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藍色石蕊試紙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廣用試紙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lvl="0"/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清潔物質：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檸檬、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鳳梨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酵素、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醋、小蘇打、酒精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、香吉士。</a:t>
            </a:r>
          </a:p>
          <a:p>
            <a:pPr lvl="0"/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汙漬來源：醬油、番茄醬、奶茶、熱可可、水彩、彩色筆、原子筆、墨汁。</a:t>
            </a:r>
          </a:p>
          <a:p>
            <a:pPr marL="0" indent="0">
              <a:buNone/>
            </a:pPr>
            <a:r>
              <a:rPr lang="zh-TW" altLang="zh-TW" sz="32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步驟與方法</a:t>
            </a:r>
            <a:endParaRPr lang="en-US" altLang="zh-TW" sz="3200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Picture 2" descr="åçæå°çµæ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96" t="21975" r="47858" b="61829"/>
          <a:stretch/>
        </p:blipFill>
        <p:spPr bwMode="auto">
          <a:xfrm>
            <a:off x="68348" y="84184"/>
            <a:ext cx="900753" cy="104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5932352"/>
              </p:ext>
            </p:extLst>
          </p:nvPr>
        </p:nvGraphicFramePr>
        <p:xfrm>
          <a:off x="1329517" y="5603648"/>
          <a:ext cx="9615988" cy="1254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圖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93" y="3938694"/>
            <a:ext cx="2497431" cy="1664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218" y="3938694"/>
            <a:ext cx="2497431" cy="1664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613" y="4006339"/>
            <a:ext cx="2395963" cy="1597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833498" y="3641765"/>
            <a:ext cx="2354259" cy="1569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2102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227" y="171627"/>
            <a:ext cx="4354773" cy="1991099"/>
          </a:xfrm>
          <a:prstGeom prst="rect">
            <a:avLst/>
          </a:prstGeom>
          <a:noFill/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1029266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實驗二：</a:t>
            </a:r>
            <a:r>
              <a:rPr lang="zh-TW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酸鹼性對清潔成效的影響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內容版面配置區 4"/>
          <p:cNvSpPr>
            <a:spLocks noGrp="1"/>
          </p:cNvSpPr>
          <p:nvPr>
            <p:ph idx="1"/>
          </p:nvPr>
        </p:nvSpPr>
        <p:spPr>
          <a:xfrm>
            <a:off x="518725" y="1325563"/>
            <a:ext cx="11545896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zh-TW" altLang="en-US" sz="32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結果與討論</a:t>
            </a:r>
            <a:endParaRPr lang="en-US" altLang="zh-TW" sz="3200" u="sng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Picture 2" descr="åçæå°çµæ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96" t="21975" r="47858" b="61829"/>
          <a:stretch/>
        </p:blipFill>
        <p:spPr bwMode="auto">
          <a:xfrm>
            <a:off x="68348" y="84184"/>
            <a:ext cx="900753" cy="104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0159316"/>
              </p:ext>
            </p:extLst>
          </p:nvPr>
        </p:nvGraphicFramePr>
        <p:xfrm>
          <a:off x="287930" y="2179356"/>
          <a:ext cx="11505059" cy="32441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3625">
                  <a:extLst>
                    <a:ext uri="{9D8B030D-6E8A-4147-A177-3AD203B41FA5}">
                      <a16:colId xmlns:a16="http://schemas.microsoft.com/office/drawing/2014/main" val="192327449"/>
                    </a:ext>
                  </a:extLst>
                </a:gridCol>
                <a:gridCol w="1865859">
                  <a:extLst>
                    <a:ext uri="{9D8B030D-6E8A-4147-A177-3AD203B41FA5}">
                      <a16:colId xmlns:a16="http://schemas.microsoft.com/office/drawing/2014/main" val="3680889768"/>
                    </a:ext>
                  </a:extLst>
                </a:gridCol>
                <a:gridCol w="2060812">
                  <a:extLst>
                    <a:ext uri="{9D8B030D-6E8A-4147-A177-3AD203B41FA5}">
                      <a16:colId xmlns:a16="http://schemas.microsoft.com/office/drawing/2014/main" val="3121663209"/>
                    </a:ext>
                  </a:extLst>
                </a:gridCol>
                <a:gridCol w="1763248">
                  <a:extLst>
                    <a:ext uri="{9D8B030D-6E8A-4147-A177-3AD203B41FA5}">
                      <a16:colId xmlns:a16="http://schemas.microsoft.com/office/drawing/2014/main" val="2455002584"/>
                    </a:ext>
                  </a:extLst>
                </a:gridCol>
                <a:gridCol w="1941500">
                  <a:extLst>
                    <a:ext uri="{9D8B030D-6E8A-4147-A177-3AD203B41FA5}">
                      <a16:colId xmlns:a16="http://schemas.microsoft.com/office/drawing/2014/main" val="4127729881"/>
                    </a:ext>
                  </a:extLst>
                </a:gridCol>
                <a:gridCol w="2000015">
                  <a:extLst>
                    <a:ext uri="{9D8B030D-6E8A-4147-A177-3AD203B41FA5}">
                      <a16:colId xmlns:a16="http://schemas.microsoft.com/office/drawing/2014/main" val="420433394"/>
                    </a:ext>
                  </a:extLst>
                </a:gridCol>
              </a:tblGrid>
              <a:tr h="4594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檢測試紙</a:t>
                      </a:r>
                      <a:endParaRPr lang="zh-TW" sz="2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1510" marR="1315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檸檬皮</a:t>
                      </a:r>
                      <a:endParaRPr lang="zh-TW" sz="3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1510" marR="1315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酒精</a:t>
                      </a:r>
                      <a:endParaRPr lang="zh-TW" sz="3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1510" marR="1315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醋</a:t>
                      </a:r>
                      <a:endParaRPr lang="zh-TW" sz="3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1510" marR="1315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鳳梨酵素</a:t>
                      </a:r>
                      <a:endParaRPr lang="zh-TW" sz="3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1510" marR="1315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小蘇打</a:t>
                      </a:r>
                      <a:endParaRPr lang="zh-TW" sz="3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1510" marR="131510" marT="0" marB="0"/>
                </a:tc>
                <a:extLst>
                  <a:ext uri="{0D108BD9-81ED-4DB2-BD59-A6C34878D82A}">
                    <a16:rowId xmlns:a16="http://schemas.microsoft.com/office/drawing/2014/main" val="2059684198"/>
                  </a:ext>
                </a:extLst>
              </a:tr>
              <a:tr h="4594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廣用試紙</a:t>
                      </a:r>
                      <a:endParaRPr lang="zh-TW" sz="2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1510" marR="1315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solidFill>
                            <a:srgbClr val="92D05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草綠</a:t>
                      </a:r>
                      <a:endParaRPr lang="zh-TW" sz="2800" kern="100" dirty="0">
                        <a:solidFill>
                          <a:srgbClr val="92D05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1510" marR="1315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solidFill>
                            <a:srgbClr val="00B05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綠色</a:t>
                      </a:r>
                      <a:endParaRPr lang="zh-TW" sz="2800" kern="100" dirty="0">
                        <a:solidFill>
                          <a:srgbClr val="00B05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1510" marR="1315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solidFill>
                            <a:schemeClr val="accent2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橘紅</a:t>
                      </a:r>
                      <a:endParaRPr lang="zh-TW" sz="2800" kern="100" dirty="0">
                        <a:solidFill>
                          <a:schemeClr val="accent2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1510" marR="1315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solidFill>
                            <a:schemeClr val="accent2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橘紅</a:t>
                      </a:r>
                      <a:endParaRPr lang="zh-TW" sz="2800" kern="100" dirty="0">
                        <a:solidFill>
                          <a:schemeClr val="accent2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1510" marR="1315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深綠</a:t>
                      </a:r>
                      <a:endParaRPr lang="zh-TW" sz="2800" kern="1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1510" marR="131510" marT="0" marB="0"/>
                </a:tc>
                <a:extLst>
                  <a:ext uri="{0D108BD9-81ED-4DB2-BD59-A6C34878D82A}">
                    <a16:rowId xmlns:a16="http://schemas.microsoft.com/office/drawing/2014/main" val="1841759803"/>
                  </a:ext>
                </a:extLst>
              </a:tr>
              <a:tr h="9188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紅色石蕊試紙</a:t>
                      </a:r>
                      <a:endParaRPr lang="zh-TW" sz="2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1510" marR="1315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紅色</a:t>
                      </a:r>
                      <a:endParaRPr lang="zh-TW" sz="28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1510" marR="1315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紅色</a:t>
                      </a:r>
                      <a:endParaRPr lang="zh-TW" sz="28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1510" marR="1315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紅色</a:t>
                      </a:r>
                      <a:endParaRPr lang="zh-TW" sz="28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1510" marR="1315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紅色</a:t>
                      </a:r>
                      <a:endParaRPr lang="zh-TW" sz="28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1510" marR="1315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solidFill>
                            <a:srgbClr val="0070C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藍色</a:t>
                      </a:r>
                      <a:endParaRPr lang="zh-TW" sz="2800" kern="100" dirty="0">
                        <a:solidFill>
                          <a:srgbClr val="0070C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1510" marR="131510" marT="0" marB="0"/>
                </a:tc>
                <a:extLst>
                  <a:ext uri="{0D108BD9-81ED-4DB2-BD59-A6C34878D82A}">
                    <a16:rowId xmlns:a16="http://schemas.microsoft.com/office/drawing/2014/main" val="3136981262"/>
                  </a:ext>
                </a:extLst>
              </a:tr>
              <a:tr h="9188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藍色石蕊試紙</a:t>
                      </a:r>
                      <a:endParaRPr lang="zh-TW" sz="2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1510" marR="1315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solidFill>
                            <a:srgbClr val="0070C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藍色</a:t>
                      </a:r>
                      <a:endParaRPr lang="zh-TW" sz="2800" kern="100" dirty="0">
                        <a:solidFill>
                          <a:srgbClr val="0070C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1510" marR="1315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solidFill>
                            <a:srgbClr val="0070C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藍色</a:t>
                      </a:r>
                      <a:endParaRPr lang="zh-TW" sz="2800" kern="100" dirty="0">
                        <a:solidFill>
                          <a:srgbClr val="0070C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1510" marR="1315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紅色</a:t>
                      </a:r>
                      <a:endParaRPr lang="zh-TW" sz="28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1510" marR="1315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紅色</a:t>
                      </a:r>
                      <a:endParaRPr lang="zh-TW" sz="28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1510" marR="1315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solidFill>
                            <a:srgbClr val="0070C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藍色</a:t>
                      </a:r>
                      <a:endParaRPr lang="zh-TW" sz="2800" kern="100" dirty="0">
                        <a:solidFill>
                          <a:srgbClr val="0070C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1510" marR="131510" marT="0" marB="0"/>
                </a:tc>
                <a:extLst>
                  <a:ext uri="{0D108BD9-81ED-4DB2-BD59-A6C34878D82A}">
                    <a16:rowId xmlns:a16="http://schemas.microsoft.com/office/drawing/2014/main" val="4202018605"/>
                  </a:ext>
                </a:extLst>
              </a:tr>
              <a:tr h="4594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酸鹼性</a:t>
                      </a:r>
                      <a:endParaRPr lang="zh-TW" sz="2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1510" marR="1315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rgbClr val="00B05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中性</a:t>
                      </a:r>
                      <a:endParaRPr lang="zh-TW" sz="2800" b="1" kern="100" dirty="0">
                        <a:solidFill>
                          <a:srgbClr val="00B05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1510" marR="1315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rgbClr val="00B05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中性</a:t>
                      </a:r>
                      <a:endParaRPr lang="zh-TW" sz="2800" b="1" kern="100" dirty="0">
                        <a:solidFill>
                          <a:srgbClr val="00B05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1510" marR="1315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酸性</a:t>
                      </a:r>
                      <a:endParaRPr lang="zh-TW" sz="2800" b="1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1510" marR="1315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酸性</a:t>
                      </a:r>
                      <a:endParaRPr lang="zh-TW" sz="2800" b="1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1510" marR="1315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rgbClr val="0070C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鹼性</a:t>
                      </a:r>
                      <a:endParaRPr lang="zh-TW" sz="2800" b="1" kern="100" dirty="0">
                        <a:solidFill>
                          <a:srgbClr val="0070C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1510" marR="131510" marT="0" marB="0"/>
                </a:tc>
                <a:extLst>
                  <a:ext uri="{0D108BD9-81ED-4DB2-BD59-A6C34878D82A}">
                    <a16:rowId xmlns:a16="http://schemas.microsoft.com/office/drawing/2014/main" val="2572023580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6425800" y="117628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zh-TW" sz="2400" b="1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廣用試紙</a:t>
            </a:r>
            <a:endParaRPr lang="zh-TW" altLang="zh-TW" sz="2400" b="1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431186" y="5676901"/>
            <a:ext cx="126231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0">
              <a:spcAft>
                <a:spcPts val="0"/>
              </a:spcAft>
            </a:pPr>
            <a:r>
              <a:rPr lang="en-US" altLang="zh-TW" sz="30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(1)</a:t>
            </a:r>
            <a:r>
              <a:rPr lang="zh-TW" altLang="zh-TW" sz="3000" kern="1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檸檬皮、酒精</a:t>
            </a:r>
            <a:r>
              <a:rPr lang="zh-TW" altLang="zh-TW" sz="3000" kern="1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是中性</a:t>
            </a:r>
            <a:r>
              <a:rPr lang="zh-TW" altLang="zh-TW" sz="30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zh-TW" sz="3000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醋、鳳梨酵素是</a:t>
            </a:r>
            <a:r>
              <a:rPr lang="zh-TW" altLang="zh-TW" sz="3000" kern="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酸性</a:t>
            </a:r>
            <a:r>
              <a:rPr lang="zh-TW" altLang="zh-TW" sz="30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zh-TW" sz="30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而</a:t>
            </a:r>
            <a:r>
              <a:rPr lang="zh-TW" altLang="zh-TW" sz="3000" kern="1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小蘇打是鹼性清潔劑</a:t>
            </a:r>
            <a:r>
              <a:rPr lang="zh-TW" altLang="zh-TW" sz="30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  <a:p>
            <a:pPr marL="304800">
              <a:spcAft>
                <a:spcPts val="0"/>
              </a:spcAft>
            </a:pPr>
            <a:r>
              <a:rPr lang="en-US" altLang="zh-TW" sz="30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(2)</a:t>
            </a:r>
            <a:r>
              <a:rPr lang="zh-TW" altLang="zh-TW" sz="30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根據清潔</a:t>
            </a:r>
            <a:r>
              <a:rPr lang="zh-TW" altLang="zh-TW" sz="30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成效實驗，</a:t>
            </a:r>
            <a:r>
              <a:rPr lang="zh-TW" altLang="zh-TW" sz="30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可推測</a:t>
            </a:r>
            <a:r>
              <a:rPr lang="zh-TW" altLang="zh-TW" sz="30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具有</a:t>
            </a:r>
            <a:r>
              <a:rPr lang="zh-TW" altLang="zh-TW" sz="30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酸、鹼特性的清潔劑，清潔效果較好</a:t>
            </a:r>
            <a:r>
              <a:rPr lang="zh-TW" altLang="zh-TW" sz="30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07320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29266" y="0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實驗三：</a:t>
            </a:r>
            <a:r>
              <a:rPr lang="zh-TW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自製天然清潔劑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應用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59276" y="1430518"/>
            <a:ext cx="12255579" cy="270475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zh-TW" altLang="zh-TW" sz="32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研究材料與</a:t>
            </a:r>
            <a:r>
              <a:rPr lang="zh-TW" altLang="zh-TW" sz="32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器材</a:t>
            </a:r>
            <a:endParaRPr lang="zh-TW" altLang="zh-TW" dirty="0"/>
          </a:p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製作：檸檬皮、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95%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酒精、玻璃罐、刀子、剪刀、量筒、滴管、磅秤。</a:t>
            </a:r>
          </a:p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測試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：材質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–黑板、牆壁、鏡子、鐵櫃、課桌椅、地板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   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汙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漬–奇異筆、彩色筆、原子筆、螢光筆、蠟筆、立可白、墨汁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步驟與方法</a:t>
            </a:r>
            <a:endParaRPr lang="zh-TW" altLang="zh-TW" sz="3200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8" name="Picture 2" descr="åçæå°çµæ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09" t="10429" r="5830" b="61829"/>
          <a:stretch/>
        </p:blipFill>
        <p:spPr bwMode="auto">
          <a:xfrm>
            <a:off x="130612" y="41807"/>
            <a:ext cx="967071" cy="124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圖片 18" descr="C:\Users\跳跳\Desktop\自然領域\新增資料夾\新增資料夾\DSCN602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84" y="4470784"/>
            <a:ext cx="2057537" cy="1541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文字方塊 19"/>
          <p:cNvSpPr txBox="1"/>
          <p:nvPr/>
        </p:nvSpPr>
        <p:spPr>
          <a:xfrm>
            <a:off x="-92336" y="6075074"/>
            <a:ext cx="12649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取得檸檬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皮 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2)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剪碎檸檬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皮 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3)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倒入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酒精 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4)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靜置兩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週 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5)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混合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小蘇打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6)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測試清潔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效果</a:t>
            </a:r>
            <a:endParaRPr lang="en-US" altLang="zh-TW" sz="2400" dirty="0"/>
          </a:p>
        </p:txBody>
      </p:sp>
      <p:pic>
        <p:nvPicPr>
          <p:cNvPr id="21" name="圖片 20" descr="C:\Users\跳跳\Desktop\自然領域\新增資料夾\新增資料夾\DSCN608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426" y="4491853"/>
            <a:ext cx="1973050" cy="1478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圖片 21" descr="C:\Users\跳跳\Desktop\自然領域\新增資料夾\新增資料夾 (2)\_MG_940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83979" y="4181150"/>
            <a:ext cx="2229543" cy="1486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圖片 22" descr="C:\Users\跳跳\Desktop\自然領域\新增資料夾\新增資料夾 (2)\_MG_9407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4" r="8442"/>
          <a:stretch/>
        </p:blipFill>
        <p:spPr bwMode="auto">
          <a:xfrm>
            <a:off x="5953849" y="4535693"/>
            <a:ext cx="1888877" cy="1476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圖片 23" descr="C:\Users\跳跳\Desktop\自然領域\新增資料夾\新增資料夾 (2)\_MG_9405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4"/>
          <a:stretch/>
        </p:blipFill>
        <p:spPr bwMode="auto">
          <a:xfrm>
            <a:off x="7954818" y="4509113"/>
            <a:ext cx="2055896" cy="15032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圖片 24" descr="C:\Users\跳跳\Desktop\自然領域\新增資料夾\新增資料夾\DSCN6034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2806" y="4506739"/>
            <a:ext cx="1931610" cy="1448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0542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>
          <a:xfrm>
            <a:off x="1029266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實驗三：</a:t>
            </a:r>
            <a:r>
              <a:rPr lang="zh-TW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自製天然清潔劑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應用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內容版面配置區 4"/>
          <p:cNvSpPr>
            <a:spLocks noGrp="1"/>
          </p:cNvSpPr>
          <p:nvPr>
            <p:ph idx="1"/>
          </p:nvPr>
        </p:nvSpPr>
        <p:spPr>
          <a:xfrm>
            <a:off x="518725" y="1325563"/>
            <a:ext cx="11545896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zh-TW" altLang="en-US" sz="32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結果與討論</a:t>
            </a:r>
            <a:r>
              <a:rPr lang="en-US" altLang="zh-TW" sz="32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en-US" altLang="zh-TW" sz="3200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不同材質表面上，</a:t>
            </a:r>
            <a:r>
              <a:rPr lang="zh-TW" altLang="zh-TW" sz="32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大部分只用水擦拭過，奇異筆、彩色筆會留下深刻的筆跡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，而</a:t>
            </a:r>
            <a:r>
              <a:rPr lang="zh-TW" altLang="zh-TW" sz="32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原子筆、螢光筆則會留下淡淡的筆跡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，再</a:t>
            </a:r>
            <a:r>
              <a:rPr lang="zh-TW" altLang="zh-TW" sz="32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使用自製清潔劑擦拭後，就可以將這些不管是深或淺的筆機給清除乾淨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，可見此次配置的天然清潔劑很有成效！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zh-TW" sz="3200" u="sng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lnSpc>
                <a:spcPct val="150000"/>
              </a:lnSpc>
              <a:buNone/>
            </a:pP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Picture 2" descr="åçæå°çµæ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09" t="10429" r="5830" b="61829"/>
          <a:stretch/>
        </p:blipFill>
        <p:spPr bwMode="auto">
          <a:xfrm>
            <a:off x="130612" y="41807"/>
            <a:ext cx="967071" cy="124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485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29266" y="0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研究動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機</a:t>
            </a:r>
          </a:p>
        </p:txBody>
      </p:sp>
      <p:pic>
        <p:nvPicPr>
          <p:cNvPr id="1026" name="Picture 2" descr="ãå®¶å å¡é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21973" y="3439235"/>
            <a:ext cx="5470022" cy="341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51595" y="1241947"/>
            <a:ext cx="11640406" cy="53267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從小到大我們都有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把衣服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弄髒的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經驗，難以清除的污漬讓我們很苦惱。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市面上有許多標榜具特殊功效或是誇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大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洗淨效果的清潔劑，但這些化學清潔劑卻不容易在環境中分解，不僅汙染環境，更可能經過食物鏈回到人體，危害我們的健康。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期待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找到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不僅清潔力夠強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，同時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對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環境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友善、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無害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的清潔物質。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098" name="Picture 2" descr="åçæå°çµæ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7" t="10429" r="61735" b="61829"/>
          <a:stretch/>
        </p:blipFill>
        <p:spPr bwMode="auto">
          <a:xfrm>
            <a:off x="73923" y="83616"/>
            <a:ext cx="955343" cy="124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94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ãæ¸æ½ ç°ä¿ å¡éãçåçæå°çµæ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7" t="36254" b="34087"/>
          <a:stretch/>
        </p:blipFill>
        <p:spPr bwMode="auto">
          <a:xfrm>
            <a:off x="6144833" y="5295330"/>
            <a:ext cx="4746245" cy="131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04343" y="1230028"/>
            <a:ext cx="10515600" cy="5375488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（一）</a:t>
            </a: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自製</a:t>
            </a: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天然清潔劑，把廚餘變清潔</a:t>
            </a: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法寶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（二）</a:t>
            </a: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選擇</a:t>
            </a: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環保清潔劑，購買一個美好未來</a:t>
            </a:r>
          </a:p>
          <a:p>
            <a:pPr marL="0" indent="0">
              <a:buNone/>
            </a:pP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（三）</a:t>
            </a: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讓</a:t>
            </a: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清潔回歸本質，使用成分單純不複雜</a:t>
            </a:r>
          </a:p>
          <a:p>
            <a:pPr marL="0" indent="0">
              <a:buNone/>
            </a:pPr>
            <a:endParaRPr lang="zh-TW" altLang="en-US" b="1" dirty="0"/>
          </a:p>
        </p:txBody>
      </p:sp>
      <p:pic>
        <p:nvPicPr>
          <p:cNvPr id="1026" name="Picture 2" descr="ãæ¸æ½ ç°ä¿ å¡éãçåçæå°çµæ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54" r="10529" b="34087"/>
          <a:stretch/>
        </p:blipFill>
        <p:spPr bwMode="auto">
          <a:xfrm>
            <a:off x="1050878" y="5295330"/>
            <a:ext cx="4940490" cy="131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04343" y="0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研究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結論和建議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Picture 2" descr="åçæå°çµæ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" t="46366" r="72338" b="19588"/>
          <a:stretch/>
        </p:blipFill>
        <p:spPr bwMode="auto">
          <a:xfrm>
            <a:off x="89918" y="48180"/>
            <a:ext cx="1114425" cy="152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225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195" y="1213277"/>
            <a:ext cx="5644723" cy="564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1959016" y="1473958"/>
            <a:ext cx="787908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我們一起努力讓地球環境更美好！</a:t>
            </a:r>
            <a:endParaRPr lang="en-US" altLang="zh-TW" sz="4000" b="1" dirty="0" smtClean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000" b="1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謝謝大家的聆聽！</a:t>
            </a:r>
            <a:endParaRPr lang="en-US" altLang="zh-TW" sz="4000" b="1" dirty="0" smtClean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86626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ãå®¶å å¡é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21973" y="3439235"/>
            <a:ext cx="5470022" cy="341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29266" y="0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研究目的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6802" y="1299998"/>
            <a:ext cx="11860528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透過問卷調查，瞭解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慈大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小學生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對於哪種類型的髒污感到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困擾。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探討不同種類的天然清潔物，對於不同材質布料及汙漬的清潔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效果。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探討清潔物及汙漬的酸鹼性與清潔成效的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關係。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自製天然清潔劑，應用於生活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中各類材質的清潔工作。 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Picture 2" descr="åçæå°çµæ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7" t="10429" r="61735" b="61829"/>
          <a:stretch/>
        </p:blipFill>
        <p:spPr bwMode="auto">
          <a:xfrm>
            <a:off x="73923" y="83616"/>
            <a:ext cx="955343" cy="124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29266" y="-12783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研究架構及方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法</a:t>
            </a:r>
          </a:p>
        </p:txBody>
      </p:sp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3820647033"/>
              </p:ext>
            </p:extLst>
          </p:nvPr>
        </p:nvGraphicFramePr>
        <p:xfrm>
          <a:off x="1029266" y="1325563"/>
          <a:ext cx="7592060" cy="2455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資料庫圖表 13"/>
          <p:cNvGraphicFramePr/>
          <p:nvPr>
            <p:extLst>
              <p:ext uri="{D42A27DB-BD31-4B8C-83A1-F6EECF244321}">
                <p14:modId xmlns:p14="http://schemas.microsoft.com/office/powerpoint/2010/main" val="1660149958"/>
              </p:ext>
            </p:extLst>
          </p:nvPr>
        </p:nvGraphicFramePr>
        <p:xfrm>
          <a:off x="4139109" y="4048956"/>
          <a:ext cx="7592060" cy="2455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Picture 2" descr="åçæå°çµæ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7" t="10429" r="61735" b="61829"/>
          <a:stretch/>
        </p:blipFill>
        <p:spPr bwMode="auto">
          <a:xfrm>
            <a:off x="73923" y="83616"/>
            <a:ext cx="955343" cy="124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3741084212"/>
              </p:ext>
            </p:extLst>
          </p:nvPr>
        </p:nvGraphicFramePr>
        <p:xfrm>
          <a:off x="551594" y="3794334"/>
          <a:ext cx="3061686" cy="2965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159" y="4842942"/>
            <a:ext cx="2344806" cy="15632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文字方塊 7"/>
          <p:cNvSpPr txBox="1"/>
          <p:nvPr/>
        </p:nvSpPr>
        <p:spPr>
          <a:xfrm>
            <a:off x="804595" y="416256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025235" y="505195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806867" y="593905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139109" y="2138357"/>
            <a:ext cx="2084270" cy="15632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231260" y="4835743"/>
            <a:ext cx="2158400" cy="161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93" y="2155036"/>
            <a:ext cx="2319787" cy="15465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123" y="2106766"/>
            <a:ext cx="2344805" cy="15632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116" y="4835744"/>
            <a:ext cx="2158399" cy="161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5484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04343" y="0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清潔劑中常見的化學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物質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47130" y="1862907"/>
            <a:ext cx="10515600" cy="4800048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界面活性劑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：分子結構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可分成二部分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。一端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zh-TW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具有極性而易與水結合、不易溶於油中的親水部分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；另一端為</a:t>
            </a:r>
            <a:r>
              <a:rPr lang="zh-TW" altLang="zh-TW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非極性的碳鏈，它不與水結合而易與油垢連結，稱為親油部分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香料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無任何清潔作用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，主要用來增添氣味來符合消費者喜好以促進消費者購買。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螢光劑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：常用於洗衣精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強鹼性，</a:t>
            </a:r>
            <a:r>
              <a:rPr lang="zh-TW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無任何清潔效用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，其分子吸收能力強，吸收陽光產生衣服亮白的假象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137" y="393725"/>
            <a:ext cx="4303593" cy="1630107"/>
          </a:xfrm>
          <a:prstGeom prst="rect">
            <a:avLst/>
          </a:prstGeom>
        </p:spPr>
      </p:pic>
      <p:pic>
        <p:nvPicPr>
          <p:cNvPr id="8" name="Picture 2" descr="åçæå°çµæ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" t="46366" r="72338" b="19588"/>
          <a:stretch/>
        </p:blipFill>
        <p:spPr bwMode="auto">
          <a:xfrm>
            <a:off x="89918" y="48180"/>
            <a:ext cx="1114425" cy="152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57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ãå®¶å å¡é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23560" y="2752726"/>
            <a:ext cx="6568438" cy="410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1349" y="0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環保清潔劑的定義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4148" y="1325563"/>
            <a:ext cx="10972801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環保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清潔劑可以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改善合成清潔劑不易分解且有害人體的缺點，一般定義為</a:t>
            </a:r>
            <a:r>
              <a:rPr lang="zh-TW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生物分解度高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的界面活性劑，</a:t>
            </a:r>
            <a:r>
              <a:rPr lang="zh-TW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不添加磷、螢光劑、含氯</a:t>
            </a:r>
            <a:r>
              <a:rPr lang="zh-TW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漂白劑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其他有害環境的化學物質的產品。</a:t>
            </a:r>
          </a:p>
          <a:p>
            <a:endParaRPr lang="zh-TW" altLang="en-US" sz="2400" dirty="0"/>
          </a:p>
        </p:txBody>
      </p:sp>
      <p:pic>
        <p:nvPicPr>
          <p:cNvPr id="5" name="Picture 2" descr="åçæå°çµæ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09" t="10429" r="5830" b="61829"/>
          <a:stretch/>
        </p:blipFill>
        <p:spPr bwMode="auto">
          <a:xfrm>
            <a:off x="130612" y="41807"/>
            <a:ext cx="967071" cy="124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686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683" y="12246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常見天然清潔物的種類及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功用 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0" name="Picture 2" descr="ãæª¸æª¬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745" y="41807"/>
            <a:ext cx="2499845" cy="202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75396347"/>
              </p:ext>
            </p:extLst>
          </p:nvPr>
        </p:nvGraphicFramePr>
        <p:xfrm>
          <a:off x="689970" y="1874207"/>
          <a:ext cx="10663830" cy="4562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矩形 4"/>
          <p:cNvSpPr/>
          <p:nvPr/>
        </p:nvSpPr>
        <p:spPr>
          <a:xfrm>
            <a:off x="5200234" y="1283754"/>
            <a:ext cx="16433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檸檬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皮</a:t>
            </a:r>
            <a:endParaRPr lang="zh-TW" altLang="en-US" sz="3600" dirty="0"/>
          </a:p>
        </p:txBody>
      </p:sp>
      <p:pic>
        <p:nvPicPr>
          <p:cNvPr id="10" name="Picture 2" descr="åçæå°çµæ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09" t="10429" r="5830" b="61829"/>
          <a:stretch/>
        </p:blipFill>
        <p:spPr bwMode="auto">
          <a:xfrm>
            <a:off x="130612" y="41807"/>
            <a:ext cx="967071" cy="124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423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683" y="13648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常見天然清潔物的種類及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功用 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658741260"/>
              </p:ext>
            </p:extLst>
          </p:nvPr>
        </p:nvGraphicFramePr>
        <p:xfrm>
          <a:off x="511033" y="1801192"/>
          <a:ext cx="11169934" cy="4562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矩形 4"/>
          <p:cNvSpPr/>
          <p:nvPr/>
        </p:nvSpPr>
        <p:spPr>
          <a:xfrm>
            <a:off x="5274349" y="1223256"/>
            <a:ext cx="16433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小蘇打</a:t>
            </a:r>
            <a:endParaRPr lang="zh-TW" altLang="en-US" sz="3600" dirty="0"/>
          </a:p>
        </p:txBody>
      </p:sp>
      <p:pic>
        <p:nvPicPr>
          <p:cNvPr id="3074" name="Picture 2" descr="ãå°èæãçåçæå°çµæ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6" b="14795"/>
          <a:stretch/>
        </p:blipFill>
        <p:spPr bwMode="auto">
          <a:xfrm>
            <a:off x="7884722" y="13648"/>
            <a:ext cx="2533034" cy="209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åçæå°çµæ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09" t="10429" r="5830" b="61829"/>
          <a:stretch/>
        </p:blipFill>
        <p:spPr bwMode="auto">
          <a:xfrm>
            <a:off x="130612" y="41807"/>
            <a:ext cx="967071" cy="124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21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04343" y="0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針對慈濟小學製作調查問卷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衣服清潔相關問題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Picture 2" descr="åçæå°çµæ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" t="46366" r="72338" b="19588"/>
          <a:stretch/>
        </p:blipFill>
        <p:spPr bwMode="auto">
          <a:xfrm>
            <a:off x="89918" y="48180"/>
            <a:ext cx="1114425" cy="152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9028877"/>
              </p:ext>
            </p:extLst>
          </p:nvPr>
        </p:nvGraphicFramePr>
        <p:xfrm>
          <a:off x="998889" y="4116062"/>
          <a:ext cx="10161896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內容版面配置區 4"/>
          <p:cNvSpPr>
            <a:spLocks noGrp="1"/>
          </p:cNvSpPr>
          <p:nvPr>
            <p:ph idx="1"/>
          </p:nvPr>
        </p:nvSpPr>
        <p:spPr>
          <a:xfrm>
            <a:off x="998889" y="1325563"/>
            <a:ext cx="11065732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zh-TW" altLang="zh-TW" sz="32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步驟</a:t>
            </a:r>
            <a:r>
              <a:rPr lang="zh-TW" altLang="zh-TW" sz="32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與方法</a:t>
            </a:r>
            <a:endParaRPr lang="en-US" altLang="zh-TW" sz="3200" u="sng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145" y="2127091"/>
            <a:ext cx="2613291" cy="17421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221" y="2127091"/>
            <a:ext cx="2613291" cy="17421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297" y="2127091"/>
            <a:ext cx="2613291" cy="17421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35" y="2127091"/>
            <a:ext cx="2322925" cy="17421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文字方塊 2"/>
          <p:cNvSpPr txBox="1"/>
          <p:nvPr/>
        </p:nvSpPr>
        <p:spPr>
          <a:xfrm>
            <a:off x="337473" y="5777220"/>
            <a:ext cx="118545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本研究總共發出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36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份問卷，回收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36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份，其中</a:t>
            </a:r>
            <a:r>
              <a:rPr lang="zh-TW" altLang="en-US" sz="28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有效問卷</a:t>
            </a:r>
            <a:r>
              <a:rPr lang="en-US" altLang="zh-TW" sz="28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sz="28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份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，無效問卷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份。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0088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3422</TotalTime>
  <Words>1492</Words>
  <Application>Microsoft Office PowerPoint</Application>
  <PresentationFormat>寬螢幕</PresentationFormat>
  <Paragraphs>208</Paragraphs>
  <Slides>21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8" baseType="lpstr">
      <vt:lpstr>新細明體</vt:lpstr>
      <vt:lpstr>標楷體</vt:lpstr>
      <vt:lpstr>Arial</vt:lpstr>
      <vt:lpstr>Calibri</vt:lpstr>
      <vt:lpstr>Calibri Light</vt:lpstr>
      <vt:lpstr>Times New Roman</vt:lpstr>
      <vt:lpstr>Office 佈景主題</vt:lpstr>
      <vt:lpstr>無毒家園 從清潔開始</vt:lpstr>
      <vt:lpstr>研究動機</vt:lpstr>
      <vt:lpstr>研究目的</vt:lpstr>
      <vt:lpstr>研究架構及方法</vt:lpstr>
      <vt:lpstr>清潔劑中常見的化學物質</vt:lpstr>
      <vt:lpstr>環保清潔劑的定義 </vt:lpstr>
      <vt:lpstr>常見天然清潔物的種類及功用 </vt:lpstr>
      <vt:lpstr>常見天然清潔物的種類及功用 </vt:lpstr>
      <vt:lpstr>針對慈濟小學製作調查問卷-衣服清潔相關問題</vt:lpstr>
      <vt:lpstr>問卷調查結果：問題一、二</vt:lpstr>
      <vt:lpstr>問卷調查結果：問題三、五</vt:lpstr>
      <vt:lpstr>問卷調查結果：問題四、六</vt:lpstr>
      <vt:lpstr>問卷調查結果：問題七</vt:lpstr>
      <vt:lpstr>實驗一：各項天然清潔物的清潔成效</vt:lpstr>
      <vt:lpstr>PowerPoint 簡報</vt:lpstr>
      <vt:lpstr>實驗二：酸鹼性對清潔成效的影響</vt:lpstr>
      <vt:lpstr>PowerPoint 簡報</vt:lpstr>
      <vt:lpstr>實驗三：自製天然清潔劑與應用</vt:lpstr>
      <vt:lpstr>PowerPoint 簡報</vt:lpstr>
      <vt:lpstr>研究結論和建議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蘇盈方</dc:creator>
  <cp:lastModifiedBy>蘇盈方</cp:lastModifiedBy>
  <cp:revision>58</cp:revision>
  <dcterms:created xsi:type="dcterms:W3CDTF">2018-10-25T16:05:22Z</dcterms:created>
  <dcterms:modified xsi:type="dcterms:W3CDTF">2018-11-01T03:59:16Z</dcterms:modified>
</cp:coreProperties>
</file>