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ED0"/>
    <a:srgbClr val="FBC5E4"/>
    <a:srgbClr val="FFDB69"/>
    <a:srgbClr val="33CC33"/>
    <a:srgbClr val="FF6699"/>
    <a:srgbClr val="FF3399"/>
    <a:srgbClr val="FE6262"/>
    <a:srgbClr val="F1C7DF"/>
    <a:srgbClr val="E391C0"/>
    <a:srgbClr val="F9F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16" y="-3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你是否認為同志是後天選擇的</a:t>
            </a:r>
            <a:r>
              <a:rPr lang="en-US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28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zh-TW" altLang="zh-TW" sz="1800" dirty="0">
              <a:effectLst/>
            </a:endParaRPr>
          </a:p>
        </c:rich>
      </c:tx>
      <c:layout>
        <c:manualLayout>
          <c:xMode val="edge"/>
          <c:yMode val="edge"/>
          <c:x val="0.19782519745123425"/>
          <c:y val="0.11995460470198799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138607937832165E-2"/>
          <c:y val="0.30728932133866249"/>
          <c:w val="0.83785364102598192"/>
          <c:h val="0.62808214509588767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spPr>
            <a:solidFill>
              <a:srgbClr val="FBABAF"/>
            </a:solidFill>
          </c:spPr>
          <c:dPt>
            <c:idx val="0"/>
            <c:bubble3D val="0"/>
            <c:spPr>
              <a:solidFill>
                <a:srgbClr val="5ECCF3">
                  <a:lumMod val="60000"/>
                  <a:lumOff val="40000"/>
                </a:srgbClr>
              </a:solidFill>
            </c:spPr>
          </c:dPt>
          <c:dPt>
            <c:idx val="1"/>
            <c:bubble3D val="0"/>
            <c:spPr>
              <a:solidFill>
                <a:srgbClr val="F9F9C1"/>
              </a:solidFill>
            </c:spPr>
          </c:dPt>
          <c:dLbls>
            <c:dLbl>
              <c:idx val="0"/>
              <c:layout>
                <c:manualLayout>
                  <c:x val="-0.16901128679021951"/>
                  <c:y val="-0.1389155696862871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是
</a:t>
                    </a:r>
                    <a:r>
                      <a: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65%</a:t>
                    </a:r>
                    <a:endParaRPr lang="zh-TW" altLang="en-US" sz="2800" dirty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6910537842441575"/>
                  <c:y val="6.295497621493695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否
</a:t>
                    </a:r>
                    <a:r>
                      <a: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35%</a:t>
                    </a:r>
                  </a:p>
                </c:rich>
              </c:tx>
              <c:spPr>
                <a:noFill/>
              </c:sp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rgbClr val="5ECCF3">
                  <a:lumMod val="60000"/>
                  <a:lumOff val="40000"/>
                </a:srgbClr>
              </a:solidFill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122989533442138E-2"/>
          <c:y val="0.22702309506756221"/>
          <c:w val="0.83785364102598192"/>
          <c:h val="0.69637511690558052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F9F9C1"/>
              </a:solidFill>
            </c:spPr>
          </c:dPt>
          <c:dLbls>
            <c:dLbl>
              <c:idx val="0"/>
              <c:layout>
                <c:manualLayout>
                  <c:x val="-0.10217142021451624"/>
                  <c:y val="0.13538923273065737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是
</a:t>
                    </a:r>
                    <a:r>
                      <a:rPr lang="en-US" altLang="zh-TW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22%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613840851151522"/>
                  <c:y val="-0.24416840884381638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否
</a:t>
                    </a:r>
                    <a:r>
                      <a: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78%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21</c:v>
                </c:pt>
                <c:pt idx="1">
                  <c:v>73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你的同儕是同志</a:t>
            </a: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1600" b="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會感到反感嗎</a:t>
            </a:r>
            <a:r>
              <a:rPr lang="en-US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16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c:rich>
      </c:tx>
      <c:layout>
        <c:manualLayout>
          <c:xMode val="edge"/>
          <c:yMode val="edge"/>
          <c:x val="0.26790939994006735"/>
          <c:y val="6.676431267535236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rgbClr val="00B050"/>
              </a:solidFill>
            </c:spPr>
          </c:dPt>
          <c:dPt>
            <c:idx val="1"/>
            <c:bubble3D val="0"/>
            <c:explosion val="0"/>
            <c:spPr>
              <a:solidFill>
                <a:srgbClr val="BDEF81"/>
              </a:solidFill>
            </c:spPr>
          </c:dPt>
          <c:dLbls>
            <c:dLbl>
              <c:idx val="0"/>
              <c:layout>
                <c:manualLayout>
                  <c:x val="-1.7862666986366307E-2"/>
                  <c:y val="-8.83504968704481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291179878826791"/>
                  <c:y val="-0.2273068060777765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有一天你發現自己喜歡上同性</a:t>
            </a: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1600" b="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會逼自己喜歡上異性嗎</a:t>
            </a:r>
            <a:r>
              <a:rPr lang="en-US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16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 altLang="zh-TW" dirty="0"/>
          </a:p>
        </c:rich>
      </c:tx>
      <c:layout>
        <c:manualLayout>
          <c:xMode val="edge"/>
          <c:yMode val="edge"/>
          <c:x val="0.165967249430198"/>
          <c:y val="0.1910667333259267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BDEF81"/>
              </a:solidFill>
            </c:spPr>
          </c:dPt>
          <c:dLbls>
            <c:dLbl>
              <c:idx val="0"/>
              <c:layout>
                <c:manualLayout>
                  <c:x val="1.4243787727289462E-2"/>
                  <c:y val="-2.27841196657161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04610093827958"/>
                  <c:y val="-9.52436611981384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36</c:v>
                </c:pt>
                <c:pt idx="1">
                  <c:v>64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你是同志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800" b="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會出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櫃嗎</a:t>
            </a:r>
            <a:r>
              <a:rPr lang="en-US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28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 altLang="zh-TW" dirty="0"/>
          </a:p>
        </c:rich>
      </c:tx>
      <c:layout>
        <c:manualLayout>
          <c:xMode val="edge"/>
          <c:yMode val="edge"/>
          <c:x val="0.32184919969610559"/>
          <c:y val="0.12210181774674608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spPr>
            <a:solidFill>
              <a:srgbClr val="FFD653"/>
            </a:solidFill>
          </c:spPr>
          <c:explosion val="25"/>
          <c:dPt>
            <c:idx val="0"/>
            <c:bubble3D val="0"/>
            <c:explosion val="0"/>
            <c:spPr>
              <a:solidFill>
                <a:srgbClr val="FE6262"/>
              </a:solidFill>
            </c:spPr>
          </c:dPt>
          <c:dPt>
            <c:idx val="1"/>
            <c:bubble3D val="0"/>
            <c:explosion val="0"/>
            <c:spPr>
              <a:solidFill>
                <a:srgbClr val="FBABAF"/>
              </a:solidFill>
            </c:spPr>
          </c:dPt>
          <c:dLbls>
            <c:dLbl>
              <c:idx val="0"/>
              <c:layout>
                <c:manualLayout>
                  <c:x val="-0.10113775237094869"/>
                  <c:y val="6.5462598172852535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是
</a:t>
                    </a:r>
                    <a:r>
                      <a:rPr lang="en-US" altLang="zh-TW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34%</a:t>
                    </a:r>
                    <a:endParaRPr lang="zh-TW" altLang="en-US" sz="1800" dirty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34</c:v>
                </c:pt>
                <c:pt idx="1">
                  <c:v>66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是否同意在國中階段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800" b="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到有關同志的基本知識</a:t>
            </a:r>
            <a:r>
              <a:rPr lang="en-US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28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c:rich>
      </c:tx>
      <c:layout>
        <c:manualLayout>
          <c:xMode val="edge"/>
          <c:yMode val="edge"/>
          <c:x val="0.22963471937802477"/>
          <c:y val="6.430252473713983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rgbClr val="FFDB69"/>
              </a:solidFill>
            </c:spPr>
          </c:dPt>
          <c:dLbls>
            <c:dLbl>
              <c:idx val="0"/>
              <c:layout>
                <c:manualLayout>
                  <c:x val="-0.1034701241548808"/>
                  <c:y val="-0.29940811298096287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2000" dirty="0"/>
                      <a:t>是
</a:t>
                    </a:r>
                    <a:r>
                      <a:rPr lang="en-US" altLang="zh-TW" sz="2000" dirty="0"/>
                      <a:t>82%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zh-TW" altLang="en-US" sz="1600" dirty="0"/>
                      <a:t>否
</a:t>
                    </a:r>
                    <a:r>
                      <a:rPr lang="en-US" altLang="zh-TW" sz="1600" dirty="0"/>
                      <a:t>18%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9FB23C-6FB0-4D79-94A7-820F69B13B6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D1A05C53-5749-47B1-A29E-EAA36DFB9EE4}">
      <dgm:prSet phldrT="[文字]" custT="1"/>
      <dgm:spPr>
        <a:solidFill>
          <a:srgbClr val="FC96B3"/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同志</a:t>
          </a:r>
          <a:r>
            <a: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(LGBT)</a:t>
          </a:r>
          <a:endParaRPr lang="zh-TW" altLang="en-US" sz="20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F00B7D7-BEE3-4023-9F65-9401D6C0A558}" type="parTrans" cxnId="{A5958B76-EB4E-48D1-9ACC-DECC430539BE}">
      <dgm:prSet/>
      <dgm:spPr/>
      <dgm:t>
        <a:bodyPr/>
        <a:lstStyle/>
        <a:p>
          <a:endParaRPr lang="zh-TW" altLang="en-US"/>
        </a:p>
      </dgm:t>
    </dgm:pt>
    <dgm:pt modelId="{48539595-971D-434B-9AEA-E6D468E6D176}" type="sibTrans" cxnId="{A5958B76-EB4E-48D1-9ACC-DECC430539BE}">
      <dgm:prSet/>
      <dgm:spPr/>
      <dgm:t>
        <a:bodyPr/>
        <a:lstStyle/>
        <a:p>
          <a:endParaRPr lang="zh-TW" altLang="en-US"/>
        </a:p>
      </dgm:t>
    </dgm:pt>
    <dgm:pt modelId="{1A3E3C2C-C961-4A0B-A25D-6CE20C34967E}">
      <dgm:prSet phldrT="[文字]" custT="1"/>
      <dgm:spPr>
        <a:solidFill>
          <a:srgbClr val="F8CF5A"/>
        </a:solidFill>
      </dgm:spPr>
      <dgm:t>
        <a:bodyPr/>
        <a:lstStyle/>
        <a:p>
          <a:r>
            <a:rPr lang="zh-TW" altLang="en-US" sz="32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簡介</a:t>
          </a:r>
        </a:p>
      </dgm:t>
    </dgm:pt>
    <dgm:pt modelId="{8CFAE2E7-43D9-43C7-A76D-FC6AEF2810FC}" type="parTrans" cxnId="{BCE59AA2-509A-42E6-A20C-E313ABA1BD87}">
      <dgm:prSet/>
      <dgm:spPr/>
      <dgm:t>
        <a:bodyPr/>
        <a:lstStyle/>
        <a:p>
          <a:endParaRPr lang="zh-TW" altLang="en-US"/>
        </a:p>
      </dgm:t>
    </dgm:pt>
    <dgm:pt modelId="{35DF0F4C-A17A-4BB2-B83D-93AFE753233C}" type="sibTrans" cxnId="{BCE59AA2-509A-42E6-A20C-E313ABA1BD87}">
      <dgm:prSet/>
      <dgm:spPr/>
      <dgm:t>
        <a:bodyPr/>
        <a:lstStyle/>
        <a:p>
          <a:endParaRPr lang="zh-TW" altLang="en-US"/>
        </a:p>
      </dgm:t>
    </dgm:pt>
    <dgm:pt modelId="{405E663B-A182-4D6C-9A09-B353A80680DC}">
      <dgm:prSet phldrT="[文字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altLang="zh-TW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LBGT</a:t>
          </a:r>
          <a:r>
            <a:rPr lang="zh-TW" altLang="en-US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分別</a:t>
          </a:r>
          <a:endParaRPr lang="en-US" altLang="zh-TW" sz="2000" b="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代表的意義</a:t>
          </a:r>
        </a:p>
      </dgm:t>
    </dgm:pt>
    <dgm:pt modelId="{B5D3EAA2-FECC-4964-A624-DD7E844FA3D5}" type="parTrans" cxnId="{431BA1CB-D9D1-460A-B4C9-473C762D587E}">
      <dgm:prSet/>
      <dgm:spPr/>
      <dgm:t>
        <a:bodyPr/>
        <a:lstStyle/>
        <a:p>
          <a:endParaRPr lang="zh-TW" altLang="en-US"/>
        </a:p>
      </dgm:t>
    </dgm:pt>
    <dgm:pt modelId="{888F1D63-F421-4628-96E2-06E16FFE09EB}" type="sibTrans" cxnId="{431BA1CB-D9D1-460A-B4C9-473C762D587E}">
      <dgm:prSet/>
      <dgm:spPr/>
      <dgm:t>
        <a:bodyPr/>
        <a:lstStyle/>
        <a:p>
          <a:endParaRPr lang="zh-TW" altLang="en-US"/>
        </a:p>
      </dgm:t>
    </dgm:pt>
    <dgm:pt modelId="{EDCCF536-BD3F-477F-A981-C5CE5044B535}">
      <dgm:prSet phldrT="[文字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zh-TW" altLang="en-US" sz="2400" b="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問卷分析及</a:t>
          </a:r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補充</a:t>
          </a:r>
        </a:p>
      </dgm:t>
    </dgm:pt>
    <dgm:pt modelId="{D287508E-CC81-4FEF-B902-21376A131D5A}" type="parTrans" cxnId="{4080E4A6-FAC4-4B6D-A3BA-57A9F8B47CD7}">
      <dgm:prSet/>
      <dgm:spPr/>
      <dgm:t>
        <a:bodyPr/>
        <a:lstStyle/>
        <a:p>
          <a:endParaRPr lang="zh-TW" altLang="en-US"/>
        </a:p>
      </dgm:t>
    </dgm:pt>
    <dgm:pt modelId="{1311586E-8583-4707-8EA7-E120D2DE4C2B}" type="sibTrans" cxnId="{4080E4A6-FAC4-4B6D-A3BA-57A9F8B47CD7}">
      <dgm:prSet/>
      <dgm:spPr/>
      <dgm:t>
        <a:bodyPr/>
        <a:lstStyle/>
        <a:p>
          <a:endParaRPr lang="zh-TW" altLang="en-US"/>
        </a:p>
      </dgm:t>
    </dgm:pt>
    <dgm:pt modelId="{EF94D6BA-CFBD-4206-A6EB-F3AE29622100}">
      <dgm:prSet phldrT="[文字]" custT="1"/>
      <dgm:spPr>
        <a:solidFill>
          <a:srgbClr val="F8CF5A"/>
        </a:solidFill>
      </dgm:spPr>
      <dgm:t>
        <a:bodyPr/>
        <a:lstStyle/>
        <a:p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彩虹</a:t>
          </a:r>
          <a:r>
            <a:rPr lang="zh-TW" altLang="en-US" sz="2400" b="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旗意義</a:t>
          </a:r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及歷史</a:t>
          </a:r>
        </a:p>
      </dgm:t>
    </dgm:pt>
    <dgm:pt modelId="{596EDCAE-9595-4E4C-8CF0-8A3579A7FAD9}" type="sibTrans" cxnId="{0790F27C-F4A0-4226-9DF9-BAE8D88EF595}">
      <dgm:prSet/>
      <dgm:spPr/>
      <dgm:t>
        <a:bodyPr/>
        <a:lstStyle/>
        <a:p>
          <a:endParaRPr lang="zh-TW" altLang="en-US"/>
        </a:p>
      </dgm:t>
    </dgm:pt>
    <dgm:pt modelId="{7754518E-57E3-4A29-A024-90EF51EB80BD}" type="parTrans" cxnId="{0790F27C-F4A0-4226-9DF9-BAE8D88EF595}">
      <dgm:prSet/>
      <dgm:spPr/>
      <dgm:t>
        <a:bodyPr/>
        <a:lstStyle/>
        <a:p>
          <a:endParaRPr lang="zh-TW" altLang="en-US"/>
        </a:p>
      </dgm:t>
    </dgm:pt>
    <dgm:pt modelId="{5CEECC49-CB67-45D3-8039-A51859CB68FD}">
      <dgm:prSet custT="1"/>
      <dgm:spPr>
        <a:solidFill>
          <a:srgbClr val="91E52B"/>
        </a:solidFill>
      </dgm:spPr>
      <dgm:t>
        <a:bodyPr/>
        <a:lstStyle/>
        <a:p>
          <a:r>
            <a:rPr lang="zh-TW" altLang="en-US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知識題</a:t>
          </a:r>
        </a:p>
      </dgm:t>
    </dgm:pt>
    <dgm:pt modelId="{2FFBF818-E75C-4FC1-96E7-A73B93D8FBF1}" type="parTrans" cxnId="{CB55CB11-C90C-4A38-9E67-816CF950632E}">
      <dgm:prSet/>
      <dgm:spPr/>
      <dgm:t>
        <a:bodyPr/>
        <a:lstStyle/>
        <a:p>
          <a:endParaRPr lang="zh-TW" altLang="en-US"/>
        </a:p>
      </dgm:t>
    </dgm:pt>
    <dgm:pt modelId="{A42B7D69-A1FD-44E1-8B1C-DD1A1A3C16C1}" type="sibTrans" cxnId="{CB55CB11-C90C-4A38-9E67-816CF950632E}">
      <dgm:prSet/>
      <dgm:spPr/>
      <dgm:t>
        <a:bodyPr/>
        <a:lstStyle/>
        <a:p>
          <a:endParaRPr lang="zh-TW" altLang="en-US"/>
        </a:p>
      </dgm:t>
    </dgm:pt>
    <dgm:pt modelId="{9DFC9482-0E33-425D-A464-4B6065A23615}">
      <dgm:prSet custT="1"/>
      <dgm:spPr>
        <a:solidFill>
          <a:srgbClr val="91E52B"/>
        </a:solidFill>
      </dgm:spPr>
      <dgm:t>
        <a:bodyPr/>
        <a:lstStyle/>
        <a:p>
          <a:r>
            <a:rPr lang="zh-TW" altLang="en-US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立場題</a:t>
          </a:r>
        </a:p>
      </dgm:t>
    </dgm:pt>
    <dgm:pt modelId="{50747BF5-09CE-4272-8C4A-723FFFD944D5}" type="parTrans" cxnId="{85B63709-B526-4508-8915-4891050D96BC}">
      <dgm:prSet/>
      <dgm:spPr/>
      <dgm:t>
        <a:bodyPr/>
        <a:lstStyle/>
        <a:p>
          <a:endParaRPr lang="zh-TW" altLang="en-US"/>
        </a:p>
      </dgm:t>
    </dgm:pt>
    <dgm:pt modelId="{F751E517-D43C-4254-819F-ADE8AFC658DC}" type="sibTrans" cxnId="{85B63709-B526-4508-8915-4891050D96BC}">
      <dgm:prSet/>
      <dgm:spPr/>
      <dgm:t>
        <a:bodyPr/>
        <a:lstStyle/>
        <a:p>
          <a:endParaRPr lang="zh-TW" altLang="en-US"/>
        </a:p>
      </dgm:t>
    </dgm:pt>
    <dgm:pt modelId="{B2CCD7F8-298A-41DD-A57C-CD3E6FB79152}">
      <dgm:prSet custT="1"/>
      <dgm:spPr>
        <a:solidFill>
          <a:srgbClr val="E088EC"/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解答</a:t>
          </a:r>
        </a:p>
      </dgm:t>
    </dgm:pt>
    <dgm:pt modelId="{93D79F70-1374-40E1-885E-28053807521F}" type="parTrans" cxnId="{54ECBDE8-263B-43B7-8466-9FD9D6A9BB69}">
      <dgm:prSet/>
      <dgm:spPr/>
      <dgm:t>
        <a:bodyPr/>
        <a:lstStyle/>
        <a:p>
          <a:endParaRPr lang="zh-TW" altLang="en-US"/>
        </a:p>
      </dgm:t>
    </dgm:pt>
    <dgm:pt modelId="{B450DE3D-1EFC-4050-B96D-AD3C70489456}" type="sibTrans" cxnId="{54ECBDE8-263B-43B7-8466-9FD9D6A9BB69}">
      <dgm:prSet/>
      <dgm:spPr/>
      <dgm:t>
        <a:bodyPr/>
        <a:lstStyle/>
        <a:p>
          <a:endParaRPr lang="zh-TW" altLang="en-US"/>
        </a:p>
      </dgm:t>
    </dgm:pt>
    <dgm:pt modelId="{FB02FEA1-92D9-4C39-AD34-051F2664F546}">
      <dgm:prSet/>
      <dgm:spPr>
        <a:solidFill>
          <a:srgbClr val="E088EC"/>
        </a:solidFill>
      </dgm:spPr>
      <dgm:t>
        <a:bodyPr/>
        <a:lstStyle/>
        <a:p>
          <a:r>
            <a:rPr lang="zh-TW" altLang="en-US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分述</a:t>
          </a:r>
          <a:endParaRPr lang="en-US" altLang="zh-TW" b="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雙方立場</a:t>
          </a:r>
        </a:p>
      </dgm:t>
    </dgm:pt>
    <dgm:pt modelId="{B396B5A3-7626-4184-8678-E3A1502F0075}" type="parTrans" cxnId="{59F66A78-636F-4F15-8E2A-FE38F9CB8500}">
      <dgm:prSet/>
      <dgm:spPr/>
      <dgm:t>
        <a:bodyPr/>
        <a:lstStyle/>
        <a:p>
          <a:endParaRPr lang="zh-TW" altLang="en-US"/>
        </a:p>
      </dgm:t>
    </dgm:pt>
    <dgm:pt modelId="{61D6416A-5638-4489-B5BC-8B91F3C69288}" type="sibTrans" cxnId="{59F66A78-636F-4F15-8E2A-FE38F9CB8500}">
      <dgm:prSet/>
      <dgm:spPr/>
      <dgm:t>
        <a:bodyPr/>
        <a:lstStyle/>
        <a:p>
          <a:endParaRPr lang="zh-TW" altLang="en-US"/>
        </a:p>
      </dgm:t>
    </dgm:pt>
    <dgm:pt modelId="{51260AE6-8ECC-4DD8-A808-4D61FBE4CB7A}">
      <dgm:prSet custT="1"/>
      <dgm:spPr>
        <a:solidFill>
          <a:srgbClr val="F8CF5A"/>
        </a:solidFill>
      </dgm:spPr>
      <dgm:t>
        <a:bodyPr/>
        <a:lstStyle/>
        <a:p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同志教育</a:t>
          </a:r>
          <a:endParaRPr lang="en-US" altLang="zh-TW" sz="2400" b="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之知識</a:t>
          </a:r>
        </a:p>
      </dgm:t>
    </dgm:pt>
    <dgm:pt modelId="{F5888CF3-2F0E-4F62-B7DE-973785A98C2F}" type="parTrans" cxnId="{582EC07C-D93D-48D2-9924-EFC8546F46DF}">
      <dgm:prSet/>
      <dgm:spPr/>
      <dgm:t>
        <a:bodyPr/>
        <a:lstStyle/>
        <a:p>
          <a:endParaRPr lang="zh-TW" altLang="en-US"/>
        </a:p>
      </dgm:t>
    </dgm:pt>
    <dgm:pt modelId="{EB8740A1-9E29-4F8C-BFF5-CD1D9496E7F3}" type="sibTrans" cxnId="{582EC07C-D93D-48D2-9924-EFC8546F46DF}">
      <dgm:prSet/>
      <dgm:spPr/>
      <dgm:t>
        <a:bodyPr/>
        <a:lstStyle/>
        <a:p>
          <a:endParaRPr lang="zh-TW" altLang="en-US"/>
        </a:p>
      </dgm:t>
    </dgm:pt>
    <dgm:pt modelId="{4037CFB5-1E4B-4230-80ED-9C446DEE4598}" type="pres">
      <dgm:prSet presAssocID="{D39FB23C-6FB0-4D79-94A7-820F69B13B6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D1E5160-C571-4819-8BC1-2A032C2D394A}" type="pres">
      <dgm:prSet presAssocID="{D1A05C53-5749-47B1-A29E-EAA36DFB9EE4}" presName="root1" presStyleCnt="0"/>
      <dgm:spPr/>
      <dgm:t>
        <a:bodyPr/>
        <a:lstStyle/>
        <a:p>
          <a:endParaRPr lang="zh-TW" altLang="en-US"/>
        </a:p>
      </dgm:t>
    </dgm:pt>
    <dgm:pt modelId="{05953AC0-863B-4CD1-A803-06013510F592}" type="pres">
      <dgm:prSet presAssocID="{D1A05C53-5749-47B1-A29E-EAA36DFB9EE4}" presName="LevelOneTextNode" presStyleLbl="node0" presStyleIdx="0" presStyleCnt="1" custScaleX="118170" custScaleY="11656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E968D3E-406F-40BA-9178-5D4705C757D7}" type="pres">
      <dgm:prSet presAssocID="{D1A05C53-5749-47B1-A29E-EAA36DFB9EE4}" presName="level2hierChild" presStyleCnt="0"/>
      <dgm:spPr/>
      <dgm:t>
        <a:bodyPr/>
        <a:lstStyle/>
        <a:p>
          <a:endParaRPr lang="zh-TW" altLang="en-US"/>
        </a:p>
      </dgm:t>
    </dgm:pt>
    <dgm:pt modelId="{C84D17C3-3988-472D-865F-8DDF2155B9BB}" type="pres">
      <dgm:prSet presAssocID="{8CFAE2E7-43D9-43C7-A76D-FC6AEF2810FC}" presName="conn2-1" presStyleLbl="parChTrans1D2" presStyleIdx="0" presStyleCnt="3"/>
      <dgm:spPr/>
      <dgm:t>
        <a:bodyPr/>
        <a:lstStyle/>
        <a:p>
          <a:endParaRPr lang="zh-TW" altLang="en-US"/>
        </a:p>
      </dgm:t>
    </dgm:pt>
    <dgm:pt modelId="{B011981A-3A8C-4576-A36E-FF469930AAB2}" type="pres">
      <dgm:prSet presAssocID="{8CFAE2E7-43D9-43C7-A76D-FC6AEF2810FC}" presName="connTx" presStyleLbl="parChTrans1D2" presStyleIdx="0" presStyleCnt="3"/>
      <dgm:spPr/>
      <dgm:t>
        <a:bodyPr/>
        <a:lstStyle/>
        <a:p>
          <a:endParaRPr lang="zh-TW" altLang="en-US"/>
        </a:p>
      </dgm:t>
    </dgm:pt>
    <dgm:pt modelId="{67295118-D38A-44AB-869F-6295BC2A2C1F}" type="pres">
      <dgm:prSet presAssocID="{1A3E3C2C-C961-4A0B-A25D-6CE20C34967E}" presName="root2" presStyleCnt="0"/>
      <dgm:spPr/>
      <dgm:t>
        <a:bodyPr/>
        <a:lstStyle/>
        <a:p>
          <a:endParaRPr lang="zh-TW" altLang="en-US"/>
        </a:p>
      </dgm:t>
    </dgm:pt>
    <dgm:pt modelId="{DC52878B-549F-4AE4-A277-05B269992EFA}" type="pres">
      <dgm:prSet presAssocID="{1A3E3C2C-C961-4A0B-A25D-6CE20C34967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2EDA5E8-B0C3-41CF-8610-3E56E9A15DA2}" type="pres">
      <dgm:prSet presAssocID="{1A3E3C2C-C961-4A0B-A25D-6CE20C34967E}" presName="level3hierChild" presStyleCnt="0"/>
      <dgm:spPr/>
      <dgm:t>
        <a:bodyPr/>
        <a:lstStyle/>
        <a:p>
          <a:endParaRPr lang="zh-TW" altLang="en-US"/>
        </a:p>
      </dgm:t>
    </dgm:pt>
    <dgm:pt modelId="{52847FC4-CD18-42F2-A028-7376BC500FFD}" type="pres">
      <dgm:prSet presAssocID="{B5D3EAA2-FECC-4964-A624-DD7E844FA3D5}" presName="conn2-1" presStyleLbl="parChTrans1D3" presStyleIdx="0" presStyleCnt="2"/>
      <dgm:spPr/>
      <dgm:t>
        <a:bodyPr/>
        <a:lstStyle/>
        <a:p>
          <a:endParaRPr lang="zh-TW" altLang="en-US"/>
        </a:p>
      </dgm:t>
    </dgm:pt>
    <dgm:pt modelId="{068C2F30-F967-42C6-962A-BB23A91E8DBF}" type="pres">
      <dgm:prSet presAssocID="{B5D3EAA2-FECC-4964-A624-DD7E844FA3D5}" presName="connTx" presStyleLbl="parChTrans1D3" presStyleIdx="0" presStyleCnt="2"/>
      <dgm:spPr/>
      <dgm:t>
        <a:bodyPr/>
        <a:lstStyle/>
        <a:p>
          <a:endParaRPr lang="zh-TW" altLang="en-US"/>
        </a:p>
      </dgm:t>
    </dgm:pt>
    <dgm:pt modelId="{C6718120-970C-424D-9D76-078DD3870119}" type="pres">
      <dgm:prSet presAssocID="{405E663B-A182-4D6C-9A09-B353A80680DC}" presName="root2" presStyleCnt="0"/>
      <dgm:spPr/>
      <dgm:t>
        <a:bodyPr/>
        <a:lstStyle/>
        <a:p>
          <a:endParaRPr lang="zh-TW" altLang="en-US"/>
        </a:p>
      </dgm:t>
    </dgm:pt>
    <dgm:pt modelId="{E223D0FF-FDA0-4B3D-9971-B42C4DF02671}" type="pres">
      <dgm:prSet presAssocID="{405E663B-A182-4D6C-9A09-B353A80680DC}" presName="LevelTwoTextNode" presStyleLbl="node3" presStyleIdx="0" presStyleCnt="2" custScaleX="123558" custScaleY="16218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7C33F6C-C6DD-43C6-B43D-55207302D7B1}" type="pres">
      <dgm:prSet presAssocID="{405E663B-A182-4D6C-9A09-B353A80680DC}" presName="level3hierChild" presStyleCnt="0"/>
      <dgm:spPr/>
      <dgm:t>
        <a:bodyPr/>
        <a:lstStyle/>
        <a:p>
          <a:endParaRPr lang="zh-TW" altLang="en-US"/>
        </a:p>
      </dgm:t>
    </dgm:pt>
    <dgm:pt modelId="{C8938F65-9468-467D-A456-DD1BC9948DC1}" type="pres">
      <dgm:prSet presAssocID="{F5888CF3-2F0E-4F62-B7DE-973785A98C2F}" presName="conn2-1" presStyleLbl="parChTrans1D2" presStyleIdx="1" presStyleCnt="3"/>
      <dgm:spPr/>
      <dgm:t>
        <a:bodyPr/>
        <a:lstStyle/>
        <a:p>
          <a:endParaRPr lang="zh-TW" altLang="en-US"/>
        </a:p>
      </dgm:t>
    </dgm:pt>
    <dgm:pt modelId="{A1EAA38B-0B06-4CFD-85AF-9ED094888A26}" type="pres">
      <dgm:prSet presAssocID="{F5888CF3-2F0E-4F62-B7DE-973785A98C2F}" presName="connTx" presStyleLbl="parChTrans1D2" presStyleIdx="1" presStyleCnt="3"/>
      <dgm:spPr/>
      <dgm:t>
        <a:bodyPr/>
        <a:lstStyle/>
        <a:p>
          <a:endParaRPr lang="zh-TW" altLang="en-US"/>
        </a:p>
      </dgm:t>
    </dgm:pt>
    <dgm:pt modelId="{4E5E4122-72D7-4BBB-84A6-54F2FB2DE3BA}" type="pres">
      <dgm:prSet presAssocID="{51260AE6-8ECC-4DD8-A808-4D61FBE4CB7A}" presName="root2" presStyleCnt="0"/>
      <dgm:spPr/>
      <dgm:t>
        <a:bodyPr/>
        <a:lstStyle/>
        <a:p>
          <a:endParaRPr lang="zh-TW" altLang="en-US"/>
        </a:p>
      </dgm:t>
    </dgm:pt>
    <dgm:pt modelId="{651441F5-2508-449B-8B6F-9E71E2810DB1}" type="pres">
      <dgm:prSet presAssocID="{51260AE6-8ECC-4DD8-A808-4D61FBE4CB7A}" presName="LevelTwoTextNode" presStyleLbl="node2" presStyleIdx="1" presStyleCnt="3" custScaleX="108805" custScaleY="17767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92D9B25-EBC8-47EC-B3C4-09DFA1DCFA1C}" type="pres">
      <dgm:prSet presAssocID="{51260AE6-8ECC-4DD8-A808-4D61FBE4CB7A}" presName="level3hierChild" presStyleCnt="0"/>
      <dgm:spPr/>
      <dgm:t>
        <a:bodyPr/>
        <a:lstStyle/>
        <a:p>
          <a:endParaRPr lang="zh-TW" altLang="en-US"/>
        </a:p>
      </dgm:t>
    </dgm:pt>
    <dgm:pt modelId="{73E08190-61C4-4017-98A1-55BE03B06EBF}" type="pres">
      <dgm:prSet presAssocID="{D287508E-CC81-4FEF-B902-21376A131D5A}" presName="conn2-1" presStyleLbl="parChTrans1D3" presStyleIdx="1" presStyleCnt="2"/>
      <dgm:spPr/>
      <dgm:t>
        <a:bodyPr/>
        <a:lstStyle/>
        <a:p>
          <a:endParaRPr lang="zh-TW" altLang="en-US"/>
        </a:p>
      </dgm:t>
    </dgm:pt>
    <dgm:pt modelId="{695D4BA0-B91B-43C6-8455-0982E6301212}" type="pres">
      <dgm:prSet presAssocID="{D287508E-CC81-4FEF-B902-21376A131D5A}" presName="connTx" presStyleLbl="parChTrans1D3" presStyleIdx="1" presStyleCnt="2"/>
      <dgm:spPr/>
      <dgm:t>
        <a:bodyPr/>
        <a:lstStyle/>
        <a:p>
          <a:endParaRPr lang="zh-TW" altLang="en-US"/>
        </a:p>
      </dgm:t>
    </dgm:pt>
    <dgm:pt modelId="{769F44D9-AD4E-470C-B9F4-3C48F4C56023}" type="pres">
      <dgm:prSet presAssocID="{EDCCF536-BD3F-477F-A981-C5CE5044B535}" presName="root2" presStyleCnt="0"/>
      <dgm:spPr/>
      <dgm:t>
        <a:bodyPr/>
        <a:lstStyle/>
        <a:p>
          <a:endParaRPr lang="zh-TW" altLang="en-US"/>
        </a:p>
      </dgm:t>
    </dgm:pt>
    <dgm:pt modelId="{9C0E7B06-EF2B-4D28-BA30-41499EE11586}" type="pres">
      <dgm:prSet presAssocID="{EDCCF536-BD3F-477F-A981-C5CE5044B535}" presName="LevelTwoTextNode" presStyleLbl="node3" presStyleIdx="1" presStyleCnt="2" custScaleX="110213" custScaleY="172736" custLinFactNeighborX="-14109" custLinFactNeighborY="373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A4A069F-F823-4E09-8078-AD5944EC863C}" type="pres">
      <dgm:prSet presAssocID="{EDCCF536-BD3F-477F-A981-C5CE5044B535}" presName="level3hierChild" presStyleCnt="0"/>
      <dgm:spPr/>
      <dgm:t>
        <a:bodyPr/>
        <a:lstStyle/>
        <a:p>
          <a:endParaRPr lang="zh-TW" altLang="en-US"/>
        </a:p>
      </dgm:t>
    </dgm:pt>
    <dgm:pt modelId="{86752987-5050-43D7-95DD-8FAA84EA96E0}" type="pres">
      <dgm:prSet presAssocID="{2FFBF818-E75C-4FC1-96E7-A73B93D8FBF1}" presName="conn2-1" presStyleLbl="parChTrans1D4" presStyleIdx="0" presStyleCnt="4"/>
      <dgm:spPr/>
      <dgm:t>
        <a:bodyPr/>
        <a:lstStyle/>
        <a:p>
          <a:endParaRPr lang="zh-TW" altLang="en-US"/>
        </a:p>
      </dgm:t>
    </dgm:pt>
    <dgm:pt modelId="{0FF441D0-663C-42A2-B0EA-D9A022D471E3}" type="pres">
      <dgm:prSet presAssocID="{2FFBF818-E75C-4FC1-96E7-A73B93D8FBF1}" presName="connTx" presStyleLbl="parChTrans1D4" presStyleIdx="0" presStyleCnt="4"/>
      <dgm:spPr/>
      <dgm:t>
        <a:bodyPr/>
        <a:lstStyle/>
        <a:p>
          <a:endParaRPr lang="zh-TW" altLang="en-US"/>
        </a:p>
      </dgm:t>
    </dgm:pt>
    <dgm:pt modelId="{B25E900F-3EB5-4C21-8B26-0766816A2AF0}" type="pres">
      <dgm:prSet presAssocID="{5CEECC49-CB67-45D3-8039-A51859CB68FD}" presName="root2" presStyleCnt="0"/>
      <dgm:spPr/>
      <dgm:t>
        <a:bodyPr/>
        <a:lstStyle/>
        <a:p>
          <a:endParaRPr lang="zh-TW" altLang="en-US"/>
        </a:p>
      </dgm:t>
    </dgm:pt>
    <dgm:pt modelId="{9DC1C544-4E19-4F9C-81F4-A421C2E595B9}" type="pres">
      <dgm:prSet presAssocID="{5CEECC49-CB67-45D3-8039-A51859CB68FD}" presName="LevelTwoTextNode" presStyleLbl="node4" presStyleIdx="0" presStyleCnt="4" custLinFactNeighborX="-29402" custLinFactNeighborY="-880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27F968C-83E2-4D10-80B0-AA43F038B7E3}" type="pres">
      <dgm:prSet presAssocID="{5CEECC49-CB67-45D3-8039-A51859CB68FD}" presName="level3hierChild" presStyleCnt="0"/>
      <dgm:spPr/>
      <dgm:t>
        <a:bodyPr/>
        <a:lstStyle/>
        <a:p>
          <a:endParaRPr lang="zh-TW" altLang="en-US"/>
        </a:p>
      </dgm:t>
    </dgm:pt>
    <dgm:pt modelId="{A2D90DD4-3A2E-49AB-9B73-65036B1F617D}" type="pres">
      <dgm:prSet presAssocID="{93D79F70-1374-40E1-885E-28053807521F}" presName="conn2-1" presStyleLbl="parChTrans1D4" presStyleIdx="1" presStyleCnt="4"/>
      <dgm:spPr/>
      <dgm:t>
        <a:bodyPr/>
        <a:lstStyle/>
        <a:p>
          <a:endParaRPr lang="zh-TW" altLang="en-US"/>
        </a:p>
      </dgm:t>
    </dgm:pt>
    <dgm:pt modelId="{100999BA-0755-41FF-8401-56D747A7D61E}" type="pres">
      <dgm:prSet presAssocID="{93D79F70-1374-40E1-885E-28053807521F}" presName="connTx" presStyleLbl="parChTrans1D4" presStyleIdx="1" presStyleCnt="4"/>
      <dgm:spPr/>
      <dgm:t>
        <a:bodyPr/>
        <a:lstStyle/>
        <a:p>
          <a:endParaRPr lang="zh-TW" altLang="en-US"/>
        </a:p>
      </dgm:t>
    </dgm:pt>
    <dgm:pt modelId="{9F23EF7E-7768-4A80-A19D-81BD88075B21}" type="pres">
      <dgm:prSet presAssocID="{B2CCD7F8-298A-41DD-A57C-CD3E6FB79152}" presName="root2" presStyleCnt="0"/>
      <dgm:spPr/>
      <dgm:t>
        <a:bodyPr/>
        <a:lstStyle/>
        <a:p>
          <a:endParaRPr lang="zh-TW" altLang="en-US"/>
        </a:p>
      </dgm:t>
    </dgm:pt>
    <dgm:pt modelId="{1E6E6906-FF12-4CB4-A2AE-E3C0FDDAF63E}" type="pres">
      <dgm:prSet presAssocID="{B2CCD7F8-298A-41DD-A57C-CD3E6FB79152}" presName="LevelTwoTextNode" presStyleLbl="node4" presStyleIdx="1" presStyleCnt="4" custLinFactNeighborX="-34482" custLinFactNeighborY="-880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82BFB2D-931A-4372-AC4B-3F120721FEA7}" type="pres">
      <dgm:prSet presAssocID="{B2CCD7F8-298A-41DD-A57C-CD3E6FB79152}" presName="level3hierChild" presStyleCnt="0"/>
      <dgm:spPr/>
      <dgm:t>
        <a:bodyPr/>
        <a:lstStyle/>
        <a:p>
          <a:endParaRPr lang="zh-TW" altLang="en-US"/>
        </a:p>
      </dgm:t>
    </dgm:pt>
    <dgm:pt modelId="{F885EE74-333D-4483-BFD1-CF6E0D6FEFFF}" type="pres">
      <dgm:prSet presAssocID="{50747BF5-09CE-4272-8C4A-723FFFD944D5}" presName="conn2-1" presStyleLbl="parChTrans1D4" presStyleIdx="2" presStyleCnt="4"/>
      <dgm:spPr/>
      <dgm:t>
        <a:bodyPr/>
        <a:lstStyle/>
        <a:p>
          <a:endParaRPr lang="zh-TW" altLang="en-US"/>
        </a:p>
      </dgm:t>
    </dgm:pt>
    <dgm:pt modelId="{45EE56F5-D868-488E-9FDE-B413BC3CB35A}" type="pres">
      <dgm:prSet presAssocID="{50747BF5-09CE-4272-8C4A-723FFFD944D5}" presName="connTx" presStyleLbl="parChTrans1D4" presStyleIdx="2" presStyleCnt="4"/>
      <dgm:spPr/>
      <dgm:t>
        <a:bodyPr/>
        <a:lstStyle/>
        <a:p>
          <a:endParaRPr lang="zh-TW" altLang="en-US"/>
        </a:p>
      </dgm:t>
    </dgm:pt>
    <dgm:pt modelId="{1EFE54D0-7882-487C-A2BF-22CED14D7E72}" type="pres">
      <dgm:prSet presAssocID="{9DFC9482-0E33-425D-A464-4B6065A23615}" presName="root2" presStyleCnt="0"/>
      <dgm:spPr/>
      <dgm:t>
        <a:bodyPr/>
        <a:lstStyle/>
        <a:p>
          <a:endParaRPr lang="zh-TW" altLang="en-US"/>
        </a:p>
      </dgm:t>
    </dgm:pt>
    <dgm:pt modelId="{81FF1A0D-8536-417A-9B34-CE5D9BE27336}" type="pres">
      <dgm:prSet presAssocID="{9DFC9482-0E33-425D-A464-4B6065A23615}" presName="LevelTwoTextNode" presStyleLbl="node4" presStyleIdx="2" presStyleCnt="4" custLinFactNeighborX="-29402" custLinFactNeighborY="1698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D4C5E54-EB7C-4378-A2EE-2DD20E43181B}" type="pres">
      <dgm:prSet presAssocID="{9DFC9482-0E33-425D-A464-4B6065A23615}" presName="level3hierChild" presStyleCnt="0"/>
      <dgm:spPr/>
      <dgm:t>
        <a:bodyPr/>
        <a:lstStyle/>
        <a:p>
          <a:endParaRPr lang="zh-TW" altLang="en-US"/>
        </a:p>
      </dgm:t>
    </dgm:pt>
    <dgm:pt modelId="{2D4597DB-FF80-4F1C-BFBA-77D6AEBD8C44}" type="pres">
      <dgm:prSet presAssocID="{B396B5A3-7626-4184-8678-E3A1502F0075}" presName="conn2-1" presStyleLbl="parChTrans1D4" presStyleIdx="3" presStyleCnt="4"/>
      <dgm:spPr/>
      <dgm:t>
        <a:bodyPr/>
        <a:lstStyle/>
        <a:p>
          <a:endParaRPr lang="zh-TW" altLang="en-US"/>
        </a:p>
      </dgm:t>
    </dgm:pt>
    <dgm:pt modelId="{4FC2B19D-0F1C-4FF5-A0D2-0029BF0C1BC7}" type="pres">
      <dgm:prSet presAssocID="{B396B5A3-7626-4184-8678-E3A1502F0075}" presName="connTx" presStyleLbl="parChTrans1D4" presStyleIdx="3" presStyleCnt="4"/>
      <dgm:spPr/>
      <dgm:t>
        <a:bodyPr/>
        <a:lstStyle/>
        <a:p>
          <a:endParaRPr lang="zh-TW" altLang="en-US"/>
        </a:p>
      </dgm:t>
    </dgm:pt>
    <dgm:pt modelId="{A410790A-71AD-4F80-86CE-05BBD670501D}" type="pres">
      <dgm:prSet presAssocID="{FB02FEA1-92D9-4C39-AD34-051F2664F546}" presName="root2" presStyleCnt="0"/>
      <dgm:spPr/>
      <dgm:t>
        <a:bodyPr/>
        <a:lstStyle/>
        <a:p>
          <a:endParaRPr lang="zh-TW" altLang="en-US"/>
        </a:p>
      </dgm:t>
    </dgm:pt>
    <dgm:pt modelId="{64FA0050-72EC-462B-9F07-DBDD1DAC3CAD}" type="pres">
      <dgm:prSet presAssocID="{FB02FEA1-92D9-4C39-AD34-051F2664F546}" presName="LevelTwoTextNode" presStyleLbl="node4" presStyleIdx="3" presStyleCnt="4" custScaleY="206041" custLinFactNeighborX="-34482" custLinFactNeighborY="1698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3104CC6-D509-495B-A1B4-8AB127EAEBEC}" type="pres">
      <dgm:prSet presAssocID="{FB02FEA1-92D9-4C39-AD34-051F2664F546}" presName="level3hierChild" presStyleCnt="0"/>
      <dgm:spPr/>
      <dgm:t>
        <a:bodyPr/>
        <a:lstStyle/>
        <a:p>
          <a:endParaRPr lang="zh-TW" altLang="en-US"/>
        </a:p>
      </dgm:t>
    </dgm:pt>
    <dgm:pt modelId="{E218FBD8-4268-43E3-AD0B-25307435E081}" type="pres">
      <dgm:prSet presAssocID="{7754518E-57E3-4A29-A024-90EF51EB80BD}" presName="conn2-1" presStyleLbl="parChTrans1D2" presStyleIdx="2" presStyleCnt="3"/>
      <dgm:spPr/>
      <dgm:t>
        <a:bodyPr/>
        <a:lstStyle/>
        <a:p>
          <a:endParaRPr lang="zh-TW" altLang="en-US"/>
        </a:p>
      </dgm:t>
    </dgm:pt>
    <dgm:pt modelId="{73764271-5661-40D0-9A67-DDB1D9CEF6E4}" type="pres">
      <dgm:prSet presAssocID="{7754518E-57E3-4A29-A024-90EF51EB80BD}" presName="connTx" presStyleLbl="parChTrans1D2" presStyleIdx="2" presStyleCnt="3"/>
      <dgm:spPr/>
      <dgm:t>
        <a:bodyPr/>
        <a:lstStyle/>
        <a:p>
          <a:endParaRPr lang="zh-TW" altLang="en-US"/>
        </a:p>
      </dgm:t>
    </dgm:pt>
    <dgm:pt modelId="{7A87EA3E-B0AA-41BD-B14F-5FDDBF2D3E26}" type="pres">
      <dgm:prSet presAssocID="{EF94D6BA-CFBD-4206-A6EB-F3AE29622100}" presName="root2" presStyleCnt="0"/>
      <dgm:spPr/>
      <dgm:t>
        <a:bodyPr/>
        <a:lstStyle/>
        <a:p>
          <a:endParaRPr lang="zh-TW" altLang="en-US"/>
        </a:p>
      </dgm:t>
    </dgm:pt>
    <dgm:pt modelId="{D15A35D9-92B8-4B67-A47D-E68A24176E87}" type="pres">
      <dgm:prSet presAssocID="{EF94D6BA-CFBD-4206-A6EB-F3AE29622100}" presName="LevelTwoTextNode" presStyleLbl="node2" presStyleIdx="2" presStyleCnt="3" custScaleX="114595" custScaleY="163428" custLinFactNeighborX="-224" custLinFactNeighborY="3644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5E519A7-F260-4F23-9297-209CC10A9B49}" type="pres">
      <dgm:prSet presAssocID="{EF94D6BA-CFBD-4206-A6EB-F3AE29622100}" presName="level3hierChild" presStyleCnt="0"/>
      <dgm:spPr/>
      <dgm:t>
        <a:bodyPr/>
        <a:lstStyle/>
        <a:p>
          <a:endParaRPr lang="zh-TW" altLang="en-US"/>
        </a:p>
      </dgm:t>
    </dgm:pt>
  </dgm:ptLst>
  <dgm:cxnLst>
    <dgm:cxn modelId="{85B63709-B526-4508-8915-4891050D96BC}" srcId="{EDCCF536-BD3F-477F-A981-C5CE5044B535}" destId="{9DFC9482-0E33-425D-A464-4B6065A23615}" srcOrd="1" destOrd="0" parTransId="{50747BF5-09CE-4272-8C4A-723FFFD944D5}" sibTransId="{F751E517-D43C-4254-819F-ADE8AFC658DC}"/>
    <dgm:cxn modelId="{49B5FE3E-CE3F-4740-8928-C9C781B0D72B}" type="presOf" srcId="{51260AE6-8ECC-4DD8-A808-4D61FBE4CB7A}" destId="{651441F5-2508-449B-8B6F-9E71E2810DB1}" srcOrd="0" destOrd="0" presId="urn:microsoft.com/office/officeart/2005/8/layout/hierarchy2"/>
    <dgm:cxn modelId="{8D5C16FE-A07E-4B55-8A13-3632C0E34232}" type="presOf" srcId="{B396B5A3-7626-4184-8678-E3A1502F0075}" destId="{4FC2B19D-0F1C-4FF5-A0D2-0029BF0C1BC7}" srcOrd="1" destOrd="0" presId="urn:microsoft.com/office/officeart/2005/8/layout/hierarchy2"/>
    <dgm:cxn modelId="{B70F9FC9-E2E8-4326-B939-5CBF19661A37}" type="presOf" srcId="{50747BF5-09CE-4272-8C4A-723FFFD944D5}" destId="{45EE56F5-D868-488E-9FDE-B413BC3CB35A}" srcOrd="1" destOrd="0" presId="urn:microsoft.com/office/officeart/2005/8/layout/hierarchy2"/>
    <dgm:cxn modelId="{AE39A50F-0C6F-498C-9295-721CE549D865}" type="presOf" srcId="{EF94D6BA-CFBD-4206-A6EB-F3AE29622100}" destId="{D15A35D9-92B8-4B67-A47D-E68A24176E87}" srcOrd="0" destOrd="0" presId="urn:microsoft.com/office/officeart/2005/8/layout/hierarchy2"/>
    <dgm:cxn modelId="{8FD66486-7A45-4A65-A7B8-76A5B28A2F2C}" type="presOf" srcId="{EDCCF536-BD3F-477F-A981-C5CE5044B535}" destId="{9C0E7B06-EF2B-4D28-BA30-41499EE11586}" srcOrd="0" destOrd="0" presId="urn:microsoft.com/office/officeart/2005/8/layout/hierarchy2"/>
    <dgm:cxn modelId="{C70C6601-F7A4-49EA-BC97-B2A2419483D6}" type="presOf" srcId="{FB02FEA1-92D9-4C39-AD34-051F2664F546}" destId="{64FA0050-72EC-462B-9F07-DBDD1DAC3CAD}" srcOrd="0" destOrd="0" presId="urn:microsoft.com/office/officeart/2005/8/layout/hierarchy2"/>
    <dgm:cxn modelId="{6E7B2F03-14DF-4BFC-9304-CDC81D181C70}" type="presOf" srcId="{2FFBF818-E75C-4FC1-96E7-A73B93D8FBF1}" destId="{86752987-5050-43D7-95DD-8FAA84EA96E0}" srcOrd="0" destOrd="0" presId="urn:microsoft.com/office/officeart/2005/8/layout/hierarchy2"/>
    <dgm:cxn modelId="{46E2A482-6687-47DB-AE89-462B11F6BCF0}" type="presOf" srcId="{1A3E3C2C-C961-4A0B-A25D-6CE20C34967E}" destId="{DC52878B-549F-4AE4-A277-05B269992EFA}" srcOrd="0" destOrd="0" presId="urn:microsoft.com/office/officeart/2005/8/layout/hierarchy2"/>
    <dgm:cxn modelId="{6AD5D3A7-8DB6-444F-A872-9C2D244C763D}" type="presOf" srcId="{7754518E-57E3-4A29-A024-90EF51EB80BD}" destId="{73764271-5661-40D0-9A67-DDB1D9CEF6E4}" srcOrd="1" destOrd="0" presId="urn:microsoft.com/office/officeart/2005/8/layout/hierarchy2"/>
    <dgm:cxn modelId="{2EF53D53-D96B-4424-83B9-924CB6955112}" type="presOf" srcId="{93D79F70-1374-40E1-885E-28053807521F}" destId="{A2D90DD4-3A2E-49AB-9B73-65036B1F617D}" srcOrd="0" destOrd="0" presId="urn:microsoft.com/office/officeart/2005/8/layout/hierarchy2"/>
    <dgm:cxn modelId="{431BA1CB-D9D1-460A-B4C9-473C762D587E}" srcId="{1A3E3C2C-C961-4A0B-A25D-6CE20C34967E}" destId="{405E663B-A182-4D6C-9A09-B353A80680DC}" srcOrd="0" destOrd="0" parTransId="{B5D3EAA2-FECC-4964-A624-DD7E844FA3D5}" sibTransId="{888F1D63-F421-4628-96E2-06E16FFE09EB}"/>
    <dgm:cxn modelId="{A5958B76-EB4E-48D1-9ACC-DECC430539BE}" srcId="{D39FB23C-6FB0-4D79-94A7-820F69B13B6C}" destId="{D1A05C53-5749-47B1-A29E-EAA36DFB9EE4}" srcOrd="0" destOrd="0" parTransId="{FF00B7D7-BEE3-4023-9F65-9401D6C0A558}" sibTransId="{48539595-971D-434B-9AEA-E6D468E6D176}"/>
    <dgm:cxn modelId="{12BD20C7-8650-49B8-9D2F-0BBFAAAD790E}" type="presOf" srcId="{8CFAE2E7-43D9-43C7-A76D-FC6AEF2810FC}" destId="{C84D17C3-3988-472D-865F-8DDF2155B9BB}" srcOrd="0" destOrd="0" presId="urn:microsoft.com/office/officeart/2005/8/layout/hierarchy2"/>
    <dgm:cxn modelId="{57B2691E-7CDE-4F0C-9CAD-A04E7A6106DD}" type="presOf" srcId="{405E663B-A182-4D6C-9A09-B353A80680DC}" destId="{E223D0FF-FDA0-4B3D-9971-B42C4DF02671}" srcOrd="0" destOrd="0" presId="urn:microsoft.com/office/officeart/2005/8/layout/hierarchy2"/>
    <dgm:cxn modelId="{A8DC9AC8-146C-40BF-AD1D-71AE9925C54B}" type="presOf" srcId="{9DFC9482-0E33-425D-A464-4B6065A23615}" destId="{81FF1A0D-8536-417A-9B34-CE5D9BE27336}" srcOrd="0" destOrd="0" presId="urn:microsoft.com/office/officeart/2005/8/layout/hierarchy2"/>
    <dgm:cxn modelId="{CB55CB11-C90C-4A38-9E67-816CF950632E}" srcId="{EDCCF536-BD3F-477F-A981-C5CE5044B535}" destId="{5CEECC49-CB67-45D3-8039-A51859CB68FD}" srcOrd="0" destOrd="0" parTransId="{2FFBF818-E75C-4FC1-96E7-A73B93D8FBF1}" sibTransId="{A42B7D69-A1FD-44E1-8B1C-DD1A1A3C16C1}"/>
    <dgm:cxn modelId="{4080E4A6-FAC4-4B6D-A3BA-57A9F8B47CD7}" srcId="{51260AE6-8ECC-4DD8-A808-4D61FBE4CB7A}" destId="{EDCCF536-BD3F-477F-A981-C5CE5044B535}" srcOrd="0" destOrd="0" parTransId="{D287508E-CC81-4FEF-B902-21376A131D5A}" sibTransId="{1311586E-8583-4707-8EA7-E120D2DE4C2B}"/>
    <dgm:cxn modelId="{D0DE18D6-EA3A-4852-8F77-3D6A2B943D0C}" type="presOf" srcId="{5CEECC49-CB67-45D3-8039-A51859CB68FD}" destId="{9DC1C544-4E19-4F9C-81F4-A421C2E595B9}" srcOrd="0" destOrd="0" presId="urn:microsoft.com/office/officeart/2005/8/layout/hierarchy2"/>
    <dgm:cxn modelId="{860C8964-B2ED-483D-BE86-D3619D55C7E4}" type="presOf" srcId="{F5888CF3-2F0E-4F62-B7DE-973785A98C2F}" destId="{C8938F65-9468-467D-A456-DD1BC9948DC1}" srcOrd="0" destOrd="0" presId="urn:microsoft.com/office/officeart/2005/8/layout/hierarchy2"/>
    <dgm:cxn modelId="{90540A59-9758-4706-948B-F5F8866AE9D3}" type="presOf" srcId="{F5888CF3-2F0E-4F62-B7DE-973785A98C2F}" destId="{A1EAA38B-0B06-4CFD-85AF-9ED094888A26}" srcOrd="1" destOrd="0" presId="urn:microsoft.com/office/officeart/2005/8/layout/hierarchy2"/>
    <dgm:cxn modelId="{BCE59AA2-509A-42E6-A20C-E313ABA1BD87}" srcId="{D1A05C53-5749-47B1-A29E-EAA36DFB9EE4}" destId="{1A3E3C2C-C961-4A0B-A25D-6CE20C34967E}" srcOrd="0" destOrd="0" parTransId="{8CFAE2E7-43D9-43C7-A76D-FC6AEF2810FC}" sibTransId="{35DF0F4C-A17A-4BB2-B83D-93AFE753233C}"/>
    <dgm:cxn modelId="{AEFAD46A-5085-42C7-885D-3426EC3FCD1F}" type="presOf" srcId="{8CFAE2E7-43D9-43C7-A76D-FC6AEF2810FC}" destId="{B011981A-3A8C-4576-A36E-FF469930AAB2}" srcOrd="1" destOrd="0" presId="urn:microsoft.com/office/officeart/2005/8/layout/hierarchy2"/>
    <dgm:cxn modelId="{A721BB39-1F37-4344-8D79-F86D25CE266D}" type="presOf" srcId="{B5D3EAA2-FECC-4964-A624-DD7E844FA3D5}" destId="{068C2F30-F967-42C6-962A-BB23A91E8DBF}" srcOrd="1" destOrd="0" presId="urn:microsoft.com/office/officeart/2005/8/layout/hierarchy2"/>
    <dgm:cxn modelId="{060D669F-A0C2-4F28-8C24-1AEFFBAC9054}" type="presOf" srcId="{B2CCD7F8-298A-41DD-A57C-CD3E6FB79152}" destId="{1E6E6906-FF12-4CB4-A2AE-E3C0FDDAF63E}" srcOrd="0" destOrd="0" presId="urn:microsoft.com/office/officeart/2005/8/layout/hierarchy2"/>
    <dgm:cxn modelId="{3FA7B1A9-FD57-4AAE-95F1-DCDC1CD33C59}" type="presOf" srcId="{7754518E-57E3-4A29-A024-90EF51EB80BD}" destId="{E218FBD8-4268-43E3-AD0B-25307435E081}" srcOrd="0" destOrd="0" presId="urn:microsoft.com/office/officeart/2005/8/layout/hierarchy2"/>
    <dgm:cxn modelId="{54ECBDE8-263B-43B7-8466-9FD9D6A9BB69}" srcId="{5CEECC49-CB67-45D3-8039-A51859CB68FD}" destId="{B2CCD7F8-298A-41DD-A57C-CD3E6FB79152}" srcOrd="0" destOrd="0" parTransId="{93D79F70-1374-40E1-885E-28053807521F}" sibTransId="{B450DE3D-1EFC-4050-B96D-AD3C70489456}"/>
    <dgm:cxn modelId="{58D3FC50-6BCA-4BBB-A333-10ADD5E7271F}" type="presOf" srcId="{D39FB23C-6FB0-4D79-94A7-820F69B13B6C}" destId="{4037CFB5-1E4B-4230-80ED-9C446DEE4598}" srcOrd="0" destOrd="0" presId="urn:microsoft.com/office/officeart/2005/8/layout/hierarchy2"/>
    <dgm:cxn modelId="{BA763EDF-7AF2-4214-911A-1091BECC4D05}" type="presOf" srcId="{D287508E-CC81-4FEF-B902-21376A131D5A}" destId="{73E08190-61C4-4017-98A1-55BE03B06EBF}" srcOrd="0" destOrd="0" presId="urn:microsoft.com/office/officeart/2005/8/layout/hierarchy2"/>
    <dgm:cxn modelId="{8B71B604-BF0C-47FF-A1F9-E7C9AD74048A}" type="presOf" srcId="{B5D3EAA2-FECC-4964-A624-DD7E844FA3D5}" destId="{52847FC4-CD18-42F2-A028-7376BC500FFD}" srcOrd="0" destOrd="0" presId="urn:microsoft.com/office/officeart/2005/8/layout/hierarchy2"/>
    <dgm:cxn modelId="{FEFFFC47-D9FC-4C9D-8A41-076FD7B0D5B9}" type="presOf" srcId="{93D79F70-1374-40E1-885E-28053807521F}" destId="{100999BA-0755-41FF-8401-56D747A7D61E}" srcOrd="1" destOrd="0" presId="urn:microsoft.com/office/officeart/2005/8/layout/hierarchy2"/>
    <dgm:cxn modelId="{0790F27C-F4A0-4226-9DF9-BAE8D88EF595}" srcId="{D1A05C53-5749-47B1-A29E-EAA36DFB9EE4}" destId="{EF94D6BA-CFBD-4206-A6EB-F3AE29622100}" srcOrd="2" destOrd="0" parTransId="{7754518E-57E3-4A29-A024-90EF51EB80BD}" sibTransId="{596EDCAE-9595-4E4C-8CF0-8A3579A7FAD9}"/>
    <dgm:cxn modelId="{5B6BCEB3-1D95-4377-9B19-A087E8B45935}" type="presOf" srcId="{2FFBF818-E75C-4FC1-96E7-A73B93D8FBF1}" destId="{0FF441D0-663C-42A2-B0EA-D9A022D471E3}" srcOrd="1" destOrd="0" presId="urn:microsoft.com/office/officeart/2005/8/layout/hierarchy2"/>
    <dgm:cxn modelId="{95A0AC0A-3E22-467B-8F64-CE6A2B228C82}" type="presOf" srcId="{D1A05C53-5749-47B1-A29E-EAA36DFB9EE4}" destId="{05953AC0-863B-4CD1-A803-06013510F592}" srcOrd="0" destOrd="0" presId="urn:microsoft.com/office/officeart/2005/8/layout/hierarchy2"/>
    <dgm:cxn modelId="{56040F32-3EA3-4F8C-A31E-9403503647D6}" type="presOf" srcId="{50747BF5-09CE-4272-8C4A-723FFFD944D5}" destId="{F885EE74-333D-4483-BFD1-CF6E0D6FEFFF}" srcOrd="0" destOrd="0" presId="urn:microsoft.com/office/officeart/2005/8/layout/hierarchy2"/>
    <dgm:cxn modelId="{09994627-949F-47BB-B8B7-820F79DE7346}" type="presOf" srcId="{B396B5A3-7626-4184-8678-E3A1502F0075}" destId="{2D4597DB-FF80-4F1C-BFBA-77D6AEBD8C44}" srcOrd="0" destOrd="0" presId="urn:microsoft.com/office/officeart/2005/8/layout/hierarchy2"/>
    <dgm:cxn modelId="{59F66A78-636F-4F15-8E2A-FE38F9CB8500}" srcId="{9DFC9482-0E33-425D-A464-4B6065A23615}" destId="{FB02FEA1-92D9-4C39-AD34-051F2664F546}" srcOrd="0" destOrd="0" parTransId="{B396B5A3-7626-4184-8678-E3A1502F0075}" sibTransId="{61D6416A-5638-4489-B5BC-8B91F3C69288}"/>
    <dgm:cxn modelId="{582EC07C-D93D-48D2-9924-EFC8546F46DF}" srcId="{D1A05C53-5749-47B1-A29E-EAA36DFB9EE4}" destId="{51260AE6-8ECC-4DD8-A808-4D61FBE4CB7A}" srcOrd="1" destOrd="0" parTransId="{F5888CF3-2F0E-4F62-B7DE-973785A98C2F}" sibTransId="{EB8740A1-9E29-4F8C-BFF5-CD1D9496E7F3}"/>
    <dgm:cxn modelId="{E55FDDD3-B4E3-4834-97F4-2CE90E72191B}" type="presOf" srcId="{D287508E-CC81-4FEF-B902-21376A131D5A}" destId="{695D4BA0-B91B-43C6-8455-0982E6301212}" srcOrd="1" destOrd="0" presId="urn:microsoft.com/office/officeart/2005/8/layout/hierarchy2"/>
    <dgm:cxn modelId="{D6E458FA-BC69-475D-81AF-2F70FC9E02FE}" type="presParOf" srcId="{4037CFB5-1E4B-4230-80ED-9C446DEE4598}" destId="{ED1E5160-C571-4819-8BC1-2A032C2D394A}" srcOrd="0" destOrd="0" presId="urn:microsoft.com/office/officeart/2005/8/layout/hierarchy2"/>
    <dgm:cxn modelId="{AAA9B0FC-833A-4CFB-8D33-13A6713519CC}" type="presParOf" srcId="{ED1E5160-C571-4819-8BC1-2A032C2D394A}" destId="{05953AC0-863B-4CD1-A803-06013510F592}" srcOrd="0" destOrd="0" presId="urn:microsoft.com/office/officeart/2005/8/layout/hierarchy2"/>
    <dgm:cxn modelId="{C2FF6F95-0D1B-4E3B-93D5-4D4D7E83EF0F}" type="presParOf" srcId="{ED1E5160-C571-4819-8BC1-2A032C2D394A}" destId="{CE968D3E-406F-40BA-9178-5D4705C757D7}" srcOrd="1" destOrd="0" presId="urn:microsoft.com/office/officeart/2005/8/layout/hierarchy2"/>
    <dgm:cxn modelId="{2D06FB01-07D5-4FF8-82C8-71C8AD4CEC66}" type="presParOf" srcId="{CE968D3E-406F-40BA-9178-5D4705C757D7}" destId="{C84D17C3-3988-472D-865F-8DDF2155B9BB}" srcOrd="0" destOrd="0" presId="urn:microsoft.com/office/officeart/2005/8/layout/hierarchy2"/>
    <dgm:cxn modelId="{B62F1159-C53D-4E7F-94C3-280497A46CC8}" type="presParOf" srcId="{C84D17C3-3988-472D-865F-8DDF2155B9BB}" destId="{B011981A-3A8C-4576-A36E-FF469930AAB2}" srcOrd="0" destOrd="0" presId="urn:microsoft.com/office/officeart/2005/8/layout/hierarchy2"/>
    <dgm:cxn modelId="{A33ACC39-6AEF-4F2D-AD9F-E025B258B104}" type="presParOf" srcId="{CE968D3E-406F-40BA-9178-5D4705C757D7}" destId="{67295118-D38A-44AB-869F-6295BC2A2C1F}" srcOrd="1" destOrd="0" presId="urn:microsoft.com/office/officeart/2005/8/layout/hierarchy2"/>
    <dgm:cxn modelId="{6E454F35-7DF8-495B-8071-C28D8CF1BE48}" type="presParOf" srcId="{67295118-D38A-44AB-869F-6295BC2A2C1F}" destId="{DC52878B-549F-4AE4-A277-05B269992EFA}" srcOrd="0" destOrd="0" presId="urn:microsoft.com/office/officeart/2005/8/layout/hierarchy2"/>
    <dgm:cxn modelId="{F07F519E-76A8-464B-A9A7-ADCC475A9417}" type="presParOf" srcId="{67295118-D38A-44AB-869F-6295BC2A2C1F}" destId="{42EDA5E8-B0C3-41CF-8610-3E56E9A15DA2}" srcOrd="1" destOrd="0" presId="urn:microsoft.com/office/officeart/2005/8/layout/hierarchy2"/>
    <dgm:cxn modelId="{9933CBA9-C6A5-4987-9889-0EB6A050846D}" type="presParOf" srcId="{42EDA5E8-B0C3-41CF-8610-3E56E9A15DA2}" destId="{52847FC4-CD18-42F2-A028-7376BC500FFD}" srcOrd="0" destOrd="0" presId="urn:microsoft.com/office/officeart/2005/8/layout/hierarchy2"/>
    <dgm:cxn modelId="{07A2C957-75DA-4154-9276-2029BF3AD2FB}" type="presParOf" srcId="{52847FC4-CD18-42F2-A028-7376BC500FFD}" destId="{068C2F30-F967-42C6-962A-BB23A91E8DBF}" srcOrd="0" destOrd="0" presId="urn:microsoft.com/office/officeart/2005/8/layout/hierarchy2"/>
    <dgm:cxn modelId="{A3E52FBB-D29A-4583-B30B-CD8B855455F7}" type="presParOf" srcId="{42EDA5E8-B0C3-41CF-8610-3E56E9A15DA2}" destId="{C6718120-970C-424D-9D76-078DD3870119}" srcOrd="1" destOrd="0" presId="urn:microsoft.com/office/officeart/2005/8/layout/hierarchy2"/>
    <dgm:cxn modelId="{7971585A-4F2F-408B-B6F8-CF4BF7BE6A85}" type="presParOf" srcId="{C6718120-970C-424D-9D76-078DD3870119}" destId="{E223D0FF-FDA0-4B3D-9971-B42C4DF02671}" srcOrd="0" destOrd="0" presId="urn:microsoft.com/office/officeart/2005/8/layout/hierarchy2"/>
    <dgm:cxn modelId="{88715F33-BD06-4BAB-9C09-3165E9DBF94F}" type="presParOf" srcId="{C6718120-970C-424D-9D76-078DD3870119}" destId="{07C33F6C-C6DD-43C6-B43D-55207302D7B1}" srcOrd="1" destOrd="0" presId="urn:microsoft.com/office/officeart/2005/8/layout/hierarchy2"/>
    <dgm:cxn modelId="{5B8B2AAD-6C71-4B6C-A077-AF665E95C87E}" type="presParOf" srcId="{CE968D3E-406F-40BA-9178-5D4705C757D7}" destId="{C8938F65-9468-467D-A456-DD1BC9948DC1}" srcOrd="2" destOrd="0" presId="urn:microsoft.com/office/officeart/2005/8/layout/hierarchy2"/>
    <dgm:cxn modelId="{5AC6A560-B8C8-4B74-ABA3-EAF0521D782A}" type="presParOf" srcId="{C8938F65-9468-467D-A456-DD1BC9948DC1}" destId="{A1EAA38B-0B06-4CFD-85AF-9ED094888A26}" srcOrd="0" destOrd="0" presId="urn:microsoft.com/office/officeart/2005/8/layout/hierarchy2"/>
    <dgm:cxn modelId="{F34BFC7E-88EC-497D-BA08-11C449C1B4BA}" type="presParOf" srcId="{CE968D3E-406F-40BA-9178-5D4705C757D7}" destId="{4E5E4122-72D7-4BBB-84A6-54F2FB2DE3BA}" srcOrd="3" destOrd="0" presId="urn:microsoft.com/office/officeart/2005/8/layout/hierarchy2"/>
    <dgm:cxn modelId="{911A3A1E-8EC9-4631-A696-AAB33A534D30}" type="presParOf" srcId="{4E5E4122-72D7-4BBB-84A6-54F2FB2DE3BA}" destId="{651441F5-2508-449B-8B6F-9E71E2810DB1}" srcOrd="0" destOrd="0" presId="urn:microsoft.com/office/officeart/2005/8/layout/hierarchy2"/>
    <dgm:cxn modelId="{986AF7D7-3972-49DD-8DB5-63FE481A55B0}" type="presParOf" srcId="{4E5E4122-72D7-4BBB-84A6-54F2FB2DE3BA}" destId="{792D9B25-EBC8-47EC-B3C4-09DFA1DCFA1C}" srcOrd="1" destOrd="0" presId="urn:microsoft.com/office/officeart/2005/8/layout/hierarchy2"/>
    <dgm:cxn modelId="{B252D5FD-1B4C-4041-91C7-85B13CCBF094}" type="presParOf" srcId="{792D9B25-EBC8-47EC-B3C4-09DFA1DCFA1C}" destId="{73E08190-61C4-4017-98A1-55BE03B06EBF}" srcOrd="0" destOrd="0" presId="urn:microsoft.com/office/officeart/2005/8/layout/hierarchy2"/>
    <dgm:cxn modelId="{FE387985-1950-4E8D-AC34-0A36E1BF330F}" type="presParOf" srcId="{73E08190-61C4-4017-98A1-55BE03B06EBF}" destId="{695D4BA0-B91B-43C6-8455-0982E6301212}" srcOrd="0" destOrd="0" presId="urn:microsoft.com/office/officeart/2005/8/layout/hierarchy2"/>
    <dgm:cxn modelId="{88EF3884-EA79-4DD8-93B9-4676D671F7C8}" type="presParOf" srcId="{792D9B25-EBC8-47EC-B3C4-09DFA1DCFA1C}" destId="{769F44D9-AD4E-470C-B9F4-3C48F4C56023}" srcOrd="1" destOrd="0" presId="urn:microsoft.com/office/officeart/2005/8/layout/hierarchy2"/>
    <dgm:cxn modelId="{21E43615-2390-4838-AF31-5D8F3DEBC078}" type="presParOf" srcId="{769F44D9-AD4E-470C-B9F4-3C48F4C56023}" destId="{9C0E7B06-EF2B-4D28-BA30-41499EE11586}" srcOrd="0" destOrd="0" presId="urn:microsoft.com/office/officeart/2005/8/layout/hierarchy2"/>
    <dgm:cxn modelId="{3D787745-8D62-4E55-9A17-73D781E583A4}" type="presParOf" srcId="{769F44D9-AD4E-470C-B9F4-3C48F4C56023}" destId="{9A4A069F-F823-4E09-8078-AD5944EC863C}" srcOrd="1" destOrd="0" presId="urn:microsoft.com/office/officeart/2005/8/layout/hierarchy2"/>
    <dgm:cxn modelId="{FD6865B5-E6B9-4526-AEF4-A1B6615E86C5}" type="presParOf" srcId="{9A4A069F-F823-4E09-8078-AD5944EC863C}" destId="{86752987-5050-43D7-95DD-8FAA84EA96E0}" srcOrd="0" destOrd="0" presId="urn:microsoft.com/office/officeart/2005/8/layout/hierarchy2"/>
    <dgm:cxn modelId="{ED408C8A-DDD4-4D6D-92FF-6512FE7296C6}" type="presParOf" srcId="{86752987-5050-43D7-95DD-8FAA84EA96E0}" destId="{0FF441D0-663C-42A2-B0EA-D9A022D471E3}" srcOrd="0" destOrd="0" presId="urn:microsoft.com/office/officeart/2005/8/layout/hierarchy2"/>
    <dgm:cxn modelId="{E51F8C9D-3634-4514-AD5F-5F9651542A84}" type="presParOf" srcId="{9A4A069F-F823-4E09-8078-AD5944EC863C}" destId="{B25E900F-3EB5-4C21-8B26-0766816A2AF0}" srcOrd="1" destOrd="0" presId="urn:microsoft.com/office/officeart/2005/8/layout/hierarchy2"/>
    <dgm:cxn modelId="{E3AB255C-5449-4B3C-9E03-6BD5137DE62C}" type="presParOf" srcId="{B25E900F-3EB5-4C21-8B26-0766816A2AF0}" destId="{9DC1C544-4E19-4F9C-81F4-A421C2E595B9}" srcOrd="0" destOrd="0" presId="urn:microsoft.com/office/officeart/2005/8/layout/hierarchy2"/>
    <dgm:cxn modelId="{EF4D4E4C-5453-4D31-8B0E-A1AC2F6F5E0D}" type="presParOf" srcId="{B25E900F-3EB5-4C21-8B26-0766816A2AF0}" destId="{227F968C-83E2-4D10-80B0-AA43F038B7E3}" srcOrd="1" destOrd="0" presId="urn:microsoft.com/office/officeart/2005/8/layout/hierarchy2"/>
    <dgm:cxn modelId="{DF74A40A-D492-404F-B11B-13C8847CD0E8}" type="presParOf" srcId="{227F968C-83E2-4D10-80B0-AA43F038B7E3}" destId="{A2D90DD4-3A2E-49AB-9B73-65036B1F617D}" srcOrd="0" destOrd="0" presId="urn:microsoft.com/office/officeart/2005/8/layout/hierarchy2"/>
    <dgm:cxn modelId="{B78A0ADC-F572-4526-B0DD-D7A6FD036D79}" type="presParOf" srcId="{A2D90DD4-3A2E-49AB-9B73-65036B1F617D}" destId="{100999BA-0755-41FF-8401-56D747A7D61E}" srcOrd="0" destOrd="0" presId="urn:microsoft.com/office/officeart/2005/8/layout/hierarchy2"/>
    <dgm:cxn modelId="{A1BBADE4-7192-4B32-A13C-1B660EA48E54}" type="presParOf" srcId="{227F968C-83E2-4D10-80B0-AA43F038B7E3}" destId="{9F23EF7E-7768-4A80-A19D-81BD88075B21}" srcOrd="1" destOrd="0" presId="urn:microsoft.com/office/officeart/2005/8/layout/hierarchy2"/>
    <dgm:cxn modelId="{7628520F-4B1B-43F2-953E-B6A39C3B843B}" type="presParOf" srcId="{9F23EF7E-7768-4A80-A19D-81BD88075B21}" destId="{1E6E6906-FF12-4CB4-A2AE-E3C0FDDAF63E}" srcOrd="0" destOrd="0" presId="urn:microsoft.com/office/officeart/2005/8/layout/hierarchy2"/>
    <dgm:cxn modelId="{64528A5A-12D9-443D-8320-6BB63E2594AA}" type="presParOf" srcId="{9F23EF7E-7768-4A80-A19D-81BD88075B21}" destId="{B82BFB2D-931A-4372-AC4B-3F120721FEA7}" srcOrd="1" destOrd="0" presId="urn:microsoft.com/office/officeart/2005/8/layout/hierarchy2"/>
    <dgm:cxn modelId="{A3CE510C-9B1A-4D33-A689-CDFD66CF9855}" type="presParOf" srcId="{9A4A069F-F823-4E09-8078-AD5944EC863C}" destId="{F885EE74-333D-4483-BFD1-CF6E0D6FEFFF}" srcOrd="2" destOrd="0" presId="urn:microsoft.com/office/officeart/2005/8/layout/hierarchy2"/>
    <dgm:cxn modelId="{99CAD7E8-8140-46F6-ABC5-79DCBD5D46E5}" type="presParOf" srcId="{F885EE74-333D-4483-BFD1-CF6E0D6FEFFF}" destId="{45EE56F5-D868-488E-9FDE-B413BC3CB35A}" srcOrd="0" destOrd="0" presId="urn:microsoft.com/office/officeart/2005/8/layout/hierarchy2"/>
    <dgm:cxn modelId="{3C03F20F-C570-4C3D-A8D7-D876EB10E4CE}" type="presParOf" srcId="{9A4A069F-F823-4E09-8078-AD5944EC863C}" destId="{1EFE54D0-7882-487C-A2BF-22CED14D7E72}" srcOrd="3" destOrd="0" presId="urn:microsoft.com/office/officeart/2005/8/layout/hierarchy2"/>
    <dgm:cxn modelId="{6AC18796-823E-4A09-800E-E2A270011666}" type="presParOf" srcId="{1EFE54D0-7882-487C-A2BF-22CED14D7E72}" destId="{81FF1A0D-8536-417A-9B34-CE5D9BE27336}" srcOrd="0" destOrd="0" presId="urn:microsoft.com/office/officeart/2005/8/layout/hierarchy2"/>
    <dgm:cxn modelId="{E453F66C-B580-48EA-9C7E-74D9E97AA743}" type="presParOf" srcId="{1EFE54D0-7882-487C-A2BF-22CED14D7E72}" destId="{4D4C5E54-EB7C-4378-A2EE-2DD20E43181B}" srcOrd="1" destOrd="0" presId="urn:microsoft.com/office/officeart/2005/8/layout/hierarchy2"/>
    <dgm:cxn modelId="{6FD0C322-FBE1-4C1C-B826-1C4143A10D08}" type="presParOf" srcId="{4D4C5E54-EB7C-4378-A2EE-2DD20E43181B}" destId="{2D4597DB-FF80-4F1C-BFBA-77D6AEBD8C44}" srcOrd="0" destOrd="0" presId="urn:microsoft.com/office/officeart/2005/8/layout/hierarchy2"/>
    <dgm:cxn modelId="{6411F154-CAAF-4DCD-99AE-05BCE775F5D8}" type="presParOf" srcId="{2D4597DB-FF80-4F1C-BFBA-77D6AEBD8C44}" destId="{4FC2B19D-0F1C-4FF5-A0D2-0029BF0C1BC7}" srcOrd="0" destOrd="0" presId="urn:microsoft.com/office/officeart/2005/8/layout/hierarchy2"/>
    <dgm:cxn modelId="{CA059771-CB77-4719-9B84-EACD581409BA}" type="presParOf" srcId="{4D4C5E54-EB7C-4378-A2EE-2DD20E43181B}" destId="{A410790A-71AD-4F80-86CE-05BBD670501D}" srcOrd="1" destOrd="0" presId="urn:microsoft.com/office/officeart/2005/8/layout/hierarchy2"/>
    <dgm:cxn modelId="{EAE856AA-2A0E-4B6A-9663-61D945C4ADF5}" type="presParOf" srcId="{A410790A-71AD-4F80-86CE-05BBD670501D}" destId="{64FA0050-72EC-462B-9F07-DBDD1DAC3CAD}" srcOrd="0" destOrd="0" presId="urn:microsoft.com/office/officeart/2005/8/layout/hierarchy2"/>
    <dgm:cxn modelId="{2B6C4F9F-35F9-420C-8574-FC8348CC7EA7}" type="presParOf" srcId="{A410790A-71AD-4F80-86CE-05BBD670501D}" destId="{F3104CC6-D509-495B-A1B4-8AB127EAEBEC}" srcOrd="1" destOrd="0" presId="urn:microsoft.com/office/officeart/2005/8/layout/hierarchy2"/>
    <dgm:cxn modelId="{08C961C2-A18C-42C8-A7B0-995E19DF32CA}" type="presParOf" srcId="{CE968D3E-406F-40BA-9178-5D4705C757D7}" destId="{E218FBD8-4268-43E3-AD0B-25307435E081}" srcOrd="4" destOrd="0" presId="urn:microsoft.com/office/officeart/2005/8/layout/hierarchy2"/>
    <dgm:cxn modelId="{2F026194-5825-43E5-AD73-E4CBFB6CABC5}" type="presParOf" srcId="{E218FBD8-4268-43E3-AD0B-25307435E081}" destId="{73764271-5661-40D0-9A67-DDB1D9CEF6E4}" srcOrd="0" destOrd="0" presId="urn:microsoft.com/office/officeart/2005/8/layout/hierarchy2"/>
    <dgm:cxn modelId="{7ADE91D5-8300-48C4-8703-FBFEF1FA1793}" type="presParOf" srcId="{CE968D3E-406F-40BA-9178-5D4705C757D7}" destId="{7A87EA3E-B0AA-41BD-B14F-5FDDBF2D3E26}" srcOrd="5" destOrd="0" presId="urn:microsoft.com/office/officeart/2005/8/layout/hierarchy2"/>
    <dgm:cxn modelId="{5016CD4C-7410-42DD-B5D7-DCDEC9B2FDEC}" type="presParOf" srcId="{7A87EA3E-B0AA-41BD-B14F-5FDDBF2D3E26}" destId="{D15A35D9-92B8-4B67-A47D-E68A24176E87}" srcOrd="0" destOrd="0" presId="urn:microsoft.com/office/officeart/2005/8/layout/hierarchy2"/>
    <dgm:cxn modelId="{CF71411C-EC16-4FB5-9FCC-71024745A669}" type="presParOf" srcId="{7A87EA3E-B0AA-41BD-B14F-5FDDBF2D3E26}" destId="{C5E519A7-F260-4F23-9297-209CC10A9B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53AC0-863B-4CD1-A803-06013510F592}">
      <dsp:nvSpPr>
        <dsp:cNvPr id="0" name=""/>
        <dsp:cNvSpPr/>
      </dsp:nvSpPr>
      <dsp:spPr>
        <a:xfrm>
          <a:off x="5376" y="1838249"/>
          <a:ext cx="1450573" cy="715411"/>
        </a:xfrm>
        <a:prstGeom prst="roundRect">
          <a:avLst>
            <a:gd name="adj" fmla="val 10000"/>
          </a:avLst>
        </a:prstGeom>
        <a:solidFill>
          <a:srgbClr val="FC96B3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同志</a:t>
          </a:r>
          <a:r>
            <a:rPr lang="en-US" altLang="zh-TW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(LGBT)</a:t>
          </a:r>
          <a:endParaRPr lang="zh-TW" altLang="en-US" sz="20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6330" y="1859203"/>
        <a:ext cx="1408665" cy="673503"/>
      </dsp:txXfrm>
    </dsp:sp>
    <dsp:sp modelId="{C84D17C3-3988-472D-865F-8DDF2155B9BB}">
      <dsp:nvSpPr>
        <dsp:cNvPr id="0" name=""/>
        <dsp:cNvSpPr/>
      </dsp:nvSpPr>
      <dsp:spPr>
        <a:xfrm rot="17380766">
          <a:off x="972425" y="1496358"/>
          <a:ext cx="1458060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1458060" y="131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1665004" y="1473055"/>
        <a:ext cx="72903" cy="72903"/>
      </dsp:txXfrm>
    </dsp:sp>
    <dsp:sp modelId="{DC52878B-549F-4AE4-A277-05B269992EFA}">
      <dsp:nvSpPr>
        <dsp:cNvPr id="0" name=""/>
        <dsp:cNvSpPr/>
      </dsp:nvSpPr>
      <dsp:spPr>
        <a:xfrm>
          <a:off x="1946962" y="516175"/>
          <a:ext cx="1227530" cy="613765"/>
        </a:xfrm>
        <a:prstGeom prst="roundRect">
          <a:avLst>
            <a:gd name="adj" fmla="val 10000"/>
          </a:avLst>
        </a:prstGeom>
        <a:solidFill>
          <a:srgbClr val="F8CF5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簡介</a:t>
          </a:r>
        </a:p>
      </dsp:txBody>
      <dsp:txXfrm>
        <a:off x="1964939" y="534152"/>
        <a:ext cx="1191576" cy="577811"/>
      </dsp:txXfrm>
    </dsp:sp>
    <dsp:sp modelId="{52847FC4-CD18-42F2-A028-7376BC500FFD}">
      <dsp:nvSpPr>
        <dsp:cNvPr id="0" name=""/>
        <dsp:cNvSpPr/>
      </dsp:nvSpPr>
      <dsp:spPr>
        <a:xfrm>
          <a:off x="3174493" y="809909"/>
          <a:ext cx="491012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491012" y="1314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407724" y="810782"/>
        <a:ext cx="24550" cy="24550"/>
      </dsp:txXfrm>
    </dsp:sp>
    <dsp:sp modelId="{E223D0FF-FDA0-4B3D-9971-B42C4DF02671}">
      <dsp:nvSpPr>
        <dsp:cNvPr id="0" name=""/>
        <dsp:cNvSpPr/>
      </dsp:nvSpPr>
      <dsp:spPr>
        <a:xfrm>
          <a:off x="3665505" y="325334"/>
          <a:ext cx="1516712" cy="995447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LBGT</a:t>
          </a:r>
          <a:r>
            <a:rPr lang="zh-TW" altLang="en-US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分別</a:t>
          </a:r>
          <a:endParaRPr lang="en-US" altLang="zh-TW" sz="2000" b="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代表的意義</a:t>
          </a:r>
        </a:p>
      </dsp:txBody>
      <dsp:txXfrm>
        <a:off x="3694661" y="354490"/>
        <a:ext cx="1458400" cy="937135"/>
      </dsp:txXfrm>
    </dsp:sp>
    <dsp:sp modelId="{C8938F65-9468-467D-A456-DD1BC9948DC1}">
      <dsp:nvSpPr>
        <dsp:cNvPr id="0" name=""/>
        <dsp:cNvSpPr/>
      </dsp:nvSpPr>
      <dsp:spPr>
        <a:xfrm rot="275263">
          <a:off x="1455160" y="2202506"/>
          <a:ext cx="492590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492590" y="131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1689141" y="2203340"/>
        <a:ext cx="24629" cy="24629"/>
      </dsp:txXfrm>
    </dsp:sp>
    <dsp:sp modelId="{651441F5-2508-449B-8B6F-9E71E2810DB1}">
      <dsp:nvSpPr>
        <dsp:cNvPr id="0" name=""/>
        <dsp:cNvSpPr/>
      </dsp:nvSpPr>
      <dsp:spPr>
        <a:xfrm>
          <a:off x="1946962" y="1690104"/>
          <a:ext cx="1335615" cy="1090501"/>
        </a:xfrm>
        <a:prstGeom prst="roundRect">
          <a:avLst>
            <a:gd name="adj" fmla="val 10000"/>
          </a:avLst>
        </a:prstGeom>
        <a:solidFill>
          <a:srgbClr val="F8CF5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同志教育</a:t>
          </a:r>
          <a:endParaRPr lang="en-US" altLang="zh-TW" sz="2400" b="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之知識</a:t>
          </a:r>
        </a:p>
      </dsp:txBody>
      <dsp:txXfrm>
        <a:off x="1978902" y="1722044"/>
        <a:ext cx="1271735" cy="1026621"/>
      </dsp:txXfrm>
    </dsp:sp>
    <dsp:sp modelId="{73E08190-61C4-4017-98A1-55BE03B06EBF}">
      <dsp:nvSpPr>
        <dsp:cNvPr id="0" name=""/>
        <dsp:cNvSpPr/>
      </dsp:nvSpPr>
      <dsp:spPr>
        <a:xfrm rot="247666">
          <a:off x="3282164" y="2233674"/>
          <a:ext cx="318646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318646" y="1314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433521" y="2238857"/>
        <a:ext cx="15932" cy="15932"/>
      </dsp:txXfrm>
    </dsp:sp>
    <dsp:sp modelId="{9C0E7B06-EF2B-4D28-BA30-41499EE11586}">
      <dsp:nvSpPr>
        <dsp:cNvPr id="0" name=""/>
        <dsp:cNvSpPr/>
      </dsp:nvSpPr>
      <dsp:spPr>
        <a:xfrm>
          <a:off x="3600397" y="1728194"/>
          <a:ext cx="1352898" cy="1060193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問卷分析及</a:t>
          </a: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補充</a:t>
          </a:r>
        </a:p>
      </dsp:txBody>
      <dsp:txXfrm>
        <a:off x="3631449" y="1759246"/>
        <a:ext cx="1290794" cy="998089"/>
      </dsp:txXfrm>
    </dsp:sp>
    <dsp:sp modelId="{86752987-5050-43D7-95DD-8FAA84EA96E0}">
      <dsp:nvSpPr>
        <dsp:cNvPr id="0" name=""/>
        <dsp:cNvSpPr/>
      </dsp:nvSpPr>
      <dsp:spPr>
        <a:xfrm rot="17826161">
          <a:off x="4772087" y="1948840"/>
          <a:ext cx="665704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65704" y="1314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5088296" y="1945347"/>
        <a:ext cx="33285" cy="33285"/>
      </dsp:txXfrm>
    </dsp:sp>
    <dsp:sp modelId="{9DC1C544-4E19-4F9C-81F4-A421C2E595B9}">
      <dsp:nvSpPr>
        <dsp:cNvPr id="0" name=""/>
        <dsp:cNvSpPr/>
      </dsp:nvSpPr>
      <dsp:spPr>
        <a:xfrm>
          <a:off x="5256582" y="1358804"/>
          <a:ext cx="1227530" cy="613765"/>
        </a:xfrm>
        <a:prstGeom prst="roundRect">
          <a:avLst>
            <a:gd name="adj" fmla="val 10000"/>
          </a:avLst>
        </a:prstGeom>
        <a:solidFill>
          <a:srgbClr val="91E52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知識題</a:t>
          </a:r>
        </a:p>
      </dsp:txBody>
      <dsp:txXfrm>
        <a:off x="5274559" y="1376781"/>
        <a:ext cx="1191576" cy="577811"/>
      </dsp:txXfrm>
    </dsp:sp>
    <dsp:sp modelId="{A2D90DD4-3A2E-49AB-9B73-65036B1F617D}">
      <dsp:nvSpPr>
        <dsp:cNvPr id="0" name=""/>
        <dsp:cNvSpPr/>
      </dsp:nvSpPr>
      <dsp:spPr>
        <a:xfrm>
          <a:off x="6484113" y="1652538"/>
          <a:ext cx="42865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428653" y="1314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6687723" y="1654971"/>
        <a:ext cx="21432" cy="21432"/>
      </dsp:txXfrm>
    </dsp:sp>
    <dsp:sp modelId="{1E6E6906-FF12-4CB4-A2AE-E3C0FDDAF63E}">
      <dsp:nvSpPr>
        <dsp:cNvPr id="0" name=""/>
        <dsp:cNvSpPr/>
      </dsp:nvSpPr>
      <dsp:spPr>
        <a:xfrm>
          <a:off x="6912767" y="1358804"/>
          <a:ext cx="1227530" cy="613765"/>
        </a:xfrm>
        <a:prstGeom prst="roundRect">
          <a:avLst>
            <a:gd name="adj" fmla="val 10000"/>
          </a:avLst>
        </a:prstGeom>
        <a:solidFill>
          <a:srgbClr val="E088EC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解答</a:t>
          </a:r>
        </a:p>
      </dsp:txBody>
      <dsp:txXfrm>
        <a:off x="6930744" y="1376781"/>
        <a:ext cx="1191576" cy="577811"/>
      </dsp:txXfrm>
    </dsp:sp>
    <dsp:sp modelId="{F885EE74-333D-4483-BFD1-CF6E0D6FEFFF}">
      <dsp:nvSpPr>
        <dsp:cNvPr id="0" name=""/>
        <dsp:cNvSpPr/>
      </dsp:nvSpPr>
      <dsp:spPr>
        <a:xfrm rot="3783917">
          <a:off x="4770167" y="2543599"/>
          <a:ext cx="669542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69542" y="1314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5088200" y="2540009"/>
        <a:ext cx="33477" cy="33477"/>
      </dsp:txXfrm>
    </dsp:sp>
    <dsp:sp modelId="{81FF1A0D-8536-417A-9B34-CE5D9BE27336}">
      <dsp:nvSpPr>
        <dsp:cNvPr id="0" name=""/>
        <dsp:cNvSpPr/>
      </dsp:nvSpPr>
      <dsp:spPr>
        <a:xfrm>
          <a:off x="5256582" y="2548322"/>
          <a:ext cx="1227530" cy="613765"/>
        </a:xfrm>
        <a:prstGeom prst="roundRect">
          <a:avLst>
            <a:gd name="adj" fmla="val 10000"/>
          </a:avLst>
        </a:prstGeom>
        <a:solidFill>
          <a:srgbClr val="91E52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立場題</a:t>
          </a:r>
        </a:p>
      </dsp:txBody>
      <dsp:txXfrm>
        <a:off x="5274559" y="2566299"/>
        <a:ext cx="1191576" cy="577811"/>
      </dsp:txXfrm>
    </dsp:sp>
    <dsp:sp modelId="{2D4597DB-FF80-4F1C-BFBA-77D6AEBD8C44}">
      <dsp:nvSpPr>
        <dsp:cNvPr id="0" name=""/>
        <dsp:cNvSpPr/>
      </dsp:nvSpPr>
      <dsp:spPr>
        <a:xfrm>
          <a:off x="6484113" y="2842056"/>
          <a:ext cx="42865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428653" y="1314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6687723" y="2844488"/>
        <a:ext cx="21432" cy="21432"/>
      </dsp:txXfrm>
    </dsp:sp>
    <dsp:sp modelId="{64FA0050-72EC-462B-9F07-DBDD1DAC3CAD}">
      <dsp:nvSpPr>
        <dsp:cNvPr id="0" name=""/>
        <dsp:cNvSpPr/>
      </dsp:nvSpPr>
      <dsp:spPr>
        <a:xfrm>
          <a:off x="6912767" y="2222900"/>
          <a:ext cx="1227530" cy="1264608"/>
        </a:xfrm>
        <a:prstGeom prst="roundRect">
          <a:avLst>
            <a:gd name="adj" fmla="val 10000"/>
          </a:avLst>
        </a:prstGeom>
        <a:solidFill>
          <a:srgbClr val="E088E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分述</a:t>
          </a:r>
          <a:endParaRPr lang="en-US" altLang="zh-TW" sz="2100" b="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雙方立場</a:t>
          </a:r>
        </a:p>
      </dsp:txBody>
      <dsp:txXfrm>
        <a:off x="6948720" y="2258853"/>
        <a:ext cx="1155624" cy="1192702"/>
      </dsp:txXfrm>
    </dsp:sp>
    <dsp:sp modelId="{E218FBD8-4268-43E3-AD0B-25307435E081}">
      <dsp:nvSpPr>
        <dsp:cNvPr id="0" name=""/>
        <dsp:cNvSpPr/>
      </dsp:nvSpPr>
      <dsp:spPr>
        <a:xfrm rot="4247865">
          <a:off x="957823" y="2883768"/>
          <a:ext cx="1484515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1484515" y="131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1662968" y="2859803"/>
        <a:ext cx="74225" cy="74225"/>
      </dsp:txXfrm>
    </dsp:sp>
    <dsp:sp modelId="{D15A35D9-92B8-4B67-A47D-E68A24176E87}">
      <dsp:nvSpPr>
        <dsp:cNvPr id="0" name=""/>
        <dsp:cNvSpPr/>
      </dsp:nvSpPr>
      <dsp:spPr>
        <a:xfrm>
          <a:off x="1944212" y="3096345"/>
          <a:ext cx="1406689" cy="1003064"/>
        </a:xfrm>
        <a:prstGeom prst="roundRect">
          <a:avLst>
            <a:gd name="adj" fmla="val 10000"/>
          </a:avLst>
        </a:prstGeom>
        <a:solidFill>
          <a:srgbClr val="F8CF5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彩虹</a:t>
          </a:r>
          <a:r>
            <a:rPr lang="zh-TW" altLang="en-US" sz="2400" b="0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旗意義</a:t>
          </a: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及歷史</a:t>
          </a:r>
        </a:p>
      </dsp:txBody>
      <dsp:txXfrm>
        <a:off x="1973591" y="3125724"/>
        <a:ext cx="1347931" cy="944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2FCF1-1FDB-4806-AF43-7925D50AC208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71625-DF35-452F-9208-A0DE928D05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22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71625-DF35-452F-9208-A0DE928D05C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7935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71625-DF35-452F-9208-A0DE928D05C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98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54151B-3C38-431A-A832-AA7CDBAC3A73}" type="datetimeFigureOut">
              <a:rPr lang="zh-TW" altLang="en-US" smtClean="0"/>
              <a:t>2018/10/30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 rot="19140000">
            <a:off x="-238005" y="1807343"/>
            <a:ext cx="7799585" cy="1204306"/>
          </a:xfrm>
        </p:spPr>
        <p:txBody>
          <a:bodyPr/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異中求同</a:t>
            </a:r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怡然志</a:t>
            </a:r>
            <a:r>
              <a:rPr lang="zh-TW" altLang="en-US" sz="6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endParaRPr lang="zh-TW" altLang="en-US" sz="66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000" dirty="0" smtClean="0"/>
              <a:t>玉里國中  板塊</a:t>
            </a:r>
            <a:r>
              <a:rPr lang="zh-TW" altLang="en-US" sz="2000" dirty="0"/>
              <a:t>交界的彩虹</a:t>
            </a:r>
            <a:r>
              <a:rPr lang="en-US" altLang="zh-TW" sz="2000" dirty="0"/>
              <a:t>Made in </a:t>
            </a:r>
            <a:r>
              <a:rPr lang="en-US" altLang="zh-TW" sz="2000" dirty="0" err="1" smtClean="0"/>
              <a:t>Yuli</a:t>
            </a:r>
            <a:endParaRPr lang="en-US" altLang="zh-TW" sz="2000" dirty="0" smtClean="0"/>
          </a:p>
          <a:p>
            <a:endParaRPr lang="en-US" altLang="zh-TW" dirty="0" smtClean="0"/>
          </a:p>
        </p:txBody>
      </p:sp>
      <p:sp>
        <p:nvSpPr>
          <p:cNvPr id="6" name="文字方塊 5"/>
          <p:cNvSpPr txBox="1"/>
          <p:nvPr/>
        </p:nvSpPr>
        <p:spPr>
          <a:xfrm>
            <a:off x="6660232" y="3551253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組員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黃千毓  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903</a:t>
            </a:r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endParaRPr lang="en-US" altLang="zh-TW" sz="24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黃蓉容  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905</a:t>
            </a:r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 </a:t>
            </a:r>
            <a:endParaRPr lang="en-US" altLang="zh-TW" sz="24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謝家沁  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905</a:t>
            </a:r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endParaRPr lang="zh-TW" altLang="en-US" sz="24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623720" y="5373216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指導老師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羅崇源老師</a:t>
            </a:r>
            <a:endParaRPr lang="en-US" altLang="zh-TW" sz="24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湯珮君老師</a:t>
            </a:r>
            <a:endParaRPr lang="en-US" altLang="zh-TW" sz="24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136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三、問卷</a:t>
            </a:r>
            <a:r>
              <a:rPr lang="zh-TW" altLang="en-US" sz="48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139011"/>
              </p:ext>
            </p:extLst>
          </p:nvPr>
        </p:nvGraphicFramePr>
        <p:xfrm>
          <a:off x="827584" y="1268760"/>
          <a:ext cx="784887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187624" y="1079390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你認為同志是否是近代才有的，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而古代不存在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同志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178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三、問卷</a:t>
            </a:r>
            <a:r>
              <a:rPr lang="zh-TW" altLang="en-US" sz="48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108132"/>
              </p:ext>
            </p:extLst>
          </p:nvPr>
        </p:nvGraphicFramePr>
        <p:xfrm>
          <a:off x="323528" y="980728"/>
          <a:ext cx="4541763" cy="247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915888324"/>
              </p:ext>
            </p:extLst>
          </p:nvPr>
        </p:nvGraphicFramePr>
        <p:xfrm>
          <a:off x="179512" y="2564904"/>
          <a:ext cx="475252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3582191338"/>
              </p:ext>
            </p:extLst>
          </p:nvPr>
        </p:nvGraphicFramePr>
        <p:xfrm>
          <a:off x="2987824" y="836712"/>
          <a:ext cx="712879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607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三、問卷分析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456731"/>
              </p:ext>
            </p:extLst>
          </p:nvPr>
        </p:nvGraphicFramePr>
        <p:xfrm>
          <a:off x="395536" y="980728"/>
          <a:ext cx="8502203" cy="4345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54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2816"/>
            <a:ext cx="4032448" cy="263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台灣性別教育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268760"/>
            <a:ext cx="7520940" cy="3579849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˙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國小─健康與體育 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0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˙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國中─健康與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體育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0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˙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國中─綜合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˙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高中─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公民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3155950"/>
            <a:ext cx="75231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04864"/>
            <a:ext cx="75231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78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43808" y="2492896"/>
            <a:ext cx="7520940" cy="548640"/>
          </a:xfrm>
        </p:spPr>
        <p:txBody>
          <a:bodyPr/>
          <a:lstStyle/>
          <a:p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報告完畢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84168" y="6165304"/>
            <a:ext cx="3168352" cy="864096"/>
          </a:xfrm>
        </p:spPr>
        <p:txBody>
          <a:bodyPr>
            <a:normAutofit/>
          </a:bodyPr>
          <a:lstStyle/>
          <a:p>
            <a:pPr lvl="0"/>
            <a:r>
              <a:rPr lang="zh-TW" altLang="en-US" sz="28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簡報製作</a:t>
            </a:r>
            <a:r>
              <a:rPr lang="en-US" altLang="zh-TW" sz="28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黃蓉容</a:t>
            </a:r>
            <a:endParaRPr lang="zh-TW" altLang="en-US" sz="28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372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研究動機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556792"/>
            <a:ext cx="8352928" cy="3579849"/>
          </a:xfrm>
        </p:spPr>
        <p:txBody>
          <a:bodyPr>
            <a:normAutofit/>
          </a:bodyPr>
          <a:lstStyle/>
          <a:p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我們基於對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”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同志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”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這些性少數族群的好奇，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所以決定帶領大家來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認識何謂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同志。 </a:t>
            </a:r>
            <a:endParaRPr lang="zh-TW" altLang="en-US" sz="32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431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研究目的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412776"/>
            <a:ext cx="7992888" cy="3579849"/>
          </a:xfrm>
        </p:spPr>
        <p:txBody>
          <a:bodyPr>
            <a:normAutofit/>
          </a:bodyPr>
          <a:lstStyle/>
          <a:p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分析周遭人對同志的基本知識有無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了解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2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帶領大家認識何謂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同志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2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統整同志教育的各方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看法</a:t>
            </a:r>
            <a:endParaRPr lang="zh-TW" altLang="en-US" sz="32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34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研究方法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943" y="2636912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599" y="1628800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18441"/>
            <a:ext cx="1602647" cy="160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向右箭號 4"/>
          <p:cNvSpPr/>
          <p:nvPr/>
        </p:nvSpPr>
        <p:spPr>
          <a:xfrm>
            <a:off x="4932040" y="2564904"/>
            <a:ext cx="792088" cy="648072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00808"/>
            <a:ext cx="2316163" cy="216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58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研究架構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449594"/>
              </p:ext>
            </p:extLst>
          </p:nvPr>
        </p:nvGraphicFramePr>
        <p:xfrm>
          <a:off x="251520" y="836712"/>
          <a:ext cx="8568952" cy="4201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49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正文架構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340768"/>
            <a:ext cx="7520940" cy="3579849"/>
          </a:xfrm>
        </p:spPr>
        <p:txBody>
          <a:bodyPr>
            <a:normAutofit/>
          </a:bodyPr>
          <a:lstStyle/>
          <a:p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、簡介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、同志 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LOGO</a:t>
            </a:r>
          </a:p>
          <a:p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三、問卷分析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同志教育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同志基本知識及不同立場的看法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55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一、簡介 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LGBT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>
            <a:no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QIA 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為後來納入且較有爭議性的人群，本論文不對此做討論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</a:t>
            </a:r>
            <a:r>
              <a:rPr lang="en-US" altLang="zh-TW" sz="3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– 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Lesbian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，女同志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– 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Gay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，男同志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– Bisexual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雙性戀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T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– Transgender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，跨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</a:t>
            </a:r>
            <a:endParaRPr lang="zh-TW" altLang="en-US" sz="32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391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二、同志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LOGO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340768"/>
            <a:ext cx="7520940" cy="3579849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>
                <a:solidFill>
                  <a:srgbClr val="FF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亮粉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紅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生命</a:t>
            </a:r>
          </a:p>
          <a:p>
            <a:r>
              <a:rPr lang="zh-TW" altLang="en-US" sz="2400" dirty="0" smtClean="0">
                <a:solidFill>
                  <a:srgbClr val="FF94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橙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療癒</a:t>
            </a:r>
          </a:p>
          <a:p>
            <a:r>
              <a:rPr lang="zh-TW" altLang="en-US" sz="2400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黃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陽光</a:t>
            </a:r>
          </a:p>
          <a:p>
            <a:r>
              <a:rPr lang="zh-TW" altLang="en-US" sz="2400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綠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自然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青綠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藝術</a:t>
            </a: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靛青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和諧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紫羅蘭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精神</a:t>
            </a:r>
          </a:p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707" y="1384611"/>
            <a:ext cx="1905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707" y="3126264"/>
            <a:ext cx="1905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213446"/>
            <a:ext cx="2232248" cy="1470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142103" y="2729178"/>
            <a:ext cx="2076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八條紋旗幟（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1978 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年）</a:t>
            </a:r>
          </a:p>
        </p:txBody>
      </p:sp>
      <p:sp>
        <p:nvSpPr>
          <p:cNvPr id="5" name="矩形 4"/>
          <p:cNvSpPr/>
          <p:nvPr/>
        </p:nvSpPr>
        <p:spPr>
          <a:xfrm>
            <a:off x="3059832" y="4437112"/>
            <a:ext cx="26748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七條紋旗幟（</a:t>
            </a:r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1978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-1979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6" name="矩形 5"/>
          <p:cNvSpPr/>
          <p:nvPr/>
        </p:nvSpPr>
        <p:spPr>
          <a:xfrm>
            <a:off x="5663958" y="3751989"/>
            <a:ext cx="2846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六條紋旗幟（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1979 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至今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099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三、問卷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endParaRPr lang="zh-TW" altLang="en-US" sz="4800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254540"/>
              </p:ext>
            </p:extLst>
          </p:nvPr>
        </p:nvGraphicFramePr>
        <p:xfrm>
          <a:off x="251520" y="692696"/>
          <a:ext cx="8321675" cy="412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05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824</TotalTime>
  <Words>422</Words>
  <Application>Microsoft Office PowerPoint</Application>
  <PresentationFormat>如螢幕大小 (4:3)</PresentationFormat>
  <Paragraphs>98</Paragraphs>
  <Slides>14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角度</vt:lpstr>
      <vt:lpstr>異中求同-怡然志得</vt:lpstr>
      <vt:lpstr>研究動機</vt:lpstr>
      <vt:lpstr>研究目的</vt:lpstr>
      <vt:lpstr>研究方法</vt:lpstr>
      <vt:lpstr>研究架構</vt:lpstr>
      <vt:lpstr>正文架構</vt:lpstr>
      <vt:lpstr>一、簡介 LGBT </vt:lpstr>
      <vt:lpstr>二、同志LOGO</vt:lpstr>
      <vt:lpstr>三、問卷分析</vt:lpstr>
      <vt:lpstr>三、問卷分析</vt:lpstr>
      <vt:lpstr>三、問卷分析</vt:lpstr>
      <vt:lpstr>三、問卷分析</vt:lpstr>
      <vt:lpstr>台灣性別教育</vt:lpstr>
      <vt:lpstr>報告完畢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異中求同-怡然志得</dc:title>
  <dc:creator>yljhteacher12</dc:creator>
  <cp:lastModifiedBy>yljhteacher12</cp:lastModifiedBy>
  <cp:revision>36</cp:revision>
  <dcterms:created xsi:type="dcterms:W3CDTF">2018-10-24T02:41:17Z</dcterms:created>
  <dcterms:modified xsi:type="dcterms:W3CDTF">2018-10-30T04:51:47Z</dcterms:modified>
</cp:coreProperties>
</file>