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jpeg" Extension="jfif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2" Type="http://schemas.openxmlformats.org/officeDocument/2006/relationships/slide" Target="slides/slide9.xml"/><Relationship Id="rId2" Type="http://schemas.openxmlformats.org/officeDocument/2006/relationships/presProps" Target="presProps1.xml"/><Relationship Id="rId13" Type="http://schemas.openxmlformats.org/officeDocument/2006/relationships/slide" Target="slides/slide10.xml"/><Relationship Id="rId1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3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8" Type="http://schemas.openxmlformats.org/officeDocument/2006/relationships/slide" Target="slides/slide4.xml"/><Relationship Id="rId7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05815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10/31/2018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zh-TW" altLang="en-US" dirty="0"/>
              <a:t>我的壓力誰能知？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400" dirty="0" smtClean="0"/>
              <a:t>花蓮縣</a:t>
            </a:r>
            <a:r>
              <a:rPr lang="zh-TW" altLang="en-US" sz="2400" dirty="0"/>
              <a:t>國中小資優生剛加入資優班壓力之研究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發表者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詹佾雲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752" y="816111"/>
            <a:ext cx="3788664" cy="19629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研究</a:t>
            </a:r>
            <a:r>
              <a:rPr lang="zh-TW" altLang="en-US" dirty="0" smtClean="0"/>
              <a:t>結果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加入資優班後親戚們是否會一直問你考幾分？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682" y="2029967"/>
            <a:ext cx="5868219" cy="263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研究</a:t>
            </a:r>
            <a:r>
              <a:rPr lang="zh-TW" altLang="en-US" dirty="0" smtClean="0"/>
              <a:t>結果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加入資優班後是否覺得同學們對你的目光不同了？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34" y="1767839"/>
            <a:ext cx="5432155" cy="282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研究</a:t>
            </a:r>
            <a:r>
              <a:rPr lang="zh-TW" altLang="en-US" dirty="0" smtClean="0"/>
              <a:t>結果</a:t>
            </a:r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17796" y="1195147"/>
            <a:ext cx="8520600" cy="3416400"/>
          </a:xfrm>
        </p:spPr>
        <p:txBody>
          <a:bodyPr/>
          <a:lstStyle/>
          <a:p>
            <a:r>
              <a:rPr lang="zh-TW" altLang="en-US" dirty="0"/>
              <a:t>給你一次機會你還會加入資優班嗎？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313" y="2146192"/>
            <a:ext cx="5077534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研究</a:t>
            </a:r>
            <a:r>
              <a:rPr lang="zh-TW" altLang="en-US" dirty="0" smtClean="0"/>
              <a:t>結果 最終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大部分資優生並沒有</a:t>
            </a:r>
            <a:r>
              <a:rPr lang="zh-TW" altLang="en-US" dirty="0" smtClean="0"/>
              <a:t>感覺到壓力</a:t>
            </a:r>
            <a:endParaRPr lang="en-US" altLang="zh-TW" dirty="0" smtClean="0"/>
          </a:p>
          <a:p>
            <a:r>
              <a:rPr lang="zh-TW" altLang="en-US" dirty="0"/>
              <a:t>少</a:t>
            </a:r>
            <a:r>
              <a:rPr lang="zh-TW" altLang="en-US" dirty="0" smtClean="0"/>
              <a:t>部分</a:t>
            </a:r>
            <a:r>
              <a:rPr lang="zh-TW" altLang="en-US" dirty="0"/>
              <a:t>資優生</a:t>
            </a:r>
            <a:r>
              <a:rPr lang="zh-TW" altLang="en-US" dirty="0" smtClean="0"/>
              <a:t>被放大並且誤認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12" y="2498598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研究建議與檢討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TW" altLang="en-US" dirty="0" smtClean="0"/>
              <a:t>問卷數量太少</a:t>
            </a:r>
            <a:endParaRPr lang="en-US" altLang="zh-TW" dirty="0" smtClean="0"/>
          </a:p>
          <a:p>
            <a:pPr marL="114300" indent="0">
              <a:buNone/>
            </a:pPr>
            <a:r>
              <a:rPr lang="zh-TW" altLang="en-US" dirty="0"/>
              <a:t>範圍太</a:t>
            </a:r>
            <a:r>
              <a:rPr lang="zh-TW" altLang="en-US" dirty="0" smtClean="0"/>
              <a:t>小</a:t>
            </a:r>
            <a:endParaRPr lang="en-US" altLang="zh-TW" dirty="0" smtClean="0"/>
          </a:p>
          <a:p>
            <a:pPr marL="114300" indent="0">
              <a:buNone/>
            </a:pPr>
            <a:r>
              <a:rPr lang="zh-TW" altLang="en-US" dirty="0"/>
              <a:t>加入</a:t>
            </a:r>
            <a:r>
              <a:rPr lang="zh-TW" altLang="en-US" dirty="0" smtClean="0"/>
              <a:t>花蓮擁有資優方案的學校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805" y="2319718"/>
            <a:ext cx="2114550" cy="21621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報告完畢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6" y="1207768"/>
            <a:ext cx="4578096" cy="307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看過這種新聞</a:t>
            </a:r>
            <a:r>
              <a:rPr lang="zh-TW" altLang="en-US" dirty="0"/>
              <a:t>畫面嗎？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" y="1227028"/>
            <a:ext cx="4328160" cy="295101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248" y="1348948"/>
            <a:ext cx="3352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真的全部都是這樣</a:t>
            </a:r>
            <a:r>
              <a:rPr lang="zh-TW" altLang="en-US" dirty="0"/>
              <a:t>嗎？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20" y="1199579"/>
            <a:ext cx="3102483" cy="2148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775" y="1895094"/>
            <a:ext cx="2595563" cy="2595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48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研究流程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51" y="1282068"/>
            <a:ext cx="1086002" cy="267689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553" y="1256632"/>
            <a:ext cx="5200697" cy="272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專業名詞解釋</a:t>
            </a:r>
            <a:r>
              <a:rPr lang="en-US" altLang="zh-TW" dirty="0"/>
              <a:t>------</a:t>
            </a:r>
            <a:r>
              <a:rPr lang="zh-TW" altLang="en-US" dirty="0" smtClean="0"/>
              <a:t>資優生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政府鑑定</a:t>
            </a:r>
            <a:endParaRPr lang="en-US" altLang="zh-TW" dirty="0" smtClean="0"/>
          </a:p>
          <a:p>
            <a:r>
              <a:rPr lang="zh-TW" altLang="en-US" dirty="0" smtClean="0"/>
              <a:t>智商前百分之三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96" y="2590800"/>
            <a:ext cx="3503788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專業名詞解釋</a:t>
            </a:r>
            <a:r>
              <a:rPr lang="en-US" altLang="zh-TW" dirty="0" smtClean="0"/>
              <a:t>------</a:t>
            </a:r>
            <a:r>
              <a:rPr lang="zh-TW" altLang="en-US" dirty="0" smtClean="0"/>
              <a:t>壓力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心理學</a:t>
            </a:r>
            <a:endParaRPr lang="en-US" altLang="zh-TW" dirty="0" smtClean="0"/>
          </a:p>
          <a:p>
            <a:r>
              <a:rPr lang="zh-TW" altLang="en-US" dirty="0"/>
              <a:t>一種心情</a:t>
            </a:r>
            <a:r>
              <a:rPr lang="zh-TW" altLang="en-US" dirty="0" smtClean="0"/>
              <a:t>感覺</a:t>
            </a:r>
            <a:endParaRPr lang="en-US" altLang="zh-TW" dirty="0" smtClean="0"/>
          </a:p>
          <a:p>
            <a:r>
              <a:rPr lang="zh-TW" altLang="en-US" dirty="0" smtClean="0"/>
              <a:t>黃以謙醫師</a:t>
            </a:r>
            <a:endParaRPr lang="en-US" altLang="zh-TW" dirty="0" smtClean="0"/>
          </a:p>
          <a:p>
            <a:r>
              <a:rPr lang="zh-TW" altLang="en-US" dirty="0" smtClean="0"/>
              <a:t>壓力有</a:t>
            </a:r>
            <a:r>
              <a:rPr lang="zh-TW" altLang="en-US" dirty="0" smtClean="0"/>
              <a:t>分好壞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1574062"/>
            <a:ext cx="3461766" cy="274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網路問卷發送方法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02" y="1176528"/>
            <a:ext cx="3656838" cy="365683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636" y="1411986"/>
            <a:ext cx="2678430" cy="267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研究</a:t>
            </a:r>
            <a:r>
              <a:rPr lang="zh-TW" altLang="en-US" dirty="0" smtClean="0"/>
              <a:t>結果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TW" altLang="en-US" dirty="0"/>
              <a:t>加入資優班時有沒有感覺到老師們盯著你一舉一動的眼光？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5" y="2237232"/>
            <a:ext cx="4868882" cy="252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