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EFTD3ARX8W8gqs8a26lgwbnHp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4a7a94f5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4a7a94f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4a7a94f5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4a7a94f5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與說明文字">
  <p:cSld name="標題與說明文字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引述 (含標題)">
  <p:cSld name="引述 (含標題)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名片">
  <p:cSld name="名片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引述名片">
  <p:cSld name="引述名片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6" name="Google Shape;136;p2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2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是非題">
  <p:cSld name="是非題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8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3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3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3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3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3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3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566353" y="2526031"/>
            <a:ext cx="8915399" cy="17945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r>
              <a:rPr lang="zh-TW" sz="7200"/>
              <a:t>赤星椿象D.F.在哪裡</a:t>
            </a:r>
            <a:endParaRPr sz="7200"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354581" y="4731659"/>
            <a:ext cx="8944292" cy="1211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/>
              <a:t>成員:蔡定瑾、黃奎喨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/>
          <p:nvPr>
            <p:ph type="title"/>
          </p:nvPr>
        </p:nvSpPr>
        <p:spPr>
          <a:xfrm>
            <a:off x="3555050" y="624110"/>
            <a:ext cx="5136023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600"/>
              <a:buFont typeface="Century Gothic"/>
              <a:buNone/>
            </a:pPr>
            <a:r>
              <a:rPr lang="zh-TW" sz="9600"/>
              <a:t>謝謝大家</a:t>
            </a:r>
            <a:endParaRPr sz="9600"/>
          </a:p>
        </p:txBody>
      </p:sp>
      <p:pic>
        <p:nvPicPr>
          <p:cNvPr descr="进内测啦，，，好突然，&lt;strong&gt;谢谢大家&lt;/strong&gt;~_红米Note 3_MIUI论坛" id="224" name="Google Shape;22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061" y="2014401"/>
            <a:ext cx="3960000" cy="44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5400"/>
              <a:t>報告大綱</a:t>
            </a:r>
            <a:endParaRPr sz="5400"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zh-TW"/>
              <a:t>研究動機與對象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zh-TW"/>
              <a:t>研</a:t>
            </a:r>
            <a:r>
              <a:rPr lang="zh-TW"/>
              <a:t>究子題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zh-TW"/>
              <a:t>分組研究歷程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zh-TW"/>
              <a:t>結果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5400"/>
              <a:t>       </a:t>
            </a:r>
            <a:r>
              <a:rPr lang="zh-TW" sz="5400"/>
              <a:t>研究動機與對象</a:t>
            </a:r>
            <a:br>
              <a:rPr lang="zh-TW" sz="5400"/>
            </a:br>
            <a:br>
              <a:rPr lang="zh-TW" sz="3240"/>
            </a:br>
            <a:endParaRPr sz="3240"/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zh-TW" sz="3000">
                <a:solidFill>
                  <a:srgbClr val="FF0000"/>
                </a:solidFill>
              </a:rPr>
              <a:t>研究動機:</a:t>
            </a:r>
            <a:r>
              <a:rPr lang="zh-TW" sz="2400"/>
              <a:t>我們發現赤星椿象是學校裡數量最多的昆蟲，因此          決定以赤星椿象作為研究對象。</a:t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🠶"/>
            </a:pPr>
            <a:r>
              <a:rPr lang="zh-TW" sz="2800">
                <a:solidFill>
                  <a:srgbClr val="FF0000"/>
                </a:solidFill>
              </a:rPr>
              <a:t>赤星椿象</a:t>
            </a:r>
            <a:endParaRPr sz="2800">
              <a:solidFill>
                <a:srgbClr val="FF0000"/>
              </a:solidFill>
            </a:endParaRPr>
          </a:p>
        </p:txBody>
      </p:sp>
      <p:pic>
        <p:nvPicPr>
          <p:cNvPr id="178" name="Google Shape;17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975" y="3723513"/>
            <a:ext cx="2284412" cy="296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4750" y="3251688"/>
            <a:ext cx="4557251" cy="34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300" y="3172425"/>
            <a:ext cx="2943525" cy="35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/>
          <p:nvPr>
            <p:ph type="title"/>
          </p:nvPr>
        </p:nvSpPr>
        <p:spPr>
          <a:xfrm>
            <a:off x="2369975" y="581635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5400"/>
              <a:t>研究子題</a:t>
            </a:r>
            <a:br>
              <a:rPr lang="zh-TW" sz="5400"/>
            </a:br>
            <a:br>
              <a:rPr lang="zh-TW" sz="5400"/>
            </a:br>
            <a:br>
              <a:rPr lang="zh-TW" sz="3240"/>
            </a:br>
            <a:endParaRPr sz="3240"/>
          </a:p>
        </p:txBody>
      </p:sp>
      <p:sp>
        <p:nvSpPr>
          <p:cNvPr id="186" name="Google Shape;186;p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🠶"/>
            </a:pPr>
            <a:r>
              <a:rPr lang="zh-TW" sz="3000"/>
              <a:t>人類分布對赤星椿象分布的影響</a:t>
            </a:r>
            <a:endParaRPr sz="3000"/>
          </a:p>
          <a:p>
            <a:pPr indent="-419100" lvl="0" marL="342900" rtl="0" algn="l">
              <a:spcBef>
                <a:spcPts val="1000"/>
              </a:spcBef>
              <a:spcAft>
                <a:spcPts val="0"/>
              </a:spcAft>
              <a:buSzPts val="3000"/>
              <a:buChar char="🠶"/>
            </a:pPr>
            <a:r>
              <a:rPr lang="zh-TW" sz="3000"/>
              <a:t>陽光分布對赤星椿象分布的影響</a:t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Century Gothic"/>
              <a:buNone/>
            </a:pPr>
            <a:r>
              <a:rPr lang="zh-TW" sz="4770"/>
              <a:t>研究歷程</a:t>
            </a:r>
            <a:br>
              <a:rPr lang="zh-TW" sz="4860"/>
            </a:br>
            <a:br>
              <a:rPr lang="zh-TW" sz="3240"/>
            </a:br>
            <a:endParaRPr sz="3240"/>
          </a:p>
        </p:txBody>
      </p:sp>
      <p:sp>
        <p:nvSpPr>
          <p:cNvPr id="192" name="Google Shape;192;p6"/>
          <p:cNvSpPr txBox="1"/>
          <p:nvPr>
            <p:ph idx="1" type="body"/>
          </p:nvPr>
        </p:nvSpPr>
        <p:spPr>
          <a:xfrm>
            <a:off x="2589212" y="2133600"/>
            <a:ext cx="8915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46087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🠶"/>
            </a:pPr>
            <a:r>
              <a:rPr lang="zh-TW" sz="3000"/>
              <a:t>實驗子題一: 人類分布對椿象分布的影響。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實驗步驟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1觀察人類分布，繪製成圖像化熱點圖。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2觀察赤星椿象分布，繪製成圖像化熱點圖。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3整合兩張圖像化熱點圖，進行觀察分析。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4討論實驗結果並撰寫實驗報告。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989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a7a94f51_0_6"/>
          <p:cNvSpPr txBox="1"/>
          <p:nvPr>
            <p:ph type="title"/>
          </p:nvPr>
        </p:nvSpPr>
        <p:spPr>
          <a:xfrm>
            <a:off x="1767800" y="69176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</a:t>
            </a:r>
            <a:r>
              <a:rPr lang="zh-TW"/>
              <a:t>分布圖1</a:t>
            </a:r>
            <a:endParaRPr/>
          </a:p>
        </p:txBody>
      </p:sp>
      <p:sp>
        <p:nvSpPr>
          <p:cNvPr id="198" name="Google Shape;198;g64a7a94f51_0_6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紅點：椿象，一個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點代表三隻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椿象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紫色：人，一個點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代表十五人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討論與發現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我們發現赤星椿象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密集的集中於健康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中心後的遊樂器材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區及菜園，雖然在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遊樂器材區 ，但是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相較於學校其他地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方，遊樂器材區 的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學生算少，所以我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們認為椿象不親人。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64a7a94f5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500" y="2133600"/>
            <a:ext cx="7186874" cy="44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Century Gothic"/>
              <a:buNone/>
            </a:pPr>
            <a:r>
              <a:rPr lang="zh-TW" sz="4770"/>
              <a:t>研究歷程</a:t>
            </a:r>
            <a:br>
              <a:rPr lang="zh-TW" sz="4320"/>
            </a:br>
            <a:endParaRPr/>
          </a:p>
        </p:txBody>
      </p:sp>
      <p:sp>
        <p:nvSpPr>
          <p:cNvPr id="205" name="Google Shape;205;p7"/>
          <p:cNvSpPr txBox="1"/>
          <p:nvPr>
            <p:ph idx="1" type="body"/>
          </p:nvPr>
        </p:nvSpPr>
        <p:spPr>
          <a:xfrm>
            <a:off x="2589212" y="2133600"/>
            <a:ext cx="8915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實驗子題二： 陰影分布對椿象分布的影響。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實驗步驟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1觀察陰影分布，繪製成圖像化熱點圖。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2觀察赤星椿象分布，繪製成圖像化熱點圖。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3整合兩張圖像化熱點圖，進行觀察分析。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4討論實驗結果並撰寫實驗報告。</a:t>
            </a:r>
            <a:endParaRPr sz="30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4a7a94f51_0_13"/>
          <p:cNvSpPr txBox="1"/>
          <p:nvPr>
            <p:ph type="title"/>
          </p:nvPr>
        </p:nvSpPr>
        <p:spPr>
          <a:xfrm>
            <a:off x="2519500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               </a:t>
            </a:r>
            <a:r>
              <a:rPr lang="zh-TW"/>
              <a:t>分布圖2</a:t>
            </a:r>
            <a:endParaRPr/>
          </a:p>
        </p:txBody>
      </p:sp>
      <p:sp>
        <p:nvSpPr>
          <p:cNvPr id="211" name="Google Shape;211;g64a7a94f51_0_13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顏色越深:太陽照射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時間越長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19455" lvl="0" marL="71945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討論與發現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我們發現校內除了室內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，所有地方都會受到太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陽的照射，赤星椿象都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是待在葉背或是牆角，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這些地方都沒有被太陽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照射到，所以我們認為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椿象不喜歡陽光，但是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不確定椿象不喜歡陽光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是因為太陽的高溫，還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是因為太陽的刺眼陽光。  </a:t>
            </a:r>
            <a:endParaRPr/>
          </a:p>
        </p:txBody>
      </p:sp>
      <p:pic>
        <p:nvPicPr>
          <p:cNvPr id="212" name="Google Shape;212;g64a7a94f5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475" y="1785975"/>
            <a:ext cx="6248150" cy="44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zh-TW"/>
              <a:t>結果</a:t>
            </a:r>
            <a:endParaRPr/>
          </a:p>
        </p:txBody>
      </p:sp>
      <p:sp>
        <p:nvSpPr>
          <p:cNvPr id="218" name="Google Shape;218;p11"/>
          <p:cNvSpPr txBox="1"/>
          <p:nvPr>
            <p:ph idx="1" type="body"/>
          </p:nvPr>
        </p:nvSpPr>
        <p:spPr>
          <a:xfrm>
            <a:off x="26484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🠶"/>
            </a:pPr>
            <a:r>
              <a:rPr lang="zh-TW">
                <a:solidFill>
                  <a:srgbClr val="FF0000"/>
                </a:solidFill>
              </a:rPr>
              <a:t>因為椿象繁殖期已過，因此我們以第一次的觀察印象來進行研究，希望之後可以補救。</a:t>
            </a:r>
            <a:endParaRPr>
              <a:solidFill>
                <a:srgbClr val="FF0000"/>
              </a:solidFill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1.赤星椿象不親近人，所以會在人少的地方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2.赤星椿象不喜歡陽光，所以會躲在陰影處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3.目前還不確定椿象不喜歡陽光是因為太陽的高溫，還是因為太陽的刺眼陽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光，因為時間不足，所以來不及研究，希望以後可以將這個子題繼續研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就下去                            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絲縷">
  <a:themeElements>
    <a:clrScheme name="絲縷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2019-10-06T03:39:19Z</dcterms:created>
  <dc:creator>Awi Mona</dc:creator>
</cp:coreProperties>
</file>