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embeddedFontLst>
    <p:embeddedFont>
      <p:font typeface="Trebuchet MS" pitchFamily="34" charset="0"/>
      <p:regular r:id="rId23"/>
      <p:bold r:id="rId24"/>
      <p:italic r:id="rId25"/>
      <p:boldItalic r:id="rId26"/>
    </p:embeddedFont>
    <p:embeddedFont>
      <p:font typeface="Ultra" charset="0"/>
      <p:regular r:id="rId27"/>
    </p:embeddedFont>
    <p:embeddedFont>
      <p:font typeface="Georgia" pitchFamily="18" charset="0"/>
      <p:regular r:id="rId28"/>
      <p:bold r:id="rId29"/>
      <p:italic r:id="rId30"/>
      <p:boldItalic r:id="rId31"/>
    </p:embeddedFont>
    <p:embeddedFont>
      <p:font typeface="Microsoft JhengHei" pitchFamily="34" charset="-12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5" roundtripDataSignature="AMtx7miHh/7lG30GVMIMBbL0jEgh0Q5Y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5" d="100"/>
          <a:sy n="115" d="100"/>
        </p:scale>
        <p:origin x="606" y="2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92229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大家好！我們是喔~土豆，我是李昀蓁，我是周宜蓁，我們今天要報告的是真真假假不清楚—國中生媒體素養之探討</a:t>
            </a:r>
            <a:endParaRPr/>
          </a:p>
        </p:txBody>
      </p:sp>
      <p:sp>
        <p:nvSpPr>
          <p:cNvPr id="98" name="Google Shape;9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6513fa35c6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6513fa35c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最後我們依據訪談結果編列了三大要點</a:t>
            </a:r>
            <a:r>
              <a:rPr lang="zh-TW" b="1">
                <a:solidFill>
                  <a:srgbClr val="3F3F3F"/>
                </a:solidFill>
                <a:latin typeface="Trebuchet MS"/>
                <a:ea typeface="Trebuchet MS"/>
                <a:cs typeface="Trebuchet MS"/>
                <a:sym typeface="Trebuchet MS"/>
              </a:rPr>
              <a:t>(一)國中生</a:t>
            </a:r>
            <a:r>
              <a:rPr lang="zh-TW" b="1">
                <a:solidFill>
                  <a:srgbClr val="9900FF"/>
                </a:solidFill>
                <a:latin typeface="Trebuchet MS"/>
                <a:ea typeface="Trebuchet MS"/>
                <a:cs typeface="Trebuchet MS"/>
                <a:sym typeface="Trebuchet MS"/>
              </a:rPr>
              <a:t>媒體素養不佳</a:t>
            </a:r>
            <a:r>
              <a:rPr lang="zh-TW" b="1">
                <a:solidFill>
                  <a:srgbClr val="3F3F3F"/>
                </a:solidFill>
                <a:latin typeface="Trebuchet MS"/>
                <a:ea typeface="Trebuchet MS"/>
                <a:cs typeface="Trebuchet MS"/>
                <a:sym typeface="Trebuchet MS"/>
              </a:rPr>
              <a:t>而</a:t>
            </a:r>
            <a:r>
              <a:rPr lang="zh-TW" b="1">
                <a:solidFill>
                  <a:srgbClr val="9900FF"/>
                </a:solidFill>
                <a:latin typeface="Trebuchet MS"/>
                <a:ea typeface="Trebuchet MS"/>
                <a:cs typeface="Trebuchet MS"/>
                <a:sym typeface="Trebuchet MS"/>
              </a:rPr>
              <a:t>情意層面最不足。</a:t>
            </a:r>
            <a:r>
              <a:rPr lang="zh-TW" b="1">
                <a:solidFill>
                  <a:schemeClr val="dk1"/>
                </a:solidFill>
                <a:latin typeface="Trebuchet MS"/>
                <a:ea typeface="Trebuchet MS"/>
                <a:cs typeface="Trebuchet MS"/>
                <a:sym typeface="Trebuchet MS"/>
              </a:rPr>
              <a:t>(二)國中生</a:t>
            </a:r>
            <a:r>
              <a:rPr lang="zh-TW" b="1">
                <a:solidFill>
                  <a:srgbClr val="0000FF"/>
                </a:solidFill>
                <a:latin typeface="Trebuchet MS"/>
                <a:ea typeface="Trebuchet MS"/>
                <a:cs typeface="Trebuchet MS"/>
                <a:sym typeface="Trebuchet MS"/>
              </a:rPr>
              <a:t>善用網路</a:t>
            </a:r>
            <a:r>
              <a:rPr lang="zh-TW" b="1">
                <a:solidFill>
                  <a:schemeClr val="dk1"/>
                </a:solidFill>
                <a:latin typeface="Trebuchet MS"/>
                <a:ea typeface="Trebuchet MS"/>
                <a:cs typeface="Trebuchet MS"/>
                <a:sym typeface="Trebuchet MS"/>
              </a:rPr>
              <a:t>但對</a:t>
            </a:r>
            <a:r>
              <a:rPr lang="zh-TW" b="1">
                <a:solidFill>
                  <a:srgbClr val="0000FF"/>
                </a:solidFill>
                <a:latin typeface="Trebuchet MS"/>
                <a:ea typeface="Trebuchet MS"/>
                <a:cs typeface="Trebuchet MS"/>
                <a:sym typeface="Trebuchet MS"/>
              </a:rPr>
              <a:t>假新聞概念模糊</a:t>
            </a:r>
            <a:r>
              <a:rPr lang="zh-TW">
                <a:solidFill>
                  <a:srgbClr val="0000FF"/>
                </a:solidFill>
                <a:latin typeface="Trebuchet MS"/>
                <a:ea typeface="Trebuchet MS"/>
                <a:cs typeface="Trebuchet MS"/>
                <a:sym typeface="Trebuchet MS"/>
              </a:rPr>
              <a:t> </a:t>
            </a:r>
            <a:endParaRPr>
              <a:solidFill>
                <a:srgbClr val="0000FF"/>
              </a:solidFill>
              <a:latin typeface="Trebuchet MS"/>
              <a:ea typeface="Trebuchet MS"/>
              <a:cs typeface="Trebuchet MS"/>
              <a:sym typeface="Trebuchet MS"/>
            </a:endParaRPr>
          </a:p>
          <a:p>
            <a:pPr marL="0" lvl="0" indent="0" algn="l" rtl="0">
              <a:spcBef>
                <a:spcPts val="360"/>
              </a:spcBef>
              <a:spcAft>
                <a:spcPts val="300"/>
              </a:spcAft>
              <a:buClr>
                <a:schemeClr val="dk1"/>
              </a:buClr>
              <a:buSzPts val="1100"/>
              <a:buFont typeface="Arial"/>
              <a:buNone/>
            </a:pPr>
            <a:r>
              <a:rPr lang="zh-TW" b="1">
                <a:solidFill>
                  <a:schemeClr val="dk1"/>
                </a:solidFill>
                <a:latin typeface="Trebuchet MS"/>
                <a:ea typeface="Trebuchet MS"/>
                <a:cs typeface="Trebuchet MS"/>
                <a:sym typeface="Trebuchet MS"/>
              </a:rPr>
              <a:t>(三)國中生</a:t>
            </a:r>
            <a:r>
              <a:rPr lang="zh-TW" b="1">
                <a:solidFill>
                  <a:schemeClr val="accent5"/>
                </a:solidFill>
                <a:latin typeface="Trebuchet MS"/>
                <a:ea typeface="Trebuchet MS"/>
                <a:cs typeface="Trebuchet MS"/>
                <a:sym typeface="Trebuchet MS"/>
              </a:rPr>
              <a:t>媒體素養對辨別假新聞有所幫助</a:t>
            </a:r>
            <a:endParaRPr b="1">
              <a:solidFill>
                <a:srgbClr val="9900FF"/>
              </a:solidFill>
              <a:latin typeface="Trebuchet MS"/>
              <a:ea typeface="Trebuchet MS"/>
              <a:cs typeface="Trebuchet MS"/>
              <a:sym typeface="Trebuchet M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6513fa35c6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6513fa35c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zh-TW" sz="1200">
                <a:solidFill>
                  <a:schemeClr val="dk1"/>
                </a:solidFill>
              </a:rPr>
              <a:t>由此表可知,本研究發現學生的媒體素養呈現中等的程度,平均數為 2.97(滿分 5 分)。而在各個層面上,技能最高、情意次之、認知最低,這代表學生在認知、情意層面上都較為不足,也就是說學生在判斷真假新聞以及知識、智慧能力與態度較為缺乏。</a:t>
            </a:r>
            <a:endParaRPr sz="1200">
              <a:solidFill>
                <a:schemeClr val="dk1"/>
              </a:solidFill>
            </a:endParaRPr>
          </a:p>
          <a:p>
            <a:pPr marL="0" lvl="0" indent="0" algn="l" rtl="0">
              <a:spcBef>
                <a:spcPts val="0"/>
              </a:spcBef>
              <a:spcAft>
                <a:spcPts val="0"/>
              </a:spcAft>
              <a:buNone/>
            </a:pP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513fa35c6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513fa35c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由此表可知，本研究發現</a:t>
            </a:r>
            <a:r>
              <a:rPr lang="zh-TW" b="1"/>
              <a:t>整體學生辨別假新聞的表現呈現中上的程度</a:t>
            </a:r>
            <a:r>
              <a:rPr lang="zh-TW"/>
              <a:t>，平均數為 3.13（滿分 5 分）。 而在各個層面上，幫助別人較高、幫助自己較低，這代表學生自我認知較可以協助別人辨別新聞，但 是卻較無法協助自己來辨別假新聞。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513fa35c6_0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513fa35c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由此表可知，本研究發現不管在認同程度或者在符合程度方面，學生媒體素養與辨別假新聞都有 達到顯著正相關，並具有中高程度的相關性，介於.631 到.942 之間。也是代表的意思是，只有學生在 媒體素養的知覺愈高，而在辨別假新聞的表現也愈高。這與相關研究相近，越認 真實施媒體素養教學，在面臨困難時的因應態度也越正面積極。</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6513fa35c6_0_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6513fa35c6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1200">
                <a:solidFill>
                  <a:schemeClr val="dk1"/>
                </a:solidFill>
                <a:latin typeface="Trebuchet MS"/>
                <a:ea typeface="Trebuchet MS"/>
                <a:cs typeface="Trebuchet MS"/>
                <a:sym typeface="Trebuchet MS"/>
              </a:rPr>
              <a:t>由此圖可知，第一象限表示認同度高於平均數，而且符合程度也高於平均數，這就是代表「持續保 持區」，共有第4、5、7、9、10、11、12題，多偏向技能層面題目，對照現況分析，也是發現技能層 面得分最高。然而，第三象限代表認同度與符合程度都低於平均數，代表「次要改善區」，多傾向認 知、情意層面的題目，但是這卻與我們所查到的相關研究觀點不同，認為媒體的確影響青少年的價值觀和 身心發展，甚至主導其去模仿與合理化不當的行為，可見媒體素養的能力與態度也不可以輕忽，因此 本校學生在此方面有待加強。特別是第8題為「我會直接分享網路上的任何訊息」，認同度與符合程度 最低，雖然學生已經最不認同，但是仍然會做出這個行為。</a:t>
            </a: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704e262f14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704e262f1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由此圖可知，第三象限同樣代表認同度與符合程度都低於平均數，亦即表示「次要改善區」，有趣</a:t>
            </a:r>
            <a:endParaRPr/>
          </a:p>
          <a:p>
            <a:pPr marL="0" lvl="0" indent="0" algn="l" rtl="0">
              <a:spcBef>
                <a:spcPts val="0"/>
              </a:spcBef>
              <a:spcAft>
                <a:spcPts val="0"/>
              </a:spcAft>
              <a:buNone/>
            </a:pPr>
            <a:r>
              <a:rPr lang="zh-TW"/>
              <a:t>的是，第3題為「我會對假新聞發布者提出抗議」。這可能代表國中生都沒有成年，當然也不可能提出</a:t>
            </a:r>
            <a:endParaRPr/>
          </a:p>
          <a:p>
            <a:pPr marL="0" lvl="0" indent="0" algn="l" rtl="0">
              <a:spcBef>
                <a:spcPts val="0"/>
              </a:spcBef>
              <a:spcAft>
                <a:spcPts val="0"/>
              </a:spcAft>
              <a:buNone/>
            </a:pPr>
            <a:r>
              <a:rPr lang="zh-TW"/>
              <a:t>實際的行為來抗議，然而卻也不予認同，這與張憲庭（2008）提出媒體素養應具有「培養學生培養表</a:t>
            </a:r>
            <a:endParaRPr/>
          </a:p>
          <a:p>
            <a:pPr marL="0" lvl="0" indent="0" algn="l" rtl="0">
              <a:spcBef>
                <a:spcPts val="0"/>
              </a:spcBef>
              <a:spcAft>
                <a:spcPts val="0"/>
              </a:spcAft>
              <a:buNone/>
            </a:pPr>
            <a:r>
              <a:rPr lang="zh-TW"/>
              <a:t>達、溝通和分享的知能」略有不同，本文在質性訪談中，也發現學生應該主動展現出遏止假新聞的行</a:t>
            </a:r>
            <a:endParaRPr/>
          </a:p>
          <a:p>
            <a:pPr marL="0" lvl="0" indent="0" algn="l" rtl="0">
              <a:spcBef>
                <a:spcPts val="0"/>
              </a:spcBef>
              <a:spcAft>
                <a:spcPts val="0"/>
              </a:spcAft>
              <a:buNone/>
            </a:pPr>
            <a:r>
              <a:rPr lang="zh-TW"/>
              <a:t>動。</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6513fa35c6_0_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6513fa35c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這是我們依據知識螺旋圖的概念，套用我們的研究結果，請參考</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6513fa35c6_0_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6513fa35c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(一)國中生媒體素養中等且情境及認知層面有待加強 根據研究結果，質性分析發現國中生的媒體素養不佳，量化也獲得中等的程度，而進一步以IPA 分析更發現，認知層面與情意層面有待加強的空間。例如就「我會直接分享網路上的任何訊息」 此概念，即代表學生在媒體素養上的情意層面極待提升。</a:t>
            </a:r>
            <a:endParaRPr/>
          </a:p>
          <a:p>
            <a:pPr marL="0" lvl="0" indent="0" algn="l" rtl="0">
              <a:spcBef>
                <a:spcPts val="0"/>
              </a:spcBef>
              <a:spcAft>
                <a:spcPts val="0"/>
              </a:spcAft>
              <a:buNone/>
            </a:pPr>
            <a:r>
              <a:rPr lang="zh-TW"/>
              <a:t> (二)國中生辨別假新聞概念模糊而且不願意付諸行動 根據研究結果，質性分析發現國中生雖然善用網路上的各種工具，但卻對於辨別真假新聞的概念 不清楚，在量化研究上亦呈現中上程度。同時，進一步在IPA分析也看到，學生在實際行動上最為不足。 </a:t>
            </a:r>
            <a:endParaRPr/>
          </a:p>
          <a:p>
            <a:pPr marL="0" lvl="0" indent="0" algn="l" rtl="0">
              <a:spcBef>
                <a:spcPts val="0"/>
              </a:spcBef>
              <a:spcAft>
                <a:spcPts val="0"/>
              </a:spcAft>
              <a:buNone/>
            </a:pPr>
            <a:r>
              <a:rPr lang="zh-TW"/>
              <a:t>(三)國中生具備較佳的媒體素養有助於辨別真假新聞 在媒體素養與辨別假新聞的統計相關表中看到，包括了認同以及符合程度，媒體素養與辨別假新 聞都有達到顯著的正相關，並達中高程度，這代表當學生知覺媒體素養程度越佳，對國中生辨別 假新聞也會有所幫助。</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6520915f0c_1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6520915f0c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1200" b="1">
                <a:solidFill>
                  <a:schemeClr val="dk1"/>
                </a:solidFill>
                <a:latin typeface="Trebuchet MS"/>
                <a:ea typeface="Trebuchet MS"/>
                <a:cs typeface="Trebuchet MS"/>
                <a:sym typeface="Trebuchet MS"/>
              </a:rPr>
              <a:t>根據量化與質性研究，我們發現學生情意及認知方面最為不足，網路對於青少年具有影響力， 所以我們想建議在資訊領域或其他課程中，帶給學生媒體素養重要性的知識，並實質行動，主動去求 證與遏止假新聞的蔓延與散播，擁有又較高的媒體素養，對於辨別假新聞有顯著的效果。</a:t>
            </a:r>
            <a:r>
              <a:rPr lang="zh-TW"/>
              <a:t>現今國中生媒體素養不足是很嚴重的問題,老師與學生都提供了許多方法改善往後學生的媒體素養。對於日後要如何改善,我們認為應該更加重視媒體素養,不能逃避這個問題。</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6513fa35c6_0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6513fa35c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以上是我們的引註資料</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6513fa35c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6513fa35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我們的報告到此結束 ，謝謝評審們聆聽</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05e2d3c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在這個資訊發達的時代，我們常常會在網路上搜尋資料等等，但是在這些資訊中並不完全是真的，其中或許有很多假訊息。而在這百大課題中的關鍵字第一名就是造假與標示不實這項，第二十二名是新聞品質與倫理，第四十三名是網路媒體內管理。這些說明了假新聞和媒體素養的重要性，若無法分辨訊息的真假很可能會吸收到錯誤的資訊，</a:t>
            </a:r>
            <a:r>
              <a:rPr lang="zh-TW">
                <a:solidFill>
                  <a:schemeClr val="dk1"/>
                </a:solidFill>
              </a:rPr>
              <a:t>因為和我們的生活息息相關，</a:t>
            </a:r>
            <a:r>
              <a:rPr lang="zh-TW"/>
              <a:t>也可能會對我們的生活造成很大的影響，因此我們便想要了解現今國中生對於辨別假新聞有多少能力以及現今國中生的媒體素養是否充足。</a:t>
            </a:r>
            <a:endParaRPr/>
          </a:p>
        </p:txBody>
      </p:sp>
      <p:sp>
        <p:nvSpPr>
          <p:cNvPr id="111" name="Google Shape;111;g705e2d3cd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以下是我們的研究目的—</a:t>
            </a:r>
            <a:r>
              <a:rPr lang="zh-TW" sz="1200">
                <a:solidFill>
                  <a:srgbClr val="3F3F3F"/>
                </a:solidFill>
                <a:latin typeface="Trebuchet MS"/>
                <a:ea typeface="Trebuchet MS"/>
                <a:cs typeface="Trebuchet MS"/>
                <a:sym typeface="Trebuchet MS"/>
              </a:rPr>
              <a:t>（一） 了解本校學生感覺媒體素養的現況。（二） 分析本校學生感覺辨別假新聞的現況。（三） 分析學生媒體素養對於辨別假新聞的影響。</a:t>
            </a:r>
            <a:endParaRPr sz="1200">
              <a:solidFill>
                <a:srgbClr val="3F3F3F"/>
              </a:solidFill>
              <a:latin typeface="Trebuchet MS"/>
              <a:ea typeface="Trebuchet MS"/>
              <a:cs typeface="Trebuchet MS"/>
              <a:sym typeface="Trebuchet MS"/>
            </a:endParaRPr>
          </a:p>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這是我們的研究流程圖，我們分為質性與量化兩部分的研究</a:t>
            </a:r>
            <a:endParaRPr/>
          </a:p>
        </p:txBody>
      </p:sp>
      <p:sp>
        <p:nvSpPr>
          <p:cNvPr id="129" name="Google Shape;12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4e7b1653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64e7b165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zh-TW" sz="1200">
                <a:solidFill>
                  <a:srgbClr val="3F3F3F"/>
                </a:solidFill>
                <a:latin typeface="Trebuchet MS"/>
                <a:ea typeface="Trebuchet MS"/>
                <a:cs typeface="Trebuchet MS"/>
                <a:sym typeface="Trebuchet MS"/>
              </a:rPr>
              <a:t>媒體素養泛指人們對於視聽的理解與運用能力，原自於英文 Media literacy。媒體素養包含情意、認知、技能這三個層面。而情意方面包含情感、價值、信仰、態度心理感受與反應，學生對於媒體應具有的態度和想法，感受與反應。學生對於媒體應具有的正確態度與想法。希望能夠在培養學生能夠具有判斷力、跟思考能力上面具備自主思辨能力與產生資訊的能力。認知方面:包括知識和智慧能力技巧。學生的何種媒體素養概念與知識。在各種環境中以適合自己的目的和需求的方式取用、分析、評估及製造媒體資訊的能力。技能方面:包含技能、技藝與體能。學生對於媒體識讀之具體做法。具備自主思辨能力與產生資訊的能力。</a:t>
            </a:r>
            <a:endParaRPr sz="1200">
              <a:solidFill>
                <a:srgbClr val="3F3F3F"/>
              </a:solidFill>
              <a:latin typeface="Trebuchet MS"/>
              <a:ea typeface="Trebuchet MS"/>
              <a:cs typeface="Trebuchet MS"/>
              <a:sym typeface="Trebuchet MS"/>
            </a:endParaRPr>
          </a:p>
          <a:p>
            <a:pPr marL="0" lvl="0" indent="0" algn="l" rtl="0">
              <a:spcBef>
                <a:spcPts val="360"/>
              </a:spcBef>
              <a:spcAft>
                <a:spcPts val="0"/>
              </a:spcAft>
              <a:buNone/>
            </a:pPr>
            <a:r>
              <a:rPr lang="zh-TW" sz="1200">
                <a:solidFill>
                  <a:srgbClr val="3F3F3F"/>
                </a:solidFill>
                <a:latin typeface="Trebuchet MS"/>
                <a:ea typeface="Trebuchet MS"/>
                <a:cs typeface="Trebuchet MS"/>
                <a:sym typeface="Trebuchet MS"/>
              </a:rPr>
              <a:t>以前的大家總認為新聞媒體沒圖沒真相，而現在媒體反而變成看圖說故事了!</a:t>
            </a:r>
            <a:endParaRPr sz="1200">
              <a:solidFill>
                <a:srgbClr val="3F3F3F"/>
              </a:solidFill>
              <a:latin typeface="Trebuchet MS"/>
              <a:ea typeface="Trebuchet MS"/>
              <a:cs typeface="Trebuchet MS"/>
              <a:sym typeface="Trebuchet MS"/>
            </a:endParaRPr>
          </a:p>
          <a:p>
            <a:pPr marL="0" lvl="0" indent="0" algn="l" rtl="0">
              <a:spcBef>
                <a:spcPts val="360"/>
              </a:spcBef>
              <a:spcAft>
                <a:spcPts val="0"/>
              </a:spcAft>
              <a:buNone/>
            </a:pPr>
            <a:endParaRPr sz="1200">
              <a:solidFill>
                <a:srgbClr val="3F3F3F"/>
              </a:solidFill>
              <a:latin typeface="Trebuchet MS"/>
              <a:ea typeface="Trebuchet MS"/>
              <a:cs typeface="Trebuchet MS"/>
              <a:sym typeface="Trebuchet MS"/>
            </a:endParaRPr>
          </a:p>
          <a:p>
            <a:pPr marL="0" lvl="0" indent="0" algn="l" rtl="0">
              <a:spcBef>
                <a:spcPts val="360"/>
              </a:spcBef>
              <a:spcAft>
                <a:spcPts val="300"/>
              </a:spcAft>
              <a:buNone/>
            </a:pPr>
            <a:endParaRPr sz="1200">
              <a:solidFill>
                <a:srgbClr val="3F3F3F"/>
              </a:solidFill>
              <a:latin typeface="Trebuchet MS"/>
              <a:ea typeface="Trebuchet MS"/>
              <a:cs typeface="Trebuchet MS"/>
              <a:sym typeface="Trebuchet M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513fa35c6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6513fa35c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「假新聞」一詞在現今社會中,早已經是你我毫不陌生的字詞;事實上,不論是fake news 這個英文用詞或是假新聞的概念,早在一百年前的中西方就已經出現:第一次世界大戰正式結束的前四天,有間日報率先發布一份特刊,頭條上聲稱停戰協定已經簽署,第一次大戰正式結束。現在回頭來看,當然可以知道這份報導是個假新聞,戰爭實際上是在報導的四天後才結束。</a:t>
            </a:r>
            <a:endParaRPr/>
          </a:p>
          <a:p>
            <a:pPr marL="0" lvl="0" indent="0" algn="l" rtl="0">
              <a:spcBef>
                <a:spcPts val="0"/>
              </a:spcBef>
              <a:spcAft>
                <a:spcPts val="0"/>
              </a:spcAft>
              <a:buNone/>
            </a:pPr>
            <a:r>
              <a:rPr lang="zh-TW"/>
              <a:t>現在媒體的訊息十分多元，並不見得所有的訊息都是可信的，像有時會出現在網路上醫療資訊 是錯誤的，但以訛傳訛，這錯誤的訊息就這樣流傳了出去，這不只是讓人接收錯誤資訊，甚至會讓很 多人心生恐懼。</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6513fa35c6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6513fa35c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1200">
                <a:solidFill>
                  <a:schemeClr val="dk1"/>
                </a:solidFill>
                <a:latin typeface="Trebuchet MS"/>
                <a:ea typeface="Trebuchet MS"/>
                <a:cs typeface="Trebuchet MS"/>
                <a:sym typeface="Trebuchet MS"/>
              </a:rPr>
              <a:t>根據上面的資訊我們統整出假新聞會對民眾造成很大的困擾，而年長者相對於年輕人較缺乏數字素養，因此更無法分辨真假新聞的內容而讓訊息以訛傳訛。 假新聞對社會的影響極大，老年人無知盲從，無限轉發分享，讓假消息散播越來越大，越來越快速，以致到無法遏止的地步。而青少年卻是不夠成熟，一昧欣賞、追求、跟風，學習不好的網路資訊，導致青少年資訊風氣極差，不懂得分辨，盲目地模仿、跟從。</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62434b189f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62434b189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這是我們在編擬問卷前做的訪談，為了要有能夠針對現今狀況提出解決問題的辦法，我們特別訪談了不同領域的人，有老師、同學和媒體素養的從業人員</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標題投影片" type="title">
  <p:cSld name="TITLE">
    <p:bg>
      <p:bgPr>
        <a:gradFill>
          <a:gsLst>
            <a:gs pos="0">
              <a:srgbClr val="4E29AA"/>
            </a:gs>
            <a:gs pos="100000">
              <a:srgbClr val="1E123D"/>
            </a:gs>
          </a:gsLst>
          <a:lin ang="5400012" scaled="0"/>
        </a:gradFill>
        <a:effectLst/>
      </p:bgPr>
    </p:bg>
    <p:spTree>
      <p:nvGrpSpPr>
        <p:cNvPr id="1" name="Shape 15"/>
        <p:cNvGrpSpPr/>
        <p:nvPr/>
      </p:nvGrpSpPr>
      <p:grpSpPr>
        <a:xfrm>
          <a:off x="0" y="0"/>
          <a:ext cx="0" cy="0"/>
          <a:chOff x="0" y="0"/>
          <a:chExt cx="0" cy="0"/>
        </a:xfrm>
      </p:grpSpPr>
      <p:sp>
        <p:nvSpPr>
          <p:cNvPr id="16" name="Google Shape;16;p6"/>
          <p:cNvSpPr/>
          <p:nvPr/>
        </p:nvSpPr>
        <p:spPr>
          <a:xfrm>
            <a:off x="0" y="3866920"/>
            <a:ext cx="9144000" cy="2991080"/>
          </a:xfrm>
          <a:prstGeom prst="rect">
            <a:avLst/>
          </a:prstGeom>
          <a:gradFill>
            <a:gsLst>
              <a:gs pos="0">
                <a:srgbClr val="FFFFFF">
                  <a:alpha val="90980"/>
                </a:srgbClr>
              </a:gs>
              <a:gs pos="37000">
                <a:srgbClr val="FFFFFF">
                  <a:alpha val="75686"/>
                </a:srgbClr>
              </a:gs>
              <a:gs pos="100000">
                <a:srgbClr val="B4DCFA">
                  <a:alpha val="7882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7" name="Google Shape;17;p6"/>
          <p:cNvSpPr/>
          <p:nvPr/>
        </p:nvSpPr>
        <p:spPr>
          <a:xfrm>
            <a:off x="0" y="0"/>
            <a:ext cx="9144000" cy="3866920"/>
          </a:xfrm>
          <a:prstGeom prst="rect">
            <a:avLst/>
          </a:prstGeom>
          <a:gradFill>
            <a:gsLst>
              <a:gs pos="0">
                <a:srgbClr val="FFFFFF">
                  <a:alpha val="88627"/>
                </a:srgbClr>
              </a:gs>
              <a:gs pos="48000">
                <a:srgbClr val="FFFFFF">
                  <a:alpha val="61960"/>
                </a:srgbClr>
              </a:gs>
              <a:gs pos="100000">
                <a:srgbClr val="B4DCFA">
                  <a:alpha val="7882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8" name="Google Shape;18;p6"/>
          <p:cNvSpPr/>
          <p:nvPr/>
        </p:nvSpPr>
        <p:spPr>
          <a:xfrm>
            <a:off x="0" y="2652311"/>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9" name="Google Shape;19;p6"/>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0" name="Google Shape;20;p6"/>
          <p:cNvSpPr txBox="1">
            <a:spLocks noGrp="1"/>
          </p:cNvSpPr>
          <p:nvPr>
            <p:ph type="subTitle" idx="1"/>
          </p:nvPr>
        </p:nvSpPr>
        <p:spPr>
          <a:xfrm>
            <a:off x="1473795" y="5052545"/>
            <a:ext cx="5637010" cy="882119"/>
          </a:xfrm>
          <a:prstGeom prst="rect">
            <a:avLst/>
          </a:prstGeom>
          <a:noFill/>
          <a:ln>
            <a:noFill/>
          </a:ln>
        </p:spPr>
        <p:txBody>
          <a:bodyPr spcFirstLastPara="1" wrap="square" lIns="91425" tIns="45700" rIns="91425" bIns="45700" anchor="t" anchorCtr="0">
            <a:normAutofit/>
          </a:bodyPr>
          <a:lstStyle>
            <a:lvl1pPr lvl="0" algn="l">
              <a:spcBef>
                <a:spcPts val="440"/>
              </a:spcBef>
              <a:spcAft>
                <a:spcPts val="0"/>
              </a:spcAft>
              <a:buSzPts val="2860"/>
              <a:buNone/>
              <a:defRPr sz="2200">
                <a:solidFill>
                  <a:schemeClr val="dk2"/>
                </a:solidFill>
              </a:defRPr>
            </a:lvl1pPr>
            <a:lvl2pPr lvl="1" algn="ctr">
              <a:spcBef>
                <a:spcPts val="400"/>
              </a:spcBef>
              <a:spcAft>
                <a:spcPts val="0"/>
              </a:spcAft>
              <a:buSzPts val="2600"/>
              <a:buNone/>
              <a:defRPr>
                <a:solidFill>
                  <a:srgbClr val="888888"/>
                </a:solidFill>
              </a:defRPr>
            </a:lvl2pPr>
            <a:lvl3pPr lvl="2" algn="ctr">
              <a:spcBef>
                <a:spcPts val="360"/>
              </a:spcBef>
              <a:spcAft>
                <a:spcPts val="0"/>
              </a:spcAft>
              <a:buSzPts val="2340"/>
              <a:buNone/>
              <a:defRPr>
                <a:solidFill>
                  <a:srgbClr val="888888"/>
                </a:solidFill>
              </a:defRPr>
            </a:lvl3pPr>
            <a:lvl4pPr lvl="3" algn="ctr">
              <a:spcBef>
                <a:spcPts val="320"/>
              </a:spcBef>
              <a:spcAft>
                <a:spcPts val="0"/>
              </a:spcAft>
              <a:buSzPts val="2080"/>
              <a:buNone/>
              <a:defRPr>
                <a:solidFill>
                  <a:srgbClr val="888888"/>
                </a:solidFill>
              </a:defRPr>
            </a:lvl4pPr>
            <a:lvl5pPr lvl="4" algn="ctr">
              <a:spcBef>
                <a:spcPts val="300"/>
              </a:spcBef>
              <a:spcAft>
                <a:spcPts val="0"/>
              </a:spcAft>
              <a:buSzPts val="1820"/>
              <a:buNone/>
              <a:defRPr>
                <a:solidFill>
                  <a:srgbClr val="888888"/>
                </a:solidFill>
              </a:defRPr>
            </a:lvl5pPr>
            <a:lvl6pPr lvl="5" algn="ctr">
              <a:spcBef>
                <a:spcPts val="300"/>
              </a:spcBef>
              <a:spcAft>
                <a:spcPts val="0"/>
              </a:spcAft>
              <a:buSzPts val="1820"/>
              <a:buNone/>
              <a:defRPr>
                <a:solidFill>
                  <a:srgbClr val="888888"/>
                </a:solidFill>
              </a:defRPr>
            </a:lvl6pPr>
            <a:lvl7pPr lvl="6" algn="ctr">
              <a:spcBef>
                <a:spcPts val="300"/>
              </a:spcBef>
              <a:spcAft>
                <a:spcPts val="0"/>
              </a:spcAft>
              <a:buSzPts val="1820"/>
              <a:buNone/>
              <a:defRPr>
                <a:solidFill>
                  <a:srgbClr val="888888"/>
                </a:solidFill>
              </a:defRPr>
            </a:lvl7pPr>
            <a:lvl8pPr lvl="7" algn="ctr">
              <a:spcBef>
                <a:spcPts val="300"/>
              </a:spcBef>
              <a:spcAft>
                <a:spcPts val="0"/>
              </a:spcAft>
              <a:buSzPts val="1820"/>
              <a:buNone/>
              <a:defRPr>
                <a:solidFill>
                  <a:srgbClr val="888888"/>
                </a:solidFill>
              </a:defRPr>
            </a:lvl8pPr>
            <a:lvl9pPr lvl="8" algn="ctr">
              <a:spcBef>
                <a:spcPts val="300"/>
              </a:spcBef>
              <a:spcAft>
                <a:spcPts val="300"/>
              </a:spcAft>
              <a:buSzPts val="1820"/>
              <a:buNone/>
              <a:defRPr>
                <a:solidFill>
                  <a:srgbClr val="888888"/>
                </a:solidFill>
              </a:defRPr>
            </a:lvl9pPr>
          </a:lstStyle>
          <a:p>
            <a:endParaRPr/>
          </a:p>
        </p:txBody>
      </p:sp>
      <p:sp>
        <p:nvSpPr>
          <p:cNvPr id="21" name="Google Shape;21;p6"/>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6"/>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zh-TW"/>
              <a:t>‹#›</a:t>
            </a:fld>
            <a:endParaRPr/>
          </a:p>
        </p:txBody>
      </p:sp>
      <p:sp>
        <p:nvSpPr>
          <p:cNvPr id="24" name="Google Shape;24;p6"/>
          <p:cNvSpPr txBox="1">
            <a:spLocks noGrp="1"/>
          </p:cNvSpPr>
          <p:nvPr>
            <p:ph type="ctrTitle"/>
          </p:nvPr>
        </p:nvSpPr>
        <p:spPr>
          <a:xfrm>
            <a:off x="817581" y="3132290"/>
            <a:ext cx="7175351" cy="179316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6912"/>
              <a:buChar char="*"/>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5"/>
          <p:cNvSpPr txBox="1">
            <a:spLocks noGrp="1"/>
          </p:cNvSpPr>
          <p:nvPr>
            <p:ph type="body" idx="1"/>
          </p:nvPr>
        </p:nvSpPr>
        <p:spPr>
          <a:xfrm rot="5400000">
            <a:off x="3368040" y="-731521"/>
            <a:ext cx="3474720" cy="6400800"/>
          </a:xfrm>
          <a:prstGeom prst="rect">
            <a:avLst/>
          </a:prstGeom>
          <a:noFill/>
          <a:ln>
            <a:noFill/>
          </a:ln>
        </p:spPr>
        <p:txBody>
          <a:bodyPr spcFirstLastPara="1" wrap="square" lIns="91425" tIns="45700" rIns="91425" bIns="45700" anchor="t" anchorCtr="0">
            <a:normAutofit/>
          </a:bodyPr>
          <a:lstStyle>
            <a:lvl1pPr marL="457200" lvl="0" indent="-377190" algn="l">
              <a:spcBef>
                <a:spcPts val="360"/>
              </a:spcBef>
              <a:spcAft>
                <a:spcPts val="0"/>
              </a:spcAft>
              <a:buSzPts val="2340"/>
              <a:buChar char="*"/>
              <a:defRPr/>
            </a:lvl1pPr>
            <a:lvl2pPr marL="914400" lvl="1" indent="-377190" algn="l">
              <a:spcBef>
                <a:spcPts val="360"/>
              </a:spcBef>
              <a:spcAft>
                <a:spcPts val="0"/>
              </a:spcAft>
              <a:buSzPts val="2340"/>
              <a:buChar char="*"/>
              <a:defRPr/>
            </a:lvl2pPr>
            <a:lvl3pPr marL="1371600" lvl="2" indent="-377189" algn="l">
              <a:spcBef>
                <a:spcPts val="360"/>
              </a:spcBef>
              <a:spcAft>
                <a:spcPts val="0"/>
              </a:spcAft>
              <a:buSzPts val="2340"/>
              <a:buChar char="*"/>
              <a:defRPr/>
            </a:lvl3pPr>
            <a:lvl4pPr marL="1828800" lvl="3" indent="-377189" algn="l">
              <a:spcBef>
                <a:spcPts val="360"/>
              </a:spcBef>
              <a:spcAft>
                <a:spcPts val="0"/>
              </a:spcAft>
              <a:buSzPts val="2340"/>
              <a:buChar char="*"/>
              <a:defRPr/>
            </a:lvl4pPr>
            <a:lvl5pPr marL="2286000" lvl="4" indent="-377189" algn="l">
              <a:spcBef>
                <a:spcPts val="360"/>
              </a:spcBef>
              <a:spcAft>
                <a:spcPts val="0"/>
              </a:spcAft>
              <a:buSzPts val="2340"/>
              <a:buChar char="*"/>
              <a:defRPr/>
            </a:lvl5pPr>
            <a:lvl6pPr marL="2743200" lvl="5" indent="-377189" algn="l">
              <a:spcBef>
                <a:spcPts val="360"/>
              </a:spcBef>
              <a:spcAft>
                <a:spcPts val="0"/>
              </a:spcAft>
              <a:buSzPts val="2340"/>
              <a:buChar char="*"/>
              <a:defRPr/>
            </a:lvl6pPr>
            <a:lvl7pPr marL="3200400" lvl="6" indent="-377189" algn="l">
              <a:spcBef>
                <a:spcPts val="360"/>
              </a:spcBef>
              <a:spcAft>
                <a:spcPts val="0"/>
              </a:spcAft>
              <a:buSzPts val="2340"/>
              <a:buChar char="*"/>
              <a:defRPr/>
            </a:lvl7pPr>
            <a:lvl8pPr marL="3657600" lvl="7" indent="-377190" algn="l">
              <a:spcBef>
                <a:spcPts val="360"/>
              </a:spcBef>
              <a:spcAft>
                <a:spcPts val="0"/>
              </a:spcAft>
              <a:buSzPts val="2340"/>
              <a:buChar char="*"/>
              <a:defRPr/>
            </a:lvl8pPr>
            <a:lvl9pPr marL="4114800" lvl="8" indent="-377190" algn="l">
              <a:spcBef>
                <a:spcPts val="360"/>
              </a:spcBef>
              <a:spcAft>
                <a:spcPts val="300"/>
              </a:spcAft>
              <a:buSzPts val="2340"/>
              <a:buChar char="*"/>
              <a:defRPr/>
            </a:lvl9pPr>
          </a:lstStyle>
          <a:p>
            <a:endParaRPr/>
          </a:p>
        </p:txBody>
      </p:sp>
      <p:sp>
        <p:nvSpPr>
          <p:cNvPr id="87" name="Google Shape;87;p15"/>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5"/>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5"/>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rot="5400000">
            <a:off x="-436711" y="1966986"/>
            <a:ext cx="5238339" cy="20574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5888"/>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6"/>
          <p:cNvSpPr txBox="1">
            <a:spLocks noGrp="1"/>
          </p:cNvSpPr>
          <p:nvPr>
            <p:ph type="body" idx="1"/>
          </p:nvPr>
        </p:nvSpPr>
        <p:spPr>
          <a:xfrm rot="5400000">
            <a:off x="3291392" y="764240"/>
            <a:ext cx="4894729" cy="4829287"/>
          </a:xfrm>
          <a:prstGeom prst="rect">
            <a:avLst/>
          </a:prstGeom>
          <a:noFill/>
          <a:ln>
            <a:noFill/>
          </a:ln>
        </p:spPr>
        <p:txBody>
          <a:bodyPr spcFirstLastPara="1" wrap="square" lIns="91425" tIns="45700" rIns="91425" bIns="45700" anchor="t" anchorCtr="0">
            <a:normAutofit/>
          </a:bodyPr>
          <a:lstStyle>
            <a:lvl1pPr marL="457200" lvl="0" indent="-377190" algn="l">
              <a:spcBef>
                <a:spcPts val="360"/>
              </a:spcBef>
              <a:spcAft>
                <a:spcPts val="0"/>
              </a:spcAft>
              <a:buSzPts val="2340"/>
              <a:buChar char="*"/>
              <a:defRPr/>
            </a:lvl1pPr>
            <a:lvl2pPr marL="914400" lvl="1" indent="-377190" algn="l">
              <a:spcBef>
                <a:spcPts val="360"/>
              </a:spcBef>
              <a:spcAft>
                <a:spcPts val="0"/>
              </a:spcAft>
              <a:buSzPts val="2340"/>
              <a:buChar char="*"/>
              <a:defRPr/>
            </a:lvl2pPr>
            <a:lvl3pPr marL="1371600" lvl="2" indent="-377189" algn="l">
              <a:spcBef>
                <a:spcPts val="360"/>
              </a:spcBef>
              <a:spcAft>
                <a:spcPts val="0"/>
              </a:spcAft>
              <a:buSzPts val="2340"/>
              <a:buChar char="*"/>
              <a:defRPr/>
            </a:lvl3pPr>
            <a:lvl4pPr marL="1828800" lvl="3" indent="-377189" algn="l">
              <a:spcBef>
                <a:spcPts val="360"/>
              </a:spcBef>
              <a:spcAft>
                <a:spcPts val="0"/>
              </a:spcAft>
              <a:buSzPts val="2340"/>
              <a:buChar char="*"/>
              <a:defRPr/>
            </a:lvl4pPr>
            <a:lvl5pPr marL="2286000" lvl="4" indent="-377189" algn="l">
              <a:spcBef>
                <a:spcPts val="360"/>
              </a:spcBef>
              <a:spcAft>
                <a:spcPts val="0"/>
              </a:spcAft>
              <a:buSzPts val="2340"/>
              <a:buChar char="*"/>
              <a:defRPr/>
            </a:lvl5pPr>
            <a:lvl6pPr marL="2743200" lvl="5" indent="-377189" algn="l">
              <a:spcBef>
                <a:spcPts val="360"/>
              </a:spcBef>
              <a:spcAft>
                <a:spcPts val="0"/>
              </a:spcAft>
              <a:buSzPts val="2340"/>
              <a:buChar char="*"/>
              <a:defRPr/>
            </a:lvl6pPr>
            <a:lvl7pPr marL="3200400" lvl="6" indent="-377189" algn="l">
              <a:spcBef>
                <a:spcPts val="360"/>
              </a:spcBef>
              <a:spcAft>
                <a:spcPts val="0"/>
              </a:spcAft>
              <a:buSzPts val="2340"/>
              <a:buChar char="*"/>
              <a:defRPr/>
            </a:lvl7pPr>
            <a:lvl8pPr marL="3657600" lvl="7" indent="-377190" algn="l">
              <a:spcBef>
                <a:spcPts val="360"/>
              </a:spcBef>
              <a:spcAft>
                <a:spcPts val="0"/>
              </a:spcAft>
              <a:buSzPts val="2340"/>
              <a:buChar char="*"/>
              <a:defRPr/>
            </a:lvl8pPr>
            <a:lvl9pPr marL="4114800" lvl="8" indent="-377190" algn="l">
              <a:spcBef>
                <a:spcPts val="360"/>
              </a:spcBef>
              <a:spcAft>
                <a:spcPts val="300"/>
              </a:spcAft>
              <a:buSzPts val="2340"/>
              <a:buChar char="*"/>
              <a:defRPr/>
            </a:lvl9pPr>
          </a:lstStyle>
          <a:p>
            <a:endParaRPr/>
          </a:p>
        </p:txBody>
      </p:sp>
      <p:sp>
        <p:nvSpPr>
          <p:cNvPr id="93" name="Google Shape;93;p16"/>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6"/>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6"/>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25"/>
        <p:cNvGrpSpPr/>
        <p:nvPr/>
      </p:nvGrpSpPr>
      <p:grpSpPr>
        <a:xfrm>
          <a:off x="0" y="0"/>
          <a:ext cx="0" cy="0"/>
          <a:chOff x="0" y="0"/>
          <a:chExt cx="0" cy="0"/>
        </a:xfrm>
      </p:grpSpPr>
      <p:sp>
        <p:nvSpPr>
          <p:cNvPr id="26" name="Google Shape;26;p7"/>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zh-TW"/>
              <a:t>‹#›</a:t>
            </a:fld>
            <a:endParaRPr/>
          </a:p>
        </p:txBody>
      </p:sp>
      <p:sp>
        <p:nvSpPr>
          <p:cNvPr id="29" name="Google Shape;29;p7"/>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
          <p:cNvSpPr txBox="1">
            <a:spLocks noGrp="1"/>
          </p:cNvSpPr>
          <p:nvPr>
            <p:ph type="body" idx="1"/>
          </p:nvPr>
        </p:nvSpPr>
        <p:spPr>
          <a:xfrm>
            <a:off x="1143000" y="731520"/>
            <a:ext cx="6400800" cy="3474720"/>
          </a:xfrm>
          <a:prstGeom prst="rect">
            <a:avLst/>
          </a:prstGeom>
          <a:noFill/>
          <a:ln>
            <a:noFill/>
          </a:ln>
        </p:spPr>
        <p:txBody>
          <a:bodyPr spcFirstLastPara="1" wrap="square" lIns="91425" tIns="45700" rIns="91425" bIns="45700" anchor="t" anchorCtr="0">
            <a:normAutofit/>
          </a:bodyPr>
          <a:lstStyle>
            <a:lvl1pPr marL="457200" lvl="0" indent="-377190" algn="l">
              <a:spcBef>
                <a:spcPts val="360"/>
              </a:spcBef>
              <a:spcAft>
                <a:spcPts val="0"/>
              </a:spcAft>
              <a:buSzPts val="2340"/>
              <a:buChar char="*"/>
              <a:defRPr/>
            </a:lvl1pPr>
            <a:lvl2pPr marL="914400" lvl="1" indent="-377190" algn="l">
              <a:spcBef>
                <a:spcPts val="360"/>
              </a:spcBef>
              <a:spcAft>
                <a:spcPts val="0"/>
              </a:spcAft>
              <a:buSzPts val="2340"/>
              <a:buChar char="*"/>
              <a:defRPr/>
            </a:lvl2pPr>
            <a:lvl3pPr marL="1371600" lvl="2" indent="-377189" algn="l">
              <a:spcBef>
                <a:spcPts val="360"/>
              </a:spcBef>
              <a:spcAft>
                <a:spcPts val="0"/>
              </a:spcAft>
              <a:buSzPts val="2340"/>
              <a:buChar char="*"/>
              <a:defRPr/>
            </a:lvl3pPr>
            <a:lvl4pPr marL="1828800" lvl="3" indent="-377189" algn="l">
              <a:spcBef>
                <a:spcPts val="360"/>
              </a:spcBef>
              <a:spcAft>
                <a:spcPts val="0"/>
              </a:spcAft>
              <a:buSzPts val="2340"/>
              <a:buChar char="*"/>
              <a:defRPr/>
            </a:lvl4pPr>
            <a:lvl5pPr marL="2286000" lvl="4" indent="-377189" algn="l">
              <a:spcBef>
                <a:spcPts val="360"/>
              </a:spcBef>
              <a:spcAft>
                <a:spcPts val="0"/>
              </a:spcAft>
              <a:buSzPts val="2340"/>
              <a:buChar char="*"/>
              <a:defRPr/>
            </a:lvl5pPr>
            <a:lvl6pPr marL="2743200" lvl="5" indent="-377189" algn="l">
              <a:spcBef>
                <a:spcPts val="360"/>
              </a:spcBef>
              <a:spcAft>
                <a:spcPts val="0"/>
              </a:spcAft>
              <a:buSzPts val="2340"/>
              <a:buChar char="*"/>
              <a:defRPr/>
            </a:lvl6pPr>
            <a:lvl7pPr marL="3200400" lvl="6" indent="-377189" algn="l">
              <a:spcBef>
                <a:spcPts val="360"/>
              </a:spcBef>
              <a:spcAft>
                <a:spcPts val="0"/>
              </a:spcAft>
              <a:buSzPts val="2340"/>
              <a:buChar char="*"/>
              <a:defRPr/>
            </a:lvl7pPr>
            <a:lvl8pPr marL="3657600" lvl="7" indent="-377190" algn="l">
              <a:spcBef>
                <a:spcPts val="360"/>
              </a:spcBef>
              <a:spcAft>
                <a:spcPts val="0"/>
              </a:spcAft>
              <a:buSzPts val="2340"/>
              <a:buChar char="*"/>
              <a:defRPr/>
            </a:lvl8pPr>
            <a:lvl9pPr marL="4114800" lvl="8" indent="-377190" algn="l">
              <a:spcBef>
                <a:spcPts val="360"/>
              </a:spcBef>
              <a:spcAft>
                <a:spcPts val="300"/>
              </a:spcAft>
              <a:buSzPts val="234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31"/>
        <p:cNvGrpSpPr/>
        <p:nvPr/>
      </p:nvGrpSpPr>
      <p:grpSpPr>
        <a:xfrm>
          <a:off x="0" y="0"/>
          <a:ext cx="0" cy="0"/>
          <a:chOff x="0" y="0"/>
          <a:chExt cx="0" cy="0"/>
        </a:xfrm>
      </p:grpSpPr>
      <p:sp>
        <p:nvSpPr>
          <p:cNvPr id="32" name="Google Shape;32;p8"/>
          <p:cNvSpPr/>
          <p:nvPr/>
        </p:nvSpPr>
        <p:spPr>
          <a:xfrm>
            <a:off x="0" y="3866920"/>
            <a:ext cx="9144000" cy="2991080"/>
          </a:xfrm>
          <a:prstGeom prst="rect">
            <a:avLst/>
          </a:prstGeom>
          <a:gradFill>
            <a:gsLst>
              <a:gs pos="0">
                <a:srgbClr val="FFFFFF">
                  <a:alpha val="91764"/>
                </a:srgbClr>
              </a:gs>
              <a:gs pos="37000">
                <a:srgbClr val="FFFFFF">
                  <a:alpha val="76862"/>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33" name="Google Shape;33;p8"/>
          <p:cNvSpPr/>
          <p:nvPr/>
        </p:nvSpPr>
        <p:spPr>
          <a:xfrm>
            <a:off x="0" y="0"/>
            <a:ext cx="9144000" cy="3866920"/>
          </a:xfrm>
          <a:prstGeom prst="rect">
            <a:avLst/>
          </a:prstGeom>
          <a:gradFill>
            <a:gsLst>
              <a:gs pos="0">
                <a:srgbClr val="FFFFFF">
                  <a:alpha val="89803"/>
                </a:srgbClr>
              </a:gs>
              <a:gs pos="48000">
                <a:srgbClr val="FFFFFF">
                  <a:alpha val="62745"/>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34" name="Google Shape;34;p8"/>
          <p:cNvSpPr/>
          <p:nvPr/>
        </p:nvSpPr>
        <p:spPr>
          <a:xfrm>
            <a:off x="0" y="2652311"/>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35" name="Google Shape;35;p8"/>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36" name="Google Shape;36;p8"/>
          <p:cNvSpPr txBox="1">
            <a:spLocks noGrp="1"/>
          </p:cNvSpPr>
          <p:nvPr>
            <p:ph type="title"/>
          </p:nvPr>
        </p:nvSpPr>
        <p:spPr>
          <a:xfrm>
            <a:off x="2033195" y="2172648"/>
            <a:ext cx="5966666" cy="2423346"/>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5888"/>
              <a:buChar char="*"/>
              <a:defRPr sz="46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8"/>
          <p:cNvSpPr txBox="1">
            <a:spLocks noGrp="1"/>
          </p:cNvSpPr>
          <p:nvPr>
            <p:ph type="body" idx="1"/>
          </p:nvPr>
        </p:nvSpPr>
        <p:spPr>
          <a:xfrm>
            <a:off x="2022438" y="4607511"/>
            <a:ext cx="5970494" cy="83546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600"/>
              <a:buNone/>
              <a:defRPr sz="2000">
                <a:solidFill>
                  <a:schemeClr val="dk2"/>
                </a:solidFill>
              </a:defRPr>
            </a:lvl1pPr>
            <a:lvl2pPr marL="914400" lvl="1" indent="-228600" algn="l">
              <a:spcBef>
                <a:spcPts val="360"/>
              </a:spcBef>
              <a:spcAft>
                <a:spcPts val="0"/>
              </a:spcAft>
              <a:buSzPts val="2340"/>
              <a:buNone/>
              <a:defRPr sz="1800">
                <a:solidFill>
                  <a:srgbClr val="888888"/>
                </a:solidFill>
              </a:defRPr>
            </a:lvl2pPr>
            <a:lvl3pPr marL="1371600" lvl="2" indent="-228600" algn="l">
              <a:spcBef>
                <a:spcPts val="320"/>
              </a:spcBef>
              <a:spcAft>
                <a:spcPts val="0"/>
              </a:spcAft>
              <a:buSzPts val="2080"/>
              <a:buNone/>
              <a:defRPr sz="1600">
                <a:solidFill>
                  <a:srgbClr val="888888"/>
                </a:solidFill>
              </a:defRPr>
            </a:lvl3pPr>
            <a:lvl4pPr marL="1828800" lvl="3" indent="-228600" algn="l">
              <a:spcBef>
                <a:spcPts val="300"/>
              </a:spcBef>
              <a:spcAft>
                <a:spcPts val="0"/>
              </a:spcAft>
              <a:buSzPts val="1820"/>
              <a:buNone/>
              <a:defRPr sz="1400">
                <a:solidFill>
                  <a:srgbClr val="888888"/>
                </a:solidFill>
              </a:defRPr>
            </a:lvl4pPr>
            <a:lvl5pPr marL="2286000" lvl="4" indent="-228600" algn="l">
              <a:spcBef>
                <a:spcPts val="300"/>
              </a:spcBef>
              <a:spcAft>
                <a:spcPts val="0"/>
              </a:spcAft>
              <a:buSzPts val="1820"/>
              <a:buNone/>
              <a:defRPr sz="1400">
                <a:solidFill>
                  <a:srgbClr val="888888"/>
                </a:solidFill>
              </a:defRPr>
            </a:lvl5pPr>
            <a:lvl6pPr marL="2743200" lvl="5" indent="-228600" algn="l">
              <a:spcBef>
                <a:spcPts val="300"/>
              </a:spcBef>
              <a:spcAft>
                <a:spcPts val="0"/>
              </a:spcAft>
              <a:buSzPts val="1820"/>
              <a:buNone/>
              <a:defRPr sz="1400">
                <a:solidFill>
                  <a:srgbClr val="888888"/>
                </a:solidFill>
              </a:defRPr>
            </a:lvl6pPr>
            <a:lvl7pPr marL="3200400" lvl="6" indent="-228600" algn="l">
              <a:spcBef>
                <a:spcPts val="300"/>
              </a:spcBef>
              <a:spcAft>
                <a:spcPts val="0"/>
              </a:spcAft>
              <a:buSzPts val="1820"/>
              <a:buNone/>
              <a:defRPr sz="1400">
                <a:solidFill>
                  <a:srgbClr val="888888"/>
                </a:solidFill>
              </a:defRPr>
            </a:lvl7pPr>
            <a:lvl8pPr marL="3657600" lvl="7" indent="-228600" algn="l">
              <a:spcBef>
                <a:spcPts val="300"/>
              </a:spcBef>
              <a:spcAft>
                <a:spcPts val="0"/>
              </a:spcAft>
              <a:buSzPts val="1820"/>
              <a:buNone/>
              <a:defRPr sz="1400">
                <a:solidFill>
                  <a:srgbClr val="888888"/>
                </a:solidFill>
              </a:defRPr>
            </a:lvl8pPr>
            <a:lvl9pPr marL="4114800" lvl="8" indent="-228600" algn="l">
              <a:spcBef>
                <a:spcPts val="300"/>
              </a:spcBef>
              <a:spcAft>
                <a:spcPts val="300"/>
              </a:spcAft>
              <a:buSzPts val="1820"/>
              <a:buNone/>
              <a:defRPr sz="1400">
                <a:solidFill>
                  <a:srgbClr val="888888"/>
                </a:solidFill>
              </a:defRPr>
            </a:lvl9pPr>
          </a:lstStyle>
          <a:p>
            <a:endParaRPr/>
          </a:p>
        </p:txBody>
      </p:sp>
      <p:sp>
        <p:nvSpPr>
          <p:cNvPr id="38" name="Google Shape;38;p8"/>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8"/>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41"/>
        <p:cNvGrpSpPr/>
        <p:nvPr/>
      </p:nvGrpSpPr>
      <p:grpSpPr>
        <a:xfrm>
          <a:off x="0" y="0"/>
          <a:ext cx="0" cy="0"/>
          <a:chOff x="0" y="0"/>
          <a:chExt cx="0" cy="0"/>
        </a:xfrm>
      </p:grpSpPr>
      <p:sp>
        <p:nvSpPr>
          <p:cNvPr id="42" name="Google Shape;42;p9"/>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zh-TW"/>
              <a:t>‹#›</a:t>
            </a:fld>
            <a:endParaRPr/>
          </a:p>
        </p:txBody>
      </p:sp>
      <p:sp>
        <p:nvSpPr>
          <p:cNvPr id="45" name="Google Shape;45;p9"/>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1142999" y="731519"/>
            <a:ext cx="3346704" cy="3474720"/>
          </a:xfrm>
          <a:prstGeom prst="rect">
            <a:avLst/>
          </a:prstGeom>
          <a:noFill/>
          <a:ln>
            <a:noFill/>
          </a:ln>
        </p:spPr>
        <p:txBody>
          <a:bodyPr spcFirstLastPara="1" wrap="square" lIns="91425" tIns="45700" rIns="91425" bIns="45700" anchor="t" anchorCtr="0">
            <a:normAutofit/>
          </a:bodyPr>
          <a:lstStyle>
            <a:lvl1pPr marL="457200" lvl="0" indent="-377190" algn="l">
              <a:spcBef>
                <a:spcPts val="360"/>
              </a:spcBef>
              <a:spcAft>
                <a:spcPts val="0"/>
              </a:spcAft>
              <a:buSzPts val="2340"/>
              <a:buChar char="*"/>
              <a:defRPr/>
            </a:lvl1pPr>
            <a:lvl2pPr marL="914400" lvl="1" indent="-377190" algn="l">
              <a:spcBef>
                <a:spcPts val="360"/>
              </a:spcBef>
              <a:spcAft>
                <a:spcPts val="0"/>
              </a:spcAft>
              <a:buSzPts val="2340"/>
              <a:buChar char="*"/>
              <a:defRPr/>
            </a:lvl2pPr>
            <a:lvl3pPr marL="1371600" lvl="2" indent="-377189" algn="l">
              <a:spcBef>
                <a:spcPts val="360"/>
              </a:spcBef>
              <a:spcAft>
                <a:spcPts val="0"/>
              </a:spcAft>
              <a:buSzPts val="2340"/>
              <a:buChar char="*"/>
              <a:defRPr/>
            </a:lvl3pPr>
            <a:lvl4pPr marL="1828800" lvl="3" indent="-377189" algn="l">
              <a:spcBef>
                <a:spcPts val="360"/>
              </a:spcBef>
              <a:spcAft>
                <a:spcPts val="0"/>
              </a:spcAft>
              <a:buSzPts val="2340"/>
              <a:buChar char="*"/>
              <a:defRPr/>
            </a:lvl4pPr>
            <a:lvl5pPr marL="2286000" lvl="4" indent="-377189" algn="l">
              <a:spcBef>
                <a:spcPts val="360"/>
              </a:spcBef>
              <a:spcAft>
                <a:spcPts val="0"/>
              </a:spcAft>
              <a:buSzPts val="2340"/>
              <a:buChar char="*"/>
              <a:defRPr/>
            </a:lvl5pPr>
            <a:lvl6pPr marL="2743200" lvl="5" indent="-377189" algn="l">
              <a:spcBef>
                <a:spcPts val="360"/>
              </a:spcBef>
              <a:spcAft>
                <a:spcPts val="0"/>
              </a:spcAft>
              <a:buSzPts val="2340"/>
              <a:buChar char="*"/>
              <a:defRPr/>
            </a:lvl6pPr>
            <a:lvl7pPr marL="3200400" lvl="6" indent="-377189" algn="l">
              <a:spcBef>
                <a:spcPts val="360"/>
              </a:spcBef>
              <a:spcAft>
                <a:spcPts val="0"/>
              </a:spcAft>
              <a:buSzPts val="2340"/>
              <a:buChar char="*"/>
              <a:defRPr/>
            </a:lvl7pPr>
            <a:lvl8pPr marL="3657600" lvl="7" indent="-377190" algn="l">
              <a:spcBef>
                <a:spcPts val="360"/>
              </a:spcBef>
              <a:spcAft>
                <a:spcPts val="0"/>
              </a:spcAft>
              <a:buSzPts val="2340"/>
              <a:buChar char="*"/>
              <a:defRPr/>
            </a:lvl8pPr>
            <a:lvl9pPr marL="4114800" lvl="8" indent="-377190" algn="l">
              <a:spcBef>
                <a:spcPts val="360"/>
              </a:spcBef>
              <a:spcAft>
                <a:spcPts val="300"/>
              </a:spcAft>
              <a:buSzPts val="2340"/>
              <a:buChar char="*"/>
              <a:defRPr/>
            </a:lvl9pPr>
          </a:lstStyle>
          <a:p>
            <a:endParaRPr/>
          </a:p>
        </p:txBody>
      </p:sp>
      <p:sp>
        <p:nvSpPr>
          <p:cNvPr id="47" name="Google Shape;47;p9"/>
          <p:cNvSpPr txBox="1">
            <a:spLocks noGrp="1"/>
          </p:cNvSpPr>
          <p:nvPr>
            <p:ph type="body" idx="2"/>
          </p:nvPr>
        </p:nvSpPr>
        <p:spPr>
          <a:xfrm>
            <a:off x="4645152" y="731520"/>
            <a:ext cx="3346704" cy="3474720"/>
          </a:xfrm>
          <a:prstGeom prst="rect">
            <a:avLst/>
          </a:prstGeom>
          <a:noFill/>
          <a:ln>
            <a:noFill/>
          </a:ln>
        </p:spPr>
        <p:txBody>
          <a:bodyPr spcFirstLastPara="1" wrap="square" lIns="91425" tIns="45700" rIns="91425" bIns="45700" anchor="t" anchorCtr="0">
            <a:normAutofit/>
          </a:bodyPr>
          <a:lstStyle>
            <a:lvl1pPr marL="457200" lvl="0" indent="-377190" algn="l">
              <a:spcBef>
                <a:spcPts val="360"/>
              </a:spcBef>
              <a:spcAft>
                <a:spcPts val="0"/>
              </a:spcAft>
              <a:buSzPts val="2340"/>
              <a:buChar char="*"/>
              <a:defRPr/>
            </a:lvl1pPr>
            <a:lvl2pPr marL="914400" lvl="1" indent="-377190" algn="l">
              <a:spcBef>
                <a:spcPts val="360"/>
              </a:spcBef>
              <a:spcAft>
                <a:spcPts val="0"/>
              </a:spcAft>
              <a:buSzPts val="2340"/>
              <a:buChar char="*"/>
              <a:defRPr/>
            </a:lvl2pPr>
            <a:lvl3pPr marL="1371600" lvl="2" indent="-377189" algn="l">
              <a:spcBef>
                <a:spcPts val="360"/>
              </a:spcBef>
              <a:spcAft>
                <a:spcPts val="0"/>
              </a:spcAft>
              <a:buSzPts val="2340"/>
              <a:buChar char="*"/>
              <a:defRPr/>
            </a:lvl3pPr>
            <a:lvl4pPr marL="1828800" lvl="3" indent="-377189" algn="l">
              <a:spcBef>
                <a:spcPts val="360"/>
              </a:spcBef>
              <a:spcAft>
                <a:spcPts val="0"/>
              </a:spcAft>
              <a:buSzPts val="2340"/>
              <a:buChar char="*"/>
              <a:defRPr/>
            </a:lvl4pPr>
            <a:lvl5pPr marL="2286000" lvl="4" indent="-377189" algn="l">
              <a:spcBef>
                <a:spcPts val="360"/>
              </a:spcBef>
              <a:spcAft>
                <a:spcPts val="0"/>
              </a:spcAft>
              <a:buSzPts val="2340"/>
              <a:buChar char="*"/>
              <a:defRPr/>
            </a:lvl5pPr>
            <a:lvl6pPr marL="2743200" lvl="5" indent="-377189" algn="l">
              <a:spcBef>
                <a:spcPts val="360"/>
              </a:spcBef>
              <a:spcAft>
                <a:spcPts val="0"/>
              </a:spcAft>
              <a:buSzPts val="2340"/>
              <a:buChar char="*"/>
              <a:defRPr/>
            </a:lvl6pPr>
            <a:lvl7pPr marL="3200400" lvl="6" indent="-377189" algn="l">
              <a:spcBef>
                <a:spcPts val="360"/>
              </a:spcBef>
              <a:spcAft>
                <a:spcPts val="0"/>
              </a:spcAft>
              <a:buSzPts val="2340"/>
              <a:buChar char="*"/>
              <a:defRPr/>
            </a:lvl7pPr>
            <a:lvl8pPr marL="3657600" lvl="7" indent="-377190" algn="l">
              <a:spcBef>
                <a:spcPts val="360"/>
              </a:spcBef>
              <a:spcAft>
                <a:spcPts val="0"/>
              </a:spcAft>
              <a:buSzPts val="2340"/>
              <a:buChar char="*"/>
              <a:defRPr/>
            </a:lvl8pPr>
            <a:lvl9pPr marL="4114800" lvl="8" indent="-377190" algn="l">
              <a:spcBef>
                <a:spcPts val="360"/>
              </a:spcBef>
              <a:spcAft>
                <a:spcPts val="300"/>
              </a:spcAft>
              <a:buSzPts val="234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對" type="twoTxTwoObj">
  <p:cSld name="TWO_OBJECTS_WITH_TEXT">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1143000" y="731520"/>
            <a:ext cx="3346704" cy="639762"/>
          </a:xfrm>
          <a:prstGeom prst="rect">
            <a:avLst/>
          </a:prstGeom>
          <a:noFill/>
          <a:ln>
            <a:noFill/>
          </a:ln>
        </p:spPr>
        <p:txBody>
          <a:bodyPr spcFirstLastPara="1" wrap="square" lIns="91425" tIns="45700" rIns="91425" bIns="45700" anchor="b" anchorCtr="0">
            <a:noAutofit/>
          </a:bodyPr>
          <a:lstStyle>
            <a:lvl1pPr marL="457200" lvl="0" indent="-228600" algn="ctr">
              <a:spcBef>
                <a:spcPts val="480"/>
              </a:spcBef>
              <a:spcAft>
                <a:spcPts val="0"/>
              </a:spcAft>
              <a:buSzPts val="3120"/>
              <a:buNone/>
              <a:defRPr sz="2400" b="1" i="0">
                <a:solidFill>
                  <a:schemeClr val="dk1"/>
                </a:solidFill>
                <a:latin typeface="Trebuchet MS"/>
                <a:ea typeface="Trebuchet MS"/>
                <a:cs typeface="Trebuchet MS"/>
                <a:sym typeface="Trebuchet MS"/>
              </a:defRPr>
            </a:lvl1pPr>
            <a:lvl2pPr marL="914400" lvl="1" indent="-228600" algn="l">
              <a:spcBef>
                <a:spcPts val="400"/>
              </a:spcBef>
              <a:spcAft>
                <a:spcPts val="0"/>
              </a:spcAft>
              <a:buSzPts val="2600"/>
              <a:buNone/>
              <a:defRPr sz="2000" b="1"/>
            </a:lvl2pPr>
            <a:lvl3pPr marL="1371600" lvl="2" indent="-228600" algn="l">
              <a:spcBef>
                <a:spcPts val="360"/>
              </a:spcBef>
              <a:spcAft>
                <a:spcPts val="0"/>
              </a:spcAft>
              <a:buSzPts val="2340"/>
              <a:buNone/>
              <a:defRPr sz="1800" b="1"/>
            </a:lvl3pPr>
            <a:lvl4pPr marL="1828800" lvl="3" indent="-228600" algn="l">
              <a:spcBef>
                <a:spcPts val="320"/>
              </a:spcBef>
              <a:spcAft>
                <a:spcPts val="0"/>
              </a:spcAft>
              <a:buSzPts val="2080"/>
              <a:buNone/>
              <a:defRPr sz="1600" b="1"/>
            </a:lvl4pPr>
            <a:lvl5pPr marL="2286000" lvl="4" indent="-228600" algn="l">
              <a:spcBef>
                <a:spcPts val="320"/>
              </a:spcBef>
              <a:spcAft>
                <a:spcPts val="0"/>
              </a:spcAft>
              <a:buSzPts val="2080"/>
              <a:buNone/>
              <a:defRPr sz="1600" b="1"/>
            </a:lvl5pPr>
            <a:lvl6pPr marL="2743200" lvl="5" indent="-228600" algn="l">
              <a:spcBef>
                <a:spcPts val="320"/>
              </a:spcBef>
              <a:spcAft>
                <a:spcPts val="0"/>
              </a:spcAft>
              <a:buSzPts val="2080"/>
              <a:buNone/>
              <a:defRPr sz="1600" b="1"/>
            </a:lvl6pPr>
            <a:lvl7pPr marL="3200400" lvl="6" indent="-228600" algn="l">
              <a:spcBef>
                <a:spcPts val="320"/>
              </a:spcBef>
              <a:spcAft>
                <a:spcPts val="0"/>
              </a:spcAft>
              <a:buSzPts val="2080"/>
              <a:buNone/>
              <a:defRPr sz="1600" b="1"/>
            </a:lvl7pPr>
            <a:lvl8pPr marL="3657600" lvl="7" indent="-228600" algn="l">
              <a:spcBef>
                <a:spcPts val="320"/>
              </a:spcBef>
              <a:spcAft>
                <a:spcPts val="0"/>
              </a:spcAft>
              <a:buSzPts val="2080"/>
              <a:buNone/>
              <a:defRPr sz="1600" b="1"/>
            </a:lvl8pPr>
            <a:lvl9pPr marL="4114800" lvl="8" indent="-228600" algn="l">
              <a:spcBef>
                <a:spcPts val="320"/>
              </a:spcBef>
              <a:spcAft>
                <a:spcPts val="300"/>
              </a:spcAft>
              <a:buSzPts val="2080"/>
              <a:buNone/>
              <a:defRPr sz="1600" b="1"/>
            </a:lvl9pPr>
          </a:lstStyle>
          <a:p>
            <a:endParaRPr/>
          </a:p>
        </p:txBody>
      </p:sp>
      <p:sp>
        <p:nvSpPr>
          <p:cNvPr id="50" name="Google Shape;50;p10"/>
          <p:cNvSpPr txBox="1">
            <a:spLocks noGrp="1"/>
          </p:cNvSpPr>
          <p:nvPr>
            <p:ph type="body" idx="2"/>
          </p:nvPr>
        </p:nvSpPr>
        <p:spPr>
          <a:xfrm>
            <a:off x="1156447" y="1400327"/>
            <a:ext cx="3346704" cy="2743200"/>
          </a:xfrm>
          <a:prstGeom prst="rect">
            <a:avLst/>
          </a:prstGeom>
          <a:noFill/>
          <a:ln>
            <a:noFill/>
          </a:ln>
        </p:spPr>
        <p:txBody>
          <a:bodyPr spcFirstLastPara="1" wrap="square" lIns="91425" tIns="45700" rIns="91425" bIns="45700" anchor="t" anchorCtr="0">
            <a:normAutofit/>
          </a:bodyPr>
          <a:lstStyle>
            <a:lvl1pPr marL="457200" lvl="0" indent="-377190" algn="l">
              <a:spcBef>
                <a:spcPts val="360"/>
              </a:spcBef>
              <a:spcAft>
                <a:spcPts val="0"/>
              </a:spcAft>
              <a:buSzPts val="2340"/>
              <a:buChar char="*"/>
              <a:defRPr sz="1800"/>
            </a:lvl1pPr>
            <a:lvl2pPr marL="914400" lvl="1" indent="-377190" algn="l">
              <a:spcBef>
                <a:spcPts val="360"/>
              </a:spcBef>
              <a:spcAft>
                <a:spcPts val="0"/>
              </a:spcAft>
              <a:buSzPts val="2340"/>
              <a:buChar char="*"/>
              <a:defRPr sz="1800"/>
            </a:lvl2pPr>
            <a:lvl3pPr marL="1371600" lvl="2" indent="-360680" algn="l">
              <a:spcBef>
                <a:spcPts val="320"/>
              </a:spcBef>
              <a:spcAft>
                <a:spcPts val="0"/>
              </a:spcAft>
              <a:buSzPts val="2080"/>
              <a:buChar char="*"/>
              <a:defRPr sz="1600"/>
            </a:lvl3pPr>
            <a:lvl4pPr marL="1828800" lvl="3" indent="-360680" algn="l">
              <a:spcBef>
                <a:spcPts val="320"/>
              </a:spcBef>
              <a:spcAft>
                <a:spcPts val="0"/>
              </a:spcAft>
              <a:buSzPts val="2080"/>
              <a:buChar char="*"/>
              <a:defRPr sz="1600"/>
            </a:lvl4pPr>
            <a:lvl5pPr marL="2286000" lvl="4" indent="-360679" algn="l">
              <a:spcBef>
                <a:spcPts val="320"/>
              </a:spcBef>
              <a:spcAft>
                <a:spcPts val="0"/>
              </a:spcAft>
              <a:buSzPts val="2080"/>
              <a:buChar char="*"/>
              <a:defRPr sz="1600"/>
            </a:lvl5pPr>
            <a:lvl6pPr marL="2743200" lvl="5" indent="-360679" algn="l">
              <a:spcBef>
                <a:spcPts val="320"/>
              </a:spcBef>
              <a:spcAft>
                <a:spcPts val="0"/>
              </a:spcAft>
              <a:buSzPts val="2080"/>
              <a:buChar char="*"/>
              <a:defRPr sz="1600"/>
            </a:lvl6pPr>
            <a:lvl7pPr marL="3200400" lvl="6" indent="-360679" algn="l">
              <a:spcBef>
                <a:spcPts val="320"/>
              </a:spcBef>
              <a:spcAft>
                <a:spcPts val="0"/>
              </a:spcAft>
              <a:buSzPts val="2080"/>
              <a:buChar char="*"/>
              <a:defRPr sz="1600"/>
            </a:lvl7pPr>
            <a:lvl8pPr marL="3657600" lvl="7" indent="-360679" algn="l">
              <a:spcBef>
                <a:spcPts val="320"/>
              </a:spcBef>
              <a:spcAft>
                <a:spcPts val="0"/>
              </a:spcAft>
              <a:buSzPts val="2080"/>
              <a:buChar char="*"/>
              <a:defRPr sz="1600"/>
            </a:lvl8pPr>
            <a:lvl9pPr marL="4114800" lvl="8" indent="-360679" algn="l">
              <a:spcBef>
                <a:spcPts val="320"/>
              </a:spcBef>
              <a:spcAft>
                <a:spcPts val="300"/>
              </a:spcAft>
              <a:buSzPts val="2080"/>
              <a:buChar char="*"/>
              <a:defRPr sz="1600"/>
            </a:lvl9pPr>
          </a:lstStyle>
          <a:p>
            <a:endParaRPr/>
          </a:p>
        </p:txBody>
      </p:sp>
      <p:sp>
        <p:nvSpPr>
          <p:cNvPr id="51" name="Google Shape;51;p10"/>
          <p:cNvSpPr txBox="1">
            <a:spLocks noGrp="1"/>
          </p:cNvSpPr>
          <p:nvPr>
            <p:ph type="body" idx="3"/>
          </p:nvPr>
        </p:nvSpPr>
        <p:spPr>
          <a:xfrm>
            <a:off x="4647302" y="731520"/>
            <a:ext cx="3346704" cy="639762"/>
          </a:xfrm>
          <a:prstGeom prst="rect">
            <a:avLst/>
          </a:prstGeom>
          <a:noFill/>
          <a:ln>
            <a:noFill/>
          </a:ln>
        </p:spPr>
        <p:txBody>
          <a:bodyPr spcFirstLastPara="1" wrap="square" lIns="91425" tIns="45700" rIns="91425" bIns="45700" anchor="b" anchorCtr="0">
            <a:noAutofit/>
          </a:bodyPr>
          <a:lstStyle>
            <a:lvl1pPr marL="457200" lvl="0" indent="-228600" algn="ctr">
              <a:spcBef>
                <a:spcPts val="480"/>
              </a:spcBef>
              <a:spcAft>
                <a:spcPts val="0"/>
              </a:spcAft>
              <a:buSzPts val="3120"/>
              <a:buNone/>
              <a:defRPr sz="2400" b="1" i="0">
                <a:solidFill>
                  <a:schemeClr val="dk1"/>
                </a:solidFill>
                <a:latin typeface="Trebuchet MS"/>
                <a:ea typeface="Trebuchet MS"/>
                <a:cs typeface="Trebuchet MS"/>
                <a:sym typeface="Trebuchet MS"/>
              </a:defRPr>
            </a:lvl1pPr>
            <a:lvl2pPr marL="914400" lvl="1" indent="-228600" algn="l">
              <a:spcBef>
                <a:spcPts val="400"/>
              </a:spcBef>
              <a:spcAft>
                <a:spcPts val="0"/>
              </a:spcAft>
              <a:buSzPts val="2600"/>
              <a:buNone/>
              <a:defRPr sz="2000" b="1"/>
            </a:lvl2pPr>
            <a:lvl3pPr marL="1371600" lvl="2" indent="-228600" algn="l">
              <a:spcBef>
                <a:spcPts val="360"/>
              </a:spcBef>
              <a:spcAft>
                <a:spcPts val="0"/>
              </a:spcAft>
              <a:buSzPts val="2340"/>
              <a:buNone/>
              <a:defRPr sz="1800" b="1"/>
            </a:lvl3pPr>
            <a:lvl4pPr marL="1828800" lvl="3" indent="-228600" algn="l">
              <a:spcBef>
                <a:spcPts val="320"/>
              </a:spcBef>
              <a:spcAft>
                <a:spcPts val="0"/>
              </a:spcAft>
              <a:buSzPts val="2080"/>
              <a:buNone/>
              <a:defRPr sz="1600" b="1"/>
            </a:lvl4pPr>
            <a:lvl5pPr marL="2286000" lvl="4" indent="-228600" algn="l">
              <a:spcBef>
                <a:spcPts val="320"/>
              </a:spcBef>
              <a:spcAft>
                <a:spcPts val="0"/>
              </a:spcAft>
              <a:buSzPts val="2080"/>
              <a:buNone/>
              <a:defRPr sz="1600" b="1"/>
            </a:lvl5pPr>
            <a:lvl6pPr marL="2743200" lvl="5" indent="-228600" algn="l">
              <a:spcBef>
                <a:spcPts val="320"/>
              </a:spcBef>
              <a:spcAft>
                <a:spcPts val="0"/>
              </a:spcAft>
              <a:buSzPts val="2080"/>
              <a:buNone/>
              <a:defRPr sz="1600" b="1"/>
            </a:lvl6pPr>
            <a:lvl7pPr marL="3200400" lvl="6" indent="-228600" algn="l">
              <a:spcBef>
                <a:spcPts val="320"/>
              </a:spcBef>
              <a:spcAft>
                <a:spcPts val="0"/>
              </a:spcAft>
              <a:buSzPts val="2080"/>
              <a:buNone/>
              <a:defRPr sz="1600" b="1"/>
            </a:lvl7pPr>
            <a:lvl8pPr marL="3657600" lvl="7" indent="-228600" algn="l">
              <a:spcBef>
                <a:spcPts val="320"/>
              </a:spcBef>
              <a:spcAft>
                <a:spcPts val="0"/>
              </a:spcAft>
              <a:buSzPts val="2080"/>
              <a:buNone/>
              <a:defRPr sz="1600" b="1"/>
            </a:lvl8pPr>
            <a:lvl9pPr marL="4114800" lvl="8" indent="-228600" algn="l">
              <a:spcBef>
                <a:spcPts val="320"/>
              </a:spcBef>
              <a:spcAft>
                <a:spcPts val="300"/>
              </a:spcAft>
              <a:buSzPts val="2080"/>
              <a:buNone/>
              <a:defRPr sz="1600" b="1"/>
            </a:lvl9pPr>
          </a:lstStyle>
          <a:p>
            <a:endParaRPr/>
          </a:p>
        </p:txBody>
      </p:sp>
      <p:sp>
        <p:nvSpPr>
          <p:cNvPr id="52" name="Google Shape;52;p10"/>
          <p:cNvSpPr txBox="1">
            <a:spLocks noGrp="1"/>
          </p:cNvSpPr>
          <p:nvPr>
            <p:ph type="body" idx="4"/>
          </p:nvPr>
        </p:nvSpPr>
        <p:spPr>
          <a:xfrm>
            <a:off x="4645025" y="1399032"/>
            <a:ext cx="3346704" cy="2743200"/>
          </a:xfrm>
          <a:prstGeom prst="rect">
            <a:avLst/>
          </a:prstGeom>
          <a:noFill/>
          <a:ln>
            <a:noFill/>
          </a:ln>
        </p:spPr>
        <p:txBody>
          <a:bodyPr spcFirstLastPara="1" wrap="square" lIns="91425" tIns="45700" rIns="91425" bIns="45700" anchor="t" anchorCtr="0">
            <a:normAutofit/>
          </a:bodyPr>
          <a:lstStyle>
            <a:lvl1pPr marL="457200" lvl="0" indent="-377190" algn="l">
              <a:spcBef>
                <a:spcPts val="360"/>
              </a:spcBef>
              <a:spcAft>
                <a:spcPts val="0"/>
              </a:spcAft>
              <a:buSzPts val="2340"/>
              <a:buChar char="*"/>
              <a:defRPr sz="1800"/>
            </a:lvl1pPr>
            <a:lvl2pPr marL="914400" lvl="1" indent="-377190" algn="l">
              <a:spcBef>
                <a:spcPts val="360"/>
              </a:spcBef>
              <a:spcAft>
                <a:spcPts val="0"/>
              </a:spcAft>
              <a:buSzPts val="2340"/>
              <a:buChar char="*"/>
              <a:defRPr sz="1800"/>
            </a:lvl2pPr>
            <a:lvl3pPr marL="1371600" lvl="2" indent="-360680" algn="l">
              <a:spcBef>
                <a:spcPts val="320"/>
              </a:spcBef>
              <a:spcAft>
                <a:spcPts val="0"/>
              </a:spcAft>
              <a:buSzPts val="2080"/>
              <a:buChar char="*"/>
              <a:defRPr sz="1600"/>
            </a:lvl3pPr>
            <a:lvl4pPr marL="1828800" lvl="3" indent="-360680" algn="l">
              <a:spcBef>
                <a:spcPts val="320"/>
              </a:spcBef>
              <a:spcAft>
                <a:spcPts val="0"/>
              </a:spcAft>
              <a:buSzPts val="2080"/>
              <a:buChar char="*"/>
              <a:defRPr sz="1600"/>
            </a:lvl4pPr>
            <a:lvl5pPr marL="2286000" lvl="4" indent="-360679" algn="l">
              <a:spcBef>
                <a:spcPts val="320"/>
              </a:spcBef>
              <a:spcAft>
                <a:spcPts val="0"/>
              </a:spcAft>
              <a:buSzPts val="2080"/>
              <a:buChar char="*"/>
              <a:defRPr sz="1600"/>
            </a:lvl5pPr>
            <a:lvl6pPr marL="2743200" lvl="5" indent="-360679" algn="l">
              <a:spcBef>
                <a:spcPts val="320"/>
              </a:spcBef>
              <a:spcAft>
                <a:spcPts val="0"/>
              </a:spcAft>
              <a:buSzPts val="2080"/>
              <a:buChar char="*"/>
              <a:defRPr sz="1600"/>
            </a:lvl6pPr>
            <a:lvl7pPr marL="3200400" lvl="6" indent="-360679" algn="l">
              <a:spcBef>
                <a:spcPts val="320"/>
              </a:spcBef>
              <a:spcAft>
                <a:spcPts val="0"/>
              </a:spcAft>
              <a:buSzPts val="2080"/>
              <a:buChar char="*"/>
              <a:defRPr sz="1600"/>
            </a:lvl7pPr>
            <a:lvl8pPr marL="3657600" lvl="7" indent="-360679" algn="l">
              <a:spcBef>
                <a:spcPts val="320"/>
              </a:spcBef>
              <a:spcAft>
                <a:spcPts val="0"/>
              </a:spcAft>
              <a:buSzPts val="2080"/>
              <a:buChar char="*"/>
              <a:defRPr sz="1600"/>
            </a:lvl8pPr>
            <a:lvl9pPr marL="4114800" lvl="8" indent="-360679" algn="l">
              <a:spcBef>
                <a:spcPts val="320"/>
              </a:spcBef>
              <a:spcAft>
                <a:spcPts val="300"/>
              </a:spcAft>
              <a:buSzPts val="2080"/>
              <a:buChar char="*"/>
              <a:defRPr sz="1600"/>
            </a:lvl9pPr>
          </a:lstStyle>
          <a:p>
            <a:endParaRPr/>
          </a:p>
        </p:txBody>
      </p:sp>
      <p:sp>
        <p:nvSpPr>
          <p:cNvPr id="53" name="Google Shape;53;p10"/>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0"/>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0"/>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zh-TW"/>
              <a:t>‹#›</a:t>
            </a:fld>
            <a:endParaRPr/>
          </a:p>
        </p:txBody>
      </p:sp>
      <p:sp>
        <p:nvSpPr>
          <p:cNvPr id="56" name="Google Shape;56;p10"/>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1"/>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2"/>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839095" y="2209800"/>
            <a:ext cx="3636085" cy="125849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3584"/>
              <a:buChar char="*"/>
              <a:defRPr sz="2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3"/>
          <p:cNvSpPr txBox="1">
            <a:spLocks noGrp="1"/>
          </p:cNvSpPr>
          <p:nvPr>
            <p:ph type="body" idx="1"/>
          </p:nvPr>
        </p:nvSpPr>
        <p:spPr>
          <a:xfrm>
            <a:off x="4593515" y="731520"/>
            <a:ext cx="4017085" cy="4894730"/>
          </a:xfrm>
          <a:prstGeom prst="rect">
            <a:avLst/>
          </a:prstGeom>
          <a:noFill/>
          <a:ln>
            <a:noFill/>
          </a:ln>
        </p:spPr>
        <p:txBody>
          <a:bodyPr spcFirstLastPara="1" wrap="square" lIns="91425" tIns="45700" rIns="91425" bIns="45700" anchor="ctr" anchorCtr="0">
            <a:normAutofit/>
          </a:bodyPr>
          <a:lstStyle>
            <a:lvl1pPr marL="457200" lvl="0" indent="-410210" algn="l">
              <a:spcBef>
                <a:spcPts val="440"/>
              </a:spcBef>
              <a:spcAft>
                <a:spcPts val="0"/>
              </a:spcAft>
              <a:buSzPts val="2860"/>
              <a:buChar char="*"/>
              <a:defRPr sz="2200"/>
            </a:lvl1pPr>
            <a:lvl2pPr marL="914400" lvl="1" indent="-393700" algn="l">
              <a:spcBef>
                <a:spcPts val="400"/>
              </a:spcBef>
              <a:spcAft>
                <a:spcPts val="0"/>
              </a:spcAft>
              <a:buSzPts val="2600"/>
              <a:buChar char="*"/>
              <a:defRPr sz="2000"/>
            </a:lvl2pPr>
            <a:lvl3pPr marL="1371600" lvl="2" indent="-377189" algn="l">
              <a:spcBef>
                <a:spcPts val="360"/>
              </a:spcBef>
              <a:spcAft>
                <a:spcPts val="0"/>
              </a:spcAft>
              <a:buSzPts val="2340"/>
              <a:buChar char="*"/>
              <a:defRPr sz="1800"/>
            </a:lvl3pPr>
            <a:lvl4pPr marL="1828800" lvl="3" indent="-360680" algn="l">
              <a:spcBef>
                <a:spcPts val="320"/>
              </a:spcBef>
              <a:spcAft>
                <a:spcPts val="0"/>
              </a:spcAft>
              <a:buSzPts val="2080"/>
              <a:buChar char="*"/>
              <a:defRPr sz="1600"/>
            </a:lvl4pPr>
            <a:lvl5pPr marL="2286000" lvl="4" indent="-344170" algn="l">
              <a:spcBef>
                <a:spcPts val="300"/>
              </a:spcBef>
              <a:spcAft>
                <a:spcPts val="0"/>
              </a:spcAft>
              <a:buSzPts val="1820"/>
              <a:buChar char="*"/>
              <a:defRPr sz="1400"/>
            </a:lvl5pPr>
            <a:lvl6pPr marL="2743200" lvl="5" indent="-393700" algn="l">
              <a:spcBef>
                <a:spcPts val="400"/>
              </a:spcBef>
              <a:spcAft>
                <a:spcPts val="0"/>
              </a:spcAft>
              <a:buSzPts val="2600"/>
              <a:buChar char="*"/>
              <a:defRPr sz="2000"/>
            </a:lvl6pPr>
            <a:lvl7pPr marL="3200400" lvl="6" indent="-393700" algn="l">
              <a:spcBef>
                <a:spcPts val="400"/>
              </a:spcBef>
              <a:spcAft>
                <a:spcPts val="0"/>
              </a:spcAft>
              <a:buSzPts val="2600"/>
              <a:buChar char="*"/>
              <a:defRPr sz="2000"/>
            </a:lvl7pPr>
            <a:lvl8pPr marL="3657600" lvl="7" indent="-393700" algn="l">
              <a:spcBef>
                <a:spcPts val="400"/>
              </a:spcBef>
              <a:spcAft>
                <a:spcPts val="0"/>
              </a:spcAft>
              <a:buSzPts val="2600"/>
              <a:buChar char="*"/>
              <a:defRPr sz="2000"/>
            </a:lvl8pPr>
            <a:lvl9pPr marL="4114800" lvl="8" indent="-393700" algn="l">
              <a:spcBef>
                <a:spcPts val="400"/>
              </a:spcBef>
              <a:spcAft>
                <a:spcPts val="300"/>
              </a:spcAft>
              <a:buSzPts val="2600"/>
              <a:buChar char="*"/>
              <a:defRPr sz="2000"/>
            </a:lvl9pPr>
          </a:lstStyle>
          <a:p>
            <a:endParaRPr/>
          </a:p>
        </p:txBody>
      </p:sp>
      <p:sp>
        <p:nvSpPr>
          <p:cNvPr id="69" name="Google Shape;69;p13"/>
          <p:cNvSpPr txBox="1">
            <a:spLocks noGrp="1"/>
          </p:cNvSpPr>
          <p:nvPr>
            <p:ph type="body" idx="2"/>
          </p:nvPr>
        </p:nvSpPr>
        <p:spPr>
          <a:xfrm>
            <a:off x="1075765" y="3497802"/>
            <a:ext cx="3388660" cy="2139518"/>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820"/>
              <a:buNone/>
              <a:defRPr sz="1400"/>
            </a:lvl1pPr>
            <a:lvl2pPr marL="914400" lvl="1" indent="-228600" algn="l">
              <a:spcBef>
                <a:spcPts val="300"/>
              </a:spcBef>
              <a:spcAft>
                <a:spcPts val="0"/>
              </a:spcAft>
              <a:buSzPts val="1560"/>
              <a:buNone/>
              <a:defRPr sz="1200"/>
            </a:lvl2pPr>
            <a:lvl3pPr marL="1371600" lvl="2" indent="-228600" algn="l">
              <a:spcBef>
                <a:spcPts val="300"/>
              </a:spcBef>
              <a:spcAft>
                <a:spcPts val="0"/>
              </a:spcAft>
              <a:buSzPts val="1300"/>
              <a:buNone/>
              <a:defRPr sz="1000"/>
            </a:lvl3pPr>
            <a:lvl4pPr marL="1828800" lvl="3" indent="-228600" algn="l">
              <a:spcBef>
                <a:spcPts val="300"/>
              </a:spcBef>
              <a:spcAft>
                <a:spcPts val="0"/>
              </a:spcAft>
              <a:buSzPts val="1170"/>
              <a:buNone/>
              <a:defRPr sz="900"/>
            </a:lvl4pPr>
            <a:lvl5pPr marL="2286000" lvl="4" indent="-228600" algn="l">
              <a:spcBef>
                <a:spcPts val="300"/>
              </a:spcBef>
              <a:spcAft>
                <a:spcPts val="0"/>
              </a:spcAft>
              <a:buSzPts val="1170"/>
              <a:buNone/>
              <a:defRPr sz="900"/>
            </a:lvl5pPr>
            <a:lvl6pPr marL="2743200" lvl="5" indent="-228600" algn="l">
              <a:spcBef>
                <a:spcPts val="300"/>
              </a:spcBef>
              <a:spcAft>
                <a:spcPts val="0"/>
              </a:spcAft>
              <a:buSzPts val="1170"/>
              <a:buNone/>
              <a:defRPr sz="900"/>
            </a:lvl6pPr>
            <a:lvl7pPr marL="3200400" lvl="6" indent="-228600" algn="l">
              <a:spcBef>
                <a:spcPts val="300"/>
              </a:spcBef>
              <a:spcAft>
                <a:spcPts val="0"/>
              </a:spcAft>
              <a:buSzPts val="1170"/>
              <a:buNone/>
              <a:defRPr sz="900"/>
            </a:lvl7pPr>
            <a:lvl8pPr marL="3657600" lvl="7" indent="-228600" algn="l">
              <a:spcBef>
                <a:spcPts val="300"/>
              </a:spcBef>
              <a:spcAft>
                <a:spcPts val="0"/>
              </a:spcAft>
              <a:buSzPts val="1170"/>
              <a:buNone/>
              <a:defRPr sz="900"/>
            </a:lvl8pPr>
            <a:lvl9pPr marL="4114800" lvl="8" indent="-228600" algn="l">
              <a:spcBef>
                <a:spcPts val="300"/>
              </a:spcBef>
              <a:spcAft>
                <a:spcPts val="300"/>
              </a:spcAft>
              <a:buSzPts val="1170"/>
              <a:buNone/>
              <a:defRPr sz="900"/>
            </a:lvl9pPr>
          </a:lstStyle>
          <a:p>
            <a:endParaRPr/>
          </a:p>
        </p:txBody>
      </p:sp>
      <p:sp>
        <p:nvSpPr>
          <p:cNvPr id="70" name="Google Shape;70;p13"/>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3"/>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3"/>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含標題的圖片" type="picTx">
  <p:cSld name="PICTURE_WITH_CAPTION_TEXT">
    <p:bg>
      <p:bgPr>
        <a:gradFill>
          <a:gsLst>
            <a:gs pos="0">
              <a:srgbClr val="4E29AA"/>
            </a:gs>
            <a:gs pos="100000">
              <a:srgbClr val="1E123D"/>
            </a:gs>
          </a:gsLst>
          <a:lin ang="5400012" scaled="0"/>
        </a:gradFill>
        <a:effectLst/>
      </p:bgPr>
    </p:bg>
    <p:spTree>
      <p:nvGrpSpPr>
        <p:cNvPr id="1" name="Shape 73"/>
        <p:cNvGrpSpPr/>
        <p:nvPr/>
      </p:nvGrpSpPr>
      <p:grpSpPr>
        <a:xfrm>
          <a:off x="0" y="0"/>
          <a:ext cx="0" cy="0"/>
          <a:chOff x="0" y="0"/>
          <a:chExt cx="0" cy="0"/>
        </a:xfrm>
      </p:grpSpPr>
      <p:sp>
        <p:nvSpPr>
          <p:cNvPr id="74" name="Google Shape;74;p14"/>
          <p:cNvSpPr/>
          <p:nvPr/>
        </p:nvSpPr>
        <p:spPr>
          <a:xfrm>
            <a:off x="0" y="3866920"/>
            <a:ext cx="9144000" cy="2991080"/>
          </a:xfrm>
          <a:prstGeom prst="rect">
            <a:avLst/>
          </a:prstGeom>
          <a:gradFill>
            <a:gsLst>
              <a:gs pos="0">
                <a:srgbClr val="FFFFFF">
                  <a:alpha val="91764"/>
                </a:srgbClr>
              </a:gs>
              <a:gs pos="37000">
                <a:srgbClr val="FFFFFF">
                  <a:alpha val="76862"/>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75" name="Google Shape;75;p14"/>
          <p:cNvSpPr/>
          <p:nvPr/>
        </p:nvSpPr>
        <p:spPr>
          <a:xfrm>
            <a:off x="0" y="0"/>
            <a:ext cx="9144000" cy="3866920"/>
          </a:xfrm>
          <a:prstGeom prst="rect">
            <a:avLst/>
          </a:prstGeom>
          <a:gradFill>
            <a:gsLst>
              <a:gs pos="0">
                <a:srgbClr val="FFFFFF">
                  <a:alpha val="89803"/>
                </a:srgbClr>
              </a:gs>
              <a:gs pos="48000">
                <a:srgbClr val="FFFFFF">
                  <a:alpha val="62745"/>
                </a:srgbClr>
              </a:gs>
              <a:gs pos="100000">
                <a:srgbClr val="B4DCFA">
                  <a:alpha val="8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76" name="Google Shape;76;p14"/>
          <p:cNvSpPr/>
          <p:nvPr/>
        </p:nvSpPr>
        <p:spPr>
          <a:xfrm>
            <a:off x="0" y="2652311"/>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77" name="Google Shape;77;p14"/>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78" name="Google Shape;78;p14"/>
          <p:cNvSpPr>
            <a:spLocks noGrp="1"/>
          </p:cNvSpPr>
          <p:nvPr>
            <p:ph type="pic" idx="2"/>
          </p:nvPr>
        </p:nvSpPr>
        <p:spPr>
          <a:xfrm>
            <a:off x="4475175" y="1143000"/>
            <a:ext cx="4114800" cy="3127806"/>
          </a:xfrm>
          <a:prstGeom prst="roundRect">
            <a:avLst>
              <a:gd name="adj" fmla="val 4230"/>
            </a:avLst>
          </a:prstGeom>
          <a:solidFill>
            <a:srgbClr val="8BC9F7"/>
          </a:solidFill>
          <a:ln>
            <a:noFill/>
          </a:ln>
          <a:effectLst>
            <a:reflection stA="23000" endA="300" endPos="28000" sy="-100000" algn="bl" rotWithShape="0"/>
          </a:effectLst>
        </p:spPr>
        <p:txBody>
          <a:bodyPr spcFirstLastPara="1" wrap="square" lIns="91425" tIns="45700" rIns="91425" bIns="45700" anchor="t" anchorCtr="0">
            <a:normAutofit/>
          </a:bodyPr>
          <a:lstStyle>
            <a:lvl1pPr marR="0" lvl="0" algn="ctr" rtl="0">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1pPr>
            <a:lvl2pPr marR="0" lvl="1" algn="l" rtl="0">
              <a:spcBef>
                <a:spcPts val="560"/>
              </a:spcBef>
              <a:spcAft>
                <a:spcPts val="0"/>
              </a:spcAft>
              <a:buClr>
                <a:srgbClr val="C3260C"/>
              </a:buClr>
              <a:buSzPts val="3640"/>
              <a:buFont typeface="Georgia"/>
              <a:buNone/>
              <a:defRPr sz="2800" b="0" i="0" u="none" strike="noStrike" cap="none">
                <a:solidFill>
                  <a:srgbClr val="3F3F3F"/>
                </a:solidFill>
                <a:latin typeface="Trebuchet MS"/>
                <a:ea typeface="Trebuchet MS"/>
                <a:cs typeface="Trebuchet MS"/>
                <a:sym typeface="Trebuchet MS"/>
              </a:defRPr>
            </a:lvl2pPr>
            <a:lvl3pPr marR="0" lvl="2" algn="l" rtl="0">
              <a:spcBef>
                <a:spcPts val="480"/>
              </a:spcBef>
              <a:spcAft>
                <a:spcPts val="0"/>
              </a:spcAft>
              <a:buClr>
                <a:srgbClr val="C3260C"/>
              </a:buClr>
              <a:buSzPts val="3120"/>
              <a:buFont typeface="Georgia"/>
              <a:buNone/>
              <a:defRPr sz="2400" b="0" i="0" u="none" strike="noStrike" cap="none">
                <a:solidFill>
                  <a:srgbClr val="3F3F3F"/>
                </a:solidFill>
                <a:latin typeface="Trebuchet MS"/>
                <a:ea typeface="Trebuchet MS"/>
                <a:cs typeface="Trebuchet MS"/>
                <a:sym typeface="Trebuchet MS"/>
              </a:defRPr>
            </a:lvl3pPr>
            <a:lvl4pPr marR="0" lvl="3" algn="l" rtl="0">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4pPr>
            <a:lvl5pPr marR="0" lvl="4" algn="l" rtl="0">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5pPr>
            <a:lvl6pPr marR="0" lvl="5" algn="l" rtl="0">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6pPr>
            <a:lvl7pPr marR="0" lvl="6" algn="l" rtl="0">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7pPr>
            <a:lvl8pPr marR="0" lvl="7" algn="l" rtl="0">
              <a:spcBef>
                <a:spcPts val="400"/>
              </a:spcBef>
              <a:spcAft>
                <a:spcPts val="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8pPr>
            <a:lvl9pPr marR="0" lvl="8" algn="l" rtl="0">
              <a:spcBef>
                <a:spcPts val="400"/>
              </a:spcBef>
              <a:spcAft>
                <a:spcPts val="300"/>
              </a:spcAft>
              <a:buClr>
                <a:srgbClr val="C3260C"/>
              </a:buClr>
              <a:buSzPts val="2600"/>
              <a:buFont typeface="Georgia"/>
              <a:buNone/>
              <a:defRPr sz="2000" b="0" i="0" u="none" strike="noStrike" cap="none">
                <a:solidFill>
                  <a:srgbClr val="3F3F3F"/>
                </a:solidFill>
                <a:latin typeface="Trebuchet MS"/>
                <a:ea typeface="Trebuchet MS"/>
                <a:cs typeface="Trebuchet MS"/>
                <a:sym typeface="Trebuchet MS"/>
              </a:defRPr>
            </a:lvl9pPr>
          </a:lstStyle>
          <a:p>
            <a:endParaRPr/>
          </a:p>
        </p:txBody>
      </p:sp>
      <p:sp>
        <p:nvSpPr>
          <p:cNvPr id="79" name="Google Shape;79;p14"/>
          <p:cNvSpPr txBox="1">
            <a:spLocks noGrp="1"/>
          </p:cNvSpPr>
          <p:nvPr>
            <p:ph type="body" idx="1"/>
          </p:nvPr>
        </p:nvSpPr>
        <p:spPr>
          <a:xfrm>
            <a:off x="877887" y="1010486"/>
            <a:ext cx="3694114" cy="2163020"/>
          </a:xfrm>
          <a:prstGeom prst="rect">
            <a:avLst/>
          </a:prstGeom>
          <a:noFill/>
          <a:ln>
            <a:noFill/>
          </a:ln>
        </p:spPr>
        <p:txBody>
          <a:bodyPr spcFirstLastPara="1" wrap="square" lIns="91425" tIns="45700" rIns="91425" bIns="45700" anchor="b" anchorCtr="0">
            <a:normAutofit/>
          </a:bodyPr>
          <a:lstStyle>
            <a:lvl1pPr marL="457200" lvl="0" indent="-360680" algn="l">
              <a:spcBef>
                <a:spcPts val="320"/>
              </a:spcBef>
              <a:spcAft>
                <a:spcPts val="0"/>
              </a:spcAft>
              <a:buSzPts val="2080"/>
              <a:buFont typeface="Georgia"/>
              <a:buChar char="*"/>
              <a:defRPr sz="1600"/>
            </a:lvl1pPr>
            <a:lvl2pPr marL="914400" lvl="1" indent="-228600" algn="l">
              <a:spcBef>
                <a:spcPts val="300"/>
              </a:spcBef>
              <a:spcAft>
                <a:spcPts val="0"/>
              </a:spcAft>
              <a:buSzPts val="1560"/>
              <a:buNone/>
              <a:defRPr sz="1200"/>
            </a:lvl2pPr>
            <a:lvl3pPr marL="1371600" lvl="2" indent="-228600" algn="l">
              <a:spcBef>
                <a:spcPts val="300"/>
              </a:spcBef>
              <a:spcAft>
                <a:spcPts val="0"/>
              </a:spcAft>
              <a:buSzPts val="1300"/>
              <a:buNone/>
              <a:defRPr sz="1000"/>
            </a:lvl3pPr>
            <a:lvl4pPr marL="1828800" lvl="3" indent="-228600" algn="l">
              <a:spcBef>
                <a:spcPts val="300"/>
              </a:spcBef>
              <a:spcAft>
                <a:spcPts val="0"/>
              </a:spcAft>
              <a:buSzPts val="1170"/>
              <a:buNone/>
              <a:defRPr sz="900"/>
            </a:lvl4pPr>
            <a:lvl5pPr marL="2286000" lvl="4" indent="-228600" algn="l">
              <a:spcBef>
                <a:spcPts val="300"/>
              </a:spcBef>
              <a:spcAft>
                <a:spcPts val="0"/>
              </a:spcAft>
              <a:buSzPts val="1170"/>
              <a:buNone/>
              <a:defRPr sz="900"/>
            </a:lvl5pPr>
            <a:lvl6pPr marL="2743200" lvl="5" indent="-228600" algn="l">
              <a:spcBef>
                <a:spcPts val="300"/>
              </a:spcBef>
              <a:spcAft>
                <a:spcPts val="0"/>
              </a:spcAft>
              <a:buSzPts val="1170"/>
              <a:buNone/>
              <a:defRPr sz="900"/>
            </a:lvl6pPr>
            <a:lvl7pPr marL="3200400" lvl="6" indent="-228600" algn="l">
              <a:spcBef>
                <a:spcPts val="300"/>
              </a:spcBef>
              <a:spcAft>
                <a:spcPts val="0"/>
              </a:spcAft>
              <a:buSzPts val="1170"/>
              <a:buNone/>
              <a:defRPr sz="900"/>
            </a:lvl7pPr>
            <a:lvl8pPr marL="3657600" lvl="7" indent="-228600" algn="l">
              <a:spcBef>
                <a:spcPts val="300"/>
              </a:spcBef>
              <a:spcAft>
                <a:spcPts val="0"/>
              </a:spcAft>
              <a:buSzPts val="1170"/>
              <a:buNone/>
              <a:defRPr sz="900"/>
            </a:lvl8pPr>
            <a:lvl9pPr marL="4114800" lvl="8" indent="-228600" algn="l">
              <a:spcBef>
                <a:spcPts val="300"/>
              </a:spcBef>
              <a:spcAft>
                <a:spcPts val="300"/>
              </a:spcAft>
              <a:buSzPts val="1170"/>
              <a:buNone/>
              <a:defRPr sz="900"/>
            </a:lvl9pPr>
          </a:lstStyle>
          <a:p>
            <a:endParaRPr/>
          </a:p>
        </p:txBody>
      </p:sp>
      <p:sp>
        <p:nvSpPr>
          <p:cNvPr id="80" name="Google Shape;80;p14"/>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4"/>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zh-TW"/>
              <a:t>‹#›</a:t>
            </a:fld>
            <a:endParaRPr/>
          </a:p>
        </p:txBody>
      </p:sp>
      <p:sp>
        <p:nvSpPr>
          <p:cNvPr id="83" name="Google Shape;83;p14"/>
          <p:cNvSpPr txBox="1">
            <a:spLocks noGrp="1"/>
          </p:cNvSpPr>
          <p:nvPr>
            <p:ph type="title"/>
          </p:nvPr>
        </p:nvSpPr>
        <p:spPr>
          <a:xfrm>
            <a:off x="727268" y="4464421"/>
            <a:ext cx="6383538"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5888"/>
              <a:buChar char="*"/>
              <a:defRPr sz="46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4E29AA"/>
            </a:gs>
            <a:gs pos="100000">
              <a:srgbClr val="1E123D"/>
            </a:gs>
          </a:gsLst>
          <a:lin ang="5400012" scaled="0"/>
        </a:gradFill>
        <a:effectLst/>
      </p:bgPr>
    </p:bg>
    <p:spTree>
      <p:nvGrpSpPr>
        <p:cNvPr id="1" name="Shape 5"/>
        <p:cNvGrpSpPr/>
        <p:nvPr/>
      </p:nvGrpSpPr>
      <p:grpSpPr>
        <a:xfrm>
          <a:off x="0" y="0"/>
          <a:ext cx="0" cy="0"/>
          <a:chOff x="0" y="0"/>
          <a:chExt cx="0" cy="0"/>
        </a:xfrm>
      </p:grpSpPr>
      <p:sp>
        <p:nvSpPr>
          <p:cNvPr id="6" name="Google Shape;6;p5"/>
          <p:cNvSpPr/>
          <p:nvPr/>
        </p:nvSpPr>
        <p:spPr>
          <a:xfrm>
            <a:off x="0" y="5105400"/>
            <a:ext cx="9144000" cy="1752600"/>
          </a:xfrm>
          <a:prstGeom prst="rect">
            <a:avLst/>
          </a:prstGeom>
          <a:gradFill>
            <a:gsLst>
              <a:gs pos="0">
                <a:srgbClr val="FFFFFF">
                  <a:alpha val="90980"/>
                </a:srgbClr>
              </a:gs>
              <a:gs pos="37000">
                <a:srgbClr val="FFFFFF">
                  <a:alpha val="75686"/>
                </a:srgbClr>
              </a:gs>
              <a:gs pos="100000">
                <a:srgbClr val="B4DCFA">
                  <a:alpha val="7882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7" name="Google Shape;7;p5"/>
          <p:cNvSpPr/>
          <p:nvPr/>
        </p:nvSpPr>
        <p:spPr>
          <a:xfrm>
            <a:off x="0" y="0"/>
            <a:ext cx="9144000" cy="5105400"/>
          </a:xfrm>
          <a:prstGeom prst="rect">
            <a:avLst/>
          </a:prstGeom>
          <a:gradFill>
            <a:gsLst>
              <a:gs pos="0">
                <a:srgbClr val="FFFFFF">
                  <a:alpha val="88627"/>
                </a:srgbClr>
              </a:gs>
              <a:gs pos="48000">
                <a:srgbClr val="FFFFFF">
                  <a:alpha val="61960"/>
                </a:srgbClr>
              </a:gs>
              <a:gs pos="100000">
                <a:srgbClr val="B4DCFA">
                  <a:alpha val="7882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8" name="Google Shape;8;p5"/>
          <p:cNvSpPr/>
          <p:nvPr/>
        </p:nvSpPr>
        <p:spPr>
          <a:xfrm>
            <a:off x="0" y="3768304"/>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9" name="Google Shape;9;p5"/>
          <p:cNvSpPr/>
          <p:nvPr/>
        </p:nvSpPr>
        <p:spPr>
          <a:xfrm>
            <a:off x="0" y="1600200"/>
            <a:ext cx="9144000" cy="5105400"/>
          </a:xfrm>
          <a:prstGeom prst="ellipse">
            <a:avLst/>
          </a:prstGeom>
          <a:gradFill>
            <a:gsLst>
              <a:gs pos="0">
                <a:schemeClr val="lt1"/>
              </a:gs>
              <a:gs pos="56000">
                <a:srgbClr val="FFFFFF">
                  <a:alpha val="0"/>
                </a:srgbClr>
              </a:gs>
              <a:gs pos="100000">
                <a:srgbClr val="FFFFF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0" name="Google Shape;10;p5"/>
          <p:cNvSpPr txBox="1">
            <a:spLocks noGrp="1"/>
          </p:cNvSpPr>
          <p:nvPr>
            <p:ph type="title"/>
          </p:nvPr>
        </p:nvSpPr>
        <p:spPr>
          <a:xfrm>
            <a:off x="1793289" y="4372168"/>
            <a:ext cx="6512511" cy="1143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Clr>
                <a:srgbClr val="C3260C"/>
              </a:buClr>
              <a:buSzPts val="5888"/>
              <a:buFont typeface="Georgia"/>
              <a:buChar char="*"/>
              <a:defRPr sz="4600" b="1"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5"/>
          <p:cNvSpPr txBox="1">
            <a:spLocks noGrp="1"/>
          </p:cNvSpPr>
          <p:nvPr>
            <p:ph type="body" idx="1"/>
          </p:nvPr>
        </p:nvSpPr>
        <p:spPr>
          <a:xfrm>
            <a:off x="1143000" y="732260"/>
            <a:ext cx="6400800" cy="3474720"/>
          </a:xfrm>
          <a:prstGeom prst="rect">
            <a:avLst/>
          </a:prstGeom>
          <a:noFill/>
          <a:ln>
            <a:noFill/>
          </a:ln>
        </p:spPr>
        <p:txBody>
          <a:bodyPr spcFirstLastPara="1" wrap="square" lIns="91425" tIns="45700" rIns="91425" bIns="45700" anchor="t" anchorCtr="0">
            <a:normAutofit/>
          </a:bodyPr>
          <a:lstStyle>
            <a:lvl1pPr marL="457200" marR="0" lvl="0" indent="-410210" algn="l" rtl="0">
              <a:spcBef>
                <a:spcPts val="440"/>
              </a:spcBef>
              <a:spcAft>
                <a:spcPts val="0"/>
              </a:spcAft>
              <a:buClr>
                <a:srgbClr val="C3260C"/>
              </a:buClr>
              <a:buSzPts val="2860"/>
              <a:buFont typeface="Georgia"/>
              <a:buChar char="*"/>
              <a:defRPr sz="2200" b="0" i="0" u="none" strike="noStrike" cap="none">
                <a:solidFill>
                  <a:srgbClr val="3F3F3F"/>
                </a:solidFill>
                <a:latin typeface="Trebuchet MS"/>
                <a:ea typeface="Trebuchet MS"/>
                <a:cs typeface="Trebuchet MS"/>
                <a:sym typeface="Trebuchet MS"/>
              </a:defRPr>
            </a:lvl1pPr>
            <a:lvl2pPr marL="914400" marR="0" lvl="1" indent="-393700" algn="l" rtl="0">
              <a:spcBef>
                <a:spcPts val="400"/>
              </a:spcBef>
              <a:spcAft>
                <a:spcPts val="0"/>
              </a:spcAft>
              <a:buClr>
                <a:srgbClr val="C3260C"/>
              </a:buClr>
              <a:buSzPts val="2600"/>
              <a:buFont typeface="Georgia"/>
              <a:buChar char="*"/>
              <a:defRPr sz="2000" b="0" i="0" u="none" strike="noStrike" cap="none">
                <a:solidFill>
                  <a:srgbClr val="3F3F3F"/>
                </a:solidFill>
                <a:latin typeface="Trebuchet MS"/>
                <a:ea typeface="Trebuchet MS"/>
                <a:cs typeface="Trebuchet MS"/>
                <a:sym typeface="Trebuchet MS"/>
              </a:defRPr>
            </a:lvl2pPr>
            <a:lvl3pPr marL="1371600" marR="0" lvl="2" indent="-377189" algn="l" rtl="0">
              <a:spcBef>
                <a:spcPts val="360"/>
              </a:spcBef>
              <a:spcAft>
                <a:spcPts val="0"/>
              </a:spcAft>
              <a:buClr>
                <a:srgbClr val="C3260C"/>
              </a:buClr>
              <a:buSzPts val="2340"/>
              <a:buFont typeface="Georgia"/>
              <a:buChar char="*"/>
              <a:defRPr sz="1800" b="0" i="0" u="none" strike="noStrike" cap="none">
                <a:solidFill>
                  <a:srgbClr val="3F3F3F"/>
                </a:solidFill>
                <a:latin typeface="Trebuchet MS"/>
                <a:ea typeface="Trebuchet MS"/>
                <a:cs typeface="Trebuchet MS"/>
                <a:sym typeface="Trebuchet MS"/>
              </a:defRPr>
            </a:lvl3pPr>
            <a:lvl4pPr marL="1828800" marR="0" lvl="3" indent="-360680" algn="l" rtl="0">
              <a:spcBef>
                <a:spcPts val="320"/>
              </a:spcBef>
              <a:spcAft>
                <a:spcPts val="0"/>
              </a:spcAft>
              <a:buClr>
                <a:srgbClr val="C3260C"/>
              </a:buClr>
              <a:buSzPts val="2080"/>
              <a:buFont typeface="Georgia"/>
              <a:buChar char="*"/>
              <a:defRPr sz="1600" b="0" i="0" u="none" strike="noStrike" cap="none">
                <a:solidFill>
                  <a:srgbClr val="3F3F3F"/>
                </a:solidFill>
                <a:latin typeface="Trebuchet MS"/>
                <a:ea typeface="Trebuchet MS"/>
                <a:cs typeface="Trebuchet MS"/>
                <a:sym typeface="Trebuchet MS"/>
              </a:defRPr>
            </a:lvl4pPr>
            <a:lvl5pPr marL="2286000" marR="0" lvl="4"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5pPr>
            <a:lvl6pPr marL="2743200" marR="0" lvl="5"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6pPr>
            <a:lvl7pPr marL="3200400" marR="0" lvl="6"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7pPr>
            <a:lvl8pPr marL="3657600" marR="0" lvl="7" indent="-344170" algn="l" rtl="0">
              <a:spcBef>
                <a:spcPts val="300"/>
              </a:spcBef>
              <a:spcAft>
                <a:spcPts val="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8pPr>
            <a:lvl9pPr marL="4114800" marR="0" lvl="8" indent="-344170" algn="l" rtl="0">
              <a:spcBef>
                <a:spcPts val="300"/>
              </a:spcBef>
              <a:spcAft>
                <a:spcPts val="300"/>
              </a:spcAft>
              <a:buClr>
                <a:srgbClr val="C3260C"/>
              </a:buClr>
              <a:buSzPts val="1820"/>
              <a:buFont typeface="Georgia"/>
              <a:buChar char="*"/>
              <a:defRPr sz="1400" b="0" i="0" u="none" strike="noStrike" cap="none">
                <a:solidFill>
                  <a:srgbClr val="3F3F3F"/>
                </a:solidFill>
                <a:latin typeface="Trebuchet MS"/>
                <a:ea typeface="Trebuchet MS"/>
                <a:cs typeface="Trebuchet MS"/>
                <a:sym typeface="Trebuchet MS"/>
              </a:defRPr>
            </a:lvl9pPr>
          </a:lstStyle>
          <a:p>
            <a:endParaRPr/>
          </a:p>
        </p:txBody>
      </p:sp>
      <p:sp>
        <p:nvSpPr>
          <p:cNvPr id="12" name="Google Shape;12;p5"/>
          <p:cNvSpPr txBox="1">
            <a:spLocks noGrp="1"/>
          </p:cNvSpPr>
          <p:nvPr>
            <p:ph type="dt" idx="10"/>
          </p:nvPr>
        </p:nvSpPr>
        <p:spPr>
          <a:xfrm>
            <a:off x="6172200" y="6172200"/>
            <a:ext cx="25146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1" i="0" u="none" strike="noStrike" cap="none">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 name="Google Shape;13;p5"/>
          <p:cNvSpPr txBox="1">
            <a:spLocks noGrp="1"/>
          </p:cNvSpPr>
          <p:nvPr>
            <p:ph type="ftr" idx="11"/>
          </p:nvPr>
        </p:nvSpPr>
        <p:spPr>
          <a:xfrm>
            <a:off x="457199" y="6172200"/>
            <a:ext cx="335280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1" i="0" u="none" strike="noStrike" cap="none">
                <a:solidFill>
                  <a:srgbClr val="7F7F7F"/>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5"/>
          <p:cNvSpPr txBox="1">
            <a:spLocks noGrp="1"/>
          </p:cNvSpPr>
          <p:nvPr>
            <p:ph type="sldNum" idx="12"/>
          </p:nvPr>
        </p:nvSpPr>
        <p:spPr>
          <a:xfrm>
            <a:off x="3810000" y="6172200"/>
            <a:ext cx="18288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1" i="0" u="none" strike="noStrike" cap="none">
                <a:solidFill>
                  <a:srgbClr val="7F7F7F"/>
                </a:solidFill>
                <a:latin typeface="Trebuchet MS"/>
                <a:ea typeface="Trebuchet MS"/>
                <a:cs typeface="Trebuchet MS"/>
                <a:sym typeface="Trebuchet MS"/>
              </a:defRPr>
            </a:lvl1pPr>
            <a:lvl2pPr marL="0" marR="0" lvl="1" indent="0" algn="ctr" rtl="0">
              <a:spcBef>
                <a:spcPts val="0"/>
              </a:spcBef>
              <a:buNone/>
              <a:defRPr sz="1200" b="1" i="0" u="none" strike="noStrike" cap="none">
                <a:solidFill>
                  <a:srgbClr val="7F7F7F"/>
                </a:solidFill>
                <a:latin typeface="Trebuchet MS"/>
                <a:ea typeface="Trebuchet MS"/>
                <a:cs typeface="Trebuchet MS"/>
                <a:sym typeface="Trebuchet MS"/>
              </a:defRPr>
            </a:lvl2pPr>
            <a:lvl3pPr marL="0" marR="0" lvl="2" indent="0" algn="ctr" rtl="0">
              <a:spcBef>
                <a:spcPts val="0"/>
              </a:spcBef>
              <a:buNone/>
              <a:defRPr sz="1200" b="1" i="0" u="none" strike="noStrike" cap="none">
                <a:solidFill>
                  <a:srgbClr val="7F7F7F"/>
                </a:solidFill>
                <a:latin typeface="Trebuchet MS"/>
                <a:ea typeface="Trebuchet MS"/>
                <a:cs typeface="Trebuchet MS"/>
                <a:sym typeface="Trebuchet MS"/>
              </a:defRPr>
            </a:lvl3pPr>
            <a:lvl4pPr marL="0" marR="0" lvl="3" indent="0" algn="ctr" rtl="0">
              <a:spcBef>
                <a:spcPts val="0"/>
              </a:spcBef>
              <a:buNone/>
              <a:defRPr sz="1200" b="1" i="0" u="none" strike="noStrike" cap="none">
                <a:solidFill>
                  <a:srgbClr val="7F7F7F"/>
                </a:solidFill>
                <a:latin typeface="Trebuchet MS"/>
                <a:ea typeface="Trebuchet MS"/>
                <a:cs typeface="Trebuchet MS"/>
                <a:sym typeface="Trebuchet MS"/>
              </a:defRPr>
            </a:lvl4pPr>
            <a:lvl5pPr marL="0" marR="0" lvl="4" indent="0" algn="ctr" rtl="0">
              <a:spcBef>
                <a:spcPts val="0"/>
              </a:spcBef>
              <a:buNone/>
              <a:defRPr sz="1200" b="1" i="0" u="none" strike="noStrike" cap="none">
                <a:solidFill>
                  <a:srgbClr val="7F7F7F"/>
                </a:solidFill>
                <a:latin typeface="Trebuchet MS"/>
                <a:ea typeface="Trebuchet MS"/>
                <a:cs typeface="Trebuchet MS"/>
                <a:sym typeface="Trebuchet MS"/>
              </a:defRPr>
            </a:lvl5pPr>
            <a:lvl6pPr marL="0" marR="0" lvl="5" indent="0" algn="ctr" rtl="0">
              <a:spcBef>
                <a:spcPts val="0"/>
              </a:spcBef>
              <a:buNone/>
              <a:defRPr sz="1200" b="1" i="0" u="none" strike="noStrike" cap="none">
                <a:solidFill>
                  <a:srgbClr val="7F7F7F"/>
                </a:solidFill>
                <a:latin typeface="Trebuchet MS"/>
                <a:ea typeface="Trebuchet MS"/>
                <a:cs typeface="Trebuchet MS"/>
                <a:sym typeface="Trebuchet MS"/>
              </a:defRPr>
            </a:lvl6pPr>
            <a:lvl7pPr marL="0" marR="0" lvl="6" indent="0" algn="ctr" rtl="0">
              <a:spcBef>
                <a:spcPts val="0"/>
              </a:spcBef>
              <a:buNone/>
              <a:defRPr sz="1200" b="1" i="0" u="none" strike="noStrike" cap="none">
                <a:solidFill>
                  <a:srgbClr val="7F7F7F"/>
                </a:solidFill>
                <a:latin typeface="Trebuchet MS"/>
                <a:ea typeface="Trebuchet MS"/>
                <a:cs typeface="Trebuchet MS"/>
                <a:sym typeface="Trebuchet MS"/>
              </a:defRPr>
            </a:lvl7pPr>
            <a:lvl8pPr marL="0" marR="0" lvl="7" indent="0" algn="ctr" rtl="0">
              <a:spcBef>
                <a:spcPts val="0"/>
              </a:spcBef>
              <a:buNone/>
              <a:defRPr sz="1200" b="1" i="0" u="none" strike="noStrike" cap="none">
                <a:solidFill>
                  <a:srgbClr val="7F7F7F"/>
                </a:solidFill>
                <a:latin typeface="Trebuchet MS"/>
                <a:ea typeface="Trebuchet MS"/>
                <a:cs typeface="Trebuchet MS"/>
                <a:sym typeface="Trebuchet MS"/>
              </a:defRPr>
            </a:lvl8pPr>
            <a:lvl9pPr marL="0" marR="0" lvl="8" indent="0" algn="ctr" rtl="0">
              <a:spcBef>
                <a:spcPts val="0"/>
              </a:spcBef>
              <a:buNone/>
              <a:defRPr sz="12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arlabs.org.tw/xmdoc/cont?xsmsid=0I148622737263495777&amp;sid=0J212502999792953567" TargetMode="External"/><Relationship Id="rId7" Type="http://schemas.openxmlformats.org/officeDocument/2006/relationships/hyperlink" Target="https://dreamyeh.pixnet.net/blog/post/40914004"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blog.hamibook.com.tw/" TargetMode="External"/><Relationship Id="rId5" Type="http://schemas.openxmlformats.org/officeDocument/2006/relationships/hyperlink" Target="https://kingcar.org.tw/project/500777" TargetMode="External"/><Relationship Id="rId4" Type="http://schemas.openxmlformats.org/officeDocument/2006/relationships/hyperlink" Target="https://www.youtube.com/watch?v=8bdqowcG9s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9"/>
        <p:cNvGrpSpPr/>
        <p:nvPr/>
      </p:nvGrpSpPr>
      <p:grpSpPr>
        <a:xfrm>
          <a:off x="0" y="0"/>
          <a:ext cx="0" cy="0"/>
          <a:chOff x="0" y="0"/>
          <a:chExt cx="0" cy="0"/>
        </a:xfrm>
      </p:grpSpPr>
      <p:sp>
        <p:nvSpPr>
          <p:cNvPr id="100" name="Google Shape;100;p1"/>
          <p:cNvSpPr txBox="1">
            <a:spLocks noGrp="1"/>
          </p:cNvSpPr>
          <p:nvPr>
            <p:ph type="subTitle" idx="1"/>
          </p:nvPr>
        </p:nvSpPr>
        <p:spPr>
          <a:xfrm>
            <a:off x="5436096" y="5229200"/>
            <a:ext cx="5637010" cy="88211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860"/>
              <a:buNone/>
            </a:pPr>
            <a:r>
              <a:rPr lang="zh-TW" dirty="0" smtClean="0"/>
              <a:t>研究者</a:t>
            </a:r>
            <a:r>
              <a:rPr lang="en-US" altLang="zh-TW" dirty="0" smtClean="0"/>
              <a:t>:</a:t>
            </a:r>
            <a:r>
              <a:rPr lang="zh-TW" dirty="0" smtClean="0"/>
              <a:t>周</a:t>
            </a:r>
            <a:r>
              <a:rPr lang="zh-TW" dirty="0"/>
              <a:t>宜蓁、李昀蓁</a:t>
            </a:r>
            <a:endParaRPr dirty="0"/>
          </a:p>
        </p:txBody>
      </p:sp>
      <p:sp>
        <p:nvSpPr>
          <p:cNvPr id="101" name="Google Shape;101;p1"/>
          <p:cNvSpPr txBox="1">
            <a:spLocks noGrp="1"/>
          </p:cNvSpPr>
          <p:nvPr>
            <p:ph type="ctrTitle"/>
          </p:nvPr>
        </p:nvSpPr>
        <p:spPr>
          <a:xfrm>
            <a:off x="827584" y="2924944"/>
            <a:ext cx="7175351" cy="1793167"/>
          </a:xfrm>
          <a:prstGeom prst="rect">
            <a:avLst/>
          </a:prstGeom>
          <a:noFill/>
          <a:ln>
            <a:noFill/>
          </a:ln>
        </p:spPr>
        <p:txBody>
          <a:bodyPr spcFirstLastPara="1" wrap="square" lIns="91425" tIns="45700" rIns="91425" bIns="45700" anchor="t" anchorCtr="0">
            <a:noAutofit/>
          </a:bodyPr>
          <a:lstStyle/>
          <a:p>
            <a:pPr marL="182880" lvl="0" indent="0" algn="l" rtl="0">
              <a:spcBef>
                <a:spcPts val="0"/>
              </a:spcBef>
              <a:spcAft>
                <a:spcPts val="0"/>
              </a:spcAft>
              <a:buSzPts val="6144"/>
              <a:buNone/>
            </a:pPr>
            <a:r>
              <a:rPr lang="zh-TW" sz="4800">
                <a:latin typeface="Ultra"/>
                <a:ea typeface="Ultra"/>
                <a:cs typeface="Ultra"/>
                <a:sym typeface="Ultra"/>
              </a:rPr>
              <a:t>真真假假不清楚—</a:t>
            </a:r>
            <a:br>
              <a:rPr lang="zh-TW" sz="4800">
                <a:latin typeface="Ultra"/>
                <a:ea typeface="Ultra"/>
                <a:cs typeface="Ultra"/>
                <a:sym typeface="Ultra"/>
              </a:rPr>
            </a:br>
            <a:r>
              <a:rPr lang="zh-TW" sz="4800">
                <a:latin typeface="Ultra"/>
                <a:ea typeface="Ultra"/>
                <a:cs typeface="Ultra"/>
                <a:sym typeface="Ultra"/>
              </a:rPr>
              <a:t>國中生媒體素養之探討</a:t>
            </a:r>
            <a:endParaRPr>
              <a:latin typeface="Ultra"/>
              <a:ea typeface="Ultra"/>
              <a:cs typeface="Ultra"/>
              <a:sym typeface="Ultr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2"/>
        <p:cNvGrpSpPr/>
        <p:nvPr/>
      </p:nvGrpSpPr>
      <p:grpSpPr>
        <a:xfrm>
          <a:off x="0" y="0"/>
          <a:ext cx="0" cy="0"/>
          <a:chOff x="0" y="0"/>
          <a:chExt cx="0" cy="0"/>
        </a:xfrm>
      </p:grpSpPr>
      <p:sp>
        <p:nvSpPr>
          <p:cNvPr id="193" name="Google Shape;193;g6513fa35c6_0_30"/>
          <p:cNvSpPr txBox="1">
            <a:spLocks noGrp="1"/>
          </p:cNvSpPr>
          <p:nvPr>
            <p:ph type="title"/>
          </p:nvPr>
        </p:nvSpPr>
        <p:spPr>
          <a:xfrm>
            <a:off x="224443" y="607113"/>
            <a:ext cx="9127375" cy="8226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sz="3600" dirty="0"/>
              <a:t>訪談結果—學生媒體素養與假新聞相關了解</a:t>
            </a:r>
            <a:endParaRPr sz="3600" dirty="0"/>
          </a:p>
        </p:txBody>
      </p:sp>
      <p:sp>
        <p:nvSpPr>
          <p:cNvPr id="194" name="Google Shape;194;g6513fa35c6_0_30"/>
          <p:cNvSpPr txBox="1">
            <a:spLocks noGrp="1"/>
          </p:cNvSpPr>
          <p:nvPr>
            <p:ph type="body" idx="1"/>
          </p:nvPr>
        </p:nvSpPr>
        <p:spPr>
          <a:xfrm>
            <a:off x="621000" y="1621325"/>
            <a:ext cx="7614000" cy="45339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zh-TW" b="1" dirty="0"/>
              <a:t>(一)國中生</a:t>
            </a:r>
            <a:r>
              <a:rPr lang="zh-TW" b="1" dirty="0">
                <a:solidFill>
                  <a:srgbClr val="9900FF"/>
                </a:solidFill>
              </a:rPr>
              <a:t>媒體素養不佳</a:t>
            </a:r>
            <a:r>
              <a:rPr lang="zh-TW" b="1" dirty="0"/>
              <a:t>而</a:t>
            </a:r>
            <a:r>
              <a:rPr lang="zh-TW" b="1" dirty="0">
                <a:solidFill>
                  <a:srgbClr val="9900FF"/>
                </a:solidFill>
              </a:rPr>
              <a:t>情意層面最不足    </a:t>
            </a:r>
            <a:r>
              <a:rPr lang="zh-TW" altLang="en-US" b="1" dirty="0" smtClean="0">
                <a:solidFill>
                  <a:srgbClr val="9900FF"/>
                </a:solidFill>
              </a:rPr>
              <a:t> </a:t>
            </a:r>
            <a:r>
              <a:rPr lang="zh-TW" b="1" dirty="0" smtClean="0">
                <a:solidFill>
                  <a:srgbClr val="351C75"/>
                </a:solidFill>
              </a:rPr>
              <a:t>(</a:t>
            </a:r>
            <a:r>
              <a:rPr lang="zh-TW" b="1" dirty="0">
                <a:solidFill>
                  <a:srgbClr val="351C75"/>
                </a:solidFill>
              </a:rPr>
              <a:t>選擇編碼)</a:t>
            </a:r>
            <a:endParaRPr b="1" dirty="0">
              <a:solidFill>
                <a:srgbClr val="351C75"/>
              </a:solidFill>
            </a:endParaRPr>
          </a:p>
          <a:p>
            <a:pPr marL="0" lvl="0" indent="0" algn="l" rtl="0">
              <a:spcBef>
                <a:spcPts val="360"/>
              </a:spcBef>
              <a:spcAft>
                <a:spcPts val="0"/>
              </a:spcAft>
              <a:buNone/>
            </a:pPr>
            <a:r>
              <a:rPr lang="zh-TW" dirty="0"/>
              <a:t>1.國中生媒體素養表現不佳                            </a:t>
            </a:r>
            <a:r>
              <a:rPr lang="zh-TW" b="1" dirty="0">
                <a:solidFill>
                  <a:srgbClr val="20124D"/>
                </a:solidFill>
              </a:rPr>
              <a:t>(主軸編碼)</a:t>
            </a:r>
            <a:endParaRPr b="1" dirty="0">
              <a:solidFill>
                <a:srgbClr val="20124D"/>
              </a:solidFill>
            </a:endParaRPr>
          </a:p>
          <a:p>
            <a:pPr marL="0" lvl="0" indent="0" algn="l" rtl="0">
              <a:spcBef>
                <a:spcPts val="360"/>
              </a:spcBef>
              <a:spcAft>
                <a:spcPts val="0"/>
              </a:spcAft>
              <a:buNone/>
            </a:pPr>
            <a:r>
              <a:rPr lang="zh-TW" dirty="0">
                <a:solidFill>
                  <a:srgbClr val="3F3F3F"/>
                </a:solidFill>
              </a:rPr>
              <a:t>2.國中生媒體素養情意最不足</a:t>
            </a:r>
            <a:r>
              <a:rPr lang="zh-TW" dirty="0"/>
              <a:t>                         </a:t>
            </a:r>
            <a:r>
              <a:rPr lang="zh-TW" b="1" dirty="0">
                <a:solidFill>
                  <a:srgbClr val="20124D"/>
                </a:solidFill>
              </a:rPr>
              <a:t>(主軸編碼)</a:t>
            </a:r>
            <a:endParaRPr b="1" dirty="0">
              <a:solidFill>
                <a:srgbClr val="20124D"/>
              </a:solidFill>
            </a:endParaRPr>
          </a:p>
          <a:p>
            <a:pPr marL="0" lvl="0" indent="0" algn="l" rtl="0">
              <a:spcBef>
                <a:spcPts val="360"/>
              </a:spcBef>
              <a:spcAft>
                <a:spcPts val="0"/>
              </a:spcAft>
              <a:buNone/>
            </a:pPr>
            <a:endParaRPr dirty="0">
              <a:solidFill>
                <a:srgbClr val="3F3F3F"/>
              </a:solidFill>
            </a:endParaRPr>
          </a:p>
          <a:p>
            <a:pPr marL="0" lvl="0" indent="0" algn="l" rtl="0">
              <a:spcBef>
                <a:spcPts val="360"/>
              </a:spcBef>
              <a:spcAft>
                <a:spcPts val="0"/>
              </a:spcAft>
              <a:buNone/>
            </a:pPr>
            <a:r>
              <a:rPr lang="zh-TW" b="1" dirty="0">
                <a:solidFill>
                  <a:schemeClr val="dk1"/>
                </a:solidFill>
              </a:rPr>
              <a:t>(二)國中生</a:t>
            </a:r>
            <a:r>
              <a:rPr lang="zh-TW" b="1" dirty="0">
                <a:solidFill>
                  <a:srgbClr val="0000FF"/>
                </a:solidFill>
              </a:rPr>
              <a:t>善用網路</a:t>
            </a:r>
            <a:r>
              <a:rPr lang="zh-TW" b="1" dirty="0">
                <a:solidFill>
                  <a:schemeClr val="dk1"/>
                </a:solidFill>
              </a:rPr>
              <a:t>但對</a:t>
            </a:r>
            <a:r>
              <a:rPr lang="zh-TW" b="1" dirty="0">
                <a:solidFill>
                  <a:srgbClr val="0000FF"/>
                </a:solidFill>
              </a:rPr>
              <a:t>假新聞概念模糊</a:t>
            </a:r>
            <a:r>
              <a:rPr lang="zh-TW" dirty="0">
                <a:solidFill>
                  <a:srgbClr val="0000FF"/>
                </a:solidFill>
              </a:rPr>
              <a:t> </a:t>
            </a:r>
            <a:endParaRPr dirty="0">
              <a:solidFill>
                <a:srgbClr val="0000FF"/>
              </a:solidFill>
            </a:endParaRPr>
          </a:p>
          <a:p>
            <a:pPr marL="0" lvl="0" indent="0" algn="l" rtl="0">
              <a:spcBef>
                <a:spcPts val="360"/>
              </a:spcBef>
              <a:spcAft>
                <a:spcPts val="0"/>
              </a:spcAft>
              <a:buNone/>
            </a:pPr>
            <a:r>
              <a:rPr lang="zh-TW" dirty="0">
                <a:solidFill>
                  <a:schemeClr val="dk1"/>
                </a:solidFill>
              </a:rPr>
              <a:t>1.國中生善用網路上各種軟體與網站</a:t>
            </a:r>
            <a:endParaRPr dirty="0">
              <a:solidFill>
                <a:schemeClr val="dk1"/>
              </a:solidFill>
            </a:endParaRPr>
          </a:p>
          <a:p>
            <a:pPr marL="0" lvl="0" indent="0" algn="l" rtl="0">
              <a:spcBef>
                <a:spcPts val="360"/>
              </a:spcBef>
              <a:spcAft>
                <a:spcPts val="0"/>
              </a:spcAft>
              <a:buNone/>
            </a:pPr>
            <a:r>
              <a:rPr lang="zh-TW" dirty="0">
                <a:solidFill>
                  <a:schemeClr val="dk1"/>
                </a:solidFill>
              </a:rPr>
              <a:t>2.國中生對假新聞的概念模糊</a:t>
            </a:r>
            <a:endParaRPr dirty="0">
              <a:solidFill>
                <a:schemeClr val="dk1"/>
              </a:solidFill>
            </a:endParaRPr>
          </a:p>
          <a:p>
            <a:pPr marL="0" lvl="0" indent="0" algn="l" rtl="0">
              <a:spcBef>
                <a:spcPts val="360"/>
              </a:spcBef>
              <a:spcAft>
                <a:spcPts val="0"/>
              </a:spcAft>
              <a:buNone/>
            </a:pPr>
            <a:endParaRPr dirty="0">
              <a:solidFill>
                <a:schemeClr val="dk1"/>
              </a:solidFill>
            </a:endParaRPr>
          </a:p>
          <a:p>
            <a:pPr marL="0" lvl="0" indent="0" algn="l" rtl="0">
              <a:spcBef>
                <a:spcPts val="360"/>
              </a:spcBef>
              <a:spcAft>
                <a:spcPts val="0"/>
              </a:spcAft>
              <a:buNone/>
            </a:pPr>
            <a:r>
              <a:rPr lang="zh-TW" b="1" dirty="0">
                <a:solidFill>
                  <a:schemeClr val="dk1"/>
                </a:solidFill>
              </a:rPr>
              <a:t>(三)國中生</a:t>
            </a:r>
            <a:r>
              <a:rPr lang="zh-TW" b="1" dirty="0">
                <a:solidFill>
                  <a:schemeClr val="accent5"/>
                </a:solidFill>
              </a:rPr>
              <a:t>媒體素養對辨別假新聞有所幫助</a:t>
            </a:r>
            <a:endParaRPr b="1" dirty="0">
              <a:solidFill>
                <a:schemeClr val="accent5"/>
              </a:solidFill>
            </a:endParaRPr>
          </a:p>
          <a:p>
            <a:pPr marL="0" lvl="0" indent="0" algn="l" rtl="0">
              <a:spcBef>
                <a:spcPts val="360"/>
              </a:spcBef>
              <a:spcAft>
                <a:spcPts val="0"/>
              </a:spcAft>
              <a:buNone/>
            </a:pPr>
            <a:r>
              <a:rPr lang="zh-TW" dirty="0">
                <a:solidFill>
                  <a:schemeClr val="dk1"/>
                </a:solidFill>
              </a:rPr>
              <a:t>1.國中生具媒體素養較容易辨別真假新聞</a:t>
            </a:r>
            <a:endParaRPr dirty="0">
              <a:solidFill>
                <a:schemeClr val="dk1"/>
              </a:solidFill>
            </a:endParaRPr>
          </a:p>
          <a:p>
            <a:pPr marL="0" lvl="0" indent="0" algn="l" rtl="0">
              <a:spcBef>
                <a:spcPts val="360"/>
              </a:spcBef>
              <a:spcAft>
                <a:spcPts val="0"/>
              </a:spcAft>
              <a:buNone/>
            </a:pPr>
            <a:r>
              <a:rPr lang="zh-TW" dirty="0">
                <a:solidFill>
                  <a:schemeClr val="dk1"/>
                </a:solidFill>
              </a:rPr>
              <a:t>2.國中生具媒體素養較願意辨別真假新聞</a:t>
            </a:r>
            <a:endParaRPr dirty="0">
              <a:solidFill>
                <a:schemeClr val="dk1"/>
              </a:solidFill>
            </a:endParaRPr>
          </a:p>
          <a:p>
            <a:pPr marL="0" lvl="0" indent="0" algn="l" rtl="0">
              <a:spcBef>
                <a:spcPts val="360"/>
              </a:spcBef>
              <a:spcAft>
                <a:spcPts val="300"/>
              </a:spcAft>
              <a:buNone/>
            </a:pPr>
            <a:endParaRPr dirty="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8"/>
        <p:cNvGrpSpPr/>
        <p:nvPr/>
      </p:nvGrpSpPr>
      <p:grpSpPr>
        <a:xfrm>
          <a:off x="0" y="0"/>
          <a:ext cx="0" cy="0"/>
          <a:chOff x="0" y="0"/>
          <a:chExt cx="0" cy="0"/>
        </a:xfrm>
      </p:grpSpPr>
      <p:sp>
        <p:nvSpPr>
          <p:cNvPr id="199" name="Google Shape;199;g6513fa35c6_0_10"/>
          <p:cNvSpPr txBox="1">
            <a:spLocks noGrp="1"/>
          </p:cNvSpPr>
          <p:nvPr>
            <p:ph type="title"/>
          </p:nvPr>
        </p:nvSpPr>
        <p:spPr>
          <a:xfrm>
            <a:off x="1142989" y="731518"/>
            <a:ext cx="6512400" cy="1143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t>學生媒體素養現況分析</a:t>
            </a:r>
            <a:endParaRPr/>
          </a:p>
        </p:txBody>
      </p:sp>
      <p:pic>
        <p:nvPicPr>
          <p:cNvPr id="200" name="Google Shape;200;g6513fa35c6_0_10"/>
          <p:cNvPicPr preferRelativeResize="0"/>
          <p:nvPr/>
        </p:nvPicPr>
        <p:blipFill>
          <a:blip r:embed="rId3">
            <a:alphaModFix/>
          </a:blip>
          <a:stretch>
            <a:fillRect/>
          </a:stretch>
        </p:blipFill>
        <p:spPr>
          <a:xfrm>
            <a:off x="247575" y="2407138"/>
            <a:ext cx="8648850" cy="3282375"/>
          </a:xfrm>
          <a:prstGeom prst="rect">
            <a:avLst/>
          </a:prstGeom>
          <a:noFill/>
          <a:ln>
            <a:noFill/>
          </a:ln>
        </p:spPr>
      </p:pic>
      <p:sp>
        <p:nvSpPr>
          <p:cNvPr id="201" name="Google Shape;201;g6513fa35c6_0_10"/>
          <p:cNvSpPr/>
          <p:nvPr/>
        </p:nvSpPr>
        <p:spPr>
          <a:xfrm>
            <a:off x="4428000" y="5116500"/>
            <a:ext cx="1134000" cy="573000"/>
          </a:xfrm>
          <a:prstGeom prst="ellipse">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g6513fa35c6_0_10"/>
          <p:cNvSpPr txBox="1"/>
          <p:nvPr/>
        </p:nvSpPr>
        <p:spPr>
          <a:xfrm>
            <a:off x="1884600" y="6318000"/>
            <a:ext cx="6512400" cy="51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zh-TW" sz="1800" b="1">
                <a:solidFill>
                  <a:srgbClr val="0000FF"/>
                </a:solidFill>
              </a:rPr>
              <a:t>學生在判斷真假新聞以及知識、智慧能力與態度較為缺乏</a:t>
            </a:r>
            <a:endParaRPr sz="1800" b="1">
              <a:solidFill>
                <a:srgbClr val="0000FF"/>
              </a:solidFill>
              <a:latin typeface="Trebuchet MS"/>
              <a:ea typeface="Trebuchet MS"/>
              <a:cs typeface="Trebuchet MS"/>
              <a:sym typeface="Trebuchet MS"/>
            </a:endParaRPr>
          </a:p>
        </p:txBody>
      </p:sp>
      <p:sp>
        <p:nvSpPr>
          <p:cNvPr id="203" name="Google Shape;203;g6513fa35c6_0_10"/>
          <p:cNvSpPr/>
          <p:nvPr/>
        </p:nvSpPr>
        <p:spPr>
          <a:xfrm>
            <a:off x="4806000" y="5805000"/>
            <a:ext cx="378000" cy="513000"/>
          </a:xfrm>
          <a:prstGeom prst="down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7"/>
        <p:cNvGrpSpPr/>
        <p:nvPr/>
      </p:nvGrpSpPr>
      <p:grpSpPr>
        <a:xfrm>
          <a:off x="0" y="0"/>
          <a:ext cx="0" cy="0"/>
          <a:chOff x="0" y="0"/>
          <a:chExt cx="0" cy="0"/>
        </a:xfrm>
      </p:grpSpPr>
      <p:sp>
        <p:nvSpPr>
          <p:cNvPr id="208" name="Google Shape;208;g6513fa35c6_0_5"/>
          <p:cNvSpPr txBox="1">
            <a:spLocks noGrp="1"/>
          </p:cNvSpPr>
          <p:nvPr>
            <p:ph type="title"/>
          </p:nvPr>
        </p:nvSpPr>
        <p:spPr>
          <a:xfrm>
            <a:off x="1143001" y="731525"/>
            <a:ext cx="6876000" cy="1143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t>學生辨別假新聞現況分析</a:t>
            </a:r>
            <a:endParaRPr/>
          </a:p>
        </p:txBody>
      </p:sp>
      <p:pic>
        <p:nvPicPr>
          <p:cNvPr id="209" name="Google Shape;209;g6513fa35c6_0_5"/>
          <p:cNvPicPr preferRelativeResize="0"/>
          <p:nvPr/>
        </p:nvPicPr>
        <p:blipFill>
          <a:blip r:embed="rId3">
            <a:alphaModFix/>
          </a:blip>
          <a:stretch>
            <a:fillRect/>
          </a:stretch>
        </p:blipFill>
        <p:spPr>
          <a:xfrm>
            <a:off x="421262" y="2066800"/>
            <a:ext cx="8319476" cy="3474600"/>
          </a:xfrm>
          <a:prstGeom prst="rect">
            <a:avLst/>
          </a:prstGeom>
          <a:noFill/>
          <a:ln>
            <a:noFill/>
          </a:ln>
        </p:spPr>
      </p:pic>
      <p:sp>
        <p:nvSpPr>
          <p:cNvPr id="210" name="Google Shape;210;g6513fa35c6_0_5"/>
          <p:cNvSpPr/>
          <p:nvPr/>
        </p:nvSpPr>
        <p:spPr>
          <a:xfrm>
            <a:off x="4423500" y="4676200"/>
            <a:ext cx="1273500" cy="765300"/>
          </a:xfrm>
          <a:prstGeom prst="ellipse">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g6513fa35c6_0_5"/>
          <p:cNvSpPr txBox="1"/>
          <p:nvPr/>
        </p:nvSpPr>
        <p:spPr>
          <a:xfrm>
            <a:off x="2289900" y="5983150"/>
            <a:ext cx="5556000" cy="62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zh-TW" sz="1800" b="1">
                <a:solidFill>
                  <a:srgbClr val="0000FF"/>
                </a:solidFill>
              </a:rPr>
              <a:t>整體學生辨別假新聞的表現呈現中上的程度</a:t>
            </a:r>
            <a:endParaRPr sz="1800" b="1">
              <a:solidFill>
                <a:srgbClr val="0000FF"/>
              </a:solidFill>
              <a:latin typeface="Trebuchet MS"/>
              <a:ea typeface="Trebuchet MS"/>
              <a:cs typeface="Trebuchet MS"/>
              <a:sym typeface="Trebuchet MS"/>
            </a:endParaRPr>
          </a:p>
        </p:txBody>
      </p:sp>
      <p:sp>
        <p:nvSpPr>
          <p:cNvPr id="212" name="Google Shape;212;g6513fa35c6_0_5"/>
          <p:cNvSpPr/>
          <p:nvPr/>
        </p:nvSpPr>
        <p:spPr>
          <a:xfrm>
            <a:off x="4871400" y="5590150"/>
            <a:ext cx="393000" cy="393000"/>
          </a:xfrm>
          <a:prstGeom prst="down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6"/>
        <p:cNvGrpSpPr/>
        <p:nvPr/>
      </p:nvGrpSpPr>
      <p:grpSpPr>
        <a:xfrm>
          <a:off x="0" y="0"/>
          <a:ext cx="0" cy="0"/>
          <a:chOff x="0" y="0"/>
          <a:chExt cx="0" cy="0"/>
        </a:xfrm>
      </p:grpSpPr>
      <p:sp>
        <p:nvSpPr>
          <p:cNvPr id="217" name="Google Shape;217;g6513fa35c6_0_35"/>
          <p:cNvSpPr txBox="1">
            <a:spLocks noGrp="1"/>
          </p:cNvSpPr>
          <p:nvPr>
            <p:ph type="title"/>
          </p:nvPr>
        </p:nvSpPr>
        <p:spPr>
          <a:xfrm>
            <a:off x="-459000" y="436500"/>
            <a:ext cx="8954400" cy="9135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zh-TW" sz="3600"/>
              <a:t>學生媒體素養與辨別假新聞相關分析</a:t>
            </a:r>
            <a:endParaRPr sz="3600"/>
          </a:p>
        </p:txBody>
      </p:sp>
      <p:pic>
        <p:nvPicPr>
          <p:cNvPr id="218" name="Google Shape;218;g6513fa35c6_0_35"/>
          <p:cNvPicPr preferRelativeResize="0"/>
          <p:nvPr/>
        </p:nvPicPr>
        <p:blipFill>
          <a:blip r:embed="rId3">
            <a:alphaModFix/>
          </a:blip>
          <a:stretch>
            <a:fillRect/>
          </a:stretch>
        </p:blipFill>
        <p:spPr>
          <a:xfrm>
            <a:off x="257175" y="1863000"/>
            <a:ext cx="8629650" cy="3638550"/>
          </a:xfrm>
          <a:prstGeom prst="rect">
            <a:avLst/>
          </a:prstGeom>
          <a:noFill/>
          <a:ln>
            <a:noFill/>
          </a:ln>
        </p:spPr>
      </p:pic>
      <p:sp>
        <p:nvSpPr>
          <p:cNvPr id="219" name="Google Shape;219;g6513fa35c6_0_35"/>
          <p:cNvSpPr/>
          <p:nvPr/>
        </p:nvSpPr>
        <p:spPr>
          <a:xfrm>
            <a:off x="3642425" y="4919750"/>
            <a:ext cx="585300" cy="337500"/>
          </a:xfrm>
          <a:prstGeom prst="stripedRightArrow">
            <a:avLst>
              <a:gd name="adj1" fmla="val 50000"/>
              <a:gd name="adj2" fmla="val 50000"/>
            </a:avLst>
          </a:prstGeom>
          <a:solidFill>
            <a:srgbClr val="FF0000"/>
          </a:solid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g6513fa35c6_0_35"/>
          <p:cNvSpPr txBox="1"/>
          <p:nvPr/>
        </p:nvSpPr>
        <p:spPr>
          <a:xfrm>
            <a:off x="1224000" y="5805000"/>
            <a:ext cx="6696000" cy="48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zh-TW" sz="1800" b="1">
                <a:solidFill>
                  <a:srgbClr val="0000FF"/>
                </a:solidFill>
              </a:rPr>
              <a:t>學生在媒體素養的知覺愈高，而在辨別假新聞的表現也愈高</a:t>
            </a:r>
            <a:endParaRPr sz="1800" b="1">
              <a:solidFill>
                <a:srgbClr val="0000FF"/>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4"/>
        <p:cNvGrpSpPr/>
        <p:nvPr/>
      </p:nvGrpSpPr>
      <p:grpSpPr>
        <a:xfrm>
          <a:off x="0" y="0"/>
          <a:ext cx="0" cy="0"/>
          <a:chOff x="0" y="0"/>
          <a:chExt cx="0" cy="0"/>
        </a:xfrm>
      </p:grpSpPr>
      <p:sp>
        <p:nvSpPr>
          <p:cNvPr id="225" name="Google Shape;225;g6513fa35c6_0_40"/>
          <p:cNvSpPr txBox="1">
            <a:spLocks noGrp="1"/>
          </p:cNvSpPr>
          <p:nvPr>
            <p:ph type="title"/>
          </p:nvPr>
        </p:nvSpPr>
        <p:spPr>
          <a:xfrm>
            <a:off x="1315802" y="464318"/>
            <a:ext cx="6512400" cy="1143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zh-TW"/>
              <a:t>學生媒體素養IPA分析</a:t>
            </a:r>
            <a:endParaRPr/>
          </a:p>
        </p:txBody>
      </p:sp>
      <p:pic>
        <p:nvPicPr>
          <p:cNvPr id="226" name="Google Shape;226;g6513fa35c6_0_40"/>
          <p:cNvPicPr preferRelativeResize="0"/>
          <p:nvPr/>
        </p:nvPicPr>
        <p:blipFill>
          <a:blip r:embed="rId3">
            <a:alphaModFix/>
          </a:blip>
          <a:stretch>
            <a:fillRect/>
          </a:stretch>
        </p:blipFill>
        <p:spPr>
          <a:xfrm>
            <a:off x="1391862" y="1810275"/>
            <a:ext cx="6360275" cy="3938125"/>
          </a:xfrm>
          <a:prstGeom prst="rect">
            <a:avLst/>
          </a:prstGeom>
          <a:noFill/>
          <a:ln>
            <a:noFill/>
          </a:ln>
        </p:spPr>
      </p:pic>
      <p:cxnSp>
        <p:nvCxnSpPr>
          <p:cNvPr id="227" name="Google Shape;227;g6513fa35c6_0_40"/>
          <p:cNvCxnSpPr/>
          <p:nvPr/>
        </p:nvCxnSpPr>
        <p:spPr>
          <a:xfrm rot="10800000">
            <a:off x="1315800" y="1431825"/>
            <a:ext cx="1747800" cy="1329000"/>
          </a:xfrm>
          <a:prstGeom prst="straightConnector1">
            <a:avLst/>
          </a:prstGeom>
          <a:noFill/>
          <a:ln w="9525" cap="flat" cmpd="sng">
            <a:solidFill>
              <a:srgbClr val="FF0000"/>
            </a:solidFill>
            <a:prstDash val="solid"/>
            <a:round/>
            <a:headEnd type="none" w="med" len="med"/>
            <a:tailEnd type="triangle" w="med" len="med"/>
          </a:ln>
        </p:spPr>
      </p:cxnSp>
      <p:sp>
        <p:nvSpPr>
          <p:cNvPr id="228" name="Google Shape;228;g6513fa35c6_0_40"/>
          <p:cNvSpPr txBox="1"/>
          <p:nvPr/>
        </p:nvSpPr>
        <p:spPr>
          <a:xfrm>
            <a:off x="135000" y="998925"/>
            <a:ext cx="1849500" cy="60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800" b="1">
                <a:solidFill>
                  <a:srgbClr val="FF0000"/>
                </a:solidFill>
                <a:latin typeface="Trebuchet MS"/>
                <a:ea typeface="Trebuchet MS"/>
                <a:cs typeface="Trebuchet MS"/>
                <a:sym typeface="Trebuchet MS"/>
              </a:rPr>
              <a:t>優先改善區</a:t>
            </a:r>
            <a:endParaRPr sz="1800" b="1">
              <a:solidFill>
                <a:srgbClr val="FF0000"/>
              </a:solidFill>
              <a:latin typeface="Trebuchet MS"/>
              <a:ea typeface="Trebuchet MS"/>
              <a:cs typeface="Trebuchet MS"/>
              <a:sym typeface="Trebuchet MS"/>
            </a:endParaRPr>
          </a:p>
        </p:txBody>
      </p:sp>
      <p:cxnSp>
        <p:nvCxnSpPr>
          <p:cNvPr id="229" name="Google Shape;229;g6513fa35c6_0_40"/>
          <p:cNvCxnSpPr/>
          <p:nvPr/>
        </p:nvCxnSpPr>
        <p:spPr>
          <a:xfrm rot="10800000" flipH="1">
            <a:off x="6561000" y="1810275"/>
            <a:ext cx="1674000" cy="1228500"/>
          </a:xfrm>
          <a:prstGeom prst="straightConnector1">
            <a:avLst/>
          </a:prstGeom>
          <a:noFill/>
          <a:ln w="9525" cap="flat" cmpd="sng">
            <a:solidFill>
              <a:srgbClr val="FF0000"/>
            </a:solidFill>
            <a:prstDash val="solid"/>
            <a:round/>
            <a:headEnd type="none" w="med" len="med"/>
            <a:tailEnd type="triangle" w="med" len="med"/>
          </a:ln>
        </p:spPr>
      </p:cxnSp>
      <p:sp>
        <p:nvSpPr>
          <p:cNvPr id="230" name="Google Shape;230;g6513fa35c6_0_40"/>
          <p:cNvSpPr txBox="1"/>
          <p:nvPr/>
        </p:nvSpPr>
        <p:spPr>
          <a:xfrm>
            <a:off x="7752150" y="1161000"/>
            <a:ext cx="1674000" cy="5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800" b="1">
                <a:solidFill>
                  <a:srgbClr val="FF0000"/>
                </a:solidFill>
                <a:latin typeface="Trebuchet MS"/>
                <a:ea typeface="Trebuchet MS"/>
                <a:cs typeface="Trebuchet MS"/>
                <a:sym typeface="Trebuchet MS"/>
              </a:rPr>
              <a:t>繼續保持區</a:t>
            </a:r>
            <a:endParaRPr sz="1800" b="1">
              <a:solidFill>
                <a:srgbClr val="FF0000"/>
              </a:solidFill>
              <a:latin typeface="Trebuchet MS"/>
              <a:ea typeface="Trebuchet MS"/>
              <a:cs typeface="Trebuchet MS"/>
              <a:sym typeface="Trebuchet MS"/>
            </a:endParaRPr>
          </a:p>
        </p:txBody>
      </p:sp>
      <p:cxnSp>
        <p:nvCxnSpPr>
          <p:cNvPr id="231" name="Google Shape;231;g6513fa35c6_0_40"/>
          <p:cNvCxnSpPr/>
          <p:nvPr/>
        </p:nvCxnSpPr>
        <p:spPr>
          <a:xfrm>
            <a:off x="5764500" y="4271900"/>
            <a:ext cx="1660500" cy="1728000"/>
          </a:xfrm>
          <a:prstGeom prst="straightConnector1">
            <a:avLst/>
          </a:prstGeom>
          <a:noFill/>
          <a:ln w="9525" cap="flat" cmpd="sng">
            <a:solidFill>
              <a:srgbClr val="FF0000"/>
            </a:solidFill>
            <a:prstDash val="solid"/>
            <a:round/>
            <a:headEnd type="none" w="med" len="med"/>
            <a:tailEnd type="triangle" w="med" len="med"/>
          </a:ln>
        </p:spPr>
      </p:cxnSp>
      <p:sp>
        <p:nvSpPr>
          <p:cNvPr id="232" name="Google Shape;232;g6513fa35c6_0_40"/>
          <p:cNvSpPr txBox="1"/>
          <p:nvPr/>
        </p:nvSpPr>
        <p:spPr>
          <a:xfrm>
            <a:off x="58500" y="6107900"/>
            <a:ext cx="2133000" cy="43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800" b="1">
                <a:solidFill>
                  <a:srgbClr val="FF0000"/>
                </a:solidFill>
                <a:latin typeface="Trebuchet MS"/>
                <a:ea typeface="Trebuchet MS"/>
                <a:cs typeface="Trebuchet MS"/>
                <a:sym typeface="Trebuchet MS"/>
              </a:rPr>
              <a:t>次要改善區</a:t>
            </a:r>
            <a:endParaRPr sz="1800" b="1">
              <a:solidFill>
                <a:srgbClr val="FF0000"/>
              </a:solidFill>
              <a:latin typeface="Trebuchet MS"/>
              <a:ea typeface="Trebuchet MS"/>
              <a:cs typeface="Trebuchet MS"/>
              <a:sym typeface="Trebuchet MS"/>
            </a:endParaRPr>
          </a:p>
        </p:txBody>
      </p:sp>
      <p:cxnSp>
        <p:nvCxnSpPr>
          <p:cNvPr id="233" name="Google Shape;233;g6513fa35c6_0_40"/>
          <p:cNvCxnSpPr/>
          <p:nvPr/>
        </p:nvCxnSpPr>
        <p:spPr>
          <a:xfrm flipH="1">
            <a:off x="1201500" y="4387500"/>
            <a:ext cx="1620000" cy="1512000"/>
          </a:xfrm>
          <a:prstGeom prst="straightConnector1">
            <a:avLst/>
          </a:prstGeom>
          <a:noFill/>
          <a:ln w="9525" cap="flat" cmpd="sng">
            <a:solidFill>
              <a:srgbClr val="FF0000"/>
            </a:solidFill>
            <a:prstDash val="solid"/>
            <a:round/>
            <a:headEnd type="none" w="med" len="med"/>
            <a:tailEnd type="triangle" w="med" len="med"/>
          </a:ln>
        </p:spPr>
      </p:cxnSp>
      <p:sp>
        <p:nvSpPr>
          <p:cNvPr id="234" name="Google Shape;234;g6513fa35c6_0_40"/>
          <p:cNvSpPr txBox="1"/>
          <p:nvPr/>
        </p:nvSpPr>
        <p:spPr>
          <a:xfrm>
            <a:off x="7186500" y="6107900"/>
            <a:ext cx="2133000" cy="43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800" b="1">
                <a:solidFill>
                  <a:srgbClr val="FF0000"/>
                </a:solidFill>
                <a:latin typeface="Trebuchet MS"/>
                <a:ea typeface="Trebuchet MS"/>
                <a:cs typeface="Trebuchet MS"/>
                <a:sym typeface="Trebuchet MS"/>
              </a:rPr>
              <a:t>過度努力區</a:t>
            </a:r>
            <a:endParaRPr sz="1800" b="1">
              <a:solidFill>
                <a:srgbClr val="FF0000"/>
              </a:solidFill>
              <a:latin typeface="Trebuchet MS"/>
              <a:ea typeface="Trebuchet MS"/>
              <a:cs typeface="Trebuchet MS"/>
              <a:sym typeface="Trebuchet MS"/>
            </a:endParaRPr>
          </a:p>
        </p:txBody>
      </p:sp>
      <p:sp>
        <p:nvSpPr>
          <p:cNvPr id="235" name="Google Shape;235;g6513fa35c6_0_40"/>
          <p:cNvSpPr/>
          <p:nvPr/>
        </p:nvSpPr>
        <p:spPr>
          <a:xfrm>
            <a:off x="2745900" y="4271900"/>
            <a:ext cx="1136400" cy="6627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g6513fa35c6_0_40"/>
          <p:cNvSpPr/>
          <p:nvPr/>
        </p:nvSpPr>
        <p:spPr>
          <a:xfrm rot="10800000" flipH="1">
            <a:off x="2955600" y="5065700"/>
            <a:ext cx="717000" cy="1474200"/>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g6513fa35c6_0_40"/>
          <p:cNvSpPr txBox="1"/>
          <p:nvPr/>
        </p:nvSpPr>
        <p:spPr>
          <a:xfrm>
            <a:off x="3672600" y="6107900"/>
            <a:ext cx="3680700" cy="43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zh-TW" sz="1800" b="1">
                <a:solidFill>
                  <a:srgbClr val="0000FF"/>
                </a:solidFill>
                <a:latin typeface="Trebuchet MS"/>
                <a:ea typeface="Trebuchet MS"/>
                <a:cs typeface="Trebuchet MS"/>
                <a:sym typeface="Trebuchet MS"/>
              </a:rPr>
              <a:t>我會直接分享網路上的任何訊息</a:t>
            </a:r>
            <a:endParaRPr sz="1800" b="1">
              <a:solidFill>
                <a:srgbClr val="0000FF"/>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1"/>
        <p:cNvGrpSpPr/>
        <p:nvPr/>
      </p:nvGrpSpPr>
      <p:grpSpPr>
        <a:xfrm>
          <a:off x="0" y="0"/>
          <a:ext cx="0" cy="0"/>
          <a:chOff x="0" y="0"/>
          <a:chExt cx="0" cy="0"/>
        </a:xfrm>
      </p:grpSpPr>
      <p:sp>
        <p:nvSpPr>
          <p:cNvPr id="242" name="Google Shape;242;g704e262f14_0_6"/>
          <p:cNvSpPr txBox="1">
            <a:spLocks noGrp="1"/>
          </p:cNvSpPr>
          <p:nvPr>
            <p:ph type="title"/>
          </p:nvPr>
        </p:nvSpPr>
        <p:spPr>
          <a:xfrm>
            <a:off x="1315789" y="322893"/>
            <a:ext cx="6512400" cy="1143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zh-TW"/>
              <a:t>辨別假新聞IPA分析</a:t>
            </a:r>
            <a:endParaRPr/>
          </a:p>
        </p:txBody>
      </p:sp>
      <p:pic>
        <p:nvPicPr>
          <p:cNvPr id="243" name="Google Shape;243;g704e262f14_0_6"/>
          <p:cNvPicPr preferRelativeResize="0"/>
          <p:nvPr/>
        </p:nvPicPr>
        <p:blipFill>
          <a:blip r:embed="rId3">
            <a:alphaModFix/>
          </a:blip>
          <a:stretch>
            <a:fillRect/>
          </a:stretch>
        </p:blipFill>
        <p:spPr>
          <a:xfrm>
            <a:off x="992375" y="1691175"/>
            <a:ext cx="7159250" cy="3842900"/>
          </a:xfrm>
          <a:prstGeom prst="rect">
            <a:avLst/>
          </a:prstGeom>
          <a:noFill/>
          <a:ln>
            <a:noFill/>
          </a:ln>
        </p:spPr>
      </p:pic>
      <p:sp>
        <p:nvSpPr>
          <p:cNvPr id="244" name="Google Shape;244;g704e262f14_0_6"/>
          <p:cNvSpPr/>
          <p:nvPr/>
        </p:nvSpPr>
        <p:spPr>
          <a:xfrm>
            <a:off x="2556525" y="3861000"/>
            <a:ext cx="1312200" cy="8115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g704e262f14_0_6"/>
          <p:cNvSpPr/>
          <p:nvPr/>
        </p:nvSpPr>
        <p:spPr>
          <a:xfrm rot="10800000" flipH="1">
            <a:off x="2854125" y="4753975"/>
            <a:ext cx="717000" cy="1474200"/>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g704e262f14_0_6"/>
          <p:cNvSpPr txBox="1"/>
          <p:nvPr/>
        </p:nvSpPr>
        <p:spPr>
          <a:xfrm>
            <a:off x="3665725" y="5849275"/>
            <a:ext cx="4707300" cy="37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zh-TW" sz="1800" b="1">
                <a:solidFill>
                  <a:srgbClr val="0000FF"/>
                </a:solidFill>
              </a:rPr>
              <a:t>我會對假新聞發布者提出抗議</a:t>
            </a:r>
            <a:endParaRPr sz="1800" b="1">
              <a:solidFill>
                <a:srgbClr val="0000FF"/>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0"/>
        <p:cNvGrpSpPr/>
        <p:nvPr/>
      </p:nvGrpSpPr>
      <p:grpSpPr>
        <a:xfrm>
          <a:off x="0" y="0"/>
          <a:ext cx="0" cy="0"/>
          <a:chOff x="0" y="0"/>
          <a:chExt cx="0" cy="0"/>
        </a:xfrm>
      </p:grpSpPr>
      <p:sp>
        <p:nvSpPr>
          <p:cNvPr id="251" name="Google Shape;251;g6513fa35c6_0_45"/>
          <p:cNvSpPr txBox="1">
            <a:spLocks noGrp="1"/>
          </p:cNvSpPr>
          <p:nvPr>
            <p:ph type="title"/>
          </p:nvPr>
        </p:nvSpPr>
        <p:spPr>
          <a:xfrm>
            <a:off x="744464" y="731518"/>
            <a:ext cx="6512400" cy="1143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t>研究總結—知識螺旋圖</a:t>
            </a:r>
            <a:endParaRPr/>
          </a:p>
        </p:txBody>
      </p:sp>
      <p:sp>
        <p:nvSpPr>
          <p:cNvPr id="252" name="Google Shape;252;g6513fa35c6_0_45"/>
          <p:cNvSpPr txBox="1">
            <a:spLocks noGrp="1"/>
          </p:cNvSpPr>
          <p:nvPr>
            <p:ph type="body" idx="1"/>
          </p:nvPr>
        </p:nvSpPr>
        <p:spPr>
          <a:xfrm>
            <a:off x="1143000" y="2365020"/>
            <a:ext cx="6400800" cy="3474600"/>
          </a:xfrm>
          <a:prstGeom prst="rect">
            <a:avLst/>
          </a:prstGeom>
        </p:spPr>
        <p:txBody>
          <a:bodyPr spcFirstLastPara="1" wrap="square" lIns="91425" tIns="45700" rIns="91425" bIns="45700" anchor="t" anchorCtr="0">
            <a:noAutofit/>
          </a:bodyPr>
          <a:lstStyle/>
          <a:p>
            <a:pPr marL="0" lvl="0" indent="0" algn="l" rtl="0">
              <a:spcBef>
                <a:spcPts val="360"/>
              </a:spcBef>
              <a:spcAft>
                <a:spcPts val="300"/>
              </a:spcAft>
              <a:buNone/>
            </a:pPr>
            <a:endParaRPr/>
          </a:p>
        </p:txBody>
      </p:sp>
      <p:pic>
        <p:nvPicPr>
          <p:cNvPr id="253" name="Google Shape;253;g6513fa35c6_0_45"/>
          <p:cNvPicPr preferRelativeResize="0"/>
          <p:nvPr/>
        </p:nvPicPr>
        <p:blipFill>
          <a:blip r:embed="rId3">
            <a:alphaModFix/>
          </a:blip>
          <a:stretch>
            <a:fillRect/>
          </a:stretch>
        </p:blipFill>
        <p:spPr>
          <a:xfrm>
            <a:off x="744475" y="1874525"/>
            <a:ext cx="7309451" cy="4073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7"/>
        <p:cNvGrpSpPr/>
        <p:nvPr/>
      </p:nvGrpSpPr>
      <p:grpSpPr>
        <a:xfrm>
          <a:off x="0" y="0"/>
          <a:ext cx="0" cy="0"/>
          <a:chOff x="0" y="0"/>
          <a:chExt cx="0" cy="0"/>
        </a:xfrm>
      </p:grpSpPr>
      <p:sp>
        <p:nvSpPr>
          <p:cNvPr id="258" name="Google Shape;258;g6513fa35c6_0_50"/>
          <p:cNvSpPr txBox="1">
            <a:spLocks noGrp="1"/>
          </p:cNvSpPr>
          <p:nvPr>
            <p:ph type="title"/>
          </p:nvPr>
        </p:nvSpPr>
        <p:spPr>
          <a:xfrm>
            <a:off x="1142989" y="731518"/>
            <a:ext cx="6512400" cy="1143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t>結論與建議</a:t>
            </a:r>
            <a:endParaRPr/>
          </a:p>
        </p:txBody>
      </p:sp>
      <p:sp>
        <p:nvSpPr>
          <p:cNvPr id="259" name="Google Shape;259;g6513fa35c6_0_50"/>
          <p:cNvSpPr txBox="1">
            <a:spLocks noGrp="1"/>
          </p:cNvSpPr>
          <p:nvPr>
            <p:ph type="body" idx="1"/>
          </p:nvPr>
        </p:nvSpPr>
        <p:spPr>
          <a:xfrm>
            <a:off x="1055075" y="2536275"/>
            <a:ext cx="7517400" cy="3474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zh-TW" sz="2400" b="1"/>
              <a:t>(一)國中生媒體素養</a:t>
            </a:r>
            <a:r>
              <a:rPr lang="zh-TW" sz="2400" b="1">
                <a:solidFill>
                  <a:srgbClr val="FF0000"/>
                </a:solidFill>
              </a:rPr>
              <a:t>中等</a:t>
            </a:r>
            <a:r>
              <a:rPr lang="zh-TW" sz="2400" b="1"/>
              <a:t>且</a:t>
            </a:r>
            <a:r>
              <a:rPr lang="zh-TW" sz="2400" b="1">
                <a:solidFill>
                  <a:srgbClr val="FF0000"/>
                </a:solidFill>
              </a:rPr>
              <a:t>情境及認知</a:t>
            </a:r>
            <a:r>
              <a:rPr lang="zh-TW" sz="2400" b="1"/>
              <a:t>層面有待加強</a:t>
            </a:r>
            <a:endParaRPr sz="2400" b="1"/>
          </a:p>
          <a:p>
            <a:pPr marL="0" lvl="0" indent="0" algn="l" rtl="0">
              <a:spcBef>
                <a:spcPts val="360"/>
              </a:spcBef>
              <a:spcAft>
                <a:spcPts val="0"/>
              </a:spcAft>
              <a:buNone/>
            </a:pPr>
            <a:endParaRPr sz="2400" b="1"/>
          </a:p>
          <a:p>
            <a:pPr marL="0" lvl="0" indent="0" algn="l" rtl="0">
              <a:spcBef>
                <a:spcPts val="360"/>
              </a:spcBef>
              <a:spcAft>
                <a:spcPts val="0"/>
              </a:spcAft>
              <a:buNone/>
            </a:pPr>
            <a:r>
              <a:rPr lang="zh-TW" sz="2400" b="1"/>
              <a:t>(二)國中生辨別假新聞</a:t>
            </a:r>
            <a:r>
              <a:rPr lang="zh-TW" sz="2400" b="1">
                <a:solidFill>
                  <a:srgbClr val="FF0000"/>
                </a:solidFill>
              </a:rPr>
              <a:t>概念模糊</a:t>
            </a:r>
            <a:r>
              <a:rPr lang="zh-TW" sz="2400" b="1"/>
              <a:t>而且不願意付諸行動</a:t>
            </a:r>
            <a:endParaRPr sz="2400" b="1"/>
          </a:p>
          <a:p>
            <a:pPr marL="0" lvl="0" indent="0" algn="l" rtl="0">
              <a:spcBef>
                <a:spcPts val="360"/>
              </a:spcBef>
              <a:spcAft>
                <a:spcPts val="0"/>
              </a:spcAft>
              <a:buNone/>
            </a:pPr>
            <a:endParaRPr sz="2400" b="1"/>
          </a:p>
          <a:p>
            <a:pPr marL="0" lvl="0" indent="0" algn="l" rtl="0">
              <a:spcBef>
                <a:spcPts val="360"/>
              </a:spcBef>
              <a:spcAft>
                <a:spcPts val="0"/>
              </a:spcAft>
              <a:buNone/>
            </a:pPr>
            <a:r>
              <a:rPr lang="zh-TW" sz="2400" b="1"/>
              <a:t>(三)國中生具備較佳的媒體素養</a:t>
            </a:r>
            <a:r>
              <a:rPr lang="zh-TW" sz="2400" b="1">
                <a:solidFill>
                  <a:srgbClr val="FF0000"/>
                </a:solidFill>
              </a:rPr>
              <a:t>有助於</a:t>
            </a:r>
            <a:r>
              <a:rPr lang="zh-TW" sz="2400" b="1"/>
              <a:t>辨別真假新聞</a:t>
            </a:r>
            <a:endParaRPr sz="2400" b="1"/>
          </a:p>
          <a:p>
            <a:pPr marL="0" lvl="0" indent="0" algn="l" rtl="0">
              <a:spcBef>
                <a:spcPts val="360"/>
              </a:spcBef>
              <a:spcAft>
                <a:spcPts val="0"/>
              </a:spcAft>
              <a:buNone/>
            </a:pPr>
            <a:endParaRPr sz="2400"/>
          </a:p>
          <a:p>
            <a:pPr marL="0" lvl="0" indent="0" algn="l" rtl="0">
              <a:spcBef>
                <a:spcPts val="360"/>
              </a:spcBef>
              <a:spcAft>
                <a:spcPts val="300"/>
              </a:spcAft>
              <a:buNone/>
            </a:pP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3"/>
        <p:cNvGrpSpPr/>
        <p:nvPr/>
      </p:nvGrpSpPr>
      <p:grpSpPr>
        <a:xfrm>
          <a:off x="0" y="0"/>
          <a:ext cx="0" cy="0"/>
          <a:chOff x="0" y="0"/>
          <a:chExt cx="0" cy="0"/>
        </a:xfrm>
      </p:grpSpPr>
      <p:sp>
        <p:nvSpPr>
          <p:cNvPr id="264" name="Google Shape;264;g6520915f0c_1_7"/>
          <p:cNvSpPr txBox="1">
            <a:spLocks noGrp="1"/>
          </p:cNvSpPr>
          <p:nvPr>
            <p:ph type="title"/>
          </p:nvPr>
        </p:nvSpPr>
        <p:spPr>
          <a:xfrm>
            <a:off x="-1193036" y="723343"/>
            <a:ext cx="6512400" cy="1143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r>
              <a:rPr lang="zh-TW"/>
              <a:t>未來期許與建議</a:t>
            </a:r>
            <a:endParaRPr/>
          </a:p>
        </p:txBody>
      </p:sp>
      <p:sp>
        <p:nvSpPr>
          <p:cNvPr id="265" name="Google Shape;265;g6520915f0c_1_7"/>
          <p:cNvSpPr txBox="1">
            <a:spLocks noGrp="1"/>
          </p:cNvSpPr>
          <p:nvPr>
            <p:ph type="body" idx="1"/>
          </p:nvPr>
        </p:nvSpPr>
        <p:spPr>
          <a:xfrm>
            <a:off x="366000" y="4996200"/>
            <a:ext cx="8412000" cy="3474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zh-TW" b="1"/>
              <a:t>⚫在資訊領域或其他課程中，帶給學生媒體素養重要性的知識</a:t>
            </a:r>
            <a:endParaRPr b="1"/>
          </a:p>
          <a:p>
            <a:pPr marL="0" lvl="0" indent="0" algn="l" rtl="0">
              <a:spcBef>
                <a:spcPts val="360"/>
              </a:spcBef>
              <a:spcAft>
                <a:spcPts val="0"/>
              </a:spcAft>
              <a:buNone/>
            </a:pPr>
            <a:endParaRPr b="1"/>
          </a:p>
          <a:p>
            <a:pPr marL="0" lvl="0" indent="0" algn="l" rtl="0">
              <a:spcBef>
                <a:spcPts val="360"/>
              </a:spcBef>
              <a:spcAft>
                <a:spcPts val="300"/>
              </a:spcAft>
              <a:buNone/>
            </a:pPr>
            <a:r>
              <a:rPr lang="zh-TW" b="1"/>
              <a:t>⚫實質行動，主動去求證與遏止假新聞的蔓延與散播</a:t>
            </a:r>
            <a:endParaRPr b="1"/>
          </a:p>
        </p:txBody>
      </p:sp>
      <p:pic>
        <p:nvPicPr>
          <p:cNvPr id="266" name="Google Shape;266;g6520915f0c_1_7"/>
          <p:cNvPicPr preferRelativeResize="0"/>
          <p:nvPr/>
        </p:nvPicPr>
        <p:blipFill>
          <a:blip r:embed="rId3">
            <a:alphaModFix/>
          </a:blip>
          <a:stretch>
            <a:fillRect/>
          </a:stretch>
        </p:blipFill>
        <p:spPr>
          <a:xfrm>
            <a:off x="2467601" y="1785363"/>
            <a:ext cx="3953750" cy="2676000"/>
          </a:xfrm>
          <a:prstGeom prst="rect">
            <a:avLst/>
          </a:prstGeom>
          <a:noFill/>
          <a:ln>
            <a:noFill/>
          </a:ln>
        </p:spPr>
      </p:pic>
      <p:sp>
        <p:nvSpPr>
          <p:cNvPr id="267" name="Google Shape;267;g6520915f0c_1_7"/>
          <p:cNvSpPr txBox="1"/>
          <p:nvPr/>
        </p:nvSpPr>
        <p:spPr>
          <a:xfrm>
            <a:off x="4713175" y="4574563"/>
            <a:ext cx="3227400" cy="30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a:latin typeface="Trebuchet MS"/>
                <a:ea typeface="Trebuchet MS"/>
                <a:cs typeface="Trebuchet MS"/>
                <a:sym typeface="Trebuchet MS"/>
              </a:rPr>
              <a:t>資料來源:擷取自金車教文基金會</a:t>
            </a:r>
            <a:endParaRPr>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1"/>
        <p:cNvGrpSpPr/>
        <p:nvPr/>
      </p:nvGrpSpPr>
      <p:grpSpPr>
        <a:xfrm>
          <a:off x="0" y="0"/>
          <a:ext cx="0" cy="0"/>
          <a:chOff x="0" y="0"/>
          <a:chExt cx="0" cy="0"/>
        </a:xfrm>
      </p:grpSpPr>
      <p:sp>
        <p:nvSpPr>
          <p:cNvPr id="272" name="Google Shape;272;g6513fa35c6_0_55"/>
          <p:cNvSpPr txBox="1">
            <a:spLocks noGrp="1"/>
          </p:cNvSpPr>
          <p:nvPr>
            <p:ph type="title"/>
          </p:nvPr>
        </p:nvSpPr>
        <p:spPr>
          <a:xfrm>
            <a:off x="1087189" y="731518"/>
            <a:ext cx="6512400" cy="1143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dirty="0"/>
              <a:t>引註資料</a:t>
            </a:r>
            <a:endParaRPr dirty="0"/>
          </a:p>
        </p:txBody>
      </p:sp>
      <p:sp>
        <p:nvSpPr>
          <p:cNvPr id="273" name="Google Shape;273;g6513fa35c6_0_55"/>
          <p:cNvSpPr txBox="1">
            <a:spLocks noGrp="1"/>
          </p:cNvSpPr>
          <p:nvPr>
            <p:ph type="body" idx="1"/>
          </p:nvPr>
        </p:nvSpPr>
        <p:spPr>
          <a:xfrm>
            <a:off x="1087200" y="1874520"/>
            <a:ext cx="6400800" cy="3474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zh-TW" sz="1800" dirty="0"/>
              <a:t>國家實驗研究院（2019年7月</a:t>
            </a:r>
            <a:r>
              <a:rPr lang="zh-TW" sz="1800" dirty="0">
                <a:solidFill>
                  <a:srgbClr val="000000"/>
                </a:solidFill>
              </a:rPr>
              <a:t>）</a:t>
            </a:r>
            <a:r>
              <a:rPr lang="zh-TW" sz="1800" u="sng" dirty="0">
                <a:solidFill>
                  <a:srgbClr val="000000"/>
                </a:solidFill>
                <a:latin typeface="Arial"/>
                <a:ea typeface="Arial"/>
                <a:cs typeface="Arial"/>
                <a:sym typeface="Arial"/>
                <a:hlinkClick r:id="rId3"/>
              </a:rPr>
              <a:t>https://www.narlabs.org.tw/xmdoc/cont?xsmsid=0I148622737263495777&amp;sid=0J212502999792953567</a:t>
            </a:r>
            <a:endParaRPr sz="1800" dirty="0">
              <a:solidFill>
                <a:srgbClr val="000000"/>
              </a:solidFill>
            </a:endParaRPr>
          </a:p>
          <a:p>
            <a:pPr marL="0" lvl="0" indent="0" algn="l" rtl="0">
              <a:spcBef>
                <a:spcPts val="360"/>
              </a:spcBef>
              <a:spcAft>
                <a:spcPts val="0"/>
              </a:spcAft>
              <a:buNone/>
            </a:pPr>
            <a:r>
              <a:rPr lang="zh-TW" altLang="en-US" sz="1800" dirty="0" smtClean="0">
                <a:solidFill>
                  <a:srgbClr val="000000"/>
                </a:solidFill>
              </a:rPr>
              <a:t>財團法人基金會</a:t>
            </a:r>
            <a:r>
              <a:rPr lang="zh-TW" sz="1800" dirty="0" smtClean="0">
                <a:solidFill>
                  <a:srgbClr val="000000"/>
                </a:solidFill>
              </a:rPr>
              <a:t>(</a:t>
            </a:r>
            <a:r>
              <a:rPr lang="zh-TW" sz="1800" dirty="0">
                <a:solidFill>
                  <a:srgbClr val="000000"/>
                </a:solidFill>
              </a:rPr>
              <a:t>2013年6月)</a:t>
            </a:r>
            <a:endParaRPr sz="1800" dirty="0">
              <a:solidFill>
                <a:srgbClr val="000000"/>
              </a:solidFill>
            </a:endParaRPr>
          </a:p>
          <a:p>
            <a:pPr marL="0" lvl="0" indent="0" algn="l" rtl="0">
              <a:spcBef>
                <a:spcPts val="360"/>
              </a:spcBef>
              <a:spcAft>
                <a:spcPts val="0"/>
              </a:spcAft>
              <a:buNone/>
            </a:pPr>
            <a:r>
              <a:rPr lang="zh-TW" sz="1800" u="sng" dirty="0">
                <a:solidFill>
                  <a:srgbClr val="000000"/>
                </a:solidFill>
                <a:hlinkClick r:id="rId4"/>
              </a:rPr>
              <a:t>https://www.youtube.com/watch?v=8bdqowcG9sU</a:t>
            </a:r>
            <a:endParaRPr sz="1800" u="sng" dirty="0">
              <a:solidFill>
                <a:srgbClr val="000000"/>
              </a:solidFill>
            </a:endParaRPr>
          </a:p>
          <a:p>
            <a:pPr marL="0" lvl="0" indent="0" algn="l" rtl="0">
              <a:spcBef>
                <a:spcPts val="300"/>
              </a:spcBef>
              <a:spcAft>
                <a:spcPts val="0"/>
              </a:spcAft>
              <a:buClr>
                <a:schemeClr val="dk1"/>
              </a:buClr>
              <a:buSzPts val="1100"/>
              <a:buFont typeface="Arial"/>
              <a:buNone/>
            </a:pPr>
            <a:r>
              <a:rPr lang="zh-TW" sz="1800" dirty="0">
                <a:solidFill>
                  <a:schemeClr val="dk1"/>
                </a:solidFill>
              </a:rPr>
              <a:t>金車教文基金會 (2019年3月)</a:t>
            </a:r>
            <a:endParaRPr sz="1800" dirty="0">
              <a:solidFill>
                <a:schemeClr val="dk1"/>
              </a:solidFill>
            </a:endParaRPr>
          </a:p>
          <a:p>
            <a:pPr marL="0" lvl="0" indent="0" algn="l" rtl="0">
              <a:spcBef>
                <a:spcPts val="360"/>
              </a:spcBef>
              <a:spcAft>
                <a:spcPts val="0"/>
              </a:spcAft>
              <a:buNone/>
            </a:pPr>
            <a:r>
              <a:rPr lang="zh-TW" sz="1800" u="sng" dirty="0">
                <a:solidFill>
                  <a:srgbClr val="000000"/>
                </a:solidFill>
                <a:hlinkClick r:id="rId5"/>
              </a:rPr>
              <a:t>https://kingcar.org.tw/project/500777</a:t>
            </a:r>
            <a:endParaRPr sz="1800" u="sng" dirty="0">
              <a:solidFill>
                <a:srgbClr val="000000"/>
              </a:solidFill>
            </a:endParaRPr>
          </a:p>
          <a:p>
            <a:pPr marL="0" lvl="0" indent="0" algn="l" rtl="0">
              <a:spcBef>
                <a:spcPts val="360"/>
              </a:spcBef>
              <a:spcAft>
                <a:spcPts val="0"/>
              </a:spcAft>
              <a:buNone/>
            </a:pPr>
            <a:r>
              <a:rPr lang="zh-TW" sz="1800" dirty="0">
                <a:solidFill>
                  <a:srgbClr val="000000"/>
                </a:solidFill>
              </a:rPr>
              <a:t>Hami書城</a:t>
            </a:r>
            <a:endParaRPr sz="1800" dirty="0">
              <a:solidFill>
                <a:srgbClr val="000000"/>
              </a:solidFill>
            </a:endParaRPr>
          </a:p>
          <a:p>
            <a:pPr marL="0" lvl="0" indent="0" algn="l" rtl="0">
              <a:spcBef>
                <a:spcPts val="360"/>
              </a:spcBef>
              <a:spcAft>
                <a:spcPts val="0"/>
              </a:spcAft>
              <a:buNone/>
            </a:pPr>
            <a:r>
              <a:rPr lang="zh-TW" sz="1800" u="sng" dirty="0">
                <a:solidFill>
                  <a:srgbClr val="000000"/>
                </a:solidFill>
                <a:hlinkClick r:id="rId6"/>
              </a:rPr>
              <a:t>https://blog.hamibook.com.tw/</a:t>
            </a:r>
            <a:endParaRPr sz="1800" u="sng" dirty="0">
              <a:solidFill>
                <a:srgbClr val="000000"/>
              </a:solidFill>
            </a:endParaRPr>
          </a:p>
          <a:p>
            <a:pPr marL="0" lvl="0" indent="0" algn="l" rtl="0">
              <a:spcBef>
                <a:spcPts val="360"/>
              </a:spcBef>
              <a:spcAft>
                <a:spcPts val="0"/>
              </a:spcAft>
              <a:buNone/>
            </a:pPr>
            <a:r>
              <a:rPr lang="zh-TW" sz="1800" dirty="0">
                <a:solidFill>
                  <a:srgbClr val="000000"/>
                </a:solidFill>
              </a:rPr>
              <a:t>天使咖啡屋—痞客幫</a:t>
            </a:r>
            <a:endParaRPr sz="1800" dirty="0">
              <a:solidFill>
                <a:srgbClr val="000000"/>
              </a:solidFill>
            </a:endParaRPr>
          </a:p>
          <a:p>
            <a:pPr marL="0" lvl="0" indent="0" algn="l" rtl="0">
              <a:spcBef>
                <a:spcPts val="300"/>
              </a:spcBef>
              <a:spcAft>
                <a:spcPts val="0"/>
              </a:spcAft>
              <a:buClr>
                <a:schemeClr val="dk1"/>
              </a:buClr>
              <a:buSzPts val="1100"/>
              <a:buFont typeface="Arial"/>
              <a:buNone/>
            </a:pPr>
            <a:r>
              <a:rPr lang="zh-TW" sz="1800" u="sng" dirty="0">
                <a:solidFill>
                  <a:srgbClr val="000000"/>
                </a:solidFill>
                <a:latin typeface="Arial"/>
                <a:ea typeface="Arial"/>
                <a:cs typeface="Arial"/>
                <a:sym typeface="Arial"/>
                <a:hlinkClick r:id="rId7"/>
              </a:rPr>
              <a:t>https://dreamyeh.pixnet.net/blog/post/40914004</a:t>
            </a:r>
            <a:endParaRPr sz="1800" u="sng"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3063061" y="691068"/>
            <a:ext cx="6512400" cy="11430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888"/>
              <a:buFont typeface="Arial"/>
              <a:buNone/>
            </a:pPr>
            <a:r>
              <a:rPr lang="zh-TW"/>
              <a:t>研究動機</a:t>
            </a:r>
            <a:endParaRPr/>
          </a:p>
        </p:txBody>
      </p:sp>
      <p:sp>
        <p:nvSpPr>
          <p:cNvPr id="107" name="Google Shape;107;p2"/>
          <p:cNvSpPr txBox="1"/>
          <p:nvPr/>
        </p:nvSpPr>
        <p:spPr>
          <a:xfrm>
            <a:off x="6072300" y="6239850"/>
            <a:ext cx="3071700" cy="19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a:latin typeface="Trebuchet MS"/>
                <a:ea typeface="Trebuchet MS"/>
                <a:cs typeface="Trebuchet MS"/>
                <a:sym typeface="Trebuchet MS"/>
              </a:rPr>
              <a:t>資料來源:擷取自大紀元</a:t>
            </a:r>
            <a:endParaRPr>
              <a:latin typeface="Trebuchet MS"/>
              <a:ea typeface="Trebuchet MS"/>
              <a:cs typeface="Trebuchet MS"/>
              <a:sym typeface="Trebuchet MS"/>
            </a:endParaRPr>
          </a:p>
        </p:txBody>
      </p:sp>
      <p:pic>
        <p:nvPicPr>
          <p:cNvPr id="108" name="Google Shape;108;p2"/>
          <p:cNvPicPr preferRelativeResize="0"/>
          <p:nvPr/>
        </p:nvPicPr>
        <p:blipFill>
          <a:blip r:embed="rId3">
            <a:alphaModFix/>
          </a:blip>
          <a:stretch>
            <a:fillRect/>
          </a:stretch>
        </p:blipFill>
        <p:spPr>
          <a:xfrm>
            <a:off x="2416110" y="1696738"/>
            <a:ext cx="4311775" cy="40741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7"/>
        <p:cNvGrpSpPr/>
        <p:nvPr/>
      </p:nvGrpSpPr>
      <p:grpSpPr>
        <a:xfrm>
          <a:off x="0" y="0"/>
          <a:ext cx="0" cy="0"/>
          <a:chOff x="0" y="0"/>
          <a:chExt cx="0" cy="0"/>
        </a:xfrm>
      </p:grpSpPr>
      <p:sp>
        <p:nvSpPr>
          <p:cNvPr id="278" name="Google Shape;278;g6513fa35c6_0_0"/>
          <p:cNvSpPr txBox="1">
            <a:spLocks noGrp="1"/>
          </p:cNvSpPr>
          <p:nvPr>
            <p:ph type="title"/>
          </p:nvPr>
        </p:nvSpPr>
        <p:spPr>
          <a:xfrm>
            <a:off x="4088426" y="5266203"/>
            <a:ext cx="6954900" cy="1591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zh-TW" sz="2400" dirty="0">
                <a:solidFill>
                  <a:srgbClr val="3F3F3F"/>
                </a:solidFill>
                <a:latin typeface="Microsoft JhengHei"/>
                <a:ea typeface="Microsoft JhengHei"/>
                <a:cs typeface="Microsoft JhengHei"/>
                <a:sym typeface="Microsoft JhengHei"/>
              </a:rPr>
              <a:t>我們的報告到此結束</a:t>
            </a:r>
            <a:endParaRPr sz="2400" dirty="0">
              <a:solidFill>
                <a:srgbClr val="3F3F3F"/>
              </a:solidFill>
              <a:latin typeface="Microsoft JhengHei"/>
              <a:ea typeface="Microsoft JhengHei"/>
              <a:cs typeface="Microsoft JhengHei"/>
              <a:sym typeface="Microsoft JhengHei"/>
            </a:endParaRPr>
          </a:p>
          <a:p>
            <a:pPr marL="0" lvl="0" indent="0" algn="l" rtl="0">
              <a:spcBef>
                <a:spcPts val="360"/>
              </a:spcBef>
              <a:spcAft>
                <a:spcPts val="0"/>
              </a:spcAft>
              <a:buClr>
                <a:schemeClr val="dk1"/>
              </a:buClr>
              <a:buSzPts val="1100"/>
              <a:buFont typeface="Arial"/>
              <a:buNone/>
            </a:pPr>
            <a:r>
              <a:rPr lang="zh-TW" sz="2400" dirty="0">
                <a:solidFill>
                  <a:srgbClr val="3F3F3F"/>
                </a:solidFill>
                <a:latin typeface="Microsoft JhengHei"/>
                <a:ea typeface="Microsoft JhengHei"/>
                <a:cs typeface="Microsoft JhengHei"/>
                <a:sym typeface="Microsoft JhengHei"/>
              </a:rPr>
              <a:t>                            謝謝評審們的</a:t>
            </a:r>
            <a:r>
              <a:rPr lang="zh-TW" sz="2400" dirty="0" smtClean="0">
                <a:solidFill>
                  <a:srgbClr val="3F3F3F"/>
                </a:solidFill>
                <a:latin typeface="Microsoft JhengHei"/>
                <a:ea typeface="Microsoft JhengHei"/>
                <a:cs typeface="Microsoft JhengHei"/>
                <a:sym typeface="Microsoft JhengHei"/>
              </a:rPr>
              <a:t>聆聽</a:t>
            </a:r>
            <a:r>
              <a:rPr lang="en-US" altLang="zh-TW" sz="2400" smtClean="0">
                <a:solidFill>
                  <a:srgbClr val="3F3F3F"/>
                </a:solidFill>
                <a:latin typeface="Microsoft JhengHei"/>
                <a:ea typeface="Microsoft JhengHei"/>
                <a:cs typeface="Microsoft JhengHei"/>
                <a:sym typeface="Microsoft JhengHei"/>
              </a:rPr>
              <a:t>！</a:t>
            </a:r>
            <a:endParaRPr sz="2400" dirty="0">
              <a:solidFill>
                <a:srgbClr val="3F3F3F"/>
              </a:solidFill>
              <a:latin typeface="Microsoft JhengHei"/>
              <a:ea typeface="Microsoft JhengHei"/>
              <a:cs typeface="Microsoft JhengHei"/>
              <a:sym typeface="Microsoft JhengHei"/>
            </a:endParaRPr>
          </a:p>
          <a:p>
            <a:pPr marL="0" lvl="0" indent="0" algn="l" rtl="0">
              <a:spcBef>
                <a:spcPts val="360"/>
              </a:spcBef>
              <a:spcAft>
                <a:spcPts val="0"/>
              </a:spcAft>
              <a:buClr>
                <a:schemeClr val="dk1"/>
              </a:buClr>
              <a:buSzPts val="1100"/>
              <a:buFont typeface="Arial"/>
              <a:buNone/>
            </a:pPr>
            <a:endParaRPr sz="2200" b="0" dirty="0">
              <a:solidFill>
                <a:srgbClr val="3F3F3F"/>
              </a:solidFill>
            </a:endParaRPr>
          </a:p>
          <a:p>
            <a:pPr marL="0" lvl="0" indent="0" algn="l" rtl="0">
              <a:spcBef>
                <a:spcPts val="300"/>
              </a:spcBef>
              <a:spcAft>
                <a:spcPts val="0"/>
              </a:spcAft>
              <a:buNone/>
            </a:pPr>
            <a:endParaRPr dirty="0"/>
          </a:p>
        </p:txBody>
      </p:sp>
      <p:pic>
        <p:nvPicPr>
          <p:cNvPr id="279" name="Google Shape;279;g6513fa35c6_0_0"/>
          <p:cNvPicPr preferRelativeResize="0"/>
          <p:nvPr/>
        </p:nvPicPr>
        <p:blipFill>
          <a:blip r:embed="rId3">
            <a:alphaModFix/>
          </a:blip>
          <a:stretch>
            <a:fillRect/>
          </a:stretch>
        </p:blipFill>
        <p:spPr>
          <a:xfrm>
            <a:off x="2686050" y="1852250"/>
            <a:ext cx="3771900" cy="2276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2"/>
        <p:cNvGrpSpPr/>
        <p:nvPr/>
      </p:nvGrpSpPr>
      <p:grpSpPr>
        <a:xfrm>
          <a:off x="0" y="0"/>
          <a:ext cx="0" cy="0"/>
          <a:chOff x="0" y="0"/>
          <a:chExt cx="0" cy="0"/>
        </a:xfrm>
      </p:grpSpPr>
      <p:pic>
        <p:nvPicPr>
          <p:cNvPr id="2050" name="Picture 2" descr="https://lh4.googleusercontent.com/KYl7kNIsASr79lIFh2o5se9838mvwMvZpsOPlfL_pMwT8VVz7DxP-qg1qHVXChzVDXZzmdIXU0RnMPg1A_skyFpo0WVut8Hp4nzRHmCb97mOUJP_I-QvIHYLgEY41Cb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704" y="1727822"/>
            <a:ext cx="7880037" cy="4332220"/>
          </a:xfrm>
          <a:prstGeom prst="rect">
            <a:avLst/>
          </a:prstGeom>
          <a:noFill/>
          <a:extLst>
            <a:ext uri="{909E8E84-426E-40DD-AFC4-6F175D3DCCD1}">
              <a14:hiddenFill xmlns:a14="http://schemas.microsoft.com/office/drawing/2010/main">
                <a:solidFill>
                  <a:srgbClr val="FFFFFF"/>
                </a:solidFill>
              </a14:hiddenFill>
            </a:ext>
          </a:extLst>
        </p:spPr>
      </p:pic>
      <p:sp>
        <p:nvSpPr>
          <p:cNvPr id="113" name="Google Shape;113;g705e2d3cd4_0_0"/>
          <p:cNvSpPr txBox="1">
            <a:spLocks noGrp="1"/>
          </p:cNvSpPr>
          <p:nvPr>
            <p:ph type="title"/>
          </p:nvPr>
        </p:nvSpPr>
        <p:spPr>
          <a:xfrm>
            <a:off x="-3063061" y="691068"/>
            <a:ext cx="6512400" cy="11430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888"/>
              <a:buFont typeface="Arial"/>
              <a:buNone/>
            </a:pPr>
            <a:r>
              <a:rPr lang="zh-TW" dirty="0"/>
              <a:t>研究動機</a:t>
            </a:r>
            <a:endParaRPr dirty="0"/>
          </a:p>
        </p:txBody>
      </p:sp>
      <p:sp>
        <p:nvSpPr>
          <p:cNvPr id="115" name="Google Shape;115;g705e2d3cd4_0_0"/>
          <p:cNvSpPr/>
          <p:nvPr/>
        </p:nvSpPr>
        <p:spPr>
          <a:xfrm>
            <a:off x="1478925" y="2875500"/>
            <a:ext cx="1435500" cy="1608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g705e2d3cd4_0_0"/>
          <p:cNvSpPr/>
          <p:nvPr/>
        </p:nvSpPr>
        <p:spPr>
          <a:xfrm>
            <a:off x="2992175" y="2997300"/>
            <a:ext cx="1388400" cy="1998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g705e2d3cd4_0_0"/>
          <p:cNvSpPr/>
          <p:nvPr/>
        </p:nvSpPr>
        <p:spPr>
          <a:xfrm>
            <a:off x="4428200" y="3153025"/>
            <a:ext cx="1388400" cy="1998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g705e2d3cd4_0_0"/>
          <p:cNvSpPr txBox="1"/>
          <p:nvPr/>
        </p:nvSpPr>
        <p:spPr>
          <a:xfrm>
            <a:off x="5996600" y="6386400"/>
            <a:ext cx="3071700" cy="19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a:latin typeface="Trebuchet MS"/>
                <a:ea typeface="Trebuchet MS"/>
                <a:cs typeface="Trebuchet MS"/>
                <a:sym typeface="Trebuchet MS"/>
              </a:rPr>
              <a:t>資料來源:NARLabs國家實驗研究所</a:t>
            </a:r>
            <a:endParaRPr>
              <a:latin typeface="Trebuchet MS"/>
              <a:ea typeface="Trebuchet MS"/>
              <a:cs typeface="Trebuchet MS"/>
              <a:sym typeface="Trebuchet MS"/>
            </a:endParaRPr>
          </a:p>
        </p:txBody>
      </p:sp>
      <p:sp>
        <p:nvSpPr>
          <p:cNvPr id="119" name="Google Shape;119;g705e2d3cd4_0_0"/>
          <p:cNvSpPr txBox="1"/>
          <p:nvPr/>
        </p:nvSpPr>
        <p:spPr>
          <a:xfrm>
            <a:off x="0" y="1606800"/>
            <a:ext cx="2870700" cy="4083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zh-TW" sz="2400" b="1" dirty="0">
                <a:solidFill>
                  <a:srgbClr val="FF0000"/>
                </a:solidFill>
                <a:latin typeface="Trebuchet MS"/>
                <a:ea typeface="Trebuchet MS"/>
                <a:cs typeface="Trebuchet MS"/>
                <a:sym typeface="Trebuchet MS"/>
              </a:rPr>
              <a:t>造假與標示不實</a:t>
            </a:r>
            <a:endParaRPr sz="2400" b="1" dirty="0">
              <a:solidFill>
                <a:srgbClr val="FF0000"/>
              </a:solidFill>
              <a:latin typeface="Trebuchet MS"/>
              <a:ea typeface="Trebuchet MS"/>
              <a:cs typeface="Trebuchet MS"/>
              <a:sym typeface="Trebuchet MS"/>
            </a:endParaRPr>
          </a:p>
        </p:txBody>
      </p:sp>
      <p:sp>
        <p:nvSpPr>
          <p:cNvPr id="120" name="Google Shape;120;g705e2d3cd4_0_0"/>
          <p:cNvSpPr/>
          <p:nvPr/>
        </p:nvSpPr>
        <p:spPr>
          <a:xfrm flipH="1">
            <a:off x="408300" y="2015100"/>
            <a:ext cx="820200" cy="982200"/>
          </a:xfrm>
          <a:prstGeom prst="bentUpArrow">
            <a:avLst>
              <a:gd name="adj1" fmla="val 25000"/>
              <a:gd name="adj2" fmla="val 28571"/>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4"/>
        <p:cNvGrpSpPr/>
        <p:nvPr/>
      </p:nvGrpSpPr>
      <p:grpSpPr>
        <a:xfrm>
          <a:off x="0" y="0"/>
          <a:ext cx="0" cy="0"/>
          <a:chOff x="0" y="0"/>
          <a:chExt cx="0" cy="0"/>
        </a:xfrm>
      </p:grpSpPr>
      <p:sp>
        <p:nvSpPr>
          <p:cNvPr id="125" name="Google Shape;125;p3"/>
          <p:cNvSpPr txBox="1">
            <a:spLocks noGrp="1"/>
          </p:cNvSpPr>
          <p:nvPr>
            <p:ph type="title"/>
          </p:nvPr>
        </p:nvSpPr>
        <p:spPr>
          <a:xfrm>
            <a:off x="-3060848" y="692696"/>
            <a:ext cx="6512511" cy="11430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5888"/>
              <a:buNone/>
            </a:pPr>
            <a:r>
              <a:rPr lang="zh-TW"/>
              <a:t>研究目的</a:t>
            </a:r>
            <a:endParaRPr/>
          </a:p>
        </p:txBody>
      </p:sp>
      <p:sp>
        <p:nvSpPr>
          <p:cNvPr id="126" name="Google Shape;126;p3"/>
          <p:cNvSpPr txBox="1">
            <a:spLocks noGrp="1"/>
          </p:cNvSpPr>
          <p:nvPr>
            <p:ph type="body" idx="1"/>
          </p:nvPr>
        </p:nvSpPr>
        <p:spPr>
          <a:xfrm>
            <a:off x="899600" y="2348875"/>
            <a:ext cx="7174800" cy="3474600"/>
          </a:xfrm>
          <a:prstGeom prst="rect">
            <a:avLst/>
          </a:prstGeom>
          <a:noFill/>
          <a:ln>
            <a:noFill/>
          </a:ln>
        </p:spPr>
        <p:txBody>
          <a:bodyPr spcFirstLastPara="1" wrap="square" lIns="91425" tIns="45700" rIns="91425" bIns="45700" anchor="t" anchorCtr="0">
            <a:normAutofit/>
          </a:bodyPr>
          <a:lstStyle/>
          <a:p>
            <a:pPr marL="45720" lvl="0" indent="0" algn="l" rtl="0">
              <a:spcBef>
                <a:spcPts val="0"/>
              </a:spcBef>
              <a:spcAft>
                <a:spcPts val="0"/>
              </a:spcAft>
              <a:buSzPts val="2860"/>
              <a:buNone/>
            </a:pPr>
            <a:r>
              <a:rPr lang="zh-TW" sz="2400"/>
              <a:t>（一） 了解本校學生媒體素養的現況。</a:t>
            </a:r>
            <a:endParaRPr sz="2400"/>
          </a:p>
          <a:p>
            <a:pPr marL="45720" lvl="0" indent="0" algn="l" rtl="0">
              <a:spcBef>
                <a:spcPts val="740"/>
              </a:spcBef>
              <a:spcAft>
                <a:spcPts val="0"/>
              </a:spcAft>
              <a:buSzPts val="2860"/>
              <a:buNone/>
            </a:pPr>
            <a:endParaRPr sz="2400"/>
          </a:p>
          <a:p>
            <a:pPr marL="45720" lvl="0" indent="0" algn="l" rtl="0">
              <a:spcBef>
                <a:spcPts val="740"/>
              </a:spcBef>
              <a:spcAft>
                <a:spcPts val="0"/>
              </a:spcAft>
              <a:buSzPts val="2860"/>
              <a:buNone/>
            </a:pPr>
            <a:r>
              <a:rPr lang="zh-TW" sz="2400"/>
              <a:t>（二） 分析本校學生辨別假新聞的現況。</a:t>
            </a:r>
            <a:endParaRPr sz="2400"/>
          </a:p>
          <a:p>
            <a:pPr marL="45720" lvl="0" indent="0" algn="l" rtl="0">
              <a:spcBef>
                <a:spcPts val="740"/>
              </a:spcBef>
              <a:spcAft>
                <a:spcPts val="0"/>
              </a:spcAft>
              <a:buSzPts val="2860"/>
              <a:buNone/>
            </a:pPr>
            <a:endParaRPr sz="2400"/>
          </a:p>
          <a:p>
            <a:pPr marL="45720" lvl="0" indent="0" algn="l" rtl="0">
              <a:spcBef>
                <a:spcPts val="740"/>
              </a:spcBef>
              <a:spcAft>
                <a:spcPts val="0"/>
              </a:spcAft>
              <a:buSzPts val="2860"/>
              <a:buNone/>
            </a:pPr>
            <a:r>
              <a:rPr lang="zh-TW" sz="2400"/>
              <a:t>（三） 分析學生媒體素養對於辨別假新聞的影響。</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3060848" y="692696"/>
            <a:ext cx="6512511" cy="11430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5888"/>
              <a:buNone/>
            </a:pPr>
            <a:r>
              <a:rPr lang="zh-TW"/>
              <a:t>研究流程</a:t>
            </a:r>
            <a:endParaRPr/>
          </a:p>
        </p:txBody>
      </p:sp>
      <p:pic>
        <p:nvPicPr>
          <p:cNvPr id="132" name="Google Shape;132;p4"/>
          <p:cNvPicPr preferRelativeResize="0"/>
          <p:nvPr/>
        </p:nvPicPr>
        <p:blipFill>
          <a:blip r:embed="rId3">
            <a:alphaModFix/>
          </a:blip>
          <a:stretch>
            <a:fillRect/>
          </a:stretch>
        </p:blipFill>
        <p:spPr>
          <a:xfrm>
            <a:off x="214050" y="1611600"/>
            <a:ext cx="8715900" cy="3283150"/>
          </a:xfrm>
          <a:prstGeom prst="rect">
            <a:avLst/>
          </a:prstGeom>
          <a:noFill/>
          <a:ln>
            <a:noFill/>
          </a:ln>
        </p:spPr>
      </p:pic>
      <p:sp>
        <p:nvSpPr>
          <p:cNvPr id="133" name="Google Shape;133;p4"/>
          <p:cNvSpPr txBox="1"/>
          <p:nvPr/>
        </p:nvSpPr>
        <p:spPr>
          <a:xfrm>
            <a:off x="267850" y="2970350"/>
            <a:ext cx="833700" cy="8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800">
                <a:latin typeface="Trebuchet MS"/>
                <a:ea typeface="Trebuchet MS"/>
                <a:cs typeface="Trebuchet MS"/>
                <a:sym typeface="Trebuchet MS"/>
              </a:rPr>
              <a:t>文獻分析</a:t>
            </a:r>
            <a:endParaRPr sz="1800">
              <a:latin typeface="Trebuchet MS"/>
              <a:ea typeface="Trebuchet MS"/>
              <a:cs typeface="Trebuchet MS"/>
              <a:sym typeface="Trebuchet MS"/>
            </a:endParaRPr>
          </a:p>
        </p:txBody>
      </p:sp>
      <p:sp>
        <p:nvSpPr>
          <p:cNvPr id="134" name="Google Shape;134;p4"/>
          <p:cNvSpPr txBox="1"/>
          <p:nvPr/>
        </p:nvSpPr>
        <p:spPr>
          <a:xfrm>
            <a:off x="2111175" y="3081650"/>
            <a:ext cx="833700" cy="6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800">
                <a:latin typeface="Trebuchet MS"/>
                <a:ea typeface="Trebuchet MS"/>
                <a:cs typeface="Trebuchet MS"/>
                <a:sym typeface="Trebuchet MS"/>
              </a:rPr>
              <a:t>訪談</a:t>
            </a:r>
            <a:endParaRPr sz="1800">
              <a:latin typeface="Trebuchet MS"/>
              <a:ea typeface="Trebuchet MS"/>
              <a:cs typeface="Trebuchet MS"/>
              <a:sym typeface="Trebuchet MS"/>
            </a:endParaRPr>
          </a:p>
        </p:txBody>
      </p:sp>
      <p:sp>
        <p:nvSpPr>
          <p:cNvPr id="135" name="Google Shape;135;p4"/>
          <p:cNvSpPr txBox="1"/>
          <p:nvPr/>
        </p:nvSpPr>
        <p:spPr>
          <a:xfrm>
            <a:off x="4067650" y="3079550"/>
            <a:ext cx="1223700" cy="4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800">
                <a:latin typeface="Trebuchet MS"/>
                <a:ea typeface="Trebuchet MS"/>
                <a:cs typeface="Trebuchet MS"/>
                <a:sym typeface="Trebuchet MS"/>
              </a:rPr>
              <a:t>編擬問卷</a:t>
            </a:r>
            <a:endParaRPr sz="1800">
              <a:latin typeface="Trebuchet MS"/>
              <a:ea typeface="Trebuchet MS"/>
              <a:cs typeface="Trebuchet MS"/>
              <a:sym typeface="Trebuchet MS"/>
            </a:endParaRPr>
          </a:p>
        </p:txBody>
      </p:sp>
      <p:sp>
        <p:nvSpPr>
          <p:cNvPr id="136" name="Google Shape;136;p4"/>
          <p:cNvSpPr txBox="1"/>
          <p:nvPr/>
        </p:nvSpPr>
        <p:spPr>
          <a:xfrm>
            <a:off x="3899650" y="1761600"/>
            <a:ext cx="2151600" cy="6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800">
                <a:latin typeface="Trebuchet MS"/>
                <a:ea typeface="Trebuchet MS"/>
                <a:cs typeface="Trebuchet MS"/>
                <a:sym typeface="Trebuchet MS"/>
              </a:rPr>
              <a:t>專家效度問卷</a:t>
            </a:r>
            <a:endParaRPr sz="1800">
              <a:latin typeface="Trebuchet MS"/>
              <a:ea typeface="Trebuchet MS"/>
              <a:cs typeface="Trebuchet MS"/>
              <a:sym typeface="Trebuchet MS"/>
            </a:endParaRPr>
          </a:p>
        </p:txBody>
      </p:sp>
      <p:sp>
        <p:nvSpPr>
          <p:cNvPr id="137" name="Google Shape;137;p4"/>
          <p:cNvSpPr txBox="1"/>
          <p:nvPr/>
        </p:nvSpPr>
        <p:spPr>
          <a:xfrm>
            <a:off x="3899650" y="4303100"/>
            <a:ext cx="15597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800">
                <a:solidFill>
                  <a:schemeClr val="dk1"/>
                </a:solidFill>
                <a:latin typeface="Trebuchet MS"/>
                <a:ea typeface="Trebuchet MS"/>
                <a:cs typeface="Trebuchet MS"/>
                <a:sym typeface="Trebuchet MS"/>
              </a:rPr>
              <a:t>網路問卷實測</a:t>
            </a:r>
            <a:endParaRPr sz="1800">
              <a:latin typeface="Trebuchet MS"/>
              <a:ea typeface="Trebuchet MS"/>
              <a:cs typeface="Trebuchet MS"/>
              <a:sym typeface="Trebuchet MS"/>
            </a:endParaRPr>
          </a:p>
        </p:txBody>
      </p:sp>
      <p:sp>
        <p:nvSpPr>
          <p:cNvPr id="138" name="Google Shape;138;p4"/>
          <p:cNvSpPr txBox="1"/>
          <p:nvPr/>
        </p:nvSpPr>
        <p:spPr>
          <a:xfrm>
            <a:off x="5984025" y="3079550"/>
            <a:ext cx="1223700" cy="4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800">
                <a:latin typeface="Trebuchet MS"/>
                <a:ea typeface="Trebuchet MS"/>
                <a:cs typeface="Trebuchet MS"/>
                <a:sym typeface="Trebuchet MS"/>
              </a:rPr>
              <a:t>IPA分析</a:t>
            </a:r>
            <a:endParaRPr sz="1800">
              <a:latin typeface="Trebuchet MS"/>
              <a:ea typeface="Trebuchet MS"/>
              <a:cs typeface="Trebuchet MS"/>
              <a:sym typeface="Trebuchet MS"/>
            </a:endParaRPr>
          </a:p>
        </p:txBody>
      </p:sp>
      <p:sp>
        <p:nvSpPr>
          <p:cNvPr id="139" name="Google Shape;139;p4"/>
          <p:cNvSpPr txBox="1"/>
          <p:nvPr/>
        </p:nvSpPr>
        <p:spPr>
          <a:xfrm>
            <a:off x="7585375" y="2970350"/>
            <a:ext cx="1411800" cy="5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800">
                <a:latin typeface="Trebuchet MS"/>
                <a:ea typeface="Trebuchet MS"/>
                <a:cs typeface="Trebuchet MS"/>
                <a:sym typeface="Trebuchet MS"/>
              </a:rPr>
              <a:t>結果討論與結論建議</a:t>
            </a:r>
            <a:endParaRPr sz="1800">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p:txBody>
      </p:sp>
      <p:sp>
        <p:nvSpPr>
          <p:cNvPr id="140" name="Google Shape;140;p4"/>
          <p:cNvSpPr txBox="1"/>
          <p:nvPr/>
        </p:nvSpPr>
        <p:spPr>
          <a:xfrm>
            <a:off x="988450" y="5541250"/>
            <a:ext cx="7974000" cy="5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2200">
                <a:solidFill>
                  <a:schemeClr val="dk1"/>
                </a:solidFill>
                <a:latin typeface="Trebuchet MS"/>
                <a:ea typeface="Trebuchet MS"/>
                <a:cs typeface="Trebuchet MS"/>
                <a:sym typeface="Trebuchet MS"/>
              </a:rPr>
              <a:t>一、訪談(師 1 生 2 及新聞專業人員 1)</a:t>
            </a:r>
            <a:endParaRPr sz="22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zh-TW" sz="2200">
                <a:solidFill>
                  <a:schemeClr val="dk1"/>
                </a:solidFill>
                <a:latin typeface="Trebuchet MS"/>
                <a:ea typeface="Trebuchet MS"/>
                <a:cs typeface="Trebuchet MS"/>
                <a:sym typeface="Trebuchet MS"/>
              </a:rPr>
              <a:t>二、網路問卷：本校八年級學生 </a:t>
            </a:r>
            <a:endParaRPr sz="22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zh-TW" sz="2200">
                <a:solidFill>
                  <a:schemeClr val="dk1"/>
                </a:solidFill>
                <a:latin typeface="Trebuchet MS"/>
                <a:ea typeface="Trebuchet MS"/>
                <a:cs typeface="Trebuchet MS"/>
                <a:sym typeface="Trebuchet MS"/>
              </a:rPr>
              <a:t>                 </a:t>
            </a:r>
            <a:endParaRPr sz="2200">
              <a:solidFill>
                <a:schemeClr val="dk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4"/>
        <p:cNvGrpSpPr/>
        <p:nvPr/>
      </p:nvGrpSpPr>
      <p:grpSpPr>
        <a:xfrm>
          <a:off x="0" y="0"/>
          <a:ext cx="0" cy="0"/>
          <a:chOff x="0" y="0"/>
          <a:chExt cx="0" cy="0"/>
        </a:xfrm>
      </p:grpSpPr>
      <p:sp>
        <p:nvSpPr>
          <p:cNvPr id="145" name="Google Shape;145;g64e7b16533_0_0"/>
          <p:cNvSpPr txBox="1">
            <a:spLocks noGrp="1"/>
          </p:cNvSpPr>
          <p:nvPr>
            <p:ph type="title"/>
          </p:nvPr>
        </p:nvSpPr>
        <p:spPr>
          <a:xfrm>
            <a:off x="885525" y="737625"/>
            <a:ext cx="6512400" cy="1153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t>何謂媒體素養？</a:t>
            </a:r>
            <a:endParaRPr/>
          </a:p>
        </p:txBody>
      </p:sp>
      <p:sp>
        <p:nvSpPr>
          <p:cNvPr id="146" name="Google Shape;146;g64e7b16533_0_0"/>
          <p:cNvSpPr txBox="1">
            <a:spLocks noGrp="1"/>
          </p:cNvSpPr>
          <p:nvPr>
            <p:ph type="body" idx="1"/>
          </p:nvPr>
        </p:nvSpPr>
        <p:spPr>
          <a:xfrm>
            <a:off x="1158800" y="1691695"/>
            <a:ext cx="6400800" cy="3474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zh-TW"/>
              <a:t>媒體素養〈Media literacy〉</a:t>
            </a:r>
            <a:endParaRPr/>
          </a:p>
          <a:p>
            <a:pPr marL="0" lvl="0" indent="0" algn="l" rtl="0">
              <a:spcBef>
                <a:spcPts val="360"/>
              </a:spcBef>
              <a:spcAft>
                <a:spcPts val="0"/>
              </a:spcAft>
              <a:buClr>
                <a:schemeClr val="dk1"/>
              </a:buClr>
              <a:buSzPts val="1100"/>
              <a:buFont typeface="Arial"/>
              <a:buNone/>
            </a:pPr>
            <a:r>
              <a:rPr lang="zh-TW"/>
              <a:t>包含情意、認知、技能層面</a:t>
            </a:r>
            <a:endParaRPr/>
          </a:p>
          <a:p>
            <a:pPr marL="0" lvl="0" indent="0" algn="l" rtl="0">
              <a:spcBef>
                <a:spcPts val="360"/>
              </a:spcBef>
              <a:spcAft>
                <a:spcPts val="300"/>
              </a:spcAft>
              <a:buClr>
                <a:schemeClr val="dk1"/>
              </a:buClr>
              <a:buSzPts val="1100"/>
              <a:buFont typeface="Arial"/>
              <a:buNone/>
            </a:pPr>
            <a:endParaRPr/>
          </a:p>
        </p:txBody>
      </p:sp>
      <p:pic>
        <p:nvPicPr>
          <p:cNvPr id="147" name="Google Shape;147;g64e7b16533_0_0"/>
          <p:cNvPicPr preferRelativeResize="0"/>
          <p:nvPr/>
        </p:nvPicPr>
        <p:blipFill>
          <a:blip r:embed="rId3">
            <a:alphaModFix/>
          </a:blip>
          <a:stretch>
            <a:fillRect/>
          </a:stretch>
        </p:blipFill>
        <p:spPr>
          <a:xfrm>
            <a:off x="4191000" y="2710975"/>
            <a:ext cx="4572000" cy="3429000"/>
          </a:xfrm>
          <a:prstGeom prst="rect">
            <a:avLst/>
          </a:prstGeom>
          <a:noFill/>
          <a:ln>
            <a:noFill/>
          </a:ln>
        </p:spPr>
      </p:pic>
      <p:sp>
        <p:nvSpPr>
          <p:cNvPr id="148" name="Google Shape;148;g64e7b16533_0_0"/>
          <p:cNvSpPr txBox="1"/>
          <p:nvPr/>
        </p:nvSpPr>
        <p:spPr>
          <a:xfrm>
            <a:off x="4440175" y="6447700"/>
            <a:ext cx="4572000" cy="29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a:latin typeface="Trebuchet MS"/>
                <a:ea typeface="Trebuchet MS"/>
                <a:cs typeface="Trebuchet MS"/>
                <a:sym typeface="Trebuchet MS"/>
              </a:rPr>
              <a:t>資料來源:擷取自財團法人卓越新聞獎基金會 Youtube</a:t>
            </a:r>
            <a:endParaRPr>
              <a:latin typeface="Trebuchet MS"/>
              <a:ea typeface="Trebuchet MS"/>
              <a:cs typeface="Trebuchet MS"/>
              <a:sym typeface="Trebuchet MS"/>
            </a:endParaRPr>
          </a:p>
        </p:txBody>
      </p:sp>
      <p:sp>
        <p:nvSpPr>
          <p:cNvPr id="149" name="Google Shape;149;g64e7b16533_0_0"/>
          <p:cNvSpPr/>
          <p:nvPr/>
        </p:nvSpPr>
        <p:spPr>
          <a:xfrm>
            <a:off x="5802975" y="667238"/>
            <a:ext cx="2461800" cy="15534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g64e7b16533_0_0"/>
          <p:cNvSpPr/>
          <p:nvPr/>
        </p:nvSpPr>
        <p:spPr>
          <a:xfrm rot="-1242" flipH="1">
            <a:off x="987033" y="2652148"/>
            <a:ext cx="2490600" cy="15537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g64e7b16533_0_0"/>
          <p:cNvSpPr/>
          <p:nvPr/>
        </p:nvSpPr>
        <p:spPr>
          <a:xfrm rot="-927546" flipH="1">
            <a:off x="986980" y="4883210"/>
            <a:ext cx="2490711" cy="155369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g64e7b16533_0_0"/>
          <p:cNvSpPr txBox="1"/>
          <p:nvPr/>
        </p:nvSpPr>
        <p:spPr>
          <a:xfrm>
            <a:off x="6506300" y="1150850"/>
            <a:ext cx="1670400" cy="58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3000" b="1">
                <a:latin typeface="Trebuchet MS"/>
                <a:ea typeface="Trebuchet MS"/>
                <a:cs typeface="Trebuchet MS"/>
                <a:sym typeface="Trebuchet MS"/>
              </a:rPr>
              <a:t>情意</a:t>
            </a:r>
            <a:endParaRPr sz="3000" b="1">
              <a:latin typeface="Trebuchet MS"/>
              <a:ea typeface="Trebuchet MS"/>
              <a:cs typeface="Trebuchet MS"/>
              <a:sym typeface="Trebuchet MS"/>
            </a:endParaRPr>
          </a:p>
        </p:txBody>
      </p:sp>
      <p:sp>
        <p:nvSpPr>
          <p:cNvPr id="153" name="Google Shape;153;g64e7b16533_0_0"/>
          <p:cNvSpPr txBox="1"/>
          <p:nvPr/>
        </p:nvSpPr>
        <p:spPr>
          <a:xfrm>
            <a:off x="1670525" y="3015600"/>
            <a:ext cx="1318800" cy="43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3000" b="1">
                <a:latin typeface="Trebuchet MS"/>
                <a:ea typeface="Trebuchet MS"/>
                <a:cs typeface="Trebuchet MS"/>
                <a:sym typeface="Trebuchet MS"/>
              </a:rPr>
              <a:t>認知</a:t>
            </a:r>
            <a:endParaRPr sz="3000" b="1">
              <a:latin typeface="Trebuchet MS"/>
              <a:ea typeface="Trebuchet MS"/>
              <a:cs typeface="Trebuchet MS"/>
              <a:sym typeface="Trebuchet MS"/>
            </a:endParaRPr>
          </a:p>
        </p:txBody>
      </p:sp>
      <p:sp>
        <p:nvSpPr>
          <p:cNvPr id="154" name="Google Shape;154;g64e7b16533_0_0"/>
          <p:cNvSpPr txBox="1"/>
          <p:nvPr/>
        </p:nvSpPr>
        <p:spPr>
          <a:xfrm>
            <a:off x="1743800" y="5352275"/>
            <a:ext cx="1318800" cy="49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3000" b="1">
                <a:latin typeface="Trebuchet MS"/>
                <a:ea typeface="Trebuchet MS"/>
                <a:cs typeface="Trebuchet MS"/>
                <a:sym typeface="Trebuchet MS"/>
              </a:rPr>
              <a:t>技能</a:t>
            </a:r>
            <a:endParaRPr sz="3000" b="1">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8"/>
        <p:cNvGrpSpPr/>
        <p:nvPr/>
      </p:nvGrpSpPr>
      <p:grpSpPr>
        <a:xfrm>
          <a:off x="0" y="0"/>
          <a:ext cx="0" cy="0"/>
          <a:chOff x="0" y="0"/>
          <a:chExt cx="0" cy="0"/>
        </a:xfrm>
      </p:grpSpPr>
      <p:sp>
        <p:nvSpPr>
          <p:cNvPr id="159" name="Google Shape;159;g6513fa35c6_0_20"/>
          <p:cNvSpPr txBox="1">
            <a:spLocks noGrp="1"/>
          </p:cNvSpPr>
          <p:nvPr>
            <p:ph type="title"/>
          </p:nvPr>
        </p:nvSpPr>
        <p:spPr>
          <a:xfrm>
            <a:off x="1087189" y="782443"/>
            <a:ext cx="6512400" cy="1143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t>假新聞是什麼?</a:t>
            </a:r>
            <a:endParaRPr/>
          </a:p>
        </p:txBody>
      </p:sp>
      <p:pic>
        <p:nvPicPr>
          <p:cNvPr id="160" name="Google Shape;160;g6513fa35c6_0_20"/>
          <p:cNvPicPr preferRelativeResize="0"/>
          <p:nvPr/>
        </p:nvPicPr>
        <p:blipFill>
          <a:blip r:embed="rId3">
            <a:alphaModFix/>
          </a:blip>
          <a:stretch>
            <a:fillRect/>
          </a:stretch>
        </p:blipFill>
        <p:spPr>
          <a:xfrm>
            <a:off x="1931038" y="1925450"/>
            <a:ext cx="5603626" cy="3921424"/>
          </a:xfrm>
          <a:prstGeom prst="rect">
            <a:avLst/>
          </a:prstGeom>
          <a:noFill/>
          <a:ln>
            <a:noFill/>
          </a:ln>
        </p:spPr>
      </p:pic>
      <p:sp>
        <p:nvSpPr>
          <p:cNvPr id="161" name="Google Shape;161;g6513fa35c6_0_20"/>
          <p:cNvSpPr txBox="1"/>
          <p:nvPr/>
        </p:nvSpPr>
        <p:spPr>
          <a:xfrm>
            <a:off x="5331600" y="5949325"/>
            <a:ext cx="4283700" cy="49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a:latin typeface="Trebuchet MS"/>
                <a:ea typeface="Trebuchet MS"/>
                <a:cs typeface="Trebuchet MS"/>
                <a:sym typeface="Trebuchet MS"/>
              </a:rPr>
              <a:t>資料來源:擷取自Hami書城</a:t>
            </a:r>
            <a:endParaRPr>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5"/>
        <p:cNvGrpSpPr/>
        <p:nvPr/>
      </p:nvGrpSpPr>
      <p:grpSpPr>
        <a:xfrm>
          <a:off x="0" y="0"/>
          <a:ext cx="0" cy="0"/>
          <a:chOff x="0" y="0"/>
          <a:chExt cx="0" cy="0"/>
        </a:xfrm>
      </p:grpSpPr>
      <p:sp>
        <p:nvSpPr>
          <p:cNvPr id="166" name="Google Shape;166;g6513fa35c6_0_25"/>
          <p:cNvSpPr txBox="1">
            <a:spLocks noGrp="1"/>
          </p:cNvSpPr>
          <p:nvPr>
            <p:ph type="title"/>
          </p:nvPr>
        </p:nvSpPr>
        <p:spPr>
          <a:xfrm>
            <a:off x="1087189" y="754843"/>
            <a:ext cx="6512400" cy="1143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t>假新聞影響</a:t>
            </a:r>
            <a:endParaRPr/>
          </a:p>
        </p:txBody>
      </p:sp>
      <p:pic>
        <p:nvPicPr>
          <p:cNvPr id="167" name="Google Shape;167;g6513fa35c6_0_25"/>
          <p:cNvPicPr preferRelativeResize="0"/>
          <p:nvPr/>
        </p:nvPicPr>
        <p:blipFill>
          <a:blip r:embed="rId3">
            <a:alphaModFix/>
          </a:blip>
          <a:stretch>
            <a:fillRect/>
          </a:stretch>
        </p:blipFill>
        <p:spPr>
          <a:xfrm>
            <a:off x="2899887" y="2338500"/>
            <a:ext cx="3110075" cy="2564100"/>
          </a:xfrm>
          <a:prstGeom prst="rect">
            <a:avLst/>
          </a:prstGeom>
          <a:noFill/>
          <a:ln>
            <a:noFill/>
          </a:ln>
        </p:spPr>
      </p:pic>
      <p:sp>
        <p:nvSpPr>
          <p:cNvPr id="168" name="Google Shape;168;g6513fa35c6_0_25"/>
          <p:cNvSpPr/>
          <p:nvPr/>
        </p:nvSpPr>
        <p:spPr>
          <a:xfrm>
            <a:off x="6009950" y="754850"/>
            <a:ext cx="2568726" cy="1781136"/>
          </a:xfrm>
          <a:prstGeom prst="irregularSeal2">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g6513fa35c6_0_25"/>
          <p:cNvSpPr/>
          <p:nvPr/>
        </p:nvSpPr>
        <p:spPr>
          <a:xfrm rot="1982759">
            <a:off x="6287809" y="4658261"/>
            <a:ext cx="2568732" cy="1781106"/>
          </a:xfrm>
          <a:prstGeom prst="irregularSeal2">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g6513fa35c6_0_25"/>
          <p:cNvSpPr/>
          <p:nvPr/>
        </p:nvSpPr>
        <p:spPr>
          <a:xfrm rot="10434066">
            <a:off x="230079" y="4658215"/>
            <a:ext cx="2568739" cy="1781177"/>
          </a:xfrm>
          <a:prstGeom prst="irregularSeal2">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g6513fa35c6_0_25"/>
          <p:cNvSpPr/>
          <p:nvPr/>
        </p:nvSpPr>
        <p:spPr>
          <a:xfrm rot="1136653">
            <a:off x="481562" y="1617067"/>
            <a:ext cx="2568701" cy="1781111"/>
          </a:xfrm>
          <a:prstGeom prst="irregularSeal2">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g6513fa35c6_0_25"/>
          <p:cNvSpPr txBox="1"/>
          <p:nvPr/>
        </p:nvSpPr>
        <p:spPr>
          <a:xfrm>
            <a:off x="6543100" y="1466625"/>
            <a:ext cx="1502400" cy="7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2000" b="1">
                <a:latin typeface="Trebuchet MS"/>
                <a:ea typeface="Trebuchet MS"/>
                <a:cs typeface="Trebuchet MS"/>
                <a:sym typeface="Trebuchet MS"/>
              </a:rPr>
              <a:t>以訛傳訛</a:t>
            </a:r>
            <a:endParaRPr sz="2000" b="1">
              <a:latin typeface="Trebuchet MS"/>
              <a:ea typeface="Trebuchet MS"/>
              <a:cs typeface="Trebuchet MS"/>
              <a:sym typeface="Trebuchet MS"/>
            </a:endParaRPr>
          </a:p>
        </p:txBody>
      </p:sp>
      <p:sp>
        <p:nvSpPr>
          <p:cNvPr id="173" name="Google Shape;173;g6513fa35c6_0_25"/>
          <p:cNvSpPr txBox="1"/>
          <p:nvPr/>
        </p:nvSpPr>
        <p:spPr>
          <a:xfrm>
            <a:off x="1017900" y="2302675"/>
            <a:ext cx="1502400" cy="66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2000" b="1">
                <a:latin typeface="Trebuchet MS"/>
                <a:ea typeface="Trebuchet MS"/>
                <a:cs typeface="Trebuchet MS"/>
                <a:sym typeface="Trebuchet MS"/>
              </a:rPr>
              <a:t>無知盲從</a:t>
            </a:r>
            <a:endParaRPr sz="2000" b="1">
              <a:latin typeface="Trebuchet MS"/>
              <a:ea typeface="Trebuchet MS"/>
              <a:cs typeface="Trebuchet MS"/>
              <a:sym typeface="Trebuchet MS"/>
            </a:endParaRPr>
          </a:p>
        </p:txBody>
      </p:sp>
      <p:sp>
        <p:nvSpPr>
          <p:cNvPr id="174" name="Google Shape;174;g6513fa35c6_0_25"/>
          <p:cNvSpPr txBox="1"/>
          <p:nvPr/>
        </p:nvSpPr>
        <p:spPr>
          <a:xfrm>
            <a:off x="1017900" y="5215675"/>
            <a:ext cx="2265900" cy="66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2000" b="1">
                <a:latin typeface="Trebuchet MS"/>
                <a:ea typeface="Trebuchet MS"/>
                <a:cs typeface="Trebuchet MS"/>
                <a:sym typeface="Trebuchet MS"/>
              </a:rPr>
              <a:t>無限轉發</a:t>
            </a:r>
            <a:endParaRPr sz="2000" b="1">
              <a:latin typeface="Trebuchet MS"/>
              <a:ea typeface="Trebuchet MS"/>
              <a:cs typeface="Trebuchet MS"/>
              <a:sym typeface="Trebuchet MS"/>
            </a:endParaRPr>
          </a:p>
        </p:txBody>
      </p:sp>
      <p:sp>
        <p:nvSpPr>
          <p:cNvPr id="175" name="Google Shape;175;g6513fa35c6_0_25"/>
          <p:cNvSpPr txBox="1"/>
          <p:nvPr/>
        </p:nvSpPr>
        <p:spPr>
          <a:xfrm>
            <a:off x="6797525" y="5264125"/>
            <a:ext cx="2471700" cy="56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2000" b="1">
                <a:latin typeface="Trebuchet MS"/>
                <a:ea typeface="Trebuchet MS"/>
                <a:cs typeface="Trebuchet MS"/>
                <a:sym typeface="Trebuchet MS"/>
              </a:rPr>
              <a:t>無知模仿</a:t>
            </a:r>
            <a:endParaRPr sz="2000" b="1">
              <a:latin typeface="Trebuchet MS"/>
              <a:ea typeface="Trebuchet MS"/>
              <a:cs typeface="Trebuchet MS"/>
              <a:sym typeface="Trebuchet MS"/>
            </a:endParaRPr>
          </a:p>
        </p:txBody>
      </p:sp>
      <p:sp>
        <p:nvSpPr>
          <p:cNvPr id="176" name="Google Shape;176;g6513fa35c6_0_25"/>
          <p:cNvSpPr txBox="1"/>
          <p:nvPr/>
        </p:nvSpPr>
        <p:spPr>
          <a:xfrm>
            <a:off x="3351300" y="5016238"/>
            <a:ext cx="3375000" cy="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200">
                <a:latin typeface="Trebuchet MS"/>
                <a:ea typeface="Trebuchet MS"/>
                <a:cs typeface="Trebuchet MS"/>
                <a:sym typeface="Trebuchet MS"/>
              </a:rPr>
              <a:t>資料來源:擷取自天使咖啡屋 —痞客幫</a:t>
            </a:r>
            <a:endParaRPr sz="1200">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10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0"/>
        <p:cNvGrpSpPr/>
        <p:nvPr/>
      </p:nvGrpSpPr>
      <p:grpSpPr>
        <a:xfrm>
          <a:off x="0" y="0"/>
          <a:ext cx="0" cy="0"/>
          <a:chOff x="0" y="0"/>
          <a:chExt cx="0" cy="0"/>
        </a:xfrm>
      </p:grpSpPr>
      <p:sp>
        <p:nvSpPr>
          <p:cNvPr id="181" name="Google Shape;181;g62434b189f_1_0"/>
          <p:cNvSpPr txBox="1">
            <a:spLocks noGrp="1"/>
          </p:cNvSpPr>
          <p:nvPr>
            <p:ph type="title"/>
          </p:nvPr>
        </p:nvSpPr>
        <p:spPr>
          <a:xfrm>
            <a:off x="1142989" y="731518"/>
            <a:ext cx="6512400" cy="1143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TW"/>
              <a:t>實際訪談</a:t>
            </a:r>
            <a:endParaRPr/>
          </a:p>
        </p:txBody>
      </p:sp>
      <p:pic>
        <p:nvPicPr>
          <p:cNvPr id="185" name="Google Shape;185;g62434b189f_1_0"/>
          <p:cNvPicPr preferRelativeResize="0"/>
          <p:nvPr/>
        </p:nvPicPr>
        <p:blipFill>
          <a:blip r:embed="rId3">
            <a:alphaModFix/>
          </a:blip>
          <a:stretch>
            <a:fillRect/>
          </a:stretch>
        </p:blipFill>
        <p:spPr>
          <a:xfrm>
            <a:off x="739950" y="2161924"/>
            <a:ext cx="7664099" cy="745475"/>
          </a:xfrm>
          <a:prstGeom prst="rect">
            <a:avLst/>
          </a:prstGeom>
          <a:noFill/>
          <a:ln>
            <a:noFill/>
          </a:ln>
        </p:spPr>
      </p:pic>
      <p:sp>
        <p:nvSpPr>
          <p:cNvPr id="186" name="Google Shape;186;g62434b189f_1_0"/>
          <p:cNvSpPr txBox="1"/>
          <p:nvPr/>
        </p:nvSpPr>
        <p:spPr>
          <a:xfrm>
            <a:off x="582175" y="6287725"/>
            <a:ext cx="2149500" cy="30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a:latin typeface="Trebuchet MS"/>
                <a:ea typeface="Trebuchet MS"/>
                <a:cs typeface="Trebuchet MS"/>
                <a:sym typeface="Trebuchet MS"/>
              </a:rPr>
              <a:t>教育廣播電台專業人員</a:t>
            </a:r>
            <a:endParaRPr>
              <a:latin typeface="Trebuchet MS"/>
              <a:ea typeface="Trebuchet MS"/>
              <a:cs typeface="Trebuchet MS"/>
              <a:sym typeface="Trebuchet MS"/>
            </a:endParaRPr>
          </a:p>
        </p:txBody>
      </p:sp>
      <p:sp>
        <p:nvSpPr>
          <p:cNvPr id="187" name="Google Shape;187;g62434b189f_1_0"/>
          <p:cNvSpPr txBox="1"/>
          <p:nvPr/>
        </p:nvSpPr>
        <p:spPr>
          <a:xfrm>
            <a:off x="3390750" y="6286075"/>
            <a:ext cx="2362500" cy="31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TW" dirty="0">
                <a:latin typeface="Trebuchet MS"/>
                <a:ea typeface="Trebuchet MS"/>
                <a:cs typeface="Trebuchet MS"/>
                <a:sym typeface="Trebuchet MS"/>
              </a:rPr>
              <a:t>同學</a:t>
            </a:r>
            <a:endParaRPr dirty="0">
              <a:latin typeface="Trebuchet MS"/>
              <a:ea typeface="Trebuchet MS"/>
              <a:cs typeface="Trebuchet MS"/>
              <a:sym typeface="Trebuchet MS"/>
            </a:endParaRPr>
          </a:p>
        </p:txBody>
      </p:sp>
      <p:sp>
        <p:nvSpPr>
          <p:cNvPr id="188" name="Google Shape;188;g62434b189f_1_0"/>
          <p:cNvSpPr txBox="1"/>
          <p:nvPr/>
        </p:nvSpPr>
        <p:spPr>
          <a:xfrm>
            <a:off x="6412325" y="6252325"/>
            <a:ext cx="2004900" cy="3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TW" dirty="0">
                <a:latin typeface="Trebuchet MS"/>
                <a:ea typeface="Trebuchet MS"/>
                <a:cs typeface="Trebuchet MS"/>
                <a:sym typeface="Trebuchet MS"/>
              </a:rPr>
              <a:t>老師</a:t>
            </a:r>
            <a:endParaRPr dirty="0">
              <a:latin typeface="Trebuchet MS"/>
              <a:ea typeface="Trebuchet MS"/>
              <a:cs typeface="Trebuchet MS"/>
              <a:sym typeface="Trebuchet MS"/>
            </a:endParaRPr>
          </a:p>
        </p:txBody>
      </p:sp>
      <p:pic>
        <p:nvPicPr>
          <p:cNvPr id="1028" name="Picture 4" descr="https://lh5.googleusercontent.com/R1PW7Uq0-GJrrQQZNfMjZM5NTk9yBaF8aTZ5JVT9gfOwZO-5zr_S34n1yUDC-lI2G7INVqO5DAHHjeK6_-9TOvZ8-EEoD3RzLaRGi5eiR0aJgPj0kLZVt9qR6L3xTDk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956" y="3866041"/>
            <a:ext cx="2595937" cy="19469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4.googleusercontent.com/DyOONG65ncnaHGeWfNZ1ihmY7ocwbTf7sEcytg-cG0ecFgCfIB8xKey-Ies5GrXdgu7OohPdXr0QxIOVAz5ktnwNhTYivTRCjxPZXNUT8_OHXt6UsBRiWYjZHjC8YOg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5666" y="3866041"/>
            <a:ext cx="2762872" cy="19469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5.googleusercontent.com/Y6RimAu4f56bc7rg1W2OYKcHEPB_QlyHTD6Xj2yQ3GWlwFx66Zf7Gd9vF4mU0HcsW-_T86kwGl_VYaAL0P1pVzx00_z0RF4mwS7ssxnj2OMp6O0x3VgQV7Qjru1WWyU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8416" y="3866041"/>
            <a:ext cx="2589824" cy="19469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氣流">
  <a:themeElements>
    <a:clrScheme name="氣流">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2489</Words>
  <Application>Microsoft Office PowerPoint</Application>
  <PresentationFormat>如螢幕大小 (4:3)</PresentationFormat>
  <Paragraphs>121</Paragraphs>
  <Slides>20</Slides>
  <Notes>20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20</vt:i4>
      </vt:variant>
    </vt:vector>
  </HeadingPairs>
  <TitlesOfParts>
    <vt:vector size="27" baseType="lpstr">
      <vt:lpstr>Arial</vt:lpstr>
      <vt:lpstr>新細明體</vt:lpstr>
      <vt:lpstr>Trebuchet MS</vt:lpstr>
      <vt:lpstr>Ultra</vt:lpstr>
      <vt:lpstr>Georgia</vt:lpstr>
      <vt:lpstr>Microsoft JhengHei</vt:lpstr>
      <vt:lpstr>氣流</vt:lpstr>
      <vt:lpstr>真真假假不清楚— 國中生媒體素養之探討</vt:lpstr>
      <vt:lpstr>研究動機</vt:lpstr>
      <vt:lpstr>研究動機</vt:lpstr>
      <vt:lpstr>研究目的</vt:lpstr>
      <vt:lpstr>研究流程</vt:lpstr>
      <vt:lpstr>何謂媒體素養？</vt:lpstr>
      <vt:lpstr>假新聞是什麼?</vt:lpstr>
      <vt:lpstr>假新聞影響</vt:lpstr>
      <vt:lpstr>實際訪談</vt:lpstr>
      <vt:lpstr>訪談結果—學生媒體素養與假新聞相關了解</vt:lpstr>
      <vt:lpstr>學生媒體素養現況分析</vt:lpstr>
      <vt:lpstr>學生辨別假新聞現況分析</vt:lpstr>
      <vt:lpstr>學生媒體素養與辨別假新聞相關分析</vt:lpstr>
      <vt:lpstr>學生媒體素養IPA分析</vt:lpstr>
      <vt:lpstr>辨別假新聞IPA分析</vt:lpstr>
      <vt:lpstr>研究總結—知識螺旋圖</vt:lpstr>
      <vt:lpstr>結論與建議</vt:lpstr>
      <vt:lpstr>未來期許與建議</vt:lpstr>
      <vt:lpstr>引註資料</vt:lpstr>
      <vt:lpstr>我們的報告到此結束                             謝謝評審們的聆聽！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真真假假不清楚— 國中生媒體素養之探討</dc:title>
  <dc:creator>USER</dc:creator>
  <cp:lastModifiedBy>USER</cp:lastModifiedBy>
  <cp:revision>4</cp:revision>
  <dcterms:created xsi:type="dcterms:W3CDTF">2019-10-14T05:09:34Z</dcterms:created>
  <dcterms:modified xsi:type="dcterms:W3CDTF">2019-11-01T03:13:50Z</dcterms:modified>
</cp:coreProperties>
</file>