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5" r:id="rId1"/>
    <p:sldMasterId id="2147483657" r:id="rId2"/>
    <p:sldMasterId id="2147483658" r:id="rId3"/>
    <p:sldMasterId id="2147483659" r:id="rId4"/>
  </p:sldMasterIdLst>
  <p:notesMasterIdLst>
    <p:notesMasterId r:id="rId20"/>
  </p:notesMasterIdLst>
  <p:handoutMasterIdLst>
    <p:handoutMasterId r:id="rId21"/>
  </p:handoutMasterIdLst>
  <p:sldIdLst>
    <p:sldId id="344" r:id="rId5"/>
    <p:sldId id="753" r:id="rId6"/>
    <p:sldId id="743" r:id="rId7"/>
    <p:sldId id="744" r:id="rId8"/>
    <p:sldId id="752" r:id="rId9"/>
    <p:sldId id="745" r:id="rId10"/>
    <p:sldId id="746" r:id="rId11"/>
    <p:sldId id="747" r:id="rId12"/>
    <p:sldId id="748" r:id="rId13"/>
    <p:sldId id="749" r:id="rId14"/>
    <p:sldId id="750" r:id="rId15"/>
    <p:sldId id="751" r:id="rId16"/>
    <p:sldId id="756" r:id="rId17"/>
    <p:sldId id="754" r:id="rId18"/>
    <p:sldId id="75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ECFF"/>
    <a:srgbClr val="66CCFF"/>
    <a:srgbClr val="006600"/>
    <a:srgbClr val="00CC00"/>
    <a:srgbClr val="FFCC66"/>
    <a:srgbClr val="FFCC99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97" autoAdjust="0"/>
    <p:restoredTop sz="58643" autoAdjust="0"/>
  </p:normalViewPr>
  <p:slideViewPr>
    <p:cSldViewPr>
      <p:cViewPr varScale="1">
        <p:scale>
          <a:sx n="72" d="100"/>
          <a:sy n="72" d="100"/>
        </p:scale>
        <p:origin x="-588" y="-84"/>
      </p:cViewPr>
      <p:guideLst>
        <p:guide orient="horz" pos="4110"/>
        <p:guide pos="36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notesViewPr>
    <p:cSldViewPr>
      <p:cViewPr varScale="1">
        <p:scale>
          <a:sx n="51" d="100"/>
          <a:sy n="51" d="100"/>
        </p:scale>
        <p:origin x="-204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6E5D2E-20D5-4D51-B142-BFCE9CE5669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4140D91-A44C-4BBC-B640-F21B84E5F183}">
      <dgm:prSet phldrT="[文字]"/>
      <dgm:spPr/>
      <dgm:t>
        <a:bodyPr/>
        <a:lstStyle/>
        <a:p>
          <a:r>
            <a:rPr lang="zh-TW" altLang="en-US" dirty="0" smtClean="0"/>
            <a:t>研究動機</a:t>
          </a:r>
          <a:endParaRPr lang="zh-TW" altLang="en-US" dirty="0"/>
        </a:p>
      </dgm:t>
    </dgm:pt>
    <dgm:pt modelId="{125A015B-93CE-4D9A-BBB0-5A9AF0B9AB39}" type="parTrans" cxnId="{4D4CDA60-4F2F-49DF-A9EA-F8FEA0F945E1}">
      <dgm:prSet/>
      <dgm:spPr/>
      <dgm:t>
        <a:bodyPr/>
        <a:lstStyle/>
        <a:p>
          <a:endParaRPr lang="zh-TW" altLang="en-US"/>
        </a:p>
      </dgm:t>
    </dgm:pt>
    <dgm:pt modelId="{B147E2B6-FE35-4900-834E-9F0F2C388EB8}" type="sibTrans" cxnId="{4D4CDA60-4F2F-49DF-A9EA-F8FEA0F945E1}">
      <dgm:prSet/>
      <dgm:spPr/>
      <dgm:t>
        <a:bodyPr/>
        <a:lstStyle/>
        <a:p>
          <a:endParaRPr lang="zh-TW" altLang="en-US"/>
        </a:p>
      </dgm:t>
    </dgm:pt>
    <dgm:pt modelId="{B826A6F5-C11E-4806-A90E-319F9529DBE7}">
      <dgm:prSet phldrT="[文字]"/>
      <dgm:spPr/>
      <dgm:t>
        <a:bodyPr/>
        <a:lstStyle/>
        <a:p>
          <a:r>
            <a:rPr lang="zh-TW" altLang="en-US" b="0" dirty="0" smtClean="0">
              <a:solidFill>
                <a:schemeClr val="tx1"/>
              </a:solidFill>
            </a:rPr>
            <a:t>了解</a:t>
          </a:r>
          <a:r>
            <a:rPr lang="zh-TW" altLang="en-US" b="0" u="sng" dirty="0" smtClean="0">
              <a:solidFill>
                <a:schemeClr val="tx1"/>
              </a:solidFill>
            </a:rPr>
            <a:t>人類的「天命」何在</a:t>
          </a:r>
          <a:r>
            <a:rPr lang="zh-TW" altLang="en-US" b="0" dirty="0" smtClean="0">
              <a:solidFill>
                <a:schemeClr val="tx1"/>
              </a:solidFill>
            </a:rPr>
            <a:t>？ </a:t>
          </a:r>
          <a:endParaRPr lang="zh-TW" altLang="en-US" dirty="0"/>
        </a:p>
      </dgm:t>
    </dgm:pt>
    <dgm:pt modelId="{A1E190BF-05AE-47F6-9E5B-C1F6704561F6}" type="parTrans" cxnId="{0E39DA7D-208F-4E26-89B0-2E9BF00A1883}">
      <dgm:prSet/>
      <dgm:spPr/>
      <dgm:t>
        <a:bodyPr/>
        <a:lstStyle/>
        <a:p>
          <a:endParaRPr lang="zh-TW" altLang="en-US"/>
        </a:p>
      </dgm:t>
    </dgm:pt>
    <dgm:pt modelId="{9B5346F2-F441-444C-AD9A-86A7F00B41D1}" type="sibTrans" cxnId="{0E39DA7D-208F-4E26-89B0-2E9BF00A1883}">
      <dgm:prSet/>
      <dgm:spPr/>
      <dgm:t>
        <a:bodyPr/>
        <a:lstStyle/>
        <a:p>
          <a:endParaRPr lang="zh-TW" altLang="en-US"/>
        </a:p>
      </dgm:t>
    </dgm:pt>
    <dgm:pt modelId="{11E7723A-9F59-4D6D-AE6E-635FE43692C4}">
      <dgm:prSet phldrT="[文字]"/>
      <dgm:spPr/>
      <dgm:t>
        <a:bodyPr/>
        <a:lstStyle/>
        <a:p>
          <a:r>
            <a:rPr lang="zh-TW" altLang="en-US" b="0" dirty="0" smtClean="0">
              <a:solidFill>
                <a:schemeClr val="tx1"/>
              </a:solidFill>
            </a:rPr>
            <a:t>地球瀕臨危亡之際，人類將何去何從？</a:t>
          </a:r>
          <a:endParaRPr lang="zh-TW" altLang="en-US" dirty="0"/>
        </a:p>
      </dgm:t>
    </dgm:pt>
    <dgm:pt modelId="{3F2A95EF-CB4C-4DE6-A662-1ED13F98F71B}" type="parTrans" cxnId="{0601C153-475B-4E80-B66D-8A4E26EA3078}">
      <dgm:prSet/>
      <dgm:spPr/>
      <dgm:t>
        <a:bodyPr/>
        <a:lstStyle/>
        <a:p>
          <a:endParaRPr lang="zh-TW" altLang="en-US"/>
        </a:p>
      </dgm:t>
    </dgm:pt>
    <dgm:pt modelId="{55A00D80-9419-44BC-AB04-03FFD8255282}" type="sibTrans" cxnId="{0601C153-475B-4E80-B66D-8A4E26EA3078}">
      <dgm:prSet/>
      <dgm:spPr/>
      <dgm:t>
        <a:bodyPr/>
        <a:lstStyle/>
        <a:p>
          <a:endParaRPr lang="zh-TW" altLang="en-US"/>
        </a:p>
      </dgm:t>
    </dgm:pt>
    <dgm:pt modelId="{BEAB77AF-20D4-4ACA-B1BC-AA404E456E53}">
      <dgm:prSet phldrT="[文字]"/>
      <dgm:spPr/>
      <dgm:t>
        <a:bodyPr/>
        <a:lstStyle/>
        <a:p>
          <a:r>
            <a:rPr lang="zh-TW" altLang="en-US" dirty="0" smtClean="0"/>
            <a:t>研究目的</a:t>
          </a:r>
          <a:endParaRPr lang="zh-TW" altLang="en-US" dirty="0"/>
        </a:p>
      </dgm:t>
    </dgm:pt>
    <dgm:pt modelId="{C8A34B9A-B333-48CE-8C9F-A99D2A2CBF67}" type="parTrans" cxnId="{05527388-2206-4F91-A6A6-A33B7C10A2DD}">
      <dgm:prSet/>
      <dgm:spPr/>
      <dgm:t>
        <a:bodyPr/>
        <a:lstStyle/>
        <a:p>
          <a:endParaRPr lang="zh-TW" altLang="en-US"/>
        </a:p>
      </dgm:t>
    </dgm:pt>
    <dgm:pt modelId="{DFDBF9F8-E3AF-47BE-B394-B6DE68054716}" type="sibTrans" cxnId="{05527388-2206-4F91-A6A6-A33B7C10A2DD}">
      <dgm:prSet/>
      <dgm:spPr/>
      <dgm:t>
        <a:bodyPr/>
        <a:lstStyle/>
        <a:p>
          <a:endParaRPr lang="zh-TW" altLang="en-US"/>
        </a:p>
      </dgm:t>
    </dgm:pt>
    <dgm:pt modelId="{FC07FF92-9A87-4EDD-B98A-28C046BEA129}">
      <dgm:prSet phldrT="[文字]"/>
      <dgm:spPr/>
      <dgm:t>
        <a:bodyPr/>
        <a:lstStyle/>
        <a:p>
          <a:r>
            <a:rPr lang="zh-TW" altLang="en-US" b="0" dirty="0" smtClean="0">
              <a:solidFill>
                <a:schemeClr val="tx1"/>
              </a:solidFill>
            </a:rPr>
            <a:t>地球從出生到現在，她的發展過程如何？</a:t>
          </a:r>
          <a:endParaRPr lang="zh-TW" altLang="en-US" dirty="0"/>
        </a:p>
      </dgm:t>
    </dgm:pt>
    <dgm:pt modelId="{20E76FCA-4A1D-402F-8973-8DC622AF28EE}" type="parTrans" cxnId="{7A309BC2-C8EF-468B-9C51-DA6BE8BDB730}">
      <dgm:prSet/>
      <dgm:spPr/>
      <dgm:t>
        <a:bodyPr/>
        <a:lstStyle/>
        <a:p>
          <a:endParaRPr lang="zh-TW" altLang="en-US"/>
        </a:p>
      </dgm:t>
    </dgm:pt>
    <dgm:pt modelId="{8AE725AE-EAF8-4607-8A73-B7A93E242975}" type="sibTrans" cxnId="{7A309BC2-C8EF-468B-9C51-DA6BE8BDB730}">
      <dgm:prSet/>
      <dgm:spPr/>
      <dgm:t>
        <a:bodyPr/>
        <a:lstStyle/>
        <a:p>
          <a:endParaRPr lang="zh-TW" altLang="en-US"/>
        </a:p>
      </dgm:t>
    </dgm:pt>
    <dgm:pt modelId="{20D90AD7-BD5F-4A33-B847-EB4ED8B9F57B}">
      <dgm:prSet phldrT="[文字]"/>
      <dgm:spPr/>
      <dgm:t>
        <a:bodyPr/>
        <a:lstStyle/>
        <a:p>
          <a:r>
            <a:rPr lang="zh-TW" altLang="en-US" dirty="0" smtClean="0"/>
            <a:t>研究方法</a:t>
          </a:r>
          <a:endParaRPr lang="zh-TW" altLang="en-US" dirty="0"/>
        </a:p>
      </dgm:t>
    </dgm:pt>
    <dgm:pt modelId="{68C1CF12-0C38-44D4-AAC9-AE1B71DE7976}" type="parTrans" cxnId="{071929A1-6FC8-4EC6-A7A3-67FD7A9D2D37}">
      <dgm:prSet/>
      <dgm:spPr/>
      <dgm:t>
        <a:bodyPr/>
        <a:lstStyle/>
        <a:p>
          <a:endParaRPr lang="zh-TW" altLang="en-US"/>
        </a:p>
      </dgm:t>
    </dgm:pt>
    <dgm:pt modelId="{86747CAE-1F20-4E69-959B-076D41D40806}" type="sibTrans" cxnId="{071929A1-6FC8-4EC6-A7A3-67FD7A9D2D37}">
      <dgm:prSet/>
      <dgm:spPr/>
      <dgm:t>
        <a:bodyPr/>
        <a:lstStyle/>
        <a:p>
          <a:endParaRPr lang="zh-TW" altLang="en-US"/>
        </a:p>
      </dgm:t>
    </dgm:pt>
    <dgm:pt modelId="{5E943450-59AC-4278-9092-1AFE7699C036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資料分析法</a:t>
          </a:r>
          <a:endParaRPr lang="zh-TW" altLang="en-US" dirty="0"/>
        </a:p>
      </dgm:t>
    </dgm:pt>
    <dgm:pt modelId="{14EAFB99-F7B8-41D6-B574-5D89398E297F}" type="parTrans" cxnId="{439AEC16-ECC9-4A0F-BE20-8981DC0D7E63}">
      <dgm:prSet/>
      <dgm:spPr/>
      <dgm:t>
        <a:bodyPr/>
        <a:lstStyle/>
        <a:p>
          <a:endParaRPr lang="zh-TW" altLang="en-US"/>
        </a:p>
      </dgm:t>
    </dgm:pt>
    <dgm:pt modelId="{99E12466-054D-4EAD-9B9D-543451E008E7}" type="sibTrans" cxnId="{439AEC16-ECC9-4A0F-BE20-8981DC0D7E63}">
      <dgm:prSet/>
      <dgm:spPr/>
      <dgm:t>
        <a:bodyPr/>
        <a:lstStyle/>
        <a:p>
          <a:endParaRPr lang="zh-TW" altLang="en-US"/>
        </a:p>
      </dgm:t>
    </dgm:pt>
    <dgm:pt modelId="{9A37DE78-BC84-4307-AEC7-D5A6F38D4CAA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訪談法</a:t>
          </a:r>
          <a:endParaRPr lang="zh-TW" altLang="en-US" dirty="0"/>
        </a:p>
      </dgm:t>
    </dgm:pt>
    <dgm:pt modelId="{01DB85F7-E57A-43F5-B976-B724142E3072}" type="parTrans" cxnId="{F13649F7-BAFD-4347-9867-6B04B5F2869F}">
      <dgm:prSet/>
      <dgm:spPr/>
      <dgm:t>
        <a:bodyPr/>
        <a:lstStyle/>
        <a:p>
          <a:endParaRPr lang="zh-TW" altLang="en-US"/>
        </a:p>
      </dgm:t>
    </dgm:pt>
    <dgm:pt modelId="{DA3F4650-749F-492C-9529-7EBC89838BB0}" type="sibTrans" cxnId="{F13649F7-BAFD-4347-9867-6B04B5F2869F}">
      <dgm:prSet/>
      <dgm:spPr/>
      <dgm:t>
        <a:bodyPr/>
        <a:lstStyle/>
        <a:p>
          <a:endParaRPr lang="zh-TW" altLang="en-US"/>
        </a:p>
      </dgm:t>
    </dgm:pt>
    <dgm:pt modelId="{144C34F0-535D-4D8D-97BC-3B3E98C2E8C2}">
      <dgm:prSet/>
      <dgm:spPr/>
      <dgm:t>
        <a:bodyPr/>
        <a:lstStyle/>
        <a:p>
          <a:r>
            <a:rPr lang="zh-TW" altLang="en-US" b="0" dirty="0" smtClean="0">
              <a:solidFill>
                <a:schemeClr val="tx1"/>
              </a:solidFill>
            </a:rPr>
            <a:t>地球未來的命運如何？</a:t>
          </a:r>
          <a:endParaRPr lang="en-US" altLang="zh-TW" b="0" dirty="0" smtClean="0">
            <a:solidFill>
              <a:schemeClr val="tx1"/>
            </a:solidFill>
          </a:endParaRPr>
        </a:p>
      </dgm:t>
    </dgm:pt>
    <dgm:pt modelId="{B9241265-0741-4A03-B432-079BAA670D4C}" type="parTrans" cxnId="{2B829609-9A47-49DF-A84E-BD14B17577D8}">
      <dgm:prSet/>
      <dgm:spPr/>
      <dgm:t>
        <a:bodyPr/>
        <a:lstStyle/>
        <a:p>
          <a:endParaRPr lang="zh-TW" altLang="en-US"/>
        </a:p>
      </dgm:t>
    </dgm:pt>
    <dgm:pt modelId="{1838E62E-1E9E-4117-9BF3-C569381BB7C6}" type="sibTrans" cxnId="{2B829609-9A47-49DF-A84E-BD14B17577D8}">
      <dgm:prSet/>
      <dgm:spPr/>
      <dgm:t>
        <a:bodyPr/>
        <a:lstStyle/>
        <a:p>
          <a:endParaRPr lang="zh-TW" altLang="en-US"/>
        </a:p>
      </dgm:t>
    </dgm:pt>
    <dgm:pt modelId="{6836E035-720D-4DBA-9479-902DB926FD70}">
      <dgm:prSet/>
      <dgm:spPr/>
      <dgm:t>
        <a:bodyPr/>
        <a:lstStyle/>
        <a:p>
          <a:r>
            <a:rPr lang="zh-TW" altLang="en-US" b="0" dirty="0" smtClean="0">
              <a:solidFill>
                <a:schemeClr val="tx1"/>
              </a:solidFill>
            </a:rPr>
            <a:t>地球的命運與人類前途的關聯性？</a:t>
          </a:r>
          <a:endParaRPr lang="en-US" altLang="zh-TW" b="0" dirty="0" smtClean="0">
            <a:solidFill>
              <a:schemeClr val="tx1"/>
            </a:solidFill>
          </a:endParaRPr>
        </a:p>
      </dgm:t>
    </dgm:pt>
    <dgm:pt modelId="{CF4E8B83-D538-4C1C-AA2C-240B5E4E8C38}" type="parTrans" cxnId="{D35F3383-07D1-4227-95E1-299EE20B95FD}">
      <dgm:prSet/>
      <dgm:spPr/>
      <dgm:t>
        <a:bodyPr/>
        <a:lstStyle/>
        <a:p>
          <a:endParaRPr lang="zh-TW" altLang="en-US"/>
        </a:p>
      </dgm:t>
    </dgm:pt>
    <dgm:pt modelId="{A1194811-E16A-4913-BC88-E59A8E45B7E1}" type="sibTrans" cxnId="{D35F3383-07D1-4227-95E1-299EE20B95FD}">
      <dgm:prSet/>
      <dgm:spPr/>
      <dgm:t>
        <a:bodyPr/>
        <a:lstStyle/>
        <a:p>
          <a:endParaRPr lang="zh-TW" altLang="en-US"/>
        </a:p>
      </dgm:t>
    </dgm:pt>
    <dgm:pt modelId="{25671426-0A60-422A-8545-AAC08761C982}" type="pres">
      <dgm:prSet presAssocID="{846E5D2E-20D5-4D51-B142-BFCE9CE566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1067080-DF33-40CE-ADA5-E57C2FAC69DF}" type="pres">
      <dgm:prSet presAssocID="{24140D91-A44C-4BBC-B640-F21B84E5F183}" presName="linNode" presStyleCnt="0"/>
      <dgm:spPr/>
    </dgm:pt>
    <dgm:pt modelId="{3A8ADBFE-E653-46A8-90ED-B32CA1830B79}" type="pres">
      <dgm:prSet presAssocID="{24140D91-A44C-4BBC-B640-F21B84E5F18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2F40D5-7FF1-46A6-86F7-2E3EC121466C}" type="pres">
      <dgm:prSet presAssocID="{24140D91-A44C-4BBC-B640-F21B84E5F18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E0F48F-0F62-4CF6-BDB3-D64007120277}" type="pres">
      <dgm:prSet presAssocID="{B147E2B6-FE35-4900-834E-9F0F2C388EB8}" presName="sp" presStyleCnt="0"/>
      <dgm:spPr/>
    </dgm:pt>
    <dgm:pt modelId="{2ADD4DEE-0DB5-457B-B402-1890FBE5176E}" type="pres">
      <dgm:prSet presAssocID="{BEAB77AF-20D4-4ACA-B1BC-AA404E456E53}" presName="linNode" presStyleCnt="0"/>
      <dgm:spPr/>
    </dgm:pt>
    <dgm:pt modelId="{2C6316DC-ECEC-42B8-B5E2-4C6D60BE3B11}" type="pres">
      <dgm:prSet presAssocID="{BEAB77AF-20D4-4ACA-B1BC-AA404E456E5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089D92-A805-4328-A50A-975F3076918C}" type="pres">
      <dgm:prSet presAssocID="{BEAB77AF-20D4-4ACA-B1BC-AA404E456E5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200260-DB4B-4431-87DF-8C010597237A}" type="pres">
      <dgm:prSet presAssocID="{DFDBF9F8-E3AF-47BE-B394-B6DE68054716}" presName="sp" presStyleCnt="0"/>
      <dgm:spPr/>
    </dgm:pt>
    <dgm:pt modelId="{4B05D8B7-AF2F-4C3B-8AE3-0D00A2411538}" type="pres">
      <dgm:prSet presAssocID="{20D90AD7-BD5F-4A33-B847-EB4ED8B9F57B}" presName="linNode" presStyleCnt="0"/>
      <dgm:spPr/>
    </dgm:pt>
    <dgm:pt modelId="{444C2563-166E-4434-A49D-57757981CD82}" type="pres">
      <dgm:prSet presAssocID="{20D90AD7-BD5F-4A33-B847-EB4ED8B9F57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8465B2-DB03-4414-88ED-325EE01FD962}" type="pres">
      <dgm:prSet presAssocID="{20D90AD7-BD5F-4A33-B847-EB4ED8B9F57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8FBA961-4CFB-4ADF-87BC-1ECB154835A9}" type="presOf" srcId="{11E7723A-9F59-4D6D-AE6E-635FE43692C4}" destId="{BB2F40D5-7FF1-46A6-86F7-2E3EC121466C}" srcOrd="0" destOrd="1" presId="urn:microsoft.com/office/officeart/2005/8/layout/vList5"/>
    <dgm:cxn modelId="{977CFF6B-A088-451B-8E9C-5DF5DA67208C}" type="presOf" srcId="{6836E035-720D-4DBA-9479-902DB926FD70}" destId="{B0089D92-A805-4328-A50A-975F3076918C}" srcOrd="0" destOrd="2" presId="urn:microsoft.com/office/officeart/2005/8/layout/vList5"/>
    <dgm:cxn modelId="{7A309BC2-C8EF-468B-9C51-DA6BE8BDB730}" srcId="{BEAB77AF-20D4-4ACA-B1BC-AA404E456E53}" destId="{FC07FF92-9A87-4EDD-B98A-28C046BEA129}" srcOrd="0" destOrd="0" parTransId="{20E76FCA-4A1D-402F-8973-8DC622AF28EE}" sibTransId="{8AE725AE-EAF8-4607-8A73-B7A93E242975}"/>
    <dgm:cxn modelId="{DA26BEFE-8191-42E1-83D1-42211788CA14}" type="presOf" srcId="{5E943450-59AC-4278-9092-1AFE7699C036}" destId="{D68465B2-DB03-4414-88ED-325EE01FD962}" srcOrd="0" destOrd="0" presId="urn:microsoft.com/office/officeart/2005/8/layout/vList5"/>
    <dgm:cxn modelId="{05527388-2206-4F91-A6A6-A33B7C10A2DD}" srcId="{846E5D2E-20D5-4D51-B142-BFCE9CE5669F}" destId="{BEAB77AF-20D4-4ACA-B1BC-AA404E456E53}" srcOrd="1" destOrd="0" parTransId="{C8A34B9A-B333-48CE-8C9F-A99D2A2CBF67}" sibTransId="{DFDBF9F8-E3AF-47BE-B394-B6DE68054716}"/>
    <dgm:cxn modelId="{90CF8404-6555-44C3-9A79-04E938F8140E}" type="presOf" srcId="{144C34F0-535D-4D8D-97BC-3B3E98C2E8C2}" destId="{B0089D92-A805-4328-A50A-975F3076918C}" srcOrd="0" destOrd="1" presId="urn:microsoft.com/office/officeart/2005/8/layout/vList5"/>
    <dgm:cxn modelId="{1EB092ED-3C8D-41E9-9C41-651A624AA1D3}" type="presOf" srcId="{BEAB77AF-20D4-4ACA-B1BC-AA404E456E53}" destId="{2C6316DC-ECEC-42B8-B5E2-4C6D60BE3B11}" srcOrd="0" destOrd="0" presId="urn:microsoft.com/office/officeart/2005/8/layout/vList5"/>
    <dgm:cxn modelId="{6147DE37-E8DE-4C46-ABB9-B6E8BF7D314A}" type="presOf" srcId="{24140D91-A44C-4BBC-B640-F21B84E5F183}" destId="{3A8ADBFE-E653-46A8-90ED-B32CA1830B79}" srcOrd="0" destOrd="0" presId="urn:microsoft.com/office/officeart/2005/8/layout/vList5"/>
    <dgm:cxn modelId="{860009A5-B4D8-4F8A-A8ED-BEC64AA04D89}" type="presOf" srcId="{20D90AD7-BD5F-4A33-B847-EB4ED8B9F57B}" destId="{444C2563-166E-4434-A49D-57757981CD82}" srcOrd="0" destOrd="0" presId="urn:microsoft.com/office/officeart/2005/8/layout/vList5"/>
    <dgm:cxn modelId="{296AED82-4772-457C-9C94-7BCD0588455C}" type="presOf" srcId="{B826A6F5-C11E-4806-A90E-319F9529DBE7}" destId="{BB2F40D5-7FF1-46A6-86F7-2E3EC121466C}" srcOrd="0" destOrd="0" presId="urn:microsoft.com/office/officeart/2005/8/layout/vList5"/>
    <dgm:cxn modelId="{F13649F7-BAFD-4347-9867-6B04B5F2869F}" srcId="{20D90AD7-BD5F-4A33-B847-EB4ED8B9F57B}" destId="{9A37DE78-BC84-4307-AEC7-D5A6F38D4CAA}" srcOrd="1" destOrd="0" parTransId="{01DB85F7-E57A-43F5-B976-B724142E3072}" sibTransId="{DA3F4650-749F-492C-9529-7EBC89838BB0}"/>
    <dgm:cxn modelId="{CDC61569-272C-4CF1-B662-921DD0B9E4AF}" type="presOf" srcId="{FC07FF92-9A87-4EDD-B98A-28C046BEA129}" destId="{B0089D92-A805-4328-A50A-975F3076918C}" srcOrd="0" destOrd="0" presId="urn:microsoft.com/office/officeart/2005/8/layout/vList5"/>
    <dgm:cxn modelId="{071929A1-6FC8-4EC6-A7A3-67FD7A9D2D37}" srcId="{846E5D2E-20D5-4D51-B142-BFCE9CE5669F}" destId="{20D90AD7-BD5F-4A33-B847-EB4ED8B9F57B}" srcOrd="2" destOrd="0" parTransId="{68C1CF12-0C38-44D4-AAC9-AE1B71DE7976}" sibTransId="{86747CAE-1F20-4E69-959B-076D41D40806}"/>
    <dgm:cxn modelId="{2B829609-9A47-49DF-A84E-BD14B17577D8}" srcId="{BEAB77AF-20D4-4ACA-B1BC-AA404E456E53}" destId="{144C34F0-535D-4D8D-97BC-3B3E98C2E8C2}" srcOrd="1" destOrd="0" parTransId="{B9241265-0741-4A03-B432-079BAA670D4C}" sibTransId="{1838E62E-1E9E-4117-9BF3-C569381BB7C6}"/>
    <dgm:cxn modelId="{D35F3383-07D1-4227-95E1-299EE20B95FD}" srcId="{BEAB77AF-20D4-4ACA-B1BC-AA404E456E53}" destId="{6836E035-720D-4DBA-9479-902DB926FD70}" srcOrd="2" destOrd="0" parTransId="{CF4E8B83-D538-4C1C-AA2C-240B5E4E8C38}" sibTransId="{A1194811-E16A-4913-BC88-E59A8E45B7E1}"/>
    <dgm:cxn modelId="{0E39DA7D-208F-4E26-89B0-2E9BF00A1883}" srcId="{24140D91-A44C-4BBC-B640-F21B84E5F183}" destId="{B826A6F5-C11E-4806-A90E-319F9529DBE7}" srcOrd="0" destOrd="0" parTransId="{A1E190BF-05AE-47F6-9E5B-C1F6704561F6}" sibTransId="{9B5346F2-F441-444C-AD9A-86A7F00B41D1}"/>
    <dgm:cxn modelId="{84480D8E-F226-41EC-BF73-5964BCE017FB}" type="presOf" srcId="{9A37DE78-BC84-4307-AEC7-D5A6F38D4CAA}" destId="{D68465B2-DB03-4414-88ED-325EE01FD962}" srcOrd="0" destOrd="1" presId="urn:microsoft.com/office/officeart/2005/8/layout/vList5"/>
    <dgm:cxn modelId="{439AEC16-ECC9-4A0F-BE20-8981DC0D7E63}" srcId="{20D90AD7-BD5F-4A33-B847-EB4ED8B9F57B}" destId="{5E943450-59AC-4278-9092-1AFE7699C036}" srcOrd="0" destOrd="0" parTransId="{14EAFB99-F7B8-41D6-B574-5D89398E297F}" sibTransId="{99E12466-054D-4EAD-9B9D-543451E008E7}"/>
    <dgm:cxn modelId="{D68EC0FD-0615-4ABF-AAE5-D7B79541D23A}" type="presOf" srcId="{846E5D2E-20D5-4D51-B142-BFCE9CE5669F}" destId="{25671426-0A60-422A-8545-AAC08761C982}" srcOrd="0" destOrd="0" presId="urn:microsoft.com/office/officeart/2005/8/layout/vList5"/>
    <dgm:cxn modelId="{0601C153-475B-4E80-B66D-8A4E26EA3078}" srcId="{24140D91-A44C-4BBC-B640-F21B84E5F183}" destId="{11E7723A-9F59-4D6D-AE6E-635FE43692C4}" srcOrd="1" destOrd="0" parTransId="{3F2A95EF-CB4C-4DE6-A662-1ED13F98F71B}" sibTransId="{55A00D80-9419-44BC-AB04-03FFD8255282}"/>
    <dgm:cxn modelId="{4D4CDA60-4F2F-49DF-A9EA-F8FEA0F945E1}" srcId="{846E5D2E-20D5-4D51-B142-BFCE9CE5669F}" destId="{24140D91-A44C-4BBC-B640-F21B84E5F183}" srcOrd="0" destOrd="0" parTransId="{125A015B-93CE-4D9A-BBB0-5A9AF0B9AB39}" sibTransId="{B147E2B6-FE35-4900-834E-9F0F2C388EB8}"/>
    <dgm:cxn modelId="{9E5BA2F6-2617-42BA-AB31-176F6160ED10}" type="presParOf" srcId="{25671426-0A60-422A-8545-AAC08761C982}" destId="{21067080-DF33-40CE-ADA5-E57C2FAC69DF}" srcOrd="0" destOrd="0" presId="urn:microsoft.com/office/officeart/2005/8/layout/vList5"/>
    <dgm:cxn modelId="{A72DE4B7-93B7-451A-BE89-0B31F83211BE}" type="presParOf" srcId="{21067080-DF33-40CE-ADA5-E57C2FAC69DF}" destId="{3A8ADBFE-E653-46A8-90ED-B32CA1830B79}" srcOrd="0" destOrd="0" presId="urn:microsoft.com/office/officeart/2005/8/layout/vList5"/>
    <dgm:cxn modelId="{C724AAF8-7E79-4671-8CCA-07B3B6890228}" type="presParOf" srcId="{21067080-DF33-40CE-ADA5-E57C2FAC69DF}" destId="{BB2F40D5-7FF1-46A6-86F7-2E3EC121466C}" srcOrd="1" destOrd="0" presId="urn:microsoft.com/office/officeart/2005/8/layout/vList5"/>
    <dgm:cxn modelId="{725E87CB-BE17-4E66-92D1-A3A39C214594}" type="presParOf" srcId="{25671426-0A60-422A-8545-AAC08761C982}" destId="{70E0F48F-0F62-4CF6-BDB3-D64007120277}" srcOrd="1" destOrd="0" presId="urn:microsoft.com/office/officeart/2005/8/layout/vList5"/>
    <dgm:cxn modelId="{4FF0B5AB-29ED-465D-B374-5B712B96B472}" type="presParOf" srcId="{25671426-0A60-422A-8545-AAC08761C982}" destId="{2ADD4DEE-0DB5-457B-B402-1890FBE5176E}" srcOrd="2" destOrd="0" presId="urn:microsoft.com/office/officeart/2005/8/layout/vList5"/>
    <dgm:cxn modelId="{54853E85-9F45-4F95-8DBB-C96AC88F7610}" type="presParOf" srcId="{2ADD4DEE-0DB5-457B-B402-1890FBE5176E}" destId="{2C6316DC-ECEC-42B8-B5E2-4C6D60BE3B11}" srcOrd="0" destOrd="0" presId="urn:microsoft.com/office/officeart/2005/8/layout/vList5"/>
    <dgm:cxn modelId="{E58B5F54-83C6-4444-9918-6989585C228D}" type="presParOf" srcId="{2ADD4DEE-0DB5-457B-B402-1890FBE5176E}" destId="{B0089D92-A805-4328-A50A-975F3076918C}" srcOrd="1" destOrd="0" presId="urn:microsoft.com/office/officeart/2005/8/layout/vList5"/>
    <dgm:cxn modelId="{745C224E-36E6-4532-A984-6485B4DC8E3B}" type="presParOf" srcId="{25671426-0A60-422A-8545-AAC08761C982}" destId="{84200260-DB4B-4431-87DF-8C010597237A}" srcOrd="3" destOrd="0" presId="urn:microsoft.com/office/officeart/2005/8/layout/vList5"/>
    <dgm:cxn modelId="{FA2A6CA6-359C-4EEB-A39A-0F2758378627}" type="presParOf" srcId="{25671426-0A60-422A-8545-AAC08761C982}" destId="{4B05D8B7-AF2F-4C3B-8AE3-0D00A2411538}" srcOrd="4" destOrd="0" presId="urn:microsoft.com/office/officeart/2005/8/layout/vList5"/>
    <dgm:cxn modelId="{5A4DE8A3-BCC8-4B37-813E-22C27FA30A58}" type="presParOf" srcId="{4B05D8B7-AF2F-4C3B-8AE3-0D00A2411538}" destId="{444C2563-166E-4434-A49D-57757981CD82}" srcOrd="0" destOrd="0" presId="urn:microsoft.com/office/officeart/2005/8/layout/vList5"/>
    <dgm:cxn modelId="{84B4FAC7-04E0-4B55-9D07-A17436FCD8A8}" type="presParOf" srcId="{4B05D8B7-AF2F-4C3B-8AE3-0D00A2411538}" destId="{D68465B2-DB03-4414-88ED-325EE01FD96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0BE49B-9BB6-4169-A10C-9334C3B50CD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FB1A1EE-1EDD-4A86-B55F-5C8526171AC7}">
      <dgm:prSet phldrT="[文字]"/>
      <dgm:spPr/>
      <dgm:t>
        <a:bodyPr/>
        <a:lstStyle/>
        <a:p>
          <a:r>
            <a:rPr lang="zh-TW" altLang="en-US" dirty="0" smtClean="0"/>
            <a:t>宇宙的形成</a:t>
          </a:r>
          <a:endParaRPr lang="zh-TW" altLang="en-US" dirty="0"/>
        </a:p>
      </dgm:t>
    </dgm:pt>
    <dgm:pt modelId="{32E22DF2-BBDD-45E4-AFCD-42D4B3EA2C02}" type="parTrans" cxnId="{8A625141-DB2B-4756-96A9-47EC4D7A130B}">
      <dgm:prSet/>
      <dgm:spPr/>
      <dgm:t>
        <a:bodyPr/>
        <a:lstStyle/>
        <a:p>
          <a:endParaRPr lang="zh-TW" altLang="en-US"/>
        </a:p>
      </dgm:t>
    </dgm:pt>
    <dgm:pt modelId="{C34E7EBC-8073-4860-BD8D-C073ADC09FD7}" type="sibTrans" cxnId="{8A625141-DB2B-4756-96A9-47EC4D7A130B}">
      <dgm:prSet/>
      <dgm:spPr/>
      <dgm:t>
        <a:bodyPr/>
        <a:lstStyle/>
        <a:p>
          <a:endParaRPr lang="zh-TW" altLang="en-US"/>
        </a:p>
      </dgm:t>
    </dgm:pt>
    <dgm:pt modelId="{9CD1C244-0F58-4AC0-9649-2F723252D9A4}">
      <dgm:prSet phldrT="[文字]" custT="1"/>
      <dgm:spPr/>
      <dgm:t>
        <a:bodyPr/>
        <a:lstStyle/>
        <a:p>
          <a:r>
            <a:rPr lang="zh-TW" altLang="en-US" sz="2400" b="0" dirty="0" smtClean="0">
              <a:solidFill>
                <a:schemeClr val="tx1"/>
              </a:solidFill>
            </a:rPr>
            <a:t>大爆炸</a:t>
          </a:r>
          <a:endParaRPr lang="zh-TW" altLang="en-US" sz="2400" dirty="0"/>
        </a:p>
      </dgm:t>
    </dgm:pt>
    <dgm:pt modelId="{8C7A4C1A-A923-4C03-9D73-21E20CAC1F59}" type="parTrans" cxnId="{60E52FBD-F274-4C80-B346-537620943F3B}">
      <dgm:prSet/>
      <dgm:spPr/>
      <dgm:t>
        <a:bodyPr/>
        <a:lstStyle/>
        <a:p>
          <a:endParaRPr lang="zh-TW" altLang="en-US"/>
        </a:p>
      </dgm:t>
    </dgm:pt>
    <dgm:pt modelId="{799A6202-3F6A-4142-B837-902B5EAF87E9}" type="sibTrans" cxnId="{60E52FBD-F274-4C80-B346-537620943F3B}">
      <dgm:prSet/>
      <dgm:spPr/>
      <dgm:t>
        <a:bodyPr/>
        <a:lstStyle/>
        <a:p>
          <a:endParaRPr lang="zh-TW" altLang="en-US"/>
        </a:p>
      </dgm:t>
    </dgm:pt>
    <dgm:pt modelId="{B0349931-F389-42DC-90D2-9BDC43BF7B7B}">
      <dgm:prSet phldrT="[文字]" custT="1"/>
      <dgm:spPr/>
      <dgm:t>
        <a:bodyPr/>
        <a:lstStyle/>
        <a:p>
          <a:r>
            <a:rPr lang="zh-TW" altLang="en-US" sz="2400" b="0" dirty="0" smtClean="0">
              <a:solidFill>
                <a:schemeClr val="tx1"/>
              </a:solidFill>
            </a:rPr>
            <a:t>宇宙膨脹</a:t>
          </a:r>
          <a:endParaRPr lang="zh-TW" altLang="en-US" sz="2400" dirty="0"/>
        </a:p>
      </dgm:t>
    </dgm:pt>
    <dgm:pt modelId="{AB2BAF94-9701-45CE-806A-BA41E2373816}" type="parTrans" cxnId="{DA3D5BC8-247E-4512-B97D-9ED81777ABC8}">
      <dgm:prSet/>
      <dgm:spPr/>
      <dgm:t>
        <a:bodyPr/>
        <a:lstStyle/>
        <a:p>
          <a:endParaRPr lang="zh-TW" altLang="en-US"/>
        </a:p>
      </dgm:t>
    </dgm:pt>
    <dgm:pt modelId="{A9C72C2F-ACDC-40CC-868A-52DDCAA782BF}" type="sibTrans" cxnId="{DA3D5BC8-247E-4512-B97D-9ED81777ABC8}">
      <dgm:prSet/>
      <dgm:spPr/>
      <dgm:t>
        <a:bodyPr/>
        <a:lstStyle/>
        <a:p>
          <a:endParaRPr lang="zh-TW" altLang="en-US"/>
        </a:p>
      </dgm:t>
    </dgm:pt>
    <dgm:pt modelId="{7B6B7488-0C3D-41DF-A0FC-51B883EF3828}">
      <dgm:prSet phldrT="[文字]"/>
      <dgm:spPr/>
      <dgm:t>
        <a:bodyPr/>
        <a:lstStyle/>
        <a:p>
          <a:r>
            <a:rPr lang="zh-TW" altLang="en-US" dirty="0" smtClean="0"/>
            <a:t>銀河系的生成</a:t>
          </a:r>
          <a:endParaRPr lang="zh-TW" altLang="en-US" dirty="0"/>
        </a:p>
      </dgm:t>
    </dgm:pt>
    <dgm:pt modelId="{7BD9063A-5333-4023-95FC-E0852AEB9BC0}" type="parTrans" cxnId="{F2AA530A-5D05-4FEE-B40B-5DBB5847A4EB}">
      <dgm:prSet/>
      <dgm:spPr/>
      <dgm:t>
        <a:bodyPr/>
        <a:lstStyle/>
        <a:p>
          <a:endParaRPr lang="zh-TW" altLang="en-US"/>
        </a:p>
      </dgm:t>
    </dgm:pt>
    <dgm:pt modelId="{D4368AE6-C5BB-413B-A3D7-B6EEFB54E993}" type="sibTrans" cxnId="{F2AA530A-5D05-4FEE-B40B-5DBB5847A4EB}">
      <dgm:prSet/>
      <dgm:spPr/>
      <dgm:t>
        <a:bodyPr/>
        <a:lstStyle/>
        <a:p>
          <a:endParaRPr lang="zh-TW" altLang="en-US"/>
        </a:p>
      </dgm:t>
    </dgm:pt>
    <dgm:pt modelId="{D32186EB-FE81-4CFC-AA65-D124F8A93FE3}">
      <dgm:prSet phldrT="[文字]" custT="1"/>
      <dgm:spPr/>
      <dgm:t>
        <a:bodyPr/>
        <a:lstStyle/>
        <a:p>
          <a:r>
            <a:rPr lang="zh-TW" altLang="en-US" sz="2000" b="0" dirty="0" smtClean="0">
              <a:solidFill>
                <a:schemeClr val="tx1"/>
              </a:solidFill>
            </a:rPr>
            <a:t>宇宙爆炸膨脹</a:t>
          </a:r>
          <a:endParaRPr lang="zh-TW" altLang="en-US" sz="2000" dirty="0"/>
        </a:p>
      </dgm:t>
    </dgm:pt>
    <dgm:pt modelId="{D9E146A7-7F32-41ED-A21D-285907DF5530}" type="parTrans" cxnId="{41BFD226-9549-4148-8A70-2F7D61FA1507}">
      <dgm:prSet/>
      <dgm:spPr/>
      <dgm:t>
        <a:bodyPr/>
        <a:lstStyle/>
        <a:p>
          <a:endParaRPr lang="zh-TW" altLang="en-US"/>
        </a:p>
      </dgm:t>
    </dgm:pt>
    <dgm:pt modelId="{8067077F-E70C-4AA8-98F2-B599CC60901A}" type="sibTrans" cxnId="{41BFD226-9549-4148-8A70-2F7D61FA1507}">
      <dgm:prSet/>
      <dgm:spPr/>
      <dgm:t>
        <a:bodyPr/>
        <a:lstStyle/>
        <a:p>
          <a:endParaRPr lang="zh-TW" altLang="en-US"/>
        </a:p>
      </dgm:t>
    </dgm:pt>
    <dgm:pt modelId="{A0BF53A8-3D4F-4DBB-BC16-776DEAC417DD}">
      <dgm:prSet phldrT="[文字]" custT="1"/>
      <dgm:spPr/>
      <dgm:t>
        <a:bodyPr/>
        <a:lstStyle/>
        <a:p>
          <a:r>
            <a:rPr lang="zh-TW" altLang="en-US" sz="1800" b="0" dirty="0" smtClean="0">
              <a:solidFill>
                <a:schemeClr val="tx1"/>
              </a:solidFill>
            </a:rPr>
            <a:t>飛散的粒子形成星系</a:t>
          </a:r>
          <a:endParaRPr lang="zh-TW" altLang="en-US" sz="1800" dirty="0"/>
        </a:p>
      </dgm:t>
    </dgm:pt>
    <dgm:pt modelId="{3B2A2A49-14A2-4353-AD4D-0D5AC7985A4F}" type="parTrans" cxnId="{97DFBF9F-C940-4FE0-84D7-9F880176F205}">
      <dgm:prSet/>
      <dgm:spPr/>
      <dgm:t>
        <a:bodyPr/>
        <a:lstStyle/>
        <a:p>
          <a:endParaRPr lang="zh-TW" altLang="en-US"/>
        </a:p>
      </dgm:t>
    </dgm:pt>
    <dgm:pt modelId="{7EDAD726-B68F-4786-ACCA-10AD9D6FF5C5}" type="sibTrans" cxnId="{97DFBF9F-C940-4FE0-84D7-9F880176F205}">
      <dgm:prSet/>
      <dgm:spPr/>
      <dgm:t>
        <a:bodyPr/>
        <a:lstStyle/>
        <a:p>
          <a:endParaRPr lang="zh-TW" altLang="en-US"/>
        </a:p>
      </dgm:t>
    </dgm:pt>
    <dgm:pt modelId="{1A1E3FDE-144E-4FD6-9A71-7A49D95B30B6}">
      <dgm:prSet phldrT="[文字]"/>
      <dgm:spPr/>
      <dgm:t>
        <a:bodyPr/>
        <a:lstStyle/>
        <a:p>
          <a:r>
            <a:rPr lang="zh-TW" altLang="en-US" b="0" dirty="0" smtClean="0">
              <a:solidFill>
                <a:schemeClr val="tx1"/>
              </a:solidFill>
            </a:rPr>
            <a:t>銀河系</a:t>
          </a:r>
          <a:endParaRPr lang="zh-TW" altLang="en-US" dirty="0"/>
        </a:p>
      </dgm:t>
    </dgm:pt>
    <dgm:pt modelId="{23B8D2E2-A9AE-4624-AC43-C821096ECA4A}" type="parTrans" cxnId="{D7E20DD6-A094-457C-8CAC-5F6AD8FA90E5}">
      <dgm:prSet/>
      <dgm:spPr/>
      <dgm:t>
        <a:bodyPr/>
        <a:lstStyle/>
        <a:p>
          <a:endParaRPr lang="zh-TW" altLang="en-US"/>
        </a:p>
      </dgm:t>
    </dgm:pt>
    <dgm:pt modelId="{E3B89C37-C0CB-4CC4-AD1E-C59C10A65941}" type="sibTrans" cxnId="{D7E20DD6-A094-457C-8CAC-5F6AD8FA90E5}">
      <dgm:prSet/>
      <dgm:spPr/>
      <dgm:t>
        <a:bodyPr/>
        <a:lstStyle/>
        <a:p>
          <a:endParaRPr lang="zh-TW" altLang="en-US"/>
        </a:p>
      </dgm:t>
    </dgm:pt>
    <dgm:pt modelId="{6919E0AD-D242-4448-A3A9-41F63E227E18}" type="pres">
      <dgm:prSet presAssocID="{2F0BE49B-9BB6-4169-A10C-9334C3B50CD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4EB1DC5-38D9-4283-808E-ABC3D7283417}" type="pres">
      <dgm:prSet presAssocID="{DFB1A1EE-1EDD-4A86-B55F-5C8526171AC7}" presName="horFlow" presStyleCnt="0"/>
      <dgm:spPr/>
    </dgm:pt>
    <dgm:pt modelId="{9B38887A-C9FA-45D4-A719-C9DCA4064205}" type="pres">
      <dgm:prSet presAssocID="{DFB1A1EE-1EDD-4A86-B55F-5C8526171AC7}" presName="bigChev" presStyleLbl="node1" presStyleIdx="0" presStyleCnt="2"/>
      <dgm:spPr/>
      <dgm:t>
        <a:bodyPr/>
        <a:lstStyle/>
        <a:p>
          <a:endParaRPr lang="zh-TW" altLang="en-US"/>
        </a:p>
      </dgm:t>
    </dgm:pt>
    <dgm:pt modelId="{7716C32F-1EA2-4577-8228-F7BD5C667779}" type="pres">
      <dgm:prSet presAssocID="{8C7A4C1A-A923-4C03-9D73-21E20CAC1F59}" presName="parTrans" presStyleCnt="0"/>
      <dgm:spPr/>
    </dgm:pt>
    <dgm:pt modelId="{0C03BF96-7582-4239-B0D9-CDE8B516998A}" type="pres">
      <dgm:prSet presAssocID="{9CD1C244-0F58-4AC0-9649-2F723252D9A4}" presName="node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2286D0-2D79-4073-AB01-8C5A9700A0F9}" type="pres">
      <dgm:prSet presAssocID="{799A6202-3F6A-4142-B837-902B5EAF87E9}" presName="sibTrans" presStyleCnt="0"/>
      <dgm:spPr/>
    </dgm:pt>
    <dgm:pt modelId="{C21192CC-E3A5-43E6-8DF8-5E622BD73FBD}" type="pres">
      <dgm:prSet presAssocID="{B0349931-F389-42DC-90D2-9BDC43BF7B7B}" presName="node" presStyleLbl="alignAccFollowNode1" presStyleIdx="1" presStyleCnt="5" custScaleX="1598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5C5FB3-7251-4E98-8742-A62EED69D8D1}" type="pres">
      <dgm:prSet presAssocID="{DFB1A1EE-1EDD-4A86-B55F-5C8526171AC7}" presName="vSp" presStyleCnt="0"/>
      <dgm:spPr/>
    </dgm:pt>
    <dgm:pt modelId="{E4FE7765-ED33-457E-9A4C-46FAE23ED104}" type="pres">
      <dgm:prSet presAssocID="{7B6B7488-0C3D-41DF-A0FC-51B883EF3828}" presName="horFlow" presStyleCnt="0"/>
      <dgm:spPr/>
    </dgm:pt>
    <dgm:pt modelId="{0CE218FC-C770-4370-96C0-13B3E650EAF3}" type="pres">
      <dgm:prSet presAssocID="{7B6B7488-0C3D-41DF-A0FC-51B883EF3828}" presName="bigChev" presStyleLbl="node1" presStyleIdx="1" presStyleCnt="2"/>
      <dgm:spPr/>
      <dgm:t>
        <a:bodyPr/>
        <a:lstStyle/>
        <a:p>
          <a:endParaRPr lang="zh-TW" altLang="en-US"/>
        </a:p>
      </dgm:t>
    </dgm:pt>
    <dgm:pt modelId="{DC5938F2-4300-4151-8944-8FB26C09F59D}" type="pres">
      <dgm:prSet presAssocID="{D9E146A7-7F32-41ED-A21D-285907DF5530}" presName="parTrans" presStyleCnt="0"/>
      <dgm:spPr/>
    </dgm:pt>
    <dgm:pt modelId="{4F4698BC-9732-4C6D-8968-2BD7DA327165}" type="pres">
      <dgm:prSet presAssocID="{D32186EB-FE81-4CFC-AA65-D124F8A93FE3}" presName="node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BF074B-8C31-482F-87FC-50646BE09B95}" type="pres">
      <dgm:prSet presAssocID="{8067077F-E70C-4AA8-98F2-B599CC60901A}" presName="sibTrans" presStyleCnt="0"/>
      <dgm:spPr/>
    </dgm:pt>
    <dgm:pt modelId="{E3B7CD23-FBBF-4012-B4E6-4FBAEF1E16F8}" type="pres">
      <dgm:prSet presAssocID="{A0BF53A8-3D4F-4DBB-BC16-776DEAC417DD}" presName="node" presStyleLbl="alignAccFollowNode1" presStyleIdx="3" presStyleCnt="5" custScaleX="1545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C9E6C3-A9CA-4C85-9949-FD09283E6463}" type="pres">
      <dgm:prSet presAssocID="{7EDAD726-B68F-4786-ACCA-10AD9D6FF5C5}" presName="sibTrans" presStyleCnt="0"/>
      <dgm:spPr/>
    </dgm:pt>
    <dgm:pt modelId="{2713EFFC-DEF1-41C1-9E2E-234894B8F3E5}" type="pres">
      <dgm:prSet presAssocID="{1A1E3FDE-144E-4FD6-9A71-7A49D95B30B6}" presName="node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A71F5B9-8494-4F61-8523-BB5F070ED080}" type="presOf" srcId="{7B6B7488-0C3D-41DF-A0FC-51B883EF3828}" destId="{0CE218FC-C770-4370-96C0-13B3E650EAF3}" srcOrd="0" destOrd="0" presId="urn:microsoft.com/office/officeart/2005/8/layout/lProcess3"/>
    <dgm:cxn modelId="{60E52FBD-F274-4C80-B346-537620943F3B}" srcId="{DFB1A1EE-1EDD-4A86-B55F-5C8526171AC7}" destId="{9CD1C244-0F58-4AC0-9649-2F723252D9A4}" srcOrd="0" destOrd="0" parTransId="{8C7A4C1A-A923-4C03-9D73-21E20CAC1F59}" sibTransId="{799A6202-3F6A-4142-B837-902B5EAF87E9}"/>
    <dgm:cxn modelId="{F48B60E0-24D6-4543-B782-74E241110106}" type="presOf" srcId="{DFB1A1EE-1EDD-4A86-B55F-5C8526171AC7}" destId="{9B38887A-C9FA-45D4-A719-C9DCA4064205}" srcOrd="0" destOrd="0" presId="urn:microsoft.com/office/officeart/2005/8/layout/lProcess3"/>
    <dgm:cxn modelId="{8A625141-DB2B-4756-96A9-47EC4D7A130B}" srcId="{2F0BE49B-9BB6-4169-A10C-9334C3B50CDE}" destId="{DFB1A1EE-1EDD-4A86-B55F-5C8526171AC7}" srcOrd="0" destOrd="0" parTransId="{32E22DF2-BBDD-45E4-AFCD-42D4B3EA2C02}" sibTransId="{C34E7EBC-8073-4860-BD8D-C073ADC09FD7}"/>
    <dgm:cxn modelId="{8C4127BD-D18E-40B8-A3CF-FF9CBF062996}" type="presOf" srcId="{A0BF53A8-3D4F-4DBB-BC16-776DEAC417DD}" destId="{E3B7CD23-FBBF-4012-B4E6-4FBAEF1E16F8}" srcOrd="0" destOrd="0" presId="urn:microsoft.com/office/officeart/2005/8/layout/lProcess3"/>
    <dgm:cxn modelId="{97DFBF9F-C940-4FE0-84D7-9F880176F205}" srcId="{7B6B7488-0C3D-41DF-A0FC-51B883EF3828}" destId="{A0BF53A8-3D4F-4DBB-BC16-776DEAC417DD}" srcOrd="1" destOrd="0" parTransId="{3B2A2A49-14A2-4353-AD4D-0D5AC7985A4F}" sibTransId="{7EDAD726-B68F-4786-ACCA-10AD9D6FF5C5}"/>
    <dgm:cxn modelId="{41BFD226-9549-4148-8A70-2F7D61FA1507}" srcId="{7B6B7488-0C3D-41DF-A0FC-51B883EF3828}" destId="{D32186EB-FE81-4CFC-AA65-D124F8A93FE3}" srcOrd="0" destOrd="0" parTransId="{D9E146A7-7F32-41ED-A21D-285907DF5530}" sibTransId="{8067077F-E70C-4AA8-98F2-B599CC60901A}"/>
    <dgm:cxn modelId="{1D8DD34A-91FF-41AC-BBEC-BAA1AF261185}" type="presOf" srcId="{B0349931-F389-42DC-90D2-9BDC43BF7B7B}" destId="{C21192CC-E3A5-43E6-8DF8-5E622BD73FBD}" srcOrd="0" destOrd="0" presId="urn:microsoft.com/office/officeart/2005/8/layout/lProcess3"/>
    <dgm:cxn modelId="{D7E20DD6-A094-457C-8CAC-5F6AD8FA90E5}" srcId="{7B6B7488-0C3D-41DF-A0FC-51B883EF3828}" destId="{1A1E3FDE-144E-4FD6-9A71-7A49D95B30B6}" srcOrd="2" destOrd="0" parTransId="{23B8D2E2-A9AE-4624-AC43-C821096ECA4A}" sibTransId="{E3B89C37-C0CB-4CC4-AD1E-C59C10A65941}"/>
    <dgm:cxn modelId="{F2AA530A-5D05-4FEE-B40B-5DBB5847A4EB}" srcId="{2F0BE49B-9BB6-4169-A10C-9334C3B50CDE}" destId="{7B6B7488-0C3D-41DF-A0FC-51B883EF3828}" srcOrd="1" destOrd="0" parTransId="{7BD9063A-5333-4023-95FC-E0852AEB9BC0}" sibTransId="{D4368AE6-C5BB-413B-A3D7-B6EEFB54E993}"/>
    <dgm:cxn modelId="{0A3CFF85-92F7-421B-AA66-A773330E369B}" type="presOf" srcId="{2F0BE49B-9BB6-4169-A10C-9334C3B50CDE}" destId="{6919E0AD-D242-4448-A3A9-41F63E227E18}" srcOrd="0" destOrd="0" presId="urn:microsoft.com/office/officeart/2005/8/layout/lProcess3"/>
    <dgm:cxn modelId="{040B55E9-AD26-4FDB-A820-71F7E71093B3}" type="presOf" srcId="{9CD1C244-0F58-4AC0-9649-2F723252D9A4}" destId="{0C03BF96-7582-4239-B0D9-CDE8B516998A}" srcOrd="0" destOrd="0" presId="urn:microsoft.com/office/officeart/2005/8/layout/lProcess3"/>
    <dgm:cxn modelId="{203CBD76-2864-4D26-A6E5-ACF17009E6BE}" type="presOf" srcId="{1A1E3FDE-144E-4FD6-9A71-7A49D95B30B6}" destId="{2713EFFC-DEF1-41C1-9E2E-234894B8F3E5}" srcOrd="0" destOrd="0" presId="urn:microsoft.com/office/officeart/2005/8/layout/lProcess3"/>
    <dgm:cxn modelId="{DA3D5BC8-247E-4512-B97D-9ED81777ABC8}" srcId="{DFB1A1EE-1EDD-4A86-B55F-5C8526171AC7}" destId="{B0349931-F389-42DC-90D2-9BDC43BF7B7B}" srcOrd="1" destOrd="0" parTransId="{AB2BAF94-9701-45CE-806A-BA41E2373816}" sibTransId="{A9C72C2F-ACDC-40CC-868A-52DDCAA782BF}"/>
    <dgm:cxn modelId="{D778FC77-DFFD-4C9C-84CC-C554876899A4}" type="presOf" srcId="{D32186EB-FE81-4CFC-AA65-D124F8A93FE3}" destId="{4F4698BC-9732-4C6D-8968-2BD7DA327165}" srcOrd="0" destOrd="0" presId="urn:microsoft.com/office/officeart/2005/8/layout/lProcess3"/>
    <dgm:cxn modelId="{3E685BC8-3CE3-493D-80D7-CB4766F845D9}" type="presParOf" srcId="{6919E0AD-D242-4448-A3A9-41F63E227E18}" destId="{64EB1DC5-38D9-4283-808E-ABC3D7283417}" srcOrd="0" destOrd="0" presId="urn:microsoft.com/office/officeart/2005/8/layout/lProcess3"/>
    <dgm:cxn modelId="{5F2D2AEB-C99C-4FCA-B774-72191B20FAA7}" type="presParOf" srcId="{64EB1DC5-38D9-4283-808E-ABC3D7283417}" destId="{9B38887A-C9FA-45D4-A719-C9DCA4064205}" srcOrd="0" destOrd="0" presId="urn:microsoft.com/office/officeart/2005/8/layout/lProcess3"/>
    <dgm:cxn modelId="{86CA9B0B-37B7-486B-A08F-7985B6054499}" type="presParOf" srcId="{64EB1DC5-38D9-4283-808E-ABC3D7283417}" destId="{7716C32F-1EA2-4577-8228-F7BD5C667779}" srcOrd="1" destOrd="0" presId="urn:microsoft.com/office/officeart/2005/8/layout/lProcess3"/>
    <dgm:cxn modelId="{DF78238C-35EB-4644-A6A4-A32C3F9CC104}" type="presParOf" srcId="{64EB1DC5-38D9-4283-808E-ABC3D7283417}" destId="{0C03BF96-7582-4239-B0D9-CDE8B516998A}" srcOrd="2" destOrd="0" presId="urn:microsoft.com/office/officeart/2005/8/layout/lProcess3"/>
    <dgm:cxn modelId="{949BC601-AB7A-4730-AE40-585BDDC92D8A}" type="presParOf" srcId="{64EB1DC5-38D9-4283-808E-ABC3D7283417}" destId="{5B2286D0-2D79-4073-AB01-8C5A9700A0F9}" srcOrd="3" destOrd="0" presId="urn:microsoft.com/office/officeart/2005/8/layout/lProcess3"/>
    <dgm:cxn modelId="{8C0629A1-26AF-4876-8FD3-F535C5D4D4B4}" type="presParOf" srcId="{64EB1DC5-38D9-4283-808E-ABC3D7283417}" destId="{C21192CC-E3A5-43E6-8DF8-5E622BD73FBD}" srcOrd="4" destOrd="0" presId="urn:microsoft.com/office/officeart/2005/8/layout/lProcess3"/>
    <dgm:cxn modelId="{B101D06D-A0A1-4DB7-9B5B-7AEC10217FAA}" type="presParOf" srcId="{6919E0AD-D242-4448-A3A9-41F63E227E18}" destId="{935C5FB3-7251-4E98-8742-A62EED69D8D1}" srcOrd="1" destOrd="0" presId="urn:microsoft.com/office/officeart/2005/8/layout/lProcess3"/>
    <dgm:cxn modelId="{CDFA91E2-46A8-4B7A-8FAF-4B29F4B9B652}" type="presParOf" srcId="{6919E0AD-D242-4448-A3A9-41F63E227E18}" destId="{E4FE7765-ED33-457E-9A4C-46FAE23ED104}" srcOrd="2" destOrd="0" presId="urn:microsoft.com/office/officeart/2005/8/layout/lProcess3"/>
    <dgm:cxn modelId="{440BD857-A3F7-4041-9CFB-9159C1AF1CE2}" type="presParOf" srcId="{E4FE7765-ED33-457E-9A4C-46FAE23ED104}" destId="{0CE218FC-C770-4370-96C0-13B3E650EAF3}" srcOrd="0" destOrd="0" presId="urn:microsoft.com/office/officeart/2005/8/layout/lProcess3"/>
    <dgm:cxn modelId="{038D5E5A-B50C-47C1-A3EC-29497CB22265}" type="presParOf" srcId="{E4FE7765-ED33-457E-9A4C-46FAE23ED104}" destId="{DC5938F2-4300-4151-8944-8FB26C09F59D}" srcOrd="1" destOrd="0" presId="urn:microsoft.com/office/officeart/2005/8/layout/lProcess3"/>
    <dgm:cxn modelId="{BFD39311-A727-4E00-B55A-4D04967C4932}" type="presParOf" srcId="{E4FE7765-ED33-457E-9A4C-46FAE23ED104}" destId="{4F4698BC-9732-4C6D-8968-2BD7DA327165}" srcOrd="2" destOrd="0" presId="urn:microsoft.com/office/officeart/2005/8/layout/lProcess3"/>
    <dgm:cxn modelId="{74B5B186-8720-41EF-BE08-7C83F64ABC32}" type="presParOf" srcId="{E4FE7765-ED33-457E-9A4C-46FAE23ED104}" destId="{F4BF074B-8C31-482F-87FC-50646BE09B95}" srcOrd="3" destOrd="0" presId="urn:microsoft.com/office/officeart/2005/8/layout/lProcess3"/>
    <dgm:cxn modelId="{C5F2954E-7E2D-4286-9AFB-4F31D2305578}" type="presParOf" srcId="{E4FE7765-ED33-457E-9A4C-46FAE23ED104}" destId="{E3B7CD23-FBBF-4012-B4E6-4FBAEF1E16F8}" srcOrd="4" destOrd="0" presId="urn:microsoft.com/office/officeart/2005/8/layout/lProcess3"/>
    <dgm:cxn modelId="{E823B596-B501-48A8-A170-C73F3383B093}" type="presParOf" srcId="{E4FE7765-ED33-457E-9A4C-46FAE23ED104}" destId="{1EC9E6C3-A9CA-4C85-9949-FD09283E6463}" srcOrd="5" destOrd="0" presId="urn:microsoft.com/office/officeart/2005/8/layout/lProcess3"/>
    <dgm:cxn modelId="{30C2FDBB-3B23-4EB6-8FBA-BCC51F364F03}" type="presParOf" srcId="{E4FE7765-ED33-457E-9A4C-46FAE23ED104}" destId="{2713EFFC-DEF1-41C1-9E2E-234894B8F3E5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0FF656-7C58-48EC-88EB-B1318C59D06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8539F02-C9BE-4AE4-9D28-06D9A6BBA8C7}">
      <dgm:prSet phldrT="[文字]"/>
      <dgm:spPr/>
      <dgm:t>
        <a:bodyPr/>
        <a:lstStyle/>
        <a:p>
          <a:r>
            <a:rPr lang="zh-TW" altLang="en-US" dirty="0" smtClean="0"/>
            <a:t>銀河系星塵凝聚 </a:t>
          </a:r>
          <a:endParaRPr lang="zh-TW" altLang="en-US" dirty="0"/>
        </a:p>
      </dgm:t>
    </dgm:pt>
    <dgm:pt modelId="{12D988B6-0484-43FB-8E5B-87A9DE1337C8}" type="parTrans" cxnId="{E852D784-61AF-4B48-A7A3-7EE4A59F70D5}">
      <dgm:prSet/>
      <dgm:spPr/>
      <dgm:t>
        <a:bodyPr/>
        <a:lstStyle/>
        <a:p>
          <a:endParaRPr lang="zh-TW" altLang="en-US"/>
        </a:p>
      </dgm:t>
    </dgm:pt>
    <dgm:pt modelId="{4F4D6046-84E2-444C-B8DA-3D475D58186B}" type="sibTrans" cxnId="{E852D784-61AF-4B48-A7A3-7EE4A59F70D5}">
      <dgm:prSet/>
      <dgm:spPr/>
      <dgm:t>
        <a:bodyPr/>
        <a:lstStyle/>
        <a:p>
          <a:endParaRPr lang="zh-TW" altLang="en-US"/>
        </a:p>
      </dgm:t>
    </dgm:pt>
    <dgm:pt modelId="{46935DE2-82B9-4EE1-8C20-D2E136859F8E}">
      <dgm:prSet phldrT="[文字]"/>
      <dgm:spPr/>
      <dgm:t>
        <a:bodyPr/>
        <a:lstStyle/>
        <a:p>
          <a:r>
            <a:rPr lang="zh-TW" altLang="en-US" dirty="0" smtClean="0"/>
            <a:t>中心的部分產生核融合反應 </a:t>
          </a:r>
          <a:endParaRPr lang="zh-TW" altLang="en-US" dirty="0"/>
        </a:p>
      </dgm:t>
    </dgm:pt>
    <dgm:pt modelId="{B8C462C5-090C-4D1A-BF97-CBD3E034504D}" type="parTrans" cxnId="{D3DD367E-E401-413C-A4E1-76765392AE6A}">
      <dgm:prSet/>
      <dgm:spPr/>
      <dgm:t>
        <a:bodyPr/>
        <a:lstStyle/>
        <a:p>
          <a:endParaRPr lang="zh-TW" altLang="en-US"/>
        </a:p>
      </dgm:t>
    </dgm:pt>
    <dgm:pt modelId="{132B068C-3CD3-4A98-8168-46269470A7B9}" type="sibTrans" cxnId="{D3DD367E-E401-413C-A4E1-76765392AE6A}">
      <dgm:prSet/>
      <dgm:spPr/>
      <dgm:t>
        <a:bodyPr/>
        <a:lstStyle/>
        <a:p>
          <a:endParaRPr lang="zh-TW" altLang="en-US"/>
        </a:p>
      </dgm:t>
    </dgm:pt>
    <dgm:pt modelId="{C2E31DE0-DBAB-4670-9889-554014FAEB1B}">
      <dgm:prSet phldrT="[文字]"/>
      <dgm:spPr/>
      <dgm:t>
        <a:bodyPr/>
        <a:lstStyle/>
        <a:p>
          <a:r>
            <a:rPr lang="zh-TW" altLang="en-US" dirty="0" smtClean="0"/>
            <a:t>星塵開始發光、發亮 </a:t>
          </a:r>
          <a:endParaRPr lang="zh-TW" altLang="en-US" dirty="0"/>
        </a:p>
      </dgm:t>
    </dgm:pt>
    <dgm:pt modelId="{BCDE96B8-6FAD-41EA-AD5F-424247D0E40A}" type="parTrans" cxnId="{7E57E74B-4493-48E7-8E62-F87FF831C654}">
      <dgm:prSet/>
      <dgm:spPr/>
      <dgm:t>
        <a:bodyPr/>
        <a:lstStyle/>
        <a:p>
          <a:endParaRPr lang="zh-TW" altLang="en-US"/>
        </a:p>
      </dgm:t>
    </dgm:pt>
    <dgm:pt modelId="{CF78D4C7-42FC-4C49-8974-33B2BDAFE7FF}" type="sibTrans" cxnId="{7E57E74B-4493-48E7-8E62-F87FF831C654}">
      <dgm:prSet/>
      <dgm:spPr/>
      <dgm:t>
        <a:bodyPr/>
        <a:lstStyle/>
        <a:p>
          <a:endParaRPr lang="zh-TW" altLang="en-US"/>
        </a:p>
      </dgm:t>
    </dgm:pt>
    <dgm:pt modelId="{CDDBFE46-088C-4F1E-A273-33CD0D5E0DFB}">
      <dgm:prSet phldrT="[文字]"/>
      <dgm:spPr/>
      <dgm:t>
        <a:bodyPr/>
        <a:lstStyle/>
        <a:p>
          <a:r>
            <a:rPr lang="zh-TW" altLang="en-US" dirty="0" smtClean="0"/>
            <a:t>太陽誕生</a:t>
          </a:r>
          <a:endParaRPr lang="zh-TW" altLang="en-US" dirty="0"/>
        </a:p>
      </dgm:t>
    </dgm:pt>
    <dgm:pt modelId="{496DD88D-4F1A-4877-A870-125FB2073E32}" type="parTrans" cxnId="{3449B39B-583B-4160-90F4-7188E47D457F}">
      <dgm:prSet/>
      <dgm:spPr/>
      <dgm:t>
        <a:bodyPr/>
        <a:lstStyle/>
        <a:p>
          <a:endParaRPr lang="zh-TW" altLang="en-US"/>
        </a:p>
      </dgm:t>
    </dgm:pt>
    <dgm:pt modelId="{8305A7E6-92B9-4EA9-A168-0CBE1A6491A8}" type="sibTrans" cxnId="{3449B39B-583B-4160-90F4-7188E47D457F}">
      <dgm:prSet/>
      <dgm:spPr/>
      <dgm:t>
        <a:bodyPr/>
        <a:lstStyle/>
        <a:p>
          <a:endParaRPr lang="zh-TW" altLang="en-US"/>
        </a:p>
      </dgm:t>
    </dgm:pt>
    <dgm:pt modelId="{F01AC56D-E0DB-4103-A5C5-62C636E138B2}" type="pres">
      <dgm:prSet presAssocID="{EA0FF656-7C58-48EC-88EB-B1318C59D06A}" presName="CompostProcess" presStyleCnt="0">
        <dgm:presLayoutVars>
          <dgm:dir/>
          <dgm:resizeHandles val="exact"/>
        </dgm:presLayoutVars>
      </dgm:prSet>
      <dgm:spPr/>
    </dgm:pt>
    <dgm:pt modelId="{D4D910E2-320A-431F-8566-36B925EAB820}" type="pres">
      <dgm:prSet presAssocID="{EA0FF656-7C58-48EC-88EB-B1318C59D06A}" presName="arrow" presStyleLbl="bgShp" presStyleIdx="0" presStyleCnt="1"/>
      <dgm:spPr/>
    </dgm:pt>
    <dgm:pt modelId="{799300C1-266B-4942-BA5B-60229045BC9E}" type="pres">
      <dgm:prSet presAssocID="{EA0FF656-7C58-48EC-88EB-B1318C59D06A}" presName="linearProcess" presStyleCnt="0"/>
      <dgm:spPr/>
    </dgm:pt>
    <dgm:pt modelId="{4366F6A6-287F-4DA0-B07B-A097B89DB3FA}" type="pres">
      <dgm:prSet presAssocID="{D8539F02-C9BE-4AE4-9D28-06D9A6BBA8C7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8D0840-ED93-4562-8B2D-82428F4AC4A8}" type="pres">
      <dgm:prSet presAssocID="{4F4D6046-84E2-444C-B8DA-3D475D58186B}" presName="sibTrans" presStyleCnt="0"/>
      <dgm:spPr/>
    </dgm:pt>
    <dgm:pt modelId="{7C495CE9-4CE1-4BBC-A4DE-876B1FD154AD}" type="pres">
      <dgm:prSet presAssocID="{46935DE2-82B9-4EE1-8C20-D2E136859F8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A310AA-B2D8-4775-96FD-DA545DB24074}" type="pres">
      <dgm:prSet presAssocID="{132B068C-3CD3-4A98-8168-46269470A7B9}" presName="sibTrans" presStyleCnt="0"/>
      <dgm:spPr/>
    </dgm:pt>
    <dgm:pt modelId="{92C83BF9-5EBD-48D9-B5A6-7854B30E2FC9}" type="pres">
      <dgm:prSet presAssocID="{C2E31DE0-DBAB-4670-9889-554014FAEB1B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C87F95-957F-4F5A-A87E-CC6301E80147}" type="pres">
      <dgm:prSet presAssocID="{CF78D4C7-42FC-4C49-8974-33B2BDAFE7FF}" presName="sibTrans" presStyleCnt="0"/>
      <dgm:spPr/>
    </dgm:pt>
    <dgm:pt modelId="{4F348237-0553-46D6-A0B1-0DAE692416AF}" type="pres">
      <dgm:prSet presAssocID="{CDDBFE46-088C-4F1E-A273-33CD0D5E0DFB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D48B8D2-F6EB-4359-B0F0-E4391E88C69A}" type="presOf" srcId="{46935DE2-82B9-4EE1-8C20-D2E136859F8E}" destId="{7C495CE9-4CE1-4BBC-A4DE-876B1FD154AD}" srcOrd="0" destOrd="0" presId="urn:microsoft.com/office/officeart/2005/8/layout/hProcess9"/>
    <dgm:cxn modelId="{E852D784-61AF-4B48-A7A3-7EE4A59F70D5}" srcId="{EA0FF656-7C58-48EC-88EB-B1318C59D06A}" destId="{D8539F02-C9BE-4AE4-9D28-06D9A6BBA8C7}" srcOrd="0" destOrd="0" parTransId="{12D988B6-0484-43FB-8E5B-87A9DE1337C8}" sibTransId="{4F4D6046-84E2-444C-B8DA-3D475D58186B}"/>
    <dgm:cxn modelId="{DBF644FD-8748-4E75-96EE-62F0D87CF7C5}" type="presOf" srcId="{C2E31DE0-DBAB-4670-9889-554014FAEB1B}" destId="{92C83BF9-5EBD-48D9-B5A6-7854B30E2FC9}" srcOrd="0" destOrd="0" presId="urn:microsoft.com/office/officeart/2005/8/layout/hProcess9"/>
    <dgm:cxn modelId="{A3D6555E-5D15-4624-8E20-9F67D7370BAA}" type="presOf" srcId="{D8539F02-C9BE-4AE4-9D28-06D9A6BBA8C7}" destId="{4366F6A6-287F-4DA0-B07B-A097B89DB3FA}" srcOrd="0" destOrd="0" presId="urn:microsoft.com/office/officeart/2005/8/layout/hProcess9"/>
    <dgm:cxn modelId="{DC6AB1AC-4553-4A84-90BC-5B968119D865}" type="presOf" srcId="{CDDBFE46-088C-4F1E-A273-33CD0D5E0DFB}" destId="{4F348237-0553-46D6-A0B1-0DAE692416AF}" srcOrd="0" destOrd="0" presId="urn:microsoft.com/office/officeart/2005/8/layout/hProcess9"/>
    <dgm:cxn modelId="{7E57E74B-4493-48E7-8E62-F87FF831C654}" srcId="{EA0FF656-7C58-48EC-88EB-B1318C59D06A}" destId="{C2E31DE0-DBAB-4670-9889-554014FAEB1B}" srcOrd="2" destOrd="0" parTransId="{BCDE96B8-6FAD-41EA-AD5F-424247D0E40A}" sibTransId="{CF78D4C7-42FC-4C49-8974-33B2BDAFE7FF}"/>
    <dgm:cxn modelId="{D3DD367E-E401-413C-A4E1-76765392AE6A}" srcId="{EA0FF656-7C58-48EC-88EB-B1318C59D06A}" destId="{46935DE2-82B9-4EE1-8C20-D2E136859F8E}" srcOrd="1" destOrd="0" parTransId="{B8C462C5-090C-4D1A-BF97-CBD3E034504D}" sibTransId="{132B068C-3CD3-4A98-8168-46269470A7B9}"/>
    <dgm:cxn modelId="{3449B39B-583B-4160-90F4-7188E47D457F}" srcId="{EA0FF656-7C58-48EC-88EB-B1318C59D06A}" destId="{CDDBFE46-088C-4F1E-A273-33CD0D5E0DFB}" srcOrd="3" destOrd="0" parTransId="{496DD88D-4F1A-4877-A870-125FB2073E32}" sibTransId="{8305A7E6-92B9-4EA9-A168-0CBE1A6491A8}"/>
    <dgm:cxn modelId="{0FA2DB04-FB07-46B2-A58C-9107F2BF03B8}" type="presOf" srcId="{EA0FF656-7C58-48EC-88EB-B1318C59D06A}" destId="{F01AC56D-E0DB-4103-A5C5-62C636E138B2}" srcOrd="0" destOrd="0" presId="urn:microsoft.com/office/officeart/2005/8/layout/hProcess9"/>
    <dgm:cxn modelId="{92408BFD-D581-43BA-9A8E-9C44B169705B}" type="presParOf" srcId="{F01AC56D-E0DB-4103-A5C5-62C636E138B2}" destId="{D4D910E2-320A-431F-8566-36B925EAB820}" srcOrd="0" destOrd="0" presId="urn:microsoft.com/office/officeart/2005/8/layout/hProcess9"/>
    <dgm:cxn modelId="{39F34E4A-12C3-48A4-96FB-4250613E6198}" type="presParOf" srcId="{F01AC56D-E0DB-4103-A5C5-62C636E138B2}" destId="{799300C1-266B-4942-BA5B-60229045BC9E}" srcOrd="1" destOrd="0" presId="urn:microsoft.com/office/officeart/2005/8/layout/hProcess9"/>
    <dgm:cxn modelId="{C11339F8-B1A9-41A9-A802-FD2AB6FFC76E}" type="presParOf" srcId="{799300C1-266B-4942-BA5B-60229045BC9E}" destId="{4366F6A6-287F-4DA0-B07B-A097B89DB3FA}" srcOrd="0" destOrd="0" presId="urn:microsoft.com/office/officeart/2005/8/layout/hProcess9"/>
    <dgm:cxn modelId="{1AB8E31C-A46E-41E6-A0BA-4FB4043A0964}" type="presParOf" srcId="{799300C1-266B-4942-BA5B-60229045BC9E}" destId="{778D0840-ED93-4562-8B2D-82428F4AC4A8}" srcOrd="1" destOrd="0" presId="urn:microsoft.com/office/officeart/2005/8/layout/hProcess9"/>
    <dgm:cxn modelId="{4848F2BD-76C6-4829-B1B2-B73BD5F5724C}" type="presParOf" srcId="{799300C1-266B-4942-BA5B-60229045BC9E}" destId="{7C495CE9-4CE1-4BBC-A4DE-876B1FD154AD}" srcOrd="2" destOrd="0" presId="urn:microsoft.com/office/officeart/2005/8/layout/hProcess9"/>
    <dgm:cxn modelId="{6D796A32-2061-4DC9-AAD8-C87453F242BB}" type="presParOf" srcId="{799300C1-266B-4942-BA5B-60229045BC9E}" destId="{3FA310AA-B2D8-4775-96FD-DA545DB24074}" srcOrd="3" destOrd="0" presId="urn:microsoft.com/office/officeart/2005/8/layout/hProcess9"/>
    <dgm:cxn modelId="{FAC90516-A982-4C92-BFC9-47EE6EAA72BB}" type="presParOf" srcId="{799300C1-266B-4942-BA5B-60229045BC9E}" destId="{92C83BF9-5EBD-48D9-B5A6-7854B30E2FC9}" srcOrd="4" destOrd="0" presId="urn:microsoft.com/office/officeart/2005/8/layout/hProcess9"/>
    <dgm:cxn modelId="{14192E7A-8860-4D06-B047-BAFB32C81978}" type="presParOf" srcId="{799300C1-266B-4942-BA5B-60229045BC9E}" destId="{D0C87F95-957F-4F5A-A87E-CC6301E80147}" srcOrd="5" destOrd="0" presId="urn:microsoft.com/office/officeart/2005/8/layout/hProcess9"/>
    <dgm:cxn modelId="{02F93C5F-B40C-4E17-9C4C-D8F9DBD6B835}" type="presParOf" srcId="{799300C1-266B-4942-BA5B-60229045BC9E}" destId="{4F348237-0553-46D6-A0B1-0DAE692416A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DF0D2A-6ABE-47B2-A575-8DCA2DFB9E33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45C454C0-FBF6-4D36-9F24-6E6A58D41C3B}">
      <dgm:prSet phldrT="[文字]" custT="1"/>
      <dgm:spPr/>
      <dgm:t>
        <a:bodyPr/>
        <a:lstStyle/>
        <a:p>
          <a:r>
            <a:rPr lang="zh-TW" altLang="en-US" sz="2000" b="0" dirty="0" smtClean="0"/>
            <a:t>大隕石撞擊地球</a:t>
          </a:r>
          <a:endParaRPr lang="zh-TW" altLang="en-US" sz="2000" dirty="0"/>
        </a:p>
      </dgm:t>
    </dgm:pt>
    <dgm:pt modelId="{83898791-06F3-4122-814A-4EC61A5BBC6F}" type="parTrans" cxnId="{605A6560-C11C-45C2-B58F-56A1E0EFD26F}">
      <dgm:prSet/>
      <dgm:spPr/>
      <dgm:t>
        <a:bodyPr/>
        <a:lstStyle/>
        <a:p>
          <a:endParaRPr lang="zh-TW" altLang="en-US"/>
        </a:p>
      </dgm:t>
    </dgm:pt>
    <dgm:pt modelId="{2C515F3D-D02F-48B8-B9AB-E6A5EC9FEBA2}" type="sibTrans" cxnId="{605A6560-C11C-45C2-B58F-56A1E0EFD26F}">
      <dgm:prSet/>
      <dgm:spPr/>
      <dgm:t>
        <a:bodyPr/>
        <a:lstStyle/>
        <a:p>
          <a:endParaRPr lang="zh-TW" altLang="en-US"/>
        </a:p>
      </dgm:t>
    </dgm:pt>
    <dgm:pt modelId="{79612F9F-8AF4-470F-A33C-969B6431E318}">
      <dgm:prSet phldrT="[文字]" custT="1"/>
      <dgm:spPr/>
      <dgm:t>
        <a:bodyPr/>
        <a:lstStyle/>
        <a:p>
          <a:r>
            <a:rPr lang="zh-TW" altLang="en-US" sz="2000" b="0" dirty="0" smtClean="0"/>
            <a:t>大規模的火山噴發</a:t>
          </a:r>
          <a:endParaRPr lang="zh-TW" altLang="en-US" sz="2000" dirty="0"/>
        </a:p>
      </dgm:t>
    </dgm:pt>
    <dgm:pt modelId="{F52B322F-9204-4F09-AD75-BC3C3443DD25}" type="parTrans" cxnId="{59DC0FF9-BDB6-4B24-9E7A-BAC550C6B51D}">
      <dgm:prSet/>
      <dgm:spPr/>
      <dgm:t>
        <a:bodyPr/>
        <a:lstStyle/>
        <a:p>
          <a:endParaRPr lang="zh-TW" altLang="en-US"/>
        </a:p>
      </dgm:t>
    </dgm:pt>
    <dgm:pt modelId="{27799BC1-4E2F-41CC-8AC3-4249BAE9572B}" type="sibTrans" cxnId="{59DC0FF9-BDB6-4B24-9E7A-BAC550C6B51D}">
      <dgm:prSet/>
      <dgm:spPr/>
      <dgm:t>
        <a:bodyPr/>
        <a:lstStyle/>
        <a:p>
          <a:endParaRPr lang="zh-TW" altLang="en-US"/>
        </a:p>
      </dgm:t>
    </dgm:pt>
    <dgm:pt modelId="{8DBE8A51-EE61-4E71-9377-B81F337952D4}">
      <dgm:prSet phldrT="[文字]"/>
      <dgm:spPr/>
      <dgm:t>
        <a:bodyPr/>
        <a:lstStyle/>
        <a:p>
          <a:r>
            <a:rPr lang="zh-TW" altLang="en-US" b="0" dirty="0" smtClean="0"/>
            <a:t>塵埃佈滿了大氣層，讓地球不見天日，氣溫逐漸下降，以致動物無法生存</a:t>
          </a:r>
          <a:endParaRPr lang="zh-TW" altLang="en-US" dirty="0"/>
        </a:p>
      </dgm:t>
    </dgm:pt>
    <dgm:pt modelId="{9A1824E0-B562-4D68-8017-33A057C89B21}" type="parTrans" cxnId="{C0E28880-68ED-44E6-AB19-798F9F665A37}">
      <dgm:prSet/>
      <dgm:spPr/>
      <dgm:t>
        <a:bodyPr/>
        <a:lstStyle/>
        <a:p>
          <a:endParaRPr lang="zh-TW" altLang="en-US"/>
        </a:p>
      </dgm:t>
    </dgm:pt>
    <dgm:pt modelId="{E384F2F3-0519-4A7A-AE74-A6A04BDEF7B5}" type="sibTrans" cxnId="{C0E28880-68ED-44E6-AB19-798F9F665A37}">
      <dgm:prSet/>
      <dgm:spPr/>
      <dgm:t>
        <a:bodyPr/>
        <a:lstStyle/>
        <a:p>
          <a:endParaRPr lang="zh-TW" altLang="en-US"/>
        </a:p>
      </dgm:t>
    </dgm:pt>
    <dgm:pt modelId="{E0023ADA-DA4D-4222-BFE3-EEB090D82C22}" type="pres">
      <dgm:prSet presAssocID="{CEDF0D2A-6ABE-47B2-A575-8DCA2DFB9E33}" presName="linearFlow" presStyleCnt="0">
        <dgm:presLayoutVars>
          <dgm:dir/>
          <dgm:resizeHandles val="exact"/>
        </dgm:presLayoutVars>
      </dgm:prSet>
      <dgm:spPr/>
    </dgm:pt>
    <dgm:pt modelId="{1E77CCB6-303A-49F2-A489-8E0160C7FF24}" type="pres">
      <dgm:prSet presAssocID="{45C454C0-FBF6-4D36-9F24-6E6A58D41C3B}" presName="node" presStyleLbl="node1" presStyleIdx="0" presStyleCnt="3" custScaleX="126436" custScaleY="1292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CB7D96-5537-4081-92E5-D6FE079B7840}" type="pres">
      <dgm:prSet presAssocID="{2C515F3D-D02F-48B8-B9AB-E6A5EC9FEBA2}" presName="spacerL" presStyleCnt="0"/>
      <dgm:spPr/>
    </dgm:pt>
    <dgm:pt modelId="{6086B1BF-A945-4D10-BFA6-314659E1DD0C}" type="pres">
      <dgm:prSet presAssocID="{2C515F3D-D02F-48B8-B9AB-E6A5EC9FEBA2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6995E819-8496-4B6C-9E9D-AA10C8DBC672}" type="pres">
      <dgm:prSet presAssocID="{2C515F3D-D02F-48B8-B9AB-E6A5EC9FEBA2}" presName="spacerR" presStyleCnt="0"/>
      <dgm:spPr/>
    </dgm:pt>
    <dgm:pt modelId="{9FB3D34A-D6E7-48C3-83CB-52DD760430C1}" type="pres">
      <dgm:prSet presAssocID="{79612F9F-8AF4-470F-A33C-969B6431E318}" presName="node" presStyleLbl="node1" presStyleIdx="1" presStyleCnt="3" custScaleX="135004" custScaleY="1365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390C3C-7A25-4E7F-97A2-B280762D68DA}" type="pres">
      <dgm:prSet presAssocID="{27799BC1-4E2F-41CC-8AC3-4249BAE9572B}" presName="spacerL" presStyleCnt="0"/>
      <dgm:spPr/>
    </dgm:pt>
    <dgm:pt modelId="{AF0C6DDA-B7DD-4519-A9CD-53B8F2EC5534}" type="pres">
      <dgm:prSet presAssocID="{27799BC1-4E2F-41CC-8AC3-4249BAE9572B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3B85F34B-1BF5-4E79-8905-F0C380A3F3C0}" type="pres">
      <dgm:prSet presAssocID="{27799BC1-4E2F-41CC-8AC3-4249BAE9572B}" presName="spacerR" presStyleCnt="0"/>
      <dgm:spPr/>
    </dgm:pt>
    <dgm:pt modelId="{35F7B3BF-259E-421D-8BD3-F9C3D18ECC29}" type="pres">
      <dgm:prSet presAssocID="{8DBE8A51-EE61-4E71-9377-B81F337952D4}" presName="node" presStyleLbl="node1" presStyleIdx="2" presStyleCnt="3" custScaleX="249939" custScaleY="2448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7BBFA62-B42E-4210-9610-529E9759EC08}" type="presOf" srcId="{CEDF0D2A-6ABE-47B2-A575-8DCA2DFB9E33}" destId="{E0023ADA-DA4D-4222-BFE3-EEB090D82C22}" srcOrd="0" destOrd="0" presId="urn:microsoft.com/office/officeart/2005/8/layout/equation1"/>
    <dgm:cxn modelId="{064CF12A-F7E0-4F65-AD76-27C29786002A}" type="presOf" srcId="{79612F9F-8AF4-470F-A33C-969B6431E318}" destId="{9FB3D34A-D6E7-48C3-83CB-52DD760430C1}" srcOrd="0" destOrd="0" presId="urn:microsoft.com/office/officeart/2005/8/layout/equation1"/>
    <dgm:cxn modelId="{D2DFCA89-B2AB-45C0-AC58-2B172F54E893}" type="presOf" srcId="{27799BC1-4E2F-41CC-8AC3-4249BAE9572B}" destId="{AF0C6DDA-B7DD-4519-A9CD-53B8F2EC5534}" srcOrd="0" destOrd="0" presId="urn:microsoft.com/office/officeart/2005/8/layout/equation1"/>
    <dgm:cxn modelId="{C0E28880-68ED-44E6-AB19-798F9F665A37}" srcId="{CEDF0D2A-6ABE-47B2-A575-8DCA2DFB9E33}" destId="{8DBE8A51-EE61-4E71-9377-B81F337952D4}" srcOrd="2" destOrd="0" parTransId="{9A1824E0-B562-4D68-8017-33A057C89B21}" sibTransId="{E384F2F3-0519-4A7A-AE74-A6A04BDEF7B5}"/>
    <dgm:cxn modelId="{605A6560-C11C-45C2-B58F-56A1E0EFD26F}" srcId="{CEDF0D2A-6ABE-47B2-A575-8DCA2DFB9E33}" destId="{45C454C0-FBF6-4D36-9F24-6E6A58D41C3B}" srcOrd="0" destOrd="0" parTransId="{83898791-06F3-4122-814A-4EC61A5BBC6F}" sibTransId="{2C515F3D-D02F-48B8-B9AB-E6A5EC9FEBA2}"/>
    <dgm:cxn modelId="{59DC0FF9-BDB6-4B24-9E7A-BAC550C6B51D}" srcId="{CEDF0D2A-6ABE-47B2-A575-8DCA2DFB9E33}" destId="{79612F9F-8AF4-470F-A33C-969B6431E318}" srcOrd="1" destOrd="0" parTransId="{F52B322F-9204-4F09-AD75-BC3C3443DD25}" sibTransId="{27799BC1-4E2F-41CC-8AC3-4249BAE9572B}"/>
    <dgm:cxn modelId="{3CBC9DCE-CE87-46B7-979A-6DD08321CBBC}" type="presOf" srcId="{8DBE8A51-EE61-4E71-9377-B81F337952D4}" destId="{35F7B3BF-259E-421D-8BD3-F9C3D18ECC29}" srcOrd="0" destOrd="0" presId="urn:microsoft.com/office/officeart/2005/8/layout/equation1"/>
    <dgm:cxn modelId="{B4A2C16B-1878-45D1-A56B-33785B2B2A08}" type="presOf" srcId="{45C454C0-FBF6-4D36-9F24-6E6A58D41C3B}" destId="{1E77CCB6-303A-49F2-A489-8E0160C7FF24}" srcOrd="0" destOrd="0" presId="urn:microsoft.com/office/officeart/2005/8/layout/equation1"/>
    <dgm:cxn modelId="{ACC4B2E6-B20B-4694-9C31-7E99CDCB8A64}" type="presOf" srcId="{2C515F3D-D02F-48B8-B9AB-E6A5EC9FEBA2}" destId="{6086B1BF-A945-4D10-BFA6-314659E1DD0C}" srcOrd="0" destOrd="0" presId="urn:microsoft.com/office/officeart/2005/8/layout/equation1"/>
    <dgm:cxn modelId="{215119B9-E0BC-4FA2-962D-DAE128606743}" type="presParOf" srcId="{E0023ADA-DA4D-4222-BFE3-EEB090D82C22}" destId="{1E77CCB6-303A-49F2-A489-8E0160C7FF24}" srcOrd="0" destOrd="0" presId="urn:microsoft.com/office/officeart/2005/8/layout/equation1"/>
    <dgm:cxn modelId="{7BAB460F-6868-42D2-9222-6D9A363C7117}" type="presParOf" srcId="{E0023ADA-DA4D-4222-BFE3-EEB090D82C22}" destId="{51CB7D96-5537-4081-92E5-D6FE079B7840}" srcOrd="1" destOrd="0" presId="urn:microsoft.com/office/officeart/2005/8/layout/equation1"/>
    <dgm:cxn modelId="{5465516C-FA12-41A5-9A5E-E8767DB50C20}" type="presParOf" srcId="{E0023ADA-DA4D-4222-BFE3-EEB090D82C22}" destId="{6086B1BF-A945-4D10-BFA6-314659E1DD0C}" srcOrd="2" destOrd="0" presId="urn:microsoft.com/office/officeart/2005/8/layout/equation1"/>
    <dgm:cxn modelId="{DCB8B573-3134-42D8-8E3D-8C863E6549EB}" type="presParOf" srcId="{E0023ADA-DA4D-4222-BFE3-EEB090D82C22}" destId="{6995E819-8496-4B6C-9E9D-AA10C8DBC672}" srcOrd="3" destOrd="0" presId="urn:microsoft.com/office/officeart/2005/8/layout/equation1"/>
    <dgm:cxn modelId="{7A7B2A2F-8591-4215-9117-1E7A7A7E4691}" type="presParOf" srcId="{E0023ADA-DA4D-4222-BFE3-EEB090D82C22}" destId="{9FB3D34A-D6E7-48C3-83CB-52DD760430C1}" srcOrd="4" destOrd="0" presId="urn:microsoft.com/office/officeart/2005/8/layout/equation1"/>
    <dgm:cxn modelId="{47F4C054-A79D-453D-A0B4-AD7107154BD3}" type="presParOf" srcId="{E0023ADA-DA4D-4222-BFE3-EEB090D82C22}" destId="{8E390C3C-7A25-4E7F-97A2-B280762D68DA}" srcOrd="5" destOrd="0" presId="urn:microsoft.com/office/officeart/2005/8/layout/equation1"/>
    <dgm:cxn modelId="{3677D293-7401-44F5-9323-159140E887CF}" type="presParOf" srcId="{E0023ADA-DA4D-4222-BFE3-EEB090D82C22}" destId="{AF0C6DDA-B7DD-4519-A9CD-53B8F2EC5534}" srcOrd="6" destOrd="0" presId="urn:microsoft.com/office/officeart/2005/8/layout/equation1"/>
    <dgm:cxn modelId="{88DB5CF7-BE4B-4956-B02D-6E25252B2370}" type="presParOf" srcId="{E0023ADA-DA4D-4222-BFE3-EEB090D82C22}" destId="{3B85F34B-1BF5-4E79-8905-F0C380A3F3C0}" srcOrd="7" destOrd="0" presId="urn:microsoft.com/office/officeart/2005/8/layout/equation1"/>
    <dgm:cxn modelId="{EED0FAF0-C9AB-424B-981F-3999427E0BF4}" type="presParOf" srcId="{E0023ADA-DA4D-4222-BFE3-EEB090D82C22}" destId="{35F7B3BF-259E-421D-8BD3-F9C3D18ECC2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941DDD-AC4F-43C4-B370-4996E594A30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8E60DC0-9F41-4B5C-B90A-103FDB59C113}">
      <dgm:prSet phldrT="[文字]"/>
      <dgm:spPr/>
      <dgm:t>
        <a:bodyPr/>
        <a:lstStyle/>
        <a:p>
          <a:r>
            <a:rPr lang="en-US" altLang="zh-TW" b="0" dirty="0" smtClean="0">
              <a:solidFill>
                <a:schemeClr val="tx1"/>
              </a:solidFill>
            </a:rPr>
            <a:t>200</a:t>
          </a:r>
          <a:r>
            <a:rPr lang="zh-TW" altLang="en-US" b="0" dirty="0" smtClean="0">
              <a:solidFill>
                <a:schemeClr val="tx1"/>
              </a:solidFill>
            </a:rPr>
            <a:t>萬年前</a:t>
          </a:r>
          <a:endParaRPr lang="zh-TW" altLang="en-US" dirty="0"/>
        </a:p>
      </dgm:t>
    </dgm:pt>
    <dgm:pt modelId="{A76C40F0-984C-4784-BBB7-5669A280CA69}" type="parTrans" cxnId="{8318064C-EA58-4447-9A2C-EDDFEA9294CA}">
      <dgm:prSet/>
      <dgm:spPr/>
      <dgm:t>
        <a:bodyPr/>
        <a:lstStyle/>
        <a:p>
          <a:endParaRPr lang="zh-TW" altLang="en-US"/>
        </a:p>
      </dgm:t>
    </dgm:pt>
    <dgm:pt modelId="{AFBE73AD-3F5A-465E-85A9-A41915203AC6}" type="sibTrans" cxnId="{8318064C-EA58-4447-9A2C-EDDFEA9294CA}">
      <dgm:prSet/>
      <dgm:spPr/>
      <dgm:t>
        <a:bodyPr/>
        <a:lstStyle/>
        <a:p>
          <a:endParaRPr lang="zh-TW" altLang="en-US"/>
        </a:p>
      </dgm:t>
    </dgm:pt>
    <dgm:pt modelId="{76DC0DD0-4F21-4D41-87FC-2EA84740909A}">
      <dgm:prSet phldrT="[文字]" custT="1"/>
      <dgm:spPr/>
      <dgm:t>
        <a:bodyPr/>
        <a:lstStyle/>
        <a:p>
          <a:r>
            <a:rPr lang="zh-TW" altLang="en-US" sz="2200" b="0" dirty="0" smtClean="0">
              <a:solidFill>
                <a:schemeClr val="tx1"/>
              </a:solidFill>
            </a:rPr>
            <a:t>人類開始出現在地球上</a:t>
          </a:r>
          <a:endParaRPr lang="zh-TW" altLang="en-US" sz="2200" dirty="0"/>
        </a:p>
      </dgm:t>
    </dgm:pt>
    <dgm:pt modelId="{0E1B9B66-AD79-4CD2-BE8F-4B076C9A3E91}" type="parTrans" cxnId="{F4607D25-BF06-4C91-BE6A-BFB1F415A0C5}">
      <dgm:prSet/>
      <dgm:spPr/>
      <dgm:t>
        <a:bodyPr/>
        <a:lstStyle/>
        <a:p>
          <a:endParaRPr lang="zh-TW" altLang="en-US"/>
        </a:p>
      </dgm:t>
    </dgm:pt>
    <dgm:pt modelId="{069E2C23-7DA6-4BC3-B2E2-99C51410C539}" type="sibTrans" cxnId="{F4607D25-BF06-4C91-BE6A-BFB1F415A0C5}">
      <dgm:prSet/>
      <dgm:spPr/>
      <dgm:t>
        <a:bodyPr/>
        <a:lstStyle/>
        <a:p>
          <a:endParaRPr lang="zh-TW" altLang="en-US"/>
        </a:p>
      </dgm:t>
    </dgm:pt>
    <dgm:pt modelId="{FCD16ABF-42C3-4068-A173-6574ED4A0B47}">
      <dgm:prSet phldrT="[文字]" custT="1"/>
      <dgm:spPr/>
      <dgm:t>
        <a:bodyPr/>
        <a:lstStyle/>
        <a:p>
          <a:r>
            <a:rPr lang="zh-TW" altLang="en-US" sz="2200" b="0" dirty="0" smtClean="0">
              <a:solidFill>
                <a:schemeClr val="tx1"/>
              </a:solidFill>
            </a:rPr>
            <a:t>人類運用智慧克服困難</a:t>
          </a:r>
          <a:endParaRPr lang="zh-TW" altLang="en-US" sz="2200" dirty="0"/>
        </a:p>
      </dgm:t>
    </dgm:pt>
    <dgm:pt modelId="{021B1BF5-C8FC-4520-B73F-1C9AAA00E159}" type="parTrans" cxnId="{B6B051A8-1E2D-4160-8D6B-E9B900540E6C}">
      <dgm:prSet/>
      <dgm:spPr/>
      <dgm:t>
        <a:bodyPr/>
        <a:lstStyle/>
        <a:p>
          <a:endParaRPr lang="zh-TW" altLang="en-US"/>
        </a:p>
      </dgm:t>
    </dgm:pt>
    <dgm:pt modelId="{2E6C7691-D6DB-4650-A573-0D6930060001}" type="sibTrans" cxnId="{B6B051A8-1E2D-4160-8D6B-E9B900540E6C}">
      <dgm:prSet/>
      <dgm:spPr/>
      <dgm:t>
        <a:bodyPr/>
        <a:lstStyle/>
        <a:p>
          <a:endParaRPr lang="zh-TW" altLang="en-US"/>
        </a:p>
      </dgm:t>
    </dgm:pt>
    <dgm:pt modelId="{3EE4DE94-23D3-463A-8D8E-6F4110095046}">
      <dgm:prSet phldrT="[文字]"/>
      <dgm:spPr/>
      <dgm:t>
        <a:bodyPr/>
        <a:lstStyle/>
        <a:p>
          <a:r>
            <a:rPr lang="en-US" altLang="zh-TW" b="0" dirty="0" smtClean="0">
              <a:solidFill>
                <a:schemeClr val="tx1"/>
              </a:solidFill>
            </a:rPr>
            <a:t>18</a:t>
          </a:r>
          <a:r>
            <a:rPr lang="zh-TW" altLang="en-US" b="0" dirty="0" smtClean="0">
              <a:solidFill>
                <a:schemeClr val="tx1"/>
              </a:solidFill>
            </a:rPr>
            <a:t>世紀的「工業革命」</a:t>
          </a:r>
          <a:endParaRPr lang="zh-TW" altLang="en-US" dirty="0"/>
        </a:p>
      </dgm:t>
    </dgm:pt>
    <dgm:pt modelId="{DEE0E8D0-63C4-4E17-802E-D071C369D447}" type="parTrans" cxnId="{775FDAEC-F67B-4459-919C-48F62CF09ACB}">
      <dgm:prSet/>
      <dgm:spPr/>
      <dgm:t>
        <a:bodyPr/>
        <a:lstStyle/>
        <a:p>
          <a:endParaRPr lang="zh-TW" altLang="en-US"/>
        </a:p>
      </dgm:t>
    </dgm:pt>
    <dgm:pt modelId="{F81869E7-2C48-4BFA-AA34-5E4208308AE5}" type="sibTrans" cxnId="{775FDAEC-F67B-4459-919C-48F62CF09ACB}">
      <dgm:prSet/>
      <dgm:spPr/>
      <dgm:t>
        <a:bodyPr/>
        <a:lstStyle/>
        <a:p>
          <a:endParaRPr lang="zh-TW" altLang="en-US"/>
        </a:p>
      </dgm:t>
    </dgm:pt>
    <dgm:pt modelId="{2E6F000A-C092-4AF7-B6D0-CD9FDE5D801F}">
      <dgm:prSet phldrT="[文字]" custT="1"/>
      <dgm:spPr/>
      <dgm:t>
        <a:bodyPr/>
        <a:lstStyle/>
        <a:p>
          <a:r>
            <a:rPr lang="zh-TW" altLang="en-US" sz="2200" b="0" dirty="0" smtClean="0">
              <a:solidFill>
                <a:schemeClr val="tx1"/>
              </a:solidFill>
            </a:rPr>
            <a:t>大量的開發地球</a:t>
          </a:r>
          <a:endParaRPr lang="zh-TW" altLang="en-US" sz="2200" dirty="0"/>
        </a:p>
      </dgm:t>
    </dgm:pt>
    <dgm:pt modelId="{2B11B1E7-DB36-46DB-BCE8-18CFC8DA426A}" type="parTrans" cxnId="{D46DF670-812C-436D-95A5-73F700DFCB59}">
      <dgm:prSet/>
      <dgm:spPr/>
      <dgm:t>
        <a:bodyPr/>
        <a:lstStyle/>
        <a:p>
          <a:endParaRPr lang="zh-TW" altLang="en-US"/>
        </a:p>
      </dgm:t>
    </dgm:pt>
    <dgm:pt modelId="{19D4DEA6-3E7E-4283-81EC-DC18B333DF3D}" type="sibTrans" cxnId="{D46DF670-812C-436D-95A5-73F700DFCB59}">
      <dgm:prSet/>
      <dgm:spPr/>
      <dgm:t>
        <a:bodyPr/>
        <a:lstStyle/>
        <a:p>
          <a:endParaRPr lang="zh-TW" altLang="en-US"/>
        </a:p>
      </dgm:t>
    </dgm:pt>
    <dgm:pt modelId="{583C4075-48BD-421C-B6F4-51862D32E298}">
      <dgm:prSet phldrT="[文字]" custT="1"/>
      <dgm:spPr/>
      <dgm:t>
        <a:bodyPr/>
        <a:lstStyle/>
        <a:p>
          <a:r>
            <a:rPr lang="zh-TW" altLang="en-US" sz="2200" b="0" dirty="0" smtClean="0">
              <a:solidFill>
                <a:schemeClr val="tx1"/>
              </a:solidFill>
            </a:rPr>
            <a:t>漫無止境的消耗地球資源</a:t>
          </a:r>
          <a:endParaRPr lang="zh-TW" altLang="en-US" sz="2200" dirty="0"/>
        </a:p>
      </dgm:t>
    </dgm:pt>
    <dgm:pt modelId="{8CEED5C0-735F-41E7-9954-53CA053BA7A5}" type="parTrans" cxnId="{E57BC57F-211D-4C97-99F1-A4F9C9FDCBE3}">
      <dgm:prSet/>
      <dgm:spPr/>
      <dgm:t>
        <a:bodyPr/>
        <a:lstStyle/>
        <a:p>
          <a:endParaRPr lang="zh-TW" altLang="en-US"/>
        </a:p>
      </dgm:t>
    </dgm:pt>
    <dgm:pt modelId="{8D22E0D2-4AB5-45A3-A94C-BFD09D0032C2}" type="sibTrans" cxnId="{E57BC57F-211D-4C97-99F1-A4F9C9FDCBE3}">
      <dgm:prSet/>
      <dgm:spPr/>
      <dgm:t>
        <a:bodyPr/>
        <a:lstStyle/>
        <a:p>
          <a:endParaRPr lang="zh-TW" altLang="en-US"/>
        </a:p>
      </dgm:t>
    </dgm:pt>
    <dgm:pt modelId="{7968D5B0-A5FC-4BC2-91C3-FA01AEC22E24}">
      <dgm:prSet phldrT="[文字]" custT="1"/>
      <dgm:spPr/>
      <dgm:t>
        <a:bodyPr/>
        <a:lstStyle/>
        <a:p>
          <a:r>
            <a:rPr lang="zh-TW" altLang="en-US" sz="2200" b="0" dirty="0" smtClean="0">
              <a:solidFill>
                <a:schemeClr val="tx1"/>
              </a:solidFill>
            </a:rPr>
            <a:t>獲得優勢的地位</a:t>
          </a:r>
          <a:endParaRPr lang="zh-TW" altLang="en-US" sz="2200" dirty="0"/>
        </a:p>
      </dgm:t>
    </dgm:pt>
    <dgm:pt modelId="{045F9A3E-2ECE-4230-AFC6-E9FD8253AFCB}" type="parTrans" cxnId="{1A5F8A8A-B089-41C0-A9D1-B5BFDB40AEE0}">
      <dgm:prSet/>
      <dgm:spPr/>
      <dgm:t>
        <a:bodyPr/>
        <a:lstStyle/>
        <a:p>
          <a:endParaRPr lang="zh-TW" altLang="en-US"/>
        </a:p>
      </dgm:t>
    </dgm:pt>
    <dgm:pt modelId="{131F106F-9F8F-4790-8937-D1C0096920DD}" type="sibTrans" cxnId="{1A5F8A8A-B089-41C0-A9D1-B5BFDB40AEE0}">
      <dgm:prSet/>
      <dgm:spPr/>
      <dgm:t>
        <a:bodyPr/>
        <a:lstStyle/>
        <a:p>
          <a:endParaRPr lang="zh-TW" altLang="en-US"/>
        </a:p>
      </dgm:t>
    </dgm:pt>
    <dgm:pt modelId="{F481502F-EFB7-444E-92DE-5909A59FBC93}">
      <dgm:prSet phldrT="[文字]" custT="1"/>
      <dgm:spPr/>
      <dgm:t>
        <a:bodyPr/>
        <a:lstStyle/>
        <a:p>
          <a:r>
            <a:rPr lang="zh-TW" altLang="en-US" sz="2200" b="0" dirty="0" smtClean="0">
              <a:solidFill>
                <a:schemeClr val="tx1"/>
              </a:solidFill>
            </a:rPr>
            <a:t>造成了地球嚴重的污染</a:t>
          </a:r>
          <a:endParaRPr lang="zh-TW" altLang="en-US" sz="2200" dirty="0"/>
        </a:p>
      </dgm:t>
    </dgm:pt>
    <dgm:pt modelId="{FE8EB7D6-346F-4611-B38F-B4490BA7219A}" type="parTrans" cxnId="{851DB52B-C5CE-4E0C-B974-7235A8292DF4}">
      <dgm:prSet/>
      <dgm:spPr/>
      <dgm:t>
        <a:bodyPr/>
        <a:lstStyle/>
        <a:p>
          <a:endParaRPr lang="zh-TW" altLang="en-US"/>
        </a:p>
      </dgm:t>
    </dgm:pt>
    <dgm:pt modelId="{F934B5F5-E5FD-4F1C-A8D0-63E8A06A1645}" type="sibTrans" cxnId="{851DB52B-C5CE-4E0C-B974-7235A8292DF4}">
      <dgm:prSet/>
      <dgm:spPr/>
      <dgm:t>
        <a:bodyPr/>
        <a:lstStyle/>
        <a:p>
          <a:endParaRPr lang="zh-TW" altLang="en-US"/>
        </a:p>
      </dgm:t>
    </dgm:pt>
    <dgm:pt modelId="{00C1B2C2-FCF0-49CE-B18A-10A5A8FA7609}">
      <dgm:prSet phldrT="[文字]" custT="1"/>
      <dgm:spPr/>
      <dgm:t>
        <a:bodyPr/>
        <a:lstStyle/>
        <a:p>
          <a:r>
            <a:rPr lang="zh-TW" altLang="en-US" sz="2200" b="0" dirty="0" smtClean="0">
              <a:solidFill>
                <a:schemeClr val="tx1"/>
              </a:solidFill>
            </a:rPr>
            <a:t>破壞了我們目前唯一可以生存的環境</a:t>
          </a:r>
          <a:endParaRPr lang="zh-TW" altLang="en-US" sz="2200" dirty="0"/>
        </a:p>
      </dgm:t>
    </dgm:pt>
    <dgm:pt modelId="{329A8911-E436-4579-B2FE-11406195C583}" type="parTrans" cxnId="{75E6AEC1-C2E1-44DB-A9A9-6F67ACA66552}">
      <dgm:prSet/>
      <dgm:spPr/>
      <dgm:t>
        <a:bodyPr/>
        <a:lstStyle/>
        <a:p>
          <a:endParaRPr lang="zh-TW" altLang="en-US"/>
        </a:p>
      </dgm:t>
    </dgm:pt>
    <dgm:pt modelId="{392C93E2-4B89-47D5-83E6-6825C268CC59}" type="sibTrans" cxnId="{75E6AEC1-C2E1-44DB-A9A9-6F67ACA66552}">
      <dgm:prSet/>
      <dgm:spPr/>
      <dgm:t>
        <a:bodyPr/>
        <a:lstStyle/>
        <a:p>
          <a:endParaRPr lang="zh-TW" altLang="en-US"/>
        </a:p>
      </dgm:t>
    </dgm:pt>
    <dgm:pt modelId="{12A96A7A-79AC-431A-B66C-0B88D7C3E87C}">
      <dgm:prSet phldrT="[文字]" custT="1"/>
      <dgm:spPr/>
      <dgm:t>
        <a:bodyPr/>
        <a:lstStyle/>
        <a:p>
          <a:r>
            <a:rPr lang="zh-TW" altLang="en-US" sz="2200" b="0" dirty="0" smtClean="0">
              <a:solidFill>
                <a:schemeClr val="tx1"/>
              </a:solidFill>
            </a:rPr>
            <a:t>環境議題是</a:t>
          </a:r>
          <a:r>
            <a:rPr lang="en-US" altLang="zh-TW" sz="2200" b="0" dirty="0" smtClean="0">
              <a:solidFill>
                <a:schemeClr val="tx1"/>
              </a:solidFill>
            </a:rPr>
            <a:t>21</a:t>
          </a:r>
          <a:r>
            <a:rPr lang="zh-TW" altLang="en-US" sz="2200" b="0" dirty="0" smtClean="0">
              <a:solidFill>
                <a:schemeClr val="tx1"/>
              </a:solidFill>
            </a:rPr>
            <a:t>世紀人類最重要的課題</a:t>
          </a:r>
          <a:endParaRPr lang="zh-TW" altLang="en-US" sz="2200" dirty="0"/>
        </a:p>
      </dgm:t>
    </dgm:pt>
    <dgm:pt modelId="{5A4BD5C5-4988-458E-BEB9-6085CCD50A89}" type="parTrans" cxnId="{2D0B22EE-3427-4ECA-84BE-70950162F304}">
      <dgm:prSet/>
      <dgm:spPr/>
      <dgm:t>
        <a:bodyPr/>
        <a:lstStyle/>
        <a:p>
          <a:endParaRPr lang="zh-TW" altLang="en-US"/>
        </a:p>
      </dgm:t>
    </dgm:pt>
    <dgm:pt modelId="{D87A2F6D-65BD-49CF-9562-206F0C9AFCE3}" type="sibTrans" cxnId="{2D0B22EE-3427-4ECA-84BE-70950162F304}">
      <dgm:prSet/>
      <dgm:spPr/>
      <dgm:t>
        <a:bodyPr/>
        <a:lstStyle/>
        <a:p>
          <a:endParaRPr lang="zh-TW" altLang="en-US"/>
        </a:p>
      </dgm:t>
    </dgm:pt>
    <dgm:pt modelId="{A730360F-08B6-4E16-99DB-F1D59656A755}" type="pres">
      <dgm:prSet presAssocID="{26941DDD-AC4F-43C4-B370-4996E594A3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652AA34-6462-4B2E-9B6E-E553A59C7599}" type="pres">
      <dgm:prSet presAssocID="{78E60DC0-9F41-4B5C-B90A-103FDB59C113}" presName="linNode" presStyleCnt="0"/>
      <dgm:spPr/>
    </dgm:pt>
    <dgm:pt modelId="{272A5721-D7CC-4ADA-9399-C59F41CDAF3A}" type="pres">
      <dgm:prSet presAssocID="{78E60DC0-9F41-4B5C-B90A-103FDB59C11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AE2F72-F651-428A-99C0-F1BAE2FCEDBE}" type="pres">
      <dgm:prSet presAssocID="{78E60DC0-9F41-4B5C-B90A-103FDB59C11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19F202-F8B9-4376-9B93-EBE47C412E2B}" type="pres">
      <dgm:prSet presAssocID="{AFBE73AD-3F5A-465E-85A9-A41915203AC6}" presName="sp" presStyleCnt="0"/>
      <dgm:spPr/>
    </dgm:pt>
    <dgm:pt modelId="{422A6652-D9DA-4818-92D6-8DA62934C04C}" type="pres">
      <dgm:prSet presAssocID="{3EE4DE94-23D3-463A-8D8E-6F4110095046}" presName="linNode" presStyleCnt="0"/>
      <dgm:spPr/>
    </dgm:pt>
    <dgm:pt modelId="{3E660C93-72AF-4490-9034-892FDA0EFD33}" type="pres">
      <dgm:prSet presAssocID="{3EE4DE94-23D3-463A-8D8E-6F4110095046}" presName="parentText" presStyleLbl="node1" presStyleIdx="1" presStyleCnt="2" custScaleY="18139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17FA0B-5C95-492F-8D28-7BB96AEAFB48}" type="pres">
      <dgm:prSet presAssocID="{3EE4DE94-23D3-463A-8D8E-6F4110095046}" presName="descendantText" presStyleLbl="alignAccFollowNode1" presStyleIdx="1" presStyleCnt="2" custScaleY="2249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4DDA787-3F68-4763-80D1-FC754D687D61}" type="presOf" srcId="{76DC0DD0-4F21-4D41-87FC-2EA84740909A}" destId="{6EAE2F72-F651-428A-99C0-F1BAE2FCEDBE}" srcOrd="0" destOrd="0" presId="urn:microsoft.com/office/officeart/2005/8/layout/vList5"/>
    <dgm:cxn modelId="{94C81DA9-A71F-46C3-A952-3834F1DBB9B0}" type="presOf" srcId="{00C1B2C2-FCF0-49CE-B18A-10A5A8FA7609}" destId="{0A17FA0B-5C95-492F-8D28-7BB96AEAFB48}" srcOrd="0" destOrd="3" presId="urn:microsoft.com/office/officeart/2005/8/layout/vList5"/>
    <dgm:cxn modelId="{E808CDB6-4F6A-4D38-83CD-15E8FADE9478}" type="presOf" srcId="{2E6F000A-C092-4AF7-B6D0-CD9FDE5D801F}" destId="{0A17FA0B-5C95-492F-8D28-7BB96AEAFB48}" srcOrd="0" destOrd="0" presId="urn:microsoft.com/office/officeart/2005/8/layout/vList5"/>
    <dgm:cxn modelId="{E57BC57F-211D-4C97-99F1-A4F9C9FDCBE3}" srcId="{3EE4DE94-23D3-463A-8D8E-6F4110095046}" destId="{583C4075-48BD-421C-B6F4-51862D32E298}" srcOrd="1" destOrd="0" parTransId="{8CEED5C0-735F-41E7-9954-53CA053BA7A5}" sibTransId="{8D22E0D2-4AB5-45A3-A94C-BFD09D0032C2}"/>
    <dgm:cxn modelId="{8318064C-EA58-4447-9A2C-EDDFEA9294CA}" srcId="{26941DDD-AC4F-43C4-B370-4996E594A307}" destId="{78E60DC0-9F41-4B5C-B90A-103FDB59C113}" srcOrd="0" destOrd="0" parTransId="{A76C40F0-984C-4784-BBB7-5669A280CA69}" sibTransId="{AFBE73AD-3F5A-465E-85A9-A41915203AC6}"/>
    <dgm:cxn modelId="{D7649C4F-1DDB-4D24-94E5-9265CED93383}" type="presOf" srcId="{78E60DC0-9F41-4B5C-B90A-103FDB59C113}" destId="{272A5721-D7CC-4ADA-9399-C59F41CDAF3A}" srcOrd="0" destOrd="0" presId="urn:microsoft.com/office/officeart/2005/8/layout/vList5"/>
    <dgm:cxn modelId="{1F6C9C1F-4261-45AC-B546-4E2E18D3F0DC}" type="presOf" srcId="{7968D5B0-A5FC-4BC2-91C3-FA01AEC22E24}" destId="{6EAE2F72-F651-428A-99C0-F1BAE2FCEDBE}" srcOrd="0" destOrd="2" presId="urn:microsoft.com/office/officeart/2005/8/layout/vList5"/>
    <dgm:cxn modelId="{B6B051A8-1E2D-4160-8D6B-E9B900540E6C}" srcId="{78E60DC0-9F41-4B5C-B90A-103FDB59C113}" destId="{FCD16ABF-42C3-4068-A173-6574ED4A0B47}" srcOrd="1" destOrd="0" parTransId="{021B1BF5-C8FC-4520-B73F-1C9AAA00E159}" sibTransId="{2E6C7691-D6DB-4650-A573-0D6930060001}"/>
    <dgm:cxn modelId="{ED5A2F41-8A62-4071-A33C-34F175EB8A35}" type="presOf" srcId="{FCD16ABF-42C3-4068-A173-6574ED4A0B47}" destId="{6EAE2F72-F651-428A-99C0-F1BAE2FCEDBE}" srcOrd="0" destOrd="1" presId="urn:microsoft.com/office/officeart/2005/8/layout/vList5"/>
    <dgm:cxn modelId="{75E6AEC1-C2E1-44DB-A9A9-6F67ACA66552}" srcId="{3EE4DE94-23D3-463A-8D8E-6F4110095046}" destId="{00C1B2C2-FCF0-49CE-B18A-10A5A8FA7609}" srcOrd="3" destOrd="0" parTransId="{329A8911-E436-4579-B2FE-11406195C583}" sibTransId="{392C93E2-4B89-47D5-83E6-6825C268CC59}"/>
    <dgm:cxn modelId="{D46DF670-812C-436D-95A5-73F700DFCB59}" srcId="{3EE4DE94-23D3-463A-8D8E-6F4110095046}" destId="{2E6F000A-C092-4AF7-B6D0-CD9FDE5D801F}" srcOrd="0" destOrd="0" parTransId="{2B11B1E7-DB36-46DB-BCE8-18CFC8DA426A}" sibTransId="{19D4DEA6-3E7E-4283-81EC-DC18B333DF3D}"/>
    <dgm:cxn modelId="{775FDAEC-F67B-4459-919C-48F62CF09ACB}" srcId="{26941DDD-AC4F-43C4-B370-4996E594A307}" destId="{3EE4DE94-23D3-463A-8D8E-6F4110095046}" srcOrd="1" destOrd="0" parTransId="{DEE0E8D0-63C4-4E17-802E-D071C369D447}" sibTransId="{F81869E7-2C48-4BFA-AA34-5E4208308AE5}"/>
    <dgm:cxn modelId="{1025803D-220C-44D3-AF83-B661408C3B4A}" type="presOf" srcId="{F481502F-EFB7-444E-92DE-5909A59FBC93}" destId="{0A17FA0B-5C95-492F-8D28-7BB96AEAFB48}" srcOrd="0" destOrd="2" presId="urn:microsoft.com/office/officeart/2005/8/layout/vList5"/>
    <dgm:cxn modelId="{DC2ED3E4-D503-4B13-99E3-550798932C6B}" type="presOf" srcId="{3EE4DE94-23D3-463A-8D8E-6F4110095046}" destId="{3E660C93-72AF-4490-9034-892FDA0EFD33}" srcOrd="0" destOrd="0" presId="urn:microsoft.com/office/officeart/2005/8/layout/vList5"/>
    <dgm:cxn modelId="{1A5F8A8A-B089-41C0-A9D1-B5BFDB40AEE0}" srcId="{78E60DC0-9F41-4B5C-B90A-103FDB59C113}" destId="{7968D5B0-A5FC-4BC2-91C3-FA01AEC22E24}" srcOrd="2" destOrd="0" parTransId="{045F9A3E-2ECE-4230-AFC6-E9FD8253AFCB}" sibTransId="{131F106F-9F8F-4790-8937-D1C0096920DD}"/>
    <dgm:cxn modelId="{AED3D65C-8F60-45C6-9231-AB020DB56A31}" type="presOf" srcId="{583C4075-48BD-421C-B6F4-51862D32E298}" destId="{0A17FA0B-5C95-492F-8D28-7BB96AEAFB48}" srcOrd="0" destOrd="1" presId="urn:microsoft.com/office/officeart/2005/8/layout/vList5"/>
    <dgm:cxn modelId="{CE95A89B-0E5D-4B59-B888-C7816BCD8C69}" type="presOf" srcId="{12A96A7A-79AC-431A-B66C-0B88D7C3E87C}" destId="{0A17FA0B-5C95-492F-8D28-7BB96AEAFB48}" srcOrd="0" destOrd="4" presId="urn:microsoft.com/office/officeart/2005/8/layout/vList5"/>
    <dgm:cxn modelId="{2D0B22EE-3427-4ECA-84BE-70950162F304}" srcId="{3EE4DE94-23D3-463A-8D8E-6F4110095046}" destId="{12A96A7A-79AC-431A-B66C-0B88D7C3E87C}" srcOrd="4" destOrd="0" parTransId="{5A4BD5C5-4988-458E-BEB9-6085CCD50A89}" sibTransId="{D87A2F6D-65BD-49CF-9562-206F0C9AFCE3}"/>
    <dgm:cxn modelId="{1D651F91-2A28-4D43-9E6B-5ABEE1FB47CB}" type="presOf" srcId="{26941DDD-AC4F-43C4-B370-4996E594A307}" destId="{A730360F-08B6-4E16-99DB-F1D59656A755}" srcOrd="0" destOrd="0" presId="urn:microsoft.com/office/officeart/2005/8/layout/vList5"/>
    <dgm:cxn modelId="{F4607D25-BF06-4C91-BE6A-BFB1F415A0C5}" srcId="{78E60DC0-9F41-4B5C-B90A-103FDB59C113}" destId="{76DC0DD0-4F21-4D41-87FC-2EA84740909A}" srcOrd="0" destOrd="0" parTransId="{0E1B9B66-AD79-4CD2-BE8F-4B076C9A3E91}" sibTransId="{069E2C23-7DA6-4BC3-B2E2-99C51410C539}"/>
    <dgm:cxn modelId="{851DB52B-C5CE-4E0C-B974-7235A8292DF4}" srcId="{3EE4DE94-23D3-463A-8D8E-6F4110095046}" destId="{F481502F-EFB7-444E-92DE-5909A59FBC93}" srcOrd="2" destOrd="0" parTransId="{FE8EB7D6-346F-4611-B38F-B4490BA7219A}" sibTransId="{F934B5F5-E5FD-4F1C-A8D0-63E8A06A1645}"/>
    <dgm:cxn modelId="{469F93CB-EFAB-4490-8FE9-FA3485626B54}" type="presParOf" srcId="{A730360F-08B6-4E16-99DB-F1D59656A755}" destId="{B652AA34-6462-4B2E-9B6E-E553A59C7599}" srcOrd="0" destOrd="0" presId="urn:microsoft.com/office/officeart/2005/8/layout/vList5"/>
    <dgm:cxn modelId="{FE53B473-0603-45AB-A14D-AD93AB78C84F}" type="presParOf" srcId="{B652AA34-6462-4B2E-9B6E-E553A59C7599}" destId="{272A5721-D7CC-4ADA-9399-C59F41CDAF3A}" srcOrd="0" destOrd="0" presId="urn:microsoft.com/office/officeart/2005/8/layout/vList5"/>
    <dgm:cxn modelId="{E8AFB645-7144-4A77-A7B7-43EFCB1340B2}" type="presParOf" srcId="{B652AA34-6462-4B2E-9B6E-E553A59C7599}" destId="{6EAE2F72-F651-428A-99C0-F1BAE2FCEDBE}" srcOrd="1" destOrd="0" presId="urn:microsoft.com/office/officeart/2005/8/layout/vList5"/>
    <dgm:cxn modelId="{135F6621-BC7A-4081-BF86-364D3270353E}" type="presParOf" srcId="{A730360F-08B6-4E16-99DB-F1D59656A755}" destId="{9D19F202-F8B9-4376-9B93-EBE47C412E2B}" srcOrd="1" destOrd="0" presId="urn:microsoft.com/office/officeart/2005/8/layout/vList5"/>
    <dgm:cxn modelId="{C15FD875-7A0D-4064-99B0-3B64BA23F9BD}" type="presParOf" srcId="{A730360F-08B6-4E16-99DB-F1D59656A755}" destId="{422A6652-D9DA-4818-92D6-8DA62934C04C}" srcOrd="2" destOrd="0" presId="urn:microsoft.com/office/officeart/2005/8/layout/vList5"/>
    <dgm:cxn modelId="{A27B833A-0C13-4E06-B035-E049C0397EBC}" type="presParOf" srcId="{422A6652-D9DA-4818-92D6-8DA62934C04C}" destId="{3E660C93-72AF-4490-9034-892FDA0EFD33}" srcOrd="0" destOrd="0" presId="urn:microsoft.com/office/officeart/2005/8/layout/vList5"/>
    <dgm:cxn modelId="{28D028A5-592F-48BE-9FEA-835FF6A89CA2}" type="presParOf" srcId="{422A6652-D9DA-4818-92D6-8DA62934C04C}" destId="{0A17FA0B-5C95-492F-8D28-7BB96AEAFB4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E13730-CE70-4316-A3AB-0BE737D24C98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005389E-BA1E-45E2-B0E4-44ECF242D369}">
      <dgm:prSet phldrT="[文字]" custT="1"/>
      <dgm:spPr/>
      <dgm:t>
        <a:bodyPr/>
        <a:lstStyle/>
        <a:p>
          <a:r>
            <a:rPr lang="zh-TW" altLang="en-US" sz="2000" b="0" dirty="0" smtClean="0">
              <a:solidFill>
                <a:schemeClr val="tx1"/>
              </a:solidFill>
            </a:rPr>
            <a:t>地球預計還會再存在</a:t>
          </a:r>
          <a:r>
            <a:rPr lang="en-US" altLang="zh-TW" sz="2000" b="0" dirty="0" smtClean="0">
              <a:solidFill>
                <a:schemeClr val="tx1"/>
              </a:solidFill>
            </a:rPr>
            <a:t>50</a:t>
          </a:r>
          <a:r>
            <a:rPr lang="zh-TW" altLang="en-US" sz="2000" b="0" dirty="0" smtClean="0">
              <a:solidFill>
                <a:schemeClr val="tx1"/>
              </a:solidFill>
            </a:rPr>
            <a:t>億年</a:t>
          </a:r>
          <a:endParaRPr lang="zh-TW" altLang="en-US" sz="2000" dirty="0"/>
        </a:p>
      </dgm:t>
    </dgm:pt>
    <dgm:pt modelId="{AE5B85B2-42AF-40C7-BE8F-D4EDEB41522F}" type="parTrans" cxnId="{1CAC55CC-387D-4C2F-AF03-0DA3A7DC2E39}">
      <dgm:prSet/>
      <dgm:spPr/>
      <dgm:t>
        <a:bodyPr/>
        <a:lstStyle/>
        <a:p>
          <a:endParaRPr lang="zh-TW" altLang="en-US" sz="2400"/>
        </a:p>
      </dgm:t>
    </dgm:pt>
    <dgm:pt modelId="{EEE23F64-D548-47CA-95AF-204F42014FFB}" type="sibTrans" cxnId="{1CAC55CC-387D-4C2F-AF03-0DA3A7DC2E39}">
      <dgm:prSet custT="1"/>
      <dgm:spPr/>
      <dgm:t>
        <a:bodyPr/>
        <a:lstStyle/>
        <a:p>
          <a:endParaRPr lang="zh-TW" altLang="en-US" sz="1800"/>
        </a:p>
      </dgm:t>
    </dgm:pt>
    <dgm:pt modelId="{22EF3CD3-5C1E-49A8-B46A-2387021A5A43}">
      <dgm:prSet phldrT="[文字]" custT="1"/>
      <dgm:spPr/>
      <dgm:t>
        <a:bodyPr/>
        <a:lstStyle/>
        <a:p>
          <a:r>
            <a:rPr lang="zh-TW" altLang="en-US" sz="2000" b="0" dirty="0" smtClean="0">
              <a:solidFill>
                <a:schemeClr val="tx1"/>
              </a:solidFill>
            </a:rPr>
            <a:t>太陽只能再存活</a:t>
          </a:r>
          <a:r>
            <a:rPr lang="en-US" altLang="zh-TW" sz="2000" b="0" dirty="0" smtClean="0">
              <a:solidFill>
                <a:schemeClr val="tx1"/>
              </a:solidFill>
            </a:rPr>
            <a:t>50</a:t>
          </a:r>
          <a:r>
            <a:rPr lang="zh-TW" altLang="en-US" sz="2000" b="0" dirty="0" smtClean="0">
              <a:solidFill>
                <a:schemeClr val="tx1"/>
              </a:solidFill>
            </a:rPr>
            <a:t>億年</a:t>
          </a:r>
          <a:endParaRPr lang="zh-TW" altLang="en-US" sz="2000" dirty="0"/>
        </a:p>
      </dgm:t>
    </dgm:pt>
    <dgm:pt modelId="{C2506536-B7D2-4962-B047-9A93F945363C}" type="parTrans" cxnId="{F39CD45C-C6C2-44A1-A044-E3BE9EECC367}">
      <dgm:prSet/>
      <dgm:spPr/>
      <dgm:t>
        <a:bodyPr/>
        <a:lstStyle/>
        <a:p>
          <a:endParaRPr lang="zh-TW" altLang="en-US" sz="2400"/>
        </a:p>
      </dgm:t>
    </dgm:pt>
    <dgm:pt modelId="{31DFD8C0-1F44-41F0-80AF-36E32914EEE9}" type="sibTrans" cxnId="{F39CD45C-C6C2-44A1-A044-E3BE9EECC367}">
      <dgm:prSet custT="1"/>
      <dgm:spPr/>
      <dgm:t>
        <a:bodyPr/>
        <a:lstStyle/>
        <a:p>
          <a:endParaRPr lang="zh-TW" altLang="en-US" sz="1800"/>
        </a:p>
      </dgm:t>
    </dgm:pt>
    <dgm:pt modelId="{E607F088-4009-43DA-923E-42636BAA27DD}">
      <dgm:prSet phldrT="[文字]" custT="1"/>
      <dgm:spPr/>
      <dgm:t>
        <a:bodyPr/>
        <a:lstStyle/>
        <a:p>
          <a:r>
            <a:rPr lang="zh-TW" altLang="en-US" sz="2000" b="0" dirty="0" smtClean="0">
              <a:solidFill>
                <a:schemeClr val="tx1"/>
              </a:solidFill>
            </a:rPr>
            <a:t>太陽上的氫氣大概於</a:t>
          </a:r>
          <a:r>
            <a:rPr lang="en-US" altLang="zh-TW" sz="2000" b="0" dirty="0" smtClean="0">
              <a:solidFill>
                <a:schemeClr val="tx1"/>
              </a:solidFill>
            </a:rPr>
            <a:t>50</a:t>
          </a:r>
          <a:r>
            <a:rPr lang="zh-TW" altLang="en-US" sz="2000" b="0" dirty="0" smtClean="0">
              <a:solidFill>
                <a:schemeClr val="tx1"/>
              </a:solidFill>
            </a:rPr>
            <a:t>億年後耗盡</a:t>
          </a:r>
          <a:endParaRPr lang="zh-TW" altLang="en-US" sz="2000" dirty="0"/>
        </a:p>
      </dgm:t>
    </dgm:pt>
    <dgm:pt modelId="{6FF33814-BC16-454E-A6D6-EBE75792354F}" type="parTrans" cxnId="{9E9DCC93-FDFD-4857-BC2D-DD0B2B4AE888}">
      <dgm:prSet/>
      <dgm:spPr/>
      <dgm:t>
        <a:bodyPr/>
        <a:lstStyle/>
        <a:p>
          <a:endParaRPr lang="zh-TW" altLang="en-US" sz="2400"/>
        </a:p>
      </dgm:t>
    </dgm:pt>
    <dgm:pt modelId="{78D9677F-8093-44F4-97C7-9F5B0DD70ADF}" type="sibTrans" cxnId="{9E9DCC93-FDFD-4857-BC2D-DD0B2B4AE888}">
      <dgm:prSet custT="1"/>
      <dgm:spPr/>
      <dgm:t>
        <a:bodyPr/>
        <a:lstStyle/>
        <a:p>
          <a:endParaRPr lang="zh-TW" altLang="en-US" sz="1800"/>
        </a:p>
      </dgm:t>
    </dgm:pt>
    <dgm:pt modelId="{328A0191-211E-4FED-90A4-1D84E42402A3}">
      <dgm:prSet phldrT="[文字]" custT="1"/>
      <dgm:spPr/>
      <dgm:t>
        <a:bodyPr/>
        <a:lstStyle/>
        <a:p>
          <a:r>
            <a:rPr lang="zh-TW" altLang="en-US" sz="2000" b="0" dirty="0" smtClean="0">
              <a:solidFill>
                <a:schemeClr val="tx1"/>
              </a:solidFill>
            </a:rPr>
            <a:t>太陽的體重會越變越輕</a:t>
          </a:r>
          <a:endParaRPr lang="zh-TW" altLang="en-US" sz="2000" dirty="0"/>
        </a:p>
      </dgm:t>
    </dgm:pt>
    <dgm:pt modelId="{5E0C3ACF-19BD-49A8-83E8-934F23150D7B}" type="parTrans" cxnId="{0DAA1CF5-F465-4C64-BFC1-5E1EBF056755}">
      <dgm:prSet/>
      <dgm:spPr/>
      <dgm:t>
        <a:bodyPr/>
        <a:lstStyle/>
        <a:p>
          <a:endParaRPr lang="zh-TW" altLang="en-US" sz="2400"/>
        </a:p>
      </dgm:t>
    </dgm:pt>
    <dgm:pt modelId="{E71B4D96-473F-410D-A81B-B6E3E9F3B00E}" type="sibTrans" cxnId="{0DAA1CF5-F465-4C64-BFC1-5E1EBF056755}">
      <dgm:prSet custT="1"/>
      <dgm:spPr/>
      <dgm:t>
        <a:bodyPr/>
        <a:lstStyle/>
        <a:p>
          <a:endParaRPr lang="zh-TW" altLang="en-US" sz="1800"/>
        </a:p>
      </dgm:t>
    </dgm:pt>
    <dgm:pt modelId="{BD30586F-5ABF-45D8-A3FB-2E485BB9F298}">
      <dgm:prSet phldrT="[文字]" custT="1"/>
      <dgm:spPr/>
      <dgm:t>
        <a:bodyPr/>
        <a:lstStyle/>
        <a:p>
          <a:r>
            <a:rPr lang="zh-TW" altLang="en-US" sz="2000" b="0" dirty="0" smtClean="0">
              <a:solidFill>
                <a:schemeClr val="tx1"/>
              </a:solidFill>
            </a:rPr>
            <a:t>體積也會越變越大</a:t>
          </a:r>
          <a:endParaRPr lang="zh-TW" altLang="en-US" sz="2000" dirty="0"/>
        </a:p>
      </dgm:t>
    </dgm:pt>
    <dgm:pt modelId="{EA16B98E-D8A8-4CBB-A9E6-64AA8DF188D9}" type="parTrans" cxnId="{86D7D45F-4EAD-4CAC-9A54-1023DAAD33AA}">
      <dgm:prSet/>
      <dgm:spPr/>
      <dgm:t>
        <a:bodyPr/>
        <a:lstStyle/>
        <a:p>
          <a:endParaRPr lang="zh-TW" altLang="en-US" sz="2400"/>
        </a:p>
      </dgm:t>
    </dgm:pt>
    <dgm:pt modelId="{4BBC7DBE-75C5-4DA8-B233-AC2C27C69582}" type="sibTrans" cxnId="{86D7D45F-4EAD-4CAC-9A54-1023DAAD33AA}">
      <dgm:prSet custT="1"/>
      <dgm:spPr/>
      <dgm:t>
        <a:bodyPr/>
        <a:lstStyle/>
        <a:p>
          <a:endParaRPr lang="zh-TW" altLang="en-US" sz="1800"/>
        </a:p>
      </dgm:t>
    </dgm:pt>
    <dgm:pt modelId="{526DB75A-CEB4-419B-943C-431E0DDD268C}">
      <dgm:prSet phldrT="[文字]" custT="1"/>
      <dgm:spPr/>
      <dgm:t>
        <a:bodyPr/>
        <a:lstStyle/>
        <a:p>
          <a:r>
            <a:rPr lang="zh-TW" altLang="en-US" sz="2000" b="0" dirty="0" smtClean="0">
              <a:solidFill>
                <a:schemeClr val="tx1"/>
              </a:solidFill>
            </a:rPr>
            <a:t>紅巨星</a:t>
          </a:r>
          <a:endParaRPr lang="zh-TW" altLang="en-US" sz="2000" dirty="0"/>
        </a:p>
      </dgm:t>
    </dgm:pt>
    <dgm:pt modelId="{C4EF9CB8-25E5-42C7-95F4-EE9DF9D99793}" type="parTrans" cxnId="{8CA6AB5B-ADDF-4A5A-A494-DAB779594CAA}">
      <dgm:prSet/>
      <dgm:spPr/>
      <dgm:t>
        <a:bodyPr/>
        <a:lstStyle/>
        <a:p>
          <a:endParaRPr lang="zh-TW" altLang="en-US" sz="2400"/>
        </a:p>
      </dgm:t>
    </dgm:pt>
    <dgm:pt modelId="{FAF76C2D-4F15-4E3B-A341-76CAB0A2D4CC}" type="sibTrans" cxnId="{8CA6AB5B-ADDF-4A5A-A494-DAB779594CAA}">
      <dgm:prSet custT="1"/>
      <dgm:spPr/>
      <dgm:t>
        <a:bodyPr/>
        <a:lstStyle/>
        <a:p>
          <a:endParaRPr lang="zh-TW" altLang="en-US" sz="1800"/>
        </a:p>
      </dgm:t>
    </dgm:pt>
    <dgm:pt modelId="{41B83E4D-8AC9-49F2-BDC1-0E058B34C0BC}">
      <dgm:prSet phldrT="[文字]" custT="1"/>
      <dgm:spPr/>
      <dgm:t>
        <a:bodyPr/>
        <a:lstStyle/>
        <a:p>
          <a:r>
            <a:rPr lang="zh-TW" altLang="en-US" sz="2000" b="0" dirty="0" smtClean="0">
              <a:solidFill>
                <a:schemeClr val="tx1"/>
              </a:solidFill>
            </a:rPr>
            <a:t>那時地球不適合人類生存了</a:t>
          </a:r>
          <a:endParaRPr lang="zh-TW" altLang="en-US" sz="2000" dirty="0"/>
        </a:p>
      </dgm:t>
    </dgm:pt>
    <dgm:pt modelId="{9B94C62B-208A-460D-B1B9-ADA7549E3AAD}" type="parTrans" cxnId="{EBC6A6A4-2BC4-47F2-AC37-059E29A218A2}">
      <dgm:prSet/>
      <dgm:spPr/>
      <dgm:t>
        <a:bodyPr/>
        <a:lstStyle/>
        <a:p>
          <a:endParaRPr lang="zh-TW" altLang="en-US" sz="2400"/>
        </a:p>
      </dgm:t>
    </dgm:pt>
    <dgm:pt modelId="{14A5BA84-7AFA-4B56-B2E3-C0D5030C8D48}" type="sibTrans" cxnId="{EBC6A6A4-2BC4-47F2-AC37-059E29A218A2}">
      <dgm:prSet/>
      <dgm:spPr/>
      <dgm:t>
        <a:bodyPr/>
        <a:lstStyle/>
        <a:p>
          <a:endParaRPr lang="zh-TW" altLang="en-US" sz="2400"/>
        </a:p>
      </dgm:t>
    </dgm:pt>
    <dgm:pt modelId="{679CBEBE-F985-43C5-BB87-A8E7C5643DDE}" type="pres">
      <dgm:prSet presAssocID="{73E13730-CE70-4316-A3AB-0BE737D24C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0C71817-8A5A-4859-A7A6-C949D4370BEF}" type="pres">
      <dgm:prSet presAssocID="{8005389E-BA1E-45E2-B0E4-44ECF242D36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F64EE7-A230-41FB-AB4E-516D4671B099}" type="pres">
      <dgm:prSet presAssocID="{EEE23F64-D548-47CA-95AF-204F42014FFB}" presName="sibTrans" presStyleLbl="sibTrans2D1" presStyleIdx="0" presStyleCnt="6"/>
      <dgm:spPr/>
      <dgm:t>
        <a:bodyPr/>
        <a:lstStyle/>
        <a:p>
          <a:endParaRPr lang="zh-TW" altLang="en-US"/>
        </a:p>
      </dgm:t>
    </dgm:pt>
    <dgm:pt modelId="{950C0150-62FF-4606-982F-47845857A3FE}" type="pres">
      <dgm:prSet presAssocID="{EEE23F64-D548-47CA-95AF-204F42014FFB}" presName="connectorText" presStyleLbl="sibTrans2D1" presStyleIdx="0" presStyleCnt="6"/>
      <dgm:spPr/>
      <dgm:t>
        <a:bodyPr/>
        <a:lstStyle/>
        <a:p>
          <a:endParaRPr lang="zh-TW" altLang="en-US"/>
        </a:p>
      </dgm:t>
    </dgm:pt>
    <dgm:pt modelId="{64016AE5-C488-4F7B-A367-272E767D8A41}" type="pres">
      <dgm:prSet presAssocID="{22EF3CD3-5C1E-49A8-B46A-2387021A5A4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D1E22E-87D4-4CDF-97A0-C210BFD90BA8}" type="pres">
      <dgm:prSet presAssocID="{31DFD8C0-1F44-41F0-80AF-36E32914EEE9}" presName="sibTrans" presStyleLbl="sibTrans2D1" presStyleIdx="1" presStyleCnt="6"/>
      <dgm:spPr/>
      <dgm:t>
        <a:bodyPr/>
        <a:lstStyle/>
        <a:p>
          <a:endParaRPr lang="zh-TW" altLang="en-US"/>
        </a:p>
      </dgm:t>
    </dgm:pt>
    <dgm:pt modelId="{5AEECAB4-27F0-475D-B955-7A0037CFB63C}" type="pres">
      <dgm:prSet presAssocID="{31DFD8C0-1F44-41F0-80AF-36E32914EEE9}" presName="connectorText" presStyleLbl="sibTrans2D1" presStyleIdx="1" presStyleCnt="6"/>
      <dgm:spPr/>
      <dgm:t>
        <a:bodyPr/>
        <a:lstStyle/>
        <a:p>
          <a:endParaRPr lang="zh-TW" altLang="en-US"/>
        </a:p>
      </dgm:t>
    </dgm:pt>
    <dgm:pt modelId="{A223C401-77F3-4E40-A03B-8C5791371A5D}" type="pres">
      <dgm:prSet presAssocID="{E607F088-4009-43DA-923E-42636BAA27D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16DAAA-3079-48C3-9298-BC4A0284F5E0}" type="pres">
      <dgm:prSet presAssocID="{78D9677F-8093-44F4-97C7-9F5B0DD70ADF}" presName="sibTrans" presStyleLbl="sibTrans2D1" presStyleIdx="2" presStyleCnt="6"/>
      <dgm:spPr/>
      <dgm:t>
        <a:bodyPr/>
        <a:lstStyle/>
        <a:p>
          <a:endParaRPr lang="zh-TW" altLang="en-US"/>
        </a:p>
      </dgm:t>
    </dgm:pt>
    <dgm:pt modelId="{4068BB7E-E041-4543-9D51-142B727AF119}" type="pres">
      <dgm:prSet presAssocID="{78D9677F-8093-44F4-97C7-9F5B0DD70ADF}" presName="connectorText" presStyleLbl="sibTrans2D1" presStyleIdx="2" presStyleCnt="6"/>
      <dgm:spPr/>
      <dgm:t>
        <a:bodyPr/>
        <a:lstStyle/>
        <a:p>
          <a:endParaRPr lang="zh-TW" altLang="en-US"/>
        </a:p>
      </dgm:t>
    </dgm:pt>
    <dgm:pt modelId="{C95931D5-0BC2-4D31-8926-AE5DEE40D75E}" type="pres">
      <dgm:prSet presAssocID="{328A0191-211E-4FED-90A4-1D84E42402A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DC7C70-E78A-4173-8D53-B252C73ADAA4}" type="pres">
      <dgm:prSet presAssocID="{E71B4D96-473F-410D-A81B-B6E3E9F3B00E}" presName="sibTrans" presStyleLbl="sibTrans2D1" presStyleIdx="3" presStyleCnt="6"/>
      <dgm:spPr/>
      <dgm:t>
        <a:bodyPr/>
        <a:lstStyle/>
        <a:p>
          <a:endParaRPr lang="zh-TW" altLang="en-US"/>
        </a:p>
      </dgm:t>
    </dgm:pt>
    <dgm:pt modelId="{A7605391-CA26-4CB0-90A3-A41F7D17635E}" type="pres">
      <dgm:prSet presAssocID="{E71B4D96-473F-410D-A81B-B6E3E9F3B00E}" presName="connectorText" presStyleLbl="sibTrans2D1" presStyleIdx="3" presStyleCnt="6"/>
      <dgm:spPr/>
      <dgm:t>
        <a:bodyPr/>
        <a:lstStyle/>
        <a:p>
          <a:endParaRPr lang="zh-TW" altLang="en-US"/>
        </a:p>
      </dgm:t>
    </dgm:pt>
    <dgm:pt modelId="{7B8D99E8-F610-438E-86D2-07689A77967B}" type="pres">
      <dgm:prSet presAssocID="{BD30586F-5ABF-45D8-A3FB-2E485BB9F29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A66AEF-3CBE-4A5B-BB61-6FE1CF0CE476}" type="pres">
      <dgm:prSet presAssocID="{4BBC7DBE-75C5-4DA8-B233-AC2C27C69582}" presName="sibTrans" presStyleLbl="sibTrans2D1" presStyleIdx="4" presStyleCnt="6"/>
      <dgm:spPr/>
      <dgm:t>
        <a:bodyPr/>
        <a:lstStyle/>
        <a:p>
          <a:endParaRPr lang="zh-TW" altLang="en-US"/>
        </a:p>
      </dgm:t>
    </dgm:pt>
    <dgm:pt modelId="{47898EC9-431C-4119-B4F2-E988850C404A}" type="pres">
      <dgm:prSet presAssocID="{4BBC7DBE-75C5-4DA8-B233-AC2C27C69582}" presName="connectorText" presStyleLbl="sibTrans2D1" presStyleIdx="4" presStyleCnt="6"/>
      <dgm:spPr/>
      <dgm:t>
        <a:bodyPr/>
        <a:lstStyle/>
        <a:p>
          <a:endParaRPr lang="zh-TW" altLang="en-US"/>
        </a:p>
      </dgm:t>
    </dgm:pt>
    <dgm:pt modelId="{429189B0-C888-4CD5-84A3-DE833593FF5F}" type="pres">
      <dgm:prSet presAssocID="{526DB75A-CEB4-419B-943C-431E0DDD268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E9080B-1F8D-4CFB-9C2F-2A5F34EC6142}" type="pres">
      <dgm:prSet presAssocID="{FAF76C2D-4F15-4E3B-A341-76CAB0A2D4CC}" presName="sibTrans" presStyleLbl="sibTrans2D1" presStyleIdx="5" presStyleCnt="6"/>
      <dgm:spPr/>
      <dgm:t>
        <a:bodyPr/>
        <a:lstStyle/>
        <a:p>
          <a:endParaRPr lang="zh-TW" altLang="en-US"/>
        </a:p>
      </dgm:t>
    </dgm:pt>
    <dgm:pt modelId="{E9759725-FC55-49EB-9B1B-E7BAA799EE8D}" type="pres">
      <dgm:prSet presAssocID="{FAF76C2D-4F15-4E3B-A341-76CAB0A2D4CC}" presName="connectorText" presStyleLbl="sibTrans2D1" presStyleIdx="5" presStyleCnt="6"/>
      <dgm:spPr/>
      <dgm:t>
        <a:bodyPr/>
        <a:lstStyle/>
        <a:p>
          <a:endParaRPr lang="zh-TW" altLang="en-US"/>
        </a:p>
      </dgm:t>
    </dgm:pt>
    <dgm:pt modelId="{E450A25A-BEA6-4243-8C15-A2376D9C8B01}" type="pres">
      <dgm:prSet presAssocID="{41B83E4D-8AC9-49F2-BDC1-0E058B34C0B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A453FEF-A179-4B1A-972B-D035CD0FC68F}" type="presOf" srcId="{FAF76C2D-4F15-4E3B-A341-76CAB0A2D4CC}" destId="{E9759725-FC55-49EB-9B1B-E7BAA799EE8D}" srcOrd="1" destOrd="0" presId="urn:microsoft.com/office/officeart/2005/8/layout/process5"/>
    <dgm:cxn modelId="{58B2FE3D-B5D6-4741-BD46-92240356ED3A}" type="presOf" srcId="{BD30586F-5ABF-45D8-A3FB-2E485BB9F298}" destId="{7B8D99E8-F610-438E-86D2-07689A77967B}" srcOrd="0" destOrd="0" presId="urn:microsoft.com/office/officeart/2005/8/layout/process5"/>
    <dgm:cxn modelId="{F39CD45C-C6C2-44A1-A044-E3BE9EECC367}" srcId="{73E13730-CE70-4316-A3AB-0BE737D24C98}" destId="{22EF3CD3-5C1E-49A8-B46A-2387021A5A43}" srcOrd="1" destOrd="0" parTransId="{C2506536-B7D2-4962-B047-9A93F945363C}" sibTransId="{31DFD8C0-1F44-41F0-80AF-36E32914EEE9}"/>
    <dgm:cxn modelId="{CFBF84A2-A8A4-4343-B925-02366BEAF863}" type="presOf" srcId="{78D9677F-8093-44F4-97C7-9F5B0DD70ADF}" destId="{5716DAAA-3079-48C3-9298-BC4A0284F5E0}" srcOrd="0" destOrd="0" presId="urn:microsoft.com/office/officeart/2005/8/layout/process5"/>
    <dgm:cxn modelId="{E6DD00D7-67B1-4A20-9D47-DA044B8C0425}" type="presOf" srcId="{FAF76C2D-4F15-4E3B-A341-76CAB0A2D4CC}" destId="{B0E9080B-1F8D-4CFB-9C2F-2A5F34EC6142}" srcOrd="0" destOrd="0" presId="urn:microsoft.com/office/officeart/2005/8/layout/process5"/>
    <dgm:cxn modelId="{BB6A5BF4-251A-4CE4-9A07-0B459E1C8B03}" type="presOf" srcId="{4BBC7DBE-75C5-4DA8-B233-AC2C27C69582}" destId="{9DA66AEF-3CBE-4A5B-BB61-6FE1CF0CE476}" srcOrd="0" destOrd="0" presId="urn:microsoft.com/office/officeart/2005/8/layout/process5"/>
    <dgm:cxn modelId="{8D809AAC-D2C0-4D51-8E9A-22B9F16C9850}" type="presOf" srcId="{22EF3CD3-5C1E-49A8-B46A-2387021A5A43}" destId="{64016AE5-C488-4F7B-A367-272E767D8A41}" srcOrd="0" destOrd="0" presId="urn:microsoft.com/office/officeart/2005/8/layout/process5"/>
    <dgm:cxn modelId="{570557D4-ABBE-4B74-B32A-1641DF7A4DB8}" type="presOf" srcId="{4BBC7DBE-75C5-4DA8-B233-AC2C27C69582}" destId="{47898EC9-431C-4119-B4F2-E988850C404A}" srcOrd="1" destOrd="0" presId="urn:microsoft.com/office/officeart/2005/8/layout/process5"/>
    <dgm:cxn modelId="{26E35073-B71E-4455-B2C1-12A1654E17DB}" type="presOf" srcId="{526DB75A-CEB4-419B-943C-431E0DDD268C}" destId="{429189B0-C888-4CD5-84A3-DE833593FF5F}" srcOrd="0" destOrd="0" presId="urn:microsoft.com/office/officeart/2005/8/layout/process5"/>
    <dgm:cxn modelId="{86D7D45F-4EAD-4CAC-9A54-1023DAAD33AA}" srcId="{73E13730-CE70-4316-A3AB-0BE737D24C98}" destId="{BD30586F-5ABF-45D8-A3FB-2E485BB9F298}" srcOrd="4" destOrd="0" parTransId="{EA16B98E-D8A8-4CBB-A9E6-64AA8DF188D9}" sibTransId="{4BBC7DBE-75C5-4DA8-B233-AC2C27C69582}"/>
    <dgm:cxn modelId="{A12FDAD5-8919-4D53-A274-38109F8119CC}" type="presOf" srcId="{EEE23F64-D548-47CA-95AF-204F42014FFB}" destId="{950C0150-62FF-4606-982F-47845857A3FE}" srcOrd="1" destOrd="0" presId="urn:microsoft.com/office/officeart/2005/8/layout/process5"/>
    <dgm:cxn modelId="{B45CAF72-E331-4597-AB1D-E71D72D405A2}" type="presOf" srcId="{E607F088-4009-43DA-923E-42636BAA27DD}" destId="{A223C401-77F3-4E40-A03B-8C5791371A5D}" srcOrd="0" destOrd="0" presId="urn:microsoft.com/office/officeart/2005/8/layout/process5"/>
    <dgm:cxn modelId="{E44D300C-E1C9-4562-8B38-03668CDD3229}" type="presOf" srcId="{31DFD8C0-1F44-41F0-80AF-36E32914EEE9}" destId="{5AEECAB4-27F0-475D-B955-7A0037CFB63C}" srcOrd="1" destOrd="0" presId="urn:microsoft.com/office/officeart/2005/8/layout/process5"/>
    <dgm:cxn modelId="{9E9DCC93-FDFD-4857-BC2D-DD0B2B4AE888}" srcId="{73E13730-CE70-4316-A3AB-0BE737D24C98}" destId="{E607F088-4009-43DA-923E-42636BAA27DD}" srcOrd="2" destOrd="0" parTransId="{6FF33814-BC16-454E-A6D6-EBE75792354F}" sibTransId="{78D9677F-8093-44F4-97C7-9F5B0DD70ADF}"/>
    <dgm:cxn modelId="{FFBBC360-6FD7-49D0-99EB-6EA8783593DB}" type="presOf" srcId="{8005389E-BA1E-45E2-B0E4-44ECF242D369}" destId="{70C71817-8A5A-4859-A7A6-C949D4370BEF}" srcOrd="0" destOrd="0" presId="urn:microsoft.com/office/officeart/2005/8/layout/process5"/>
    <dgm:cxn modelId="{15BF9C21-6DB1-4E93-9F19-DCA5DB5F3C3F}" type="presOf" srcId="{328A0191-211E-4FED-90A4-1D84E42402A3}" destId="{C95931D5-0BC2-4D31-8926-AE5DEE40D75E}" srcOrd="0" destOrd="0" presId="urn:microsoft.com/office/officeart/2005/8/layout/process5"/>
    <dgm:cxn modelId="{EBC6A6A4-2BC4-47F2-AC37-059E29A218A2}" srcId="{73E13730-CE70-4316-A3AB-0BE737D24C98}" destId="{41B83E4D-8AC9-49F2-BDC1-0E058B34C0BC}" srcOrd="6" destOrd="0" parTransId="{9B94C62B-208A-460D-B1B9-ADA7549E3AAD}" sibTransId="{14A5BA84-7AFA-4B56-B2E3-C0D5030C8D48}"/>
    <dgm:cxn modelId="{6FEE1F37-1386-43C8-9EE4-DA829F0F38C4}" type="presOf" srcId="{31DFD8C0-1F44-41F0-80AF-36E32914EEE9}" destId="{FAD1E22E-87D4-4CDF-97A0-C210BFD90BA8}" srcOrd="0" destOrd="0" presId="urn:microsoft.com/office/officeart/2005/8/layout/process5"/>
    <dgm:cxn modelId="{6D9EBCC2-F965-48DB-8C99-DA65182EB1EB}" type="presOf" srcId="{41B83E4D-8AC9-49F2-BDC1-0E058B34C0BC}" destId="{E450A25A-BEA6-4243-8C15-A2376D9C8B01}" srcOrd="0" destOrd="0" presId="urn:microsoft.com/office/officeart/2005/8/layout/process5"/>
    <dgm:cxn modelId="{0DAA1CF5-F465-4C64-BFC1-5E1EBF056755}" srcId="{73E13730-CE70-4316-A3AB-0BE737D24C98}" destId="{328A0191-211E-4FED-90A4-1D84E42402A3}" srcOrd="3" destOrd="0" parTransId="{5E0C3ACF-19BD-49A8-83E8-934F23150D7B}" sibTransId="{E71B4D96-473F-410D-A81B-B6E3E9F3B00E}"/>
    <dgm:cxn modelId="{183D5886-1EA9-4FA4-8070-B68AE552C685}" type="presOf" srcId="{E71B4D96-473F-410D-A81B-B6E3E9F3B00E}" destId="{15DC7C70-E78A-4173-8D53-B252C73ADAA4}" srcOrd="0" destOrd="0" presId="urn:microsoft.com/office/officeart/2005/8/layout/process5"/>
    <dgm:cxn modelId="{211F3283-10A1-4925-8002-974F6CDC0ED4}" type="presOf" srcId="{E71B4D96-473F-410D-A81B-B6E3E9F3B00E}" destId="{A7605391-CA26-4CB0-90A3-A41F7D17635E}" srcOrd="1" destOrd="0" presId="urn:microsoft.com/office/officeart/2005/8/layout/process5"/>
    <dgm:cxn modelId="{EF4D7A69-2E84-4DB5-8984-FEAC4B34CA64}" type="presOf" srcId="{78D9677F-8093-44F4-97C7-9F5B0DD70ADF}" destId="{4068BB7E-E041-4543-9D51-142B727AF119}" srcOrd="1" destOrd="0" presId="urn:microsoft.com/office/officeart/2005/8/layout/process5"/>
    <dgm:cxn modelId="{6E986DBF-8E18-4495-82FC-160A1E18A97C}" type="presOf" srcId="{73E13730-CE70-4316-A3AB-0BE737D24C98}" destId="{679CBEBE-F985-43C5-BB87-A8E7C5643DDE}" srcOrd="0" destOrd="0" presId="urn:microsoft.com/office/officeart/2005/8/layout/process5"/>
    <dgm:cxn modelId="{1CAC55CC-387D-4C2F-AF03-0DA3A7DC2E39}" srcId="{73E13730-CE70-4316-A3AB-0BE737D24C98}" destId="{8005389E-BA1E-45E2-B0E4-44ECF242D369}" srcOrd="0" destOrd="0" parTransId="{AE5B85B2-42AF-40C7-BE8F-D4EDEB41522F}" sibTransId="{EEE23F64-D548-47CA-95AF-204F42014FFB}"/>
    <dgm:cxn modelId="{A87D9CB0-0A9C-4A4C-B0D4-C5BAC24BE580}" type="presOf" srcId="{EEE23F64-D548-47CA-95AF-204F42014FFB}" destId="{9AF64EE7-A230-41FB-AB4E-516D4671B099}" srcOrd="0" destOrd="0" presId="urn:microsoft.com/office/officeart/2005/8/layout/process5"/>
    <dgm:cxn modelId="{8CA6AB5B-ADDF-4A5A-A494-DAB779594CAA}" srcId="{73E13730-CE70-4316-A3AB-0BE737D24C98}" destId="{526DB75A-CEB4-419B-943C-431E0DDD268C}" srcOrd="5" destOrd="0" parTransId="{C4EF9CB8-25E5-42C7-95F4-EE9DF9D99793}" sibTransId="{FAF76C2D-4F15-4E3B-A341-76CAB0A2D4CC}"/>
    <dgm:cxn modelId="{096CEDDA-2603-45DD-969B-80225B720E60}" type="presParOf" srcId="{679CBEBE-F985-43C5-BB87-A8E7C5643DDE}" destId="{70C71817-8A5A-4859-A7A6-C949D4370BEF}" srcOrd="0" destOrd="0" presId="urn:microsoft.com/office/officeart/2005/8/layout/process5"/>
    <dgm:cxn modelId="{433C5A6A-BBBB-4D9C-82F7-60A564F8E8D2}" type="presParOf" srcId="{679CBEBE-F985-43C5-BB87-A8E7C5643DDE}" destId="{9AF64EE7-A230-41FB-AB4E-516D4671B099}" srcOrd="1" destOrd="0" presId="urn:microsoft.com/office/officeart/2005/8/layout/process5"/>
    <dgm:cxn modelId="{79FA35AF-5CD5-40C1-BCE6-71B7714FD62C}" type="presParOf" srcId="{9AF64EE7-A230-41FB-AB4E-516D4671B099}" destId="{950C0150-62FF-4606-982F-47845857A3FE}" srcOrd="0" destOrd="0" presId="urn:microsoft.com/office/officeart/2005/8/layout/process5"/>
    <dgm:cxn modelId="{4C6B7999-8ECA-464E-A117-34691C16FDE3}" type="presParOf" srcId="{679CBEBE-F985-43C5-BB87-A8E7C5643DDE}" destId="{64016AE5-C488-4F7B-A367-272E767D8A41}" srcOrd="2" destOrd="0" presId="urn:microsoft.com/office/officeart/2005/8/layout/process5"/>
    <dgm:cxn modelId="{EA991001-AF80-486E-8C5F-8E5CDF19781A}" type="presParOf" srcId="{679CBEBE-F985-43C5-BB87-A8E7C5643DDE}" destId="{FAD1E22E-87D4-4CDF-97A0-C210BFD90BA8}" srcOrd="3" destOrd="0" presId="urn:microsoft.com/office/officeart/2005/8/layout/process5"/>
    <dgm:cxn modelId="{3BE3BB51-85F7-4786-B5BB-1EC47FD06E85}" type="presParOf" srcId="{FAD1E22E-87D4-4CDF-97A0-C210BFD90BA8}" destId="{5AEECAB4-27F0-475D-B955-7A0037CFB63C}" srcOrd="0" destOrd="0" presId="urn:microsoft.com/office/officeart/2005/8/layout/process5"/>
    <dgm:cxn modelId="{D331182F-D310-4036-BA86-3F9D8DA9BEE1}" type="presParOf" srcId="{679CBEBE-F985-43C5-BB87-A8E7C5643DDE}" destId="{A223C401-77F3-4E40-A03B-8C5791371A5D}" srcOrd="4" destOrd="0" presId="urn:microsoft.com/office/officeart/2005/8/layout/process5"/>
    <dgm:cxn modelId="{C28F3C2D-DF96-454E-B676-E8F8473730DE}" type="presParOf" srcId="{679CBEBE-F985-43C5-BB87-A8E7C5643DDE}" destId="{5716DAAA-3079-48C3-9298-BC4A0284F5E0}" srcOrd="5" destOrd="0" presId="urn:microsoft.com/office/officeart/2005/8/layout/process5"/>
    <dgm:cxn modelId="{6C9AFC80-13D0-48F7-A43A-A61E725583EF}" type="presParOf" srcId="{5716DAAA-3079-48C3-9298-BC4A0284F5E0}" destId="{4068BB7E-E041-4543-9D51-142B727AF119}" srcOrd="0" destOrd="0" presId="urn:microsoft.com/office/officeart/2005/8/layout/process5"/>
    <dgm:cxn modelId="{55A142B3-0141-4EDF-B102-B0D519FC45A6}" type="presParOf" srcId="{679CBEBE-F985-43C5-BB87-A8E7C5643DDE}" destId="{C95931D5-0BC2-4D31-8926-AE5DEE40D75E}" srcOrd="6" destOrd="0" presId="urn:microsoft.com/office/officeart/2005/8/layout/process5"/>
    <dgm:cxn modelId="{2CFD84CF-60EA-4E46-9E74-688A1013DB00}" type="presParOf" srcId="{679CBEBE-F985-43C5-BB87-A8E7C5643DDE}" destId="{15DC7C70-E78A-4173-8D53-B252C73ADAA4}" srcOrd="7" destOrd="0" presId="urn:microsoft.com/office/officeart/2005/8/layout/process5"/>
    <dgm:cxn modelId="{C9CB02F8-998C-4888-8360-2322BE306EE9}" type="presParOf" srcId="{15DC7C70-E78A-4173-8D53-B252C73ADAA4}" destId="{A7605391-CA26-4CB0-90A3-A41F7D17635E}" srcOrd="0" destOrd="0" presId="urn:microsoft.com/office/officeart/2005/8/layout/process5"/>
    <dgm:cxn modelId="{D6B2E164-6058-4B57-86BF-8E0C8231A0D3}" type="presParOf" srcId="{679CBEBE-F985-43C5-BB87-A8E7C5643DDE}" destId="{7B8D99E8-F610-438E-86D2-07689A77967B}" srcOrd="8" destOrd="0" presId="urn:microsoft.com/office/officeart/2005/8/layout/process5"/>
    <dgm:cxn modelId="{A66B583C-32A8-444C-9A0E-D4865D5E258D}" type="presParOf" srcId="{679CBEBE-F985-43C5-BB87-A8E7C5643DDE}" destId="{9DA66AEF-3CBE-4A5B-BB61-6FE1CF0CE476}" srcOrd="9" destOrd="0" presId="urn:microsoft.com/office/officeart/2005/8/layout/process5"/>
    <dgm:cxn modelId="{96EB1B25-FF21-404E-AA3F-31A509540770}" type="presParOf" srcId="{9DA66AEF-3CBE-4A5B-BB61-6FE1CF0CE476}" destId="{47898EC9-431C-4119-B4F2-E988850C404A}" srcOrd="0" destOrd="0" presId="urn:microsoft.com/office/officeart/2005/8/layout/process5"/>
    <dgm:cxn modelId="{9049EA94-E8F9-4C78-AA35-E9F13CCF9DDA}" type="presParOf" srcId="{679CBEBE-F985-43C5-BB87-A8E7C5643DDE}" destId="{429189B0-C888-4CD5-84A3-DE833593FF5F}" srcOrd="10" destOrd="0" presId="urn:microsoft.com/office/officeart/2005/8/layout/process5"/>
    <dgm:cxn modelId="{E7500261-8C49-4F2C-A514-E06A1C447C74}" type="presParOf" srcId="{679CBEBE-F985-43C5-BB87-A8E7C5643DDE}" destId="{B0E9080B-1F8D-4CFB-9C2F-2A5F34EC6142}" srcOrd="11" destOrd="0" presId="urn:microsoft.com/office/officeart/2005/8/layout/process5"/>
    <dgm:cxn modelId="{C553F603-AA8B-4CBE-821A-983CAC7C6340}" type="presParOf" srcId="{B0E9080B-1F8D-4CFB-9C2F-2A5F34EC6142}" destId="{E9759725-FC55-49EB-9B1B-E7BAA799EE8D}" srcOrd="0" destOrd="0" presId="urn:microsoft.com/office/officeart/2005/8/layout/process5"/>
    <dgm:cxn modelId="{932D6F71-2048-4CE2-8558-04592BD7D32C}" type="presParOf" srcId="{679CBEBE-F985-43C5-BB87-A8E7C5643DDE}" destId="{E450A25A-BEA6-4243-8C15-A2376D9C8B01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2F40D5-7FF1-46A6-86F7-2E3EC121466C}">
      <dsp:nvSpPr>
        <dsp:cNvPr id="0" name=""/>
        <dsp:cNvSpPr/>
      </dsp:nvSpPr>
      <dsp:spPr>
        <a:xfrm rot="5400000">
          <a:off x="4641159" y="-1671999"/>
          <a:ext cx="1307650" cy="49835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solidFill>
                <a:schemeClr val="tx1"/>
              </a:solidFill>
            </a:rPr>
            <a:t>了解</a:t>
          </a:r>
          <a:r>
            <a:rPr lang="zh-TW" altLang="en-US" sz="2000" b="0" u="sng" kern="1200" dirty="0" smtClean="0">
              <a:solidFill>
                <a:schemeClr val="tx1"/>
              </a:solidFill>
            </a:rPr>
            <a:t>人類的「天命」何在</a:t>
          </a:r>
          <a:r>
            <a:rPr lang="zh-TW" altLang="en-US" sz="2000" b="0" kern="1200" dirty="0" smtClean="0">
              <a:solidFill>
                <a:schemeClr val="tx1"/>
              </a:solidFill>
            </a:rPr>
            <a:t>？ 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solidFill>
                <a:schemeClr val="tx1"/>
              </a:solidFill>
            </a:rPr>
            <a:t>地球瀕臨危亡之際，人類將何去何從？</a:t>
          </a:r>
          <a:endParaRPr lang="zh-TW" altLang="en-US" sz="2000" kern="1200" dirty="0"/>
        </a:p>
      </dsp:txBody>
      <dsp:txXfrm rot="5400000">
        <a:off x="4641159" y="-1671999"/>
        <a:ext cx="1307650" cy="4983514"/>
      </dsp:txXfrm>
    </dsp:sp>
    <dsp:sp modelId="{3A8ADBFE-E653-46A8-90ED-B32CA1830B79}">
      <dsp:nvSpPr>
        <dsp:cNvPr id="0" name=""/>
        <dsp:cNvSpPr/>
      </dsp:nvSpPr>
      <dsp:spPr>
        <a:xfrm>
          <a:off x="0" y="2476"/>
          <a:ext cx="2803227" cy="1634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500" kern="1200" dirty="0" smtClean="0"/>
            <a:t>研究動機</a:t>
          </a:r>
          <a:endParaRPr lang="zh-TW" altLang="en-US" sz="4500" kern="1200" dirty="0"/>
        </a:p>
      </dsp:txBody>
      <dsp:txXfrm>
        <a:off x="0" y="2476"/>
        <a:ext cx="2803227" cy="1634562"/>
      </dsp:txXfrm>
    </dsp:sp>
    <dsp:sp modelId="{B0089D92-A805-4328-A50A-975F3076918C}">
      <dsp:nvSpPr>
        <dsp:cNvPr id="0" name=""/>
        <dsp:cNvSpPr/>
      </dsp:nvSpPr>
      <dsp:spPr>
        <a:xfrm rot="5400000">
          <a:off x="4641159" y="44291"/>
          <a:ext cx="1307650" cy="49835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solidFill>
                <a:schemeClr val="tx1"/>
              </a:solidFill>
            </a:rPr>
            <a:t>地球從出生到現在，她的發展過程如何？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solidFill>
                <a:schemeClr val="tx1"/>
              </a:solidFill>
            </a:rPr>
            <a:t>地球未來的命運如何？</a:t>
          </a:r>
          <a:endParaRPr lang="en-US" altLang="zh-TW" sz="2000" b="0" kern="1200" dirty="0" smtClean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solidFill>
                <a:schemeClr val="tx1"/>
              </a:solidFill>
            </a:rPr>
            <a:t>地球的命運與人類前途的關聯性？</a:t>
          </a:r>
          <a:endParaRPr lang="en-US" altLang="zh-TW" sz="2000" b="0" kern="1200" dirty="0" smtClean="0">
            <a:solidFill>
              <a:schemeClr val="tx1"/>
            </a:solidFill>
          </a:endParaRPr>
        </a:p>
      </dsp:txBody>
      <dsp:txXfrm rot="5400000">
        <a:off x="4641159" y="44291"/>
        <a:ext cx="1307650" cy="4983514"/>
      </dsp:txXfrm>
    </dsp:sp>
    <dsp:sp modelId="{2C6316DC-ECEC-42B8-B5E2-4C6D60BE3B11}">
      <dsp:nvSpPr>
        <dsp:cNvPr id="0" name=""/>
        <dsp:cNvSpPr/>
      </dsp:nvSpPr>
      <dsp:spPr>
        <a:xfrm>
          <a:off x="0" y="1718767"/>
          <a:ext cx="2803227" cy="1634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500" kern="1200" dirty="0" smtClean="0"/>
            <a:t>研究目的</a:t>
          </a:r>
          <a:endParaRPr lang="zh-TW" altLang="en-US" sz="4500" kern="1200" dirty="0"/>
        </a:p>
      </dsp:txBody>
      <dsp:txXfrm>
        <a:off x="0" y="1718767"/>
        <a:ext cx="2803227" cy="1634562"/>
      </dsp:txXfrm>
    </dsp:sp>
    <dsp:sp modelId="{D68465B2-DB03-4414-88ED-325EE01FD962}">
      <dsp:nvSpPr>
        <dsp:cNvPr id="0" name=""/>
        <dsp:cNvSpPr/>
      </dsp:nvSpPr>
      <dsp:spPr>
        <a:xfrm rot="5400000">
          <a:off x="4641159" y="1760582"/>
          <a:ext cx="1307650" cy="49835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solidFill>
                <a:schemeClr val="tx1"/>
              </a:solidFill>
            </a:rPr>
            <a:t>資料分析法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solidFill>
                <a:schemeClr val="tx1"/>
              </a:solidFill>
            </a:rPr>
            <a:t>訪談法</a:t>
          </a:r>
          <a:endParaRPr lang="zh-TW" altLang="en-US" sz="2000" kern="1200" dirty="0"/>
        </a:p>
      </dsp:txBody>
      <dsp:txXfrm rot="5400000">
        <a:off x="4641159" y="1760582"/>
        <a:ext cx="1307650" cy="4983514"/>
      </dsp:txXfrm>
    </dsp:sp>
    <dsp:sp modelId="{444C2563-166E-4434-A49D-57757981CD82}">
      <dsp:nvSpPr>
        <dsp:cNvPr id="0" name=""/>
        <dsp:cNvSpPr/>
      </dsp:nvSpPr>
      <dsp:spPr>
        <a:xfrm>
          <a:off x="0" y="3435058"/>
          <a:ext cx="2803227" cy="1634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500" kern="1200" dirty="0" smtClean="0"/>
            <a:t>研究方法</a:t>
          </a:r>
          <a:endParaRPr lang="zh-TW" altLang="en-US" sz="4500" kern="1200" dirty="0"/>
        </a:p>
      </dsp:txBody>
      <dsp:txXfrm>
        <a:off x="0" y="3435058"/>
        <a:ext cx="2803227" cy="16345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38887A-C9FA-45D4-A719-C9DCA4064205}">
      <dsp:nvSpPr>
        <dsp:cNvPr id="0" name=""/>
        <dsp:cNvSpPr/>
      </dsp:nvSpPr>
      <dsp:spPr>
        <a:xfrm>
          <a:off x="5219" y="201257"/>
          <a:ext cx="1699617" cy="6798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宇宙的形成</a:t>
          </a:r>
          <a:endParaRPr lang="zh-TW" altLang="en-US" sz="2100" kern="1200" dirty="0"/>
        </a:p>
      </dsp:txBody>
      <dsp:txXfrm>
        <a:off x="5219" y="201257"/>
        <a:ext cx="1699617" cy="679846"/>
      </dsp:txXfrm>
    </dsp:sp>
    <dsp:sp modelId="{0C03BF96-7582-4239-B0D9-CDE8B516998A}">
      <dsp:nvSpPr>
        <dsp:cNvPr id="0" name=""/>
        <dsp:cNvSpPr/>
      </dsp:nvSpPr>
      <dsp:spPr>
        <a:xfrm>
          <a:off x="1483886" y="259044"/>
          <a:ext cx="1410682" cy="5642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kern="1200" dirty="0" smtClean="0">
              <a:solidFill>
                <a:schemeClr val="tx1"/>
              </a:solidFill>
            </a:rPr>
            <a:t>大爆炸</a:t>
          </a:r>
          <a:endParaRPr lang="zh-TW" altLang="en-US" sz="2400" kern="1200" dirty="0"/>
        </a:p>
      </dsp:txBody>
      <dsp:txXfrm>
        <a:off x="1483886" y="259044"/>
        <a:ext cx="1410682" cy="564272"/>
      </dsp:txXfrm>
    </dsp:sp>
    <dsp:sp modelId="{C21192CC-E3A5-43E6-8DF8-5E622BD73FBD}">
      <dsp:nvSpPr>
        <dsp:cNvPr id="0" name=""/>
        <dsp:cNvSpPr/>
      </dsp:nvSpPr>
      <dsp:spPr>
        <a:xfrm>
          <a:off x="2697073" y="259044"/>
          <a:ext cx="2254947" cy="5642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kern="1200" dirty="0" smtClean="0">
              <a:solidFill>
                <a:schemeClr val="tx1"/>
              </a:solidFill>
            </a:rPr>
            <a:t>宇宙膨脹</a:t>
          </a:r>
          <a:endParaRPr lang="zh-TW" altLang="en-US" sz="2400" kern="1200" dirty="0"/>
        </a:p>
      </dsp:txBody>
      <dsp:txXfrm>
        <a:off x="2697073" y="259044"/>
        <a:ext cx="2254947" cy="564272"/>
      </dsp:txXfrm>
    </dsp:sp>
    <dsp:sp modelId="{0CE218FC-C770-4370-96C0-13B3E650EAF3}">
      <dsp:nvSpPr>
        <dsp:cNvPr id="0" name=""/>
        <dsp:cNvSpPr/>
      </dsp:nvSpPr>
      <dsp:spPr>
        <a:xfrm>
          <a:off x="5219" y="976283"/>
          <a:ext cx="1699617" cy="6798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銀河系的生成</a:t>
          </a:r>
          <a:endParaRPr lang="zh-TW" altLang="en-US" sz="2100" kern="1200" dirty="0"/>
        </a:p>
      </dsp:txBody>
      <dsp:txXfrm>
        <a:off x="5219" y="976283"/>
        <a:ext cx="1699617" cy="679846"/>
      </dsp:txXfrm>
    </dsp:sp>
    <dsp:sp modelId="{4F4698BC-9732-4C6D-8968-2BD7DA327165}">
      <dsp:nvSpPr>
        <dsp:cNvPr id="0" name=""/>
        <dsp:cNvSpPr/>
      </dsp:nvSpPr>
      <dsp:spPr>
        <a:xfrm>
          <a:off x="1483886" y="1034070"/>
          <a:ext cx="1410682" cy="5642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solidFill>
                <a:schemeClr val="tx1"/>
              </a:solidFill>
            </a:rPr>
            <a:t>宇宙爆炸膨脹</a:t>
          </a:r>
          <a:endParaRPr lang="zh-TW" altLang="en-US" sz="2000" kern="1200" dirty="0"/>
        </a:p>
      </dsp:txBody>
      <dsp:txXfrm>
        <a:off x="1483886" y="1034070"/>
        <a:ext cx="1410682" cy="564272"/>
      </dsp:txXfrm>
    </dsp:sp>
    <dsp:sp modelId="{E3B7CD23-FBBF-4012-B4E6-4FBAEF1E16F8}">
      <dsp:nvSpPr>
        <dsp:cNvPr id="0" name=""/>
        <dsp:cNvSpPr/>
      </dsp:nvSpPr>
      <dsp:spPr>
        <a:xfrm>
          <a:off x="2697073" y="1034070"/>
          <a:ext cx="2180519" cy="5642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solidFill>
                <a:schemeClr val="tx1"/>
              </a:solidFill>
            </a:rPr>
            <a:t>飛散的粒子形成星系</a:t>
          </a:r>
          <a:endParaRPr lang="zh-TW" altLang="en-US" sz="1800" kern="1200" dirty="0"/>
        </a:p>
      </dsp:txBody>
      <dsp:txXfrm>
        <a:off x="2697073" y="1034070"/>
        <a:ext cx="2180519" cy="564272"/>
      </dsp:txXfrm>
    </dsp:sp>
    <dsp:sp modelId="{2713EFFC-DEF1-41C1-9E2E-234894B8F3E5}">
      <dsp:nvSpPr>
        <dsp:cNvPr id="0" name=""/>
        <dsp:cNvSpPr/>
      </dsp:nvSpPr>
      <dsp:spPr>
        <a:xfrm>
          <a:off x="4680097" y="1034070"/>
          <a:ext cx="1410682" cy="5642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0" kern="1200" dirty="0" smtClean="0">
              <a:solidFill>
                <a:schemeClr val="tx1"/>
              </a:solidFill>
            </a:rPr>
            <a:t>銀河系</a:t>
          </a:r>
          <a:endParaRPr lang="zh-TW" altLang="en-US" sz="2100" kern="1200" dirty="0"/>
        </a:p>
      </dsp:txBody>
      <dsp:txXfrm>
        <a:off x="4680097" y="1034070"/>
        <a:ext cx="1410682" cy="56427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D910E2-320A-431F-8566-36B925EAB820}">
      <dsp:nvSpPr>
        <dsp:cNvPr id="0" name=""/>
        <dsp:cNvSpPr/>
      </dsp:nvSpPr>
      <dsp:spPr>
        <a:xfrm>
          <a:off x="578647" y="0"/>
          <a:ext cx="6558008" cy="299243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6F6A6-287F-4DA0-B07B-A097B89DB3FA}">
      <dsp:nvSpPr>
        <dsp:cNvPr id="0" name=""/>
        <dsp:cNvSpPr/>
      </dsp:nvSpPr>
      <dsp:spPr>
        <a:xfrm>
          <a:off x="685" y="897729"/>
          <a:ext cx="1858129" cy="11969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銀河系星塵凝聚 </a:t>
          </a:r>
          <a:endParaRPr lang="zh-TW" altLang="en-US" sz="2000" kern="1200" dirty="0"/>
        </a:p>
      </dsp:txBody>
      <dsp:txXfrm>
        <a:off x="685" y="897729"/>
        <a:ext cx="1858129" cy="1196972"/>
      </dsp:txXfrm>
    </dsp:sp>
    <dsp:sp modelId="{7C495CE9-4CE1-4BBC-A4DE-876B1FD154AD}">
      <dsp:nvSpPr>
        <dsp:cNvPr id="0" name=""/>
        <dsp:cNvSpPr/>
      </dsp:nvSpPr>
      <dsp:spPr>
        <a:xfrm>
          <a:off x="1952619" y="897729"/>
          <a:ext cx="1858129" cy="11969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中心的部分產生核融合反應 </a:t>
          </a:r>
          <a:endParaRPr lang="zh-TW" altLang="en-US" sz="2000" kern="1200" dirty="0"/>
        </a:p>
      </dsp:txBody>
      <dsp:txXfrm>
        <a:off x="1952619" y="897729"/>
        <a:ext cx="1858129" cy="1196972"/>
      </dsp:txXfrm>
    </dsp:sp>
    <dsp:sp modelId="{92C83BF9-5EBD-48D9-B5A6-7854B30E2FC9}">
      <dsp:nvSpPr>
        <dsp:cNvPr id="0" name=""/>
        <dsp:cNvSpPr/>
      </dsp:nvSpPr>
      <dsp:spPr>
        <a:xfrm>
          <a:off x="3904554" y="897729"/>
          <a:ext cx="1858129" cy="11969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星塵開始發光、發亮 </a:t>
          </a:r>
          <a:endParaRPr lang="zh-TW" altLang="en-US" sz="2000" kern="1200" dirty="0"/>
        </a:p>
      </dsp:txBody>
      <dsp:txXfrm>
        <a:off x="3904554" y="897729"/>
        <a:ext cx="1858129" cy="1196972"/>
      </dsp:txXfrm>
    </dsp:sp>
    <dsp:sp modelId="{4F348237-0553-46D6-A0B1-0DAE692416AF}">
      <dsp:nvSpPr>
        <dsp:cNvPr id="0" name=""/>
        <dsp:cNvSpPr/>
      </dsp:nvSpPr>
      <dsp:spPr>
        <a:xfrm>
          <a:off x="5856488" y="897729"/>
          <a:ext cx="1858129" cy="11969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太陽誕生</a:t>
          </a:r>
          <a:endParaRPr lang="zh-TW" altLang="en-US" sz="2000" kern="1200" dirty="0"/>
        </a:p>
      </dsp:txBody>
      <dsp:txXfrm>
        <a:off x="5856488" y="897729"/>
        <a:ext cx="1858129" cy="119697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77CCB6-303A-49F2-A489-8E0160C7FF24}">
      <dsp:nvSpPr>
        <dsp:cNvPr id="0" name=""/>
        <dsp:cNvSpPr/>
      </dsp:nvSpPr>
      <dsp:spPr>
        <a:xfrm>
          <a:off x="4137" y="959138"/>
          <a:ext cx="1330732" cy="13599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/>
            <a:t>大隕石撞擊地球</a:t>
          </a:r>
          <a:endParaRPr lang="zh-TW" altLang="en-US" sz="2000" kern="1200" dirty="0"/>
        </a:p>
      </dsp:txBody>
      <dsp:txXfrm>
        <a:off x="4137" y="959138"/>
        <a:ext cx="1330732" cy="1359928"/>
      </dsp:txXfrm>
    </dsp:sp>
    <dsp:sp modelId="{6086B1BF-A945-4D10-BFA6-314659E1DD0C}">
      <dsp:nvSpPr>
        <dsp:cNvPr id="0" name=""/>
        <dsp:cNvSpPr/>
      </dsp:nvSpPr>
      <dsp:spPr>
        <a:xfrm>
          <a:off x="1420332" y="1333879"/>
          <a:ext cx="610446" cy="61044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>
        <a:off x="1420332" y="1333879"/>
        <a:ext cx="610446" cy="610446"/>
      </dsp:txXfrm>
    </dsp:sp>
    <dsp:sp modelId="{9FB3D34A-D6E7-48C3-83CB-52DD760430C1}">
      <dsp:nvSpPr>
        <dsp:cNvPr id="0" name=""/>
        <dsp:cNvSpPr/>
      </dsp:nvSpPr>
      <dsp:spPr>
        <a:xfrm>
          <a:off x="2116241" y="920754"/>
          <a:ext cx="1420910" cy="1436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/>
            <a:t>大規模的火山噴發</a:t>
          </a:r>
          <a:endParaRPr lang="zh-TW" altLang="en-US" sz="2000" kern="1200" dirty="0"/>
        </a:p>
      </dsp:txBody>
      <dsp:txXfrm>
        <a:off x="2116241" y="920754"/>
        <a:ext cx="1420910" cy="1436697"/>
      </dsp:txXfrm>
    </dsp:sp>
    <dsp:sp modelId="{AF0C6DDA-B7DD-4519-A9CD-53B8F2EC5534}">
      <dsp:nvSpPr>
        <dsp:cNvPr id="0" name=""/>
        <dsp:cNvSpPr/>
      </dsp:nvSpPr>
      <dsp:spPr>
        <a:xfrm>
          <a:off x="3622614" y="1333879"/>
          <a:ext cx="610446" cy="610446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/>
        </a:p>
      </dsp:txBody>
      <dsp:txXfrm>
        <a:off x="3622614" y="1333879"/>
        <a:ext cx="610446" cy="610446"/>
      </dsp:txXfrm>
    </dsp:sp>
    <dsp:sp modelId="{35F7B3BF-259E-421D-8BD3-F9C3D18ECC29}">
      <dsp:nvSpPr>
        <dsp:cNvPr id="0" name=""/>
        <dsp:cNvSpPr/>
      </dsp:nvSpPr>
      <dsp:spPr>
        <a:xfrm>
          <a:off x="4318523" y="350675"/>
          <a:ext cx="2630594" cy="25768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/>
            <a:t>塵埃佈滿了大氣層，讓地球不見天日，氣溫逐漸下降，以致動物無法生存</a:t>
          </a:r>
          <a:endParaRPr lang="zh-TW" altLang="en-US" sz="2000" kern="1200" dirty="0"/>
        </a:p>
      </dsp:txBody>
      <dsp:txXfrm>
        <a:off x="4318523" y="350675"/>
        <a:ext cx="2630594" cy="257685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AE2F72-F651-428A-99C0-F1BAE2FCEDBE}">
      <dsp:nvSpPr>
        <dsp:cNvPr id="0" name=""/>
        <dsp:cNvSpPr/>
      </dsp:nvSpPr>
      <dsp:spPr>
        <a:xfrm rot="5400000">
          <a:off x="4678875" y="-1759174"/>
          <a:ext cx="1135062" cy="49377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0" kern="1200" dirty="0" smtClean="0">
              <a:solidFill>
                <a:schemeClr val="tx1"/>
              </a:solidFill>
            </a:rPr>
            <a:t>人類開始出現在地球上</a:t>
          </a:r>
          <a:endParaRPr lang="zh-TW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0" kern="1200" dirty="0" smtClean="0">
              <a:solidFill>
                <a:schemeClr val="tx1"/>
              </a:solidFill>
            </a:rPr>
            <a:t>人類運用智慧克服困難</a:t>
          </a:r>
          <a:endParaRPr lang="zh-TW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0" kern="1200" dirty="0" smtClean="0">
              <a:solidFill>
                <a:schemeClr val="tx1"/>
              </a:solidFill>
            </a:rPr>
            <a:t>獲得優勢的地位</a:t>
          </a:r>
          <a:endParaRPr lang="zh-TW" altLang="en-US" sz="2200" kern="1200" dirty="0"/>
        </a:p>
      </dsp:txBody>
      <dsp:txXfrm rot="5400000">
        <a:off x="4678875" y="-1759174"/>
        <a:ext cx="1135062" cy="4937794"/>
      </dsp:txXfrm>
    </dsp:sp>
    <dsp:sp modelId="{272A5721-D7CC-4ADA-9399-C59F41CDAF3A}">
      <dsp:nvSpPr>
        <dsp:cNvPr id="0" name=""/>
        <dsp:cNvSpPr/>
      </dsp:nvSpPr>
      <dsp:spPr>
        <a:xfrm>
          <a:off x="0" y="309"/>
          <a:ext cx="2777509" cy="1418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900" b="0" kern="1200" dirty="0" smtClean="0">
              <a:solidFill>
                <a:schemeClr val="tx1"/>
              </a:solidFill>
            </a:rPr>
            <a:t>200</a:t>
          </a:r>
          <a:r>
            <a:rPr lang="zh-TW" altLang="en-US" sz="3900" b="0" kern="1200" dirty="0" smtClean="0">
              <a:solidFill>
                <a:schemeClr val="tx1"/>
              </a:solidFill>
            </a:rPr>
            <a:t>萬年前</a:t>
          </a:r>
          <a:endParaRPr lang="zh-TW" altLang="en-US" sz="3900" kern="1200" dirty="0"/>
        </a:p>
      </dsp:txBody>
      <dsp:txXfrm>
        <a:off x="0" y="309"/>
        <a:ext cx="2777509" cy="1418828"/>
      </dsp:txXfrm>
    </dsp:sp>
    <dsp:sp modelId="{0A17FA0B-5C95-492F-8D28-7BB96AEAFB48}">
      <dsp:nvSpPr>
        <dsp:cNvPr id="0" name=""/>
        <dsp:cNvSpPr/>
      </dsp:nvSpPr>
      <dsp:spPr>
        <a:xfrm rot="5400000">
          <a:off x="3964599" y="310398"/>
          <a:ext cx="2553368" cy="49329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0" kern="1200" dirty="0" smtClean="0">
              <a:solidFill>
                <a:schemeClr val="tx1"/>
              </a:solidFill>
            </a:rPr>
            <a:t>大量的開發地球</a:t>
          </a:r>
          <a:endParaRPr lang="zh-TW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0" kern="1200" dirty="0" smtClean="0">
              <a:solidFill>
                <a:schemeClr val="tx1"/>
              </a:solidFill>
            </a:rPr>
            <a:t>漫無止境的消耗地球資源</a:t>
          </a:r>
          <a:endParaRPr lang="zh-TW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0" kern="1200" dirty="0" smtClean="0">
              <a:solidFill>
                <a:schemeClr val="tx1"/>
              </a:solidFill>
            </a:rPr>
            <a:t>造成了地球嚴重的污染</a:t>
          </a:r>
          <a:endParaRPr lang="zh-TW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0" kern="1200" dirty="0" smtClean="0">
              <a:solidFill>
                <a:schemeClr val="tx1"/>
              </a:solidFill>
            </a:rPr>
            <a:t>破壞了我們目前唯一可以生存的環境</a:t>
          </a:r>
          <a:endParaRPr lang="zh-TW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0" kern="1200" dirty="0" smtClean="0">
              <a:solidFill>
                <a:schemeClr val="tx1"/>
              </a:solidFill>
            </a:rPr>
            <a:t>環境議題是</a:t>
          </a:r>
          <a:r>
            <a:rPr lang="en-US" altLang="zh-TW" sz="2200" b="0" kern="1200" dirty="0" smtClean="0">
              <a:solidFill>
                <a:schemeClr val="tx1"/>
              </a:solidFill>
            </a:rPr>
            <a:t>21</a:t>
          </a:r>
          <a:r>
            <a:rPr lang="zh-TW" altLang="en-US" sz="2200" b="0" kern="1200" dirty="0" smtClean="0">
              <a:solidFill>
                <a:schemeClr val="tx1"/>
              </a:solidFill>
            </a:rPr>
            <a:t>世紀人類最重要的課題</a:t>
          </a:r>
          <a:endParaRPr lang="zh-TW" altLang="en-US" sz="2200" kern="1200" dirty="0"/>
        </a:p>
      </dsp:txBody>
      <dsp:txXfrm rot="5400000">
        <a:off x="3964599" y="310398"/>
        <a:ext cx="2553368" cy="4932972"/>
      </dsp:txXfrm>
    </dsp:sp>
    <dsp:sp modelId="{3E660C93-72AF-4490-9034-892FDA0EFD33}">
      <dsp:nvSpPr>
        <dsp:cNvPr id="0" name=""/>
        <dsp:cNvSpPr/>
      </dsp:nvSpPr>
      <dsp:spPr>
        <a:xfrm>
          <a:off x="0" y="1490078"/>
          <a:ext cx="2774797" cy="2573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900" b="0" kern="1200" dirty="0" smtClean="0">
              <a:solidFill>
                <a:schemeClr val="tx1"/>
              </a:solidFill>
            </a:rPr>
            <a:t>18</a:t>
          </a:r>
          <a:r>
            <a:rPr lang="zh-TW" altLang="en-US" sz="3900" b="0" kern="1200" dirty="0" smtClean="0">
              <a:solidFill>
                <a:schemeClr val="tx1"/>
              </a:solidFill>
            </a:rPr>
            <a:t>世紀的「工業革命」</a:t>
          </a:r>
          <a:endParaRPr lang="zh-TW" altLang="en-US" sz="3900" kern="1200" dirty="0"/>
        </a:p>
      </dsp:txBody>
      <dsp:txXfrm>
        <a:off x="0" y="1490078"/>
        <a:ext cx="2774797" cy="257361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C71817-8A5A-4859-A7A6-C949D4370BEF}">
      <dsp:nvSpPr>
        <dsp:cNvPr id="0" name=""/>
        <dsp:cNvSpPr/>
      </dsp:nvSpPr>
      <dsp:spPr>
        <a:xfrm>
          <a:off x="513411" y="1611"/>
          <a:ext cx="1647329" cy="988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solidFill>
                <a:schemeClr val="tx1"/>
              </a:solidFill>
            </a:rPr>
            <a:t>地球預計還會再存在</a:t>
          </a:r>
          <a:r>
            <a:rPr lang="en-US" altLang="zh-TW" sz="2000" b="0" kern="1200" dirty="0" smtClean="0">
              <a:solidFill>
                <a:schemeClr val="tx1"/>
              </a:solidFill>
            </a:rPr>
            <a:t>50</a:t>
          </a:r>
          <a:r>
            <a:rPr lang="zh-TW" altLang="en-US" sz="2000" b="0" kern="1200" dirty="0" smtClean="0">
              <a:solidFill>
                <a:schemeClr val="tx1"/>
              </a:solidFill>
            </a:rPr>
            <a:t>億年</a:t>
          </a:r>
          <a:endParaRPr lang="zh-TW" altLang="en-US" sz="2000" kern="1200" dirty="0"/>
        </a:p>
      </dsp:txBody>
      <dsp:txXfrm>
        <a:off x="513411" y="1611"/>
        <a:ext cx="1647329" cy="988397"/>
      </dsp:txXfrm>
    </dsp:sp>
    <dsp:sp modelId="{9AF64EE7-A230-41FB-AB4E-516D4671B099}">
      <dsp:nvSpPr>
        <dsp:cNvPr id="0" name=""/>
        <dsp:cNvSpPr/>
      </dsp:nvSpPr>
      <dsp:spPr>
        <a:xfrm>
          <a:off x="2305706" y="291541"/>
          <a:ext cx="349233" cy="4085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2305706" y="291541"/>
        <a:ext cx="349233" cy="408537"/>
      </dsp:txXfrm>
    </dsp:sp>
    <dsp:sp modelId="{64016AE5-C488-4F7B-A367-272E767D8A41}">
      <dsp:nvSpPr>
        <dsp:cNvPr id="0" name=""/>
        <dsp:cNvSpPr/>
      </dsp:nvSpPr>
      <dsp:spPr>
        <a:xfrm>
          <a:off x="2819673" y="1611"/>
          <a:ext cx="1647329" cy="988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solidFill>
                <a:schemeClr val="tx1"/>
              </a:solidFill>
            </a:rPr>
            <a:t>太陽只能再存活</a:t>
          </a:r>
          <a:r>
            <a:rPr lang="en-US" altLang="zh-TW" sz="2000" b="0" kern="1200" dirty="0" smtClean="0">
              <a:solidFill>
                <a:schemeClr val="tx1"/>
              </a:solidFill>
            </a:rPr>
            <a:t>50</a:t>
          </a:r>
          <a:r>
            <a:rPr lang="zh-TW" altLang="en-US" sz="2000" b="0" kern="1200" dirty="0" smtClean="0">
              <a:solidFill>
                <a:schemeClr val="tx1"/>
              </a:solidFill>
            </a:rPr>
            <a:t>億年</a:t>
          </a:r>
          <a:endParaRPr lang="zh-TW" altLang="en-US" sz="2000" kern="1200" dirty="0"/>
        </a:p>
      </dsp:txBody>
      <dsp:txXfrm>
        <a:off x="2819673" y="1611"/>
        <a:ext cx="1647329" cy="988397"/>
      </dsp:txXfrm>
    </dsp:sp>
    <dsp:sp modelId="{FAD1E22E-87D4-4CDF-97A0-C210BFD90BA8}">
      <dsp:nvSpPr>
        <dsp:cNvPr id="0" name=""/>
        <dsp:cNvSpPr/>
      </dsp:nvSpPr>
      <dsp:spPr>
        <a:xfrm>
          <a:off x="4611967" y="291541"/>
          <a:ext cx="349233" cy="4085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4611967" y="291541"/>
        <a:ext cx="349233" cy="408537"/>
      </dsp:txXfrm>
    </dsp:sp>
    <dsp:sp modelId="{A223C401-77F3-4E40-A03B-8C5791371A5D}">
      <dsp:nvSpPr>
        <dsp:cNvPr id="0" name=""/>
        <dsp:cNvSpPr/>
      </dsp:nvSpPr>
      <dsp:spPr>
        <a:xfrm>
          <a:off x="5125934" y="1611"/>
          <a:ext cx="1647329" cy="988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solidFill>
                <a:schemeClr val="tx1"/>
              </a:solidFill>
            </a:rPr>
            <a:t>太陽上的氫氣大概於</a:t>
          </a:r>
          <a:r>
            <a:rPr lang="en-US" altLang="zh-TW" sz="2000" b="0" kern="1200" dirty="0" smtClean="0">
              <a:solidFill>
                <a:schemeClr val="tx1"/>
              </a:solidFill>
            </a:rPr>
            <a:t>50</a:t>
          </a:r>
          <a:r>
            <a:rPr lang="zh-TW" altLang="en-US" sz="2000" b="0" kern="1200" dirty="0" smtClean="0">
              <a:solidFill>
                <a:schemeClr val="tx1"/>
              </a:solidFill>
            </a:rPr>
            <a:t>億年後耗盡</a:t>
          </a:r>
          <a:endParaRPr lang="zh-TW" altLang="en-US" sz="2000" kern="1200" dirty="0"/>
        </a:p>
      </dsp:txBody>
      <dsp:txXfrm>
        <a:off x="5125934" y="1611"/>
        <a:ext cx="1647329" cy="988397"/>
      </dsp:txXfrm>
    </dsp:sp>
    <dsp:sp modelId="{5716DAAA-3079-48C3-9298-BC4A0284F5E0}">
      <dsp:nvSpPr>
        <dsp:cNvPr id="0" name=""/>
        <dsp:cNvSpPr/>
      </dsp:nvSpPr>
      <dsp:spPr>
        <a:xfrm rot="5400000">
          <a:off x="5774982" y="1105322"/>
          <a:ext cx="349233" cy="4085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 rot="5400000">
        <a:off x="5774982" y="1105322"/>
        <a:ext cx="349233" cy="408537"/>
      </dsp:txXfrm>
    </dsp:sp>
    <dsp:sp modelId="{C95931D5-0BC2-4D31-8926-AE5DEE40D75E}">
      <dsp:nvSpPr>
        <dsp:cNvPr id="0" name=""/>
        <dsp:cNvSpPr/>
      </dsp:nvSpPr>
      <dsp:spPr>
        <a:xfrm>
          <a:off x="5125934" y="1648941"/>
          <a:ext cx="1647329" cy="988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solidFill>
                <a:schemeClr val="tx1"/>
              </a:solidFill>
            </a:rPr>
            <a:t>太陽的體重會越變越輕</a:t>
          </a:r>
          <a:endParaRPr lang="zh-TW" altLang="en-US" sz="2000" kern="1200" dirty="0"/>
        </a:p>
      </dsp:txBody>
      <dsp:txXfrm>
        <a:off x="5125934" y="1648941"/>
        <a:ext cx="1647329" cy="988397"/>
      </dsp:txXfrm>
    </dsp:sp>
    <dsp:sp modelId="{15DC7C70-E78A-4173-8D53-B252C73ADAA4}">
      <dsp:nvSpPr>
        <dsp:cNvPr id="0" name=""/>
        <dsp:cNvSpPr/>
      </dsp:nvSpPr>
      <dsp:spPr>
        <a:xfrm rot="10800000">
          <a:off x="4631735" y="1938871"/>
          <a:ext cx="349233" cy="4085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 rot="10800000">
        <a:off x="4631735" y="1938871"/>
        <a:ext cx="349233" cy="408537"/>
      </dsp:txXfrm>
    </dsp:sp>
    <dsp:sp modelId="{7B8D99E8-F610-438E-86D2-07689A77967B}">
      <dsp:nvSpPr>
        <dsp:cNvPr id="0" name=""/>
        <dsp:cNvSpPr/>
      </dsp:nvSpPr>
      <dsp:spPr>
        <a:xfrm>
          <a:off x="2819673" y="1648941"/>
          <a:ext cx="1647329" cy="988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solidFill>
                <a:schemeClr val="tx1"/>
              </a:solidFill>
            </a:rPr>
            <a:t>體積也會越變越大</a:t>
          </a:r>
          <a:endParaRPr lang="zh-TW" altLang="en-US" sz="2000" kern="1200" dirty="0"/>
        </a:p>
      </dsp:txBody>
      <dsp:txXfrm>
        <a:off x="2819673" y="1648941"/>
        <a:ext cx="1647329" cy="988397"/>
      </dsp:txXfrm>
    </dsp:sp>
    <dsp:sp modelId="{9DA66AEF-3CBE-4A5B-BB61-6FE1CF0CE476}">
      <dsp:nvSpPr>
        <dsp:cNvPr id="0" name=""/>
        <dsp:cNvSpPr/>
      </dsp:nvSpPr>
      <dsp:spPr>
        <a:xfrm rot="10800000">
          <a:off x="2325474" y="1938871"/>
          <a:ext cx="349233" cy="4085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 rot="10800000">
        <a:off x="2325474" y="1938871"/>
        <a:ext cx="349233" cy="408537"/>
      </dsp:txXfrm>
    </dsp:sp>
    <dsp:sp modelId="{429189B0-C888-4CD5-84A3-DE833593FF5F}">
      <dsp:nvSpPr>
        <dsp:cNvPr id="0" name=""/>
        <dsp:cNvSpPr/>
      </dsp:nvSpPr>
      <dsp:spPr>
        <a:xfrm>
          <a:off x="513411" y="1648941"/>
          <a:ext cx="1647329" cy="988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solidFill>
                <a:schemeClr val="tx1"/>
              </a:solidFill>
            </a:rPr>
            <a:t>紅巨星</a:t>
          </a:r>
          <a:endParaRPr lang="zh-TW" altLang="en-US" sz="2000" kern="1200" dirty="0"/>
        </a:p>
      </dsp:txBody>
      <dsp:txXfrm>
        <a:off x="513411" y="1648941"/>
        <a:ext cx="1647329" cy="988397"/>
      </dsp:txXfrm>
    </dsp:sp>
    <dsp:sp modelId="{B0E9080B-1F8D-4CFB-9C2F-2A5F34EC6142}">
      <dsp:nvSpPr>
        <dsp:cNvPr id="0" name=""/>
        <dsp:cNvSpPr/>
      </dsp:nvSpPr>
      <dsp:spPr>
        <a:xfrm rot="5400000">
          <a:off x="1162459" y="2752651"/>
          <a:ext cx="349233" cy="4085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 rot="5400000">
        <a:off x="1162459" y="2752651"/>
        <a:ext cx="349233" cy="408537"/>
      </dsp:txXfrm>
    </dsp:sp>
    <dsp:sp modelId="{E450A25A-BEA6-4243-8C15-A2376D9C8B01}">
      <dsp:nvSpPr>
        <dsp:cNvPr id="0" name=""/>
        <dsp:cNvSpPr/>
      </dsp:nvSpPr>
      <dsp:spPr>
        <a:xfrm>
          <a:off x="513411" y="3296270"/>
          <a:ext cx="1647329" cy="988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solidFill>
                <a:schemeClr val="tx1"/>
              </a:solidFill>
            </a:rPr>
            <a:t>那時地球不適合人類生存了</a:t>
          </a:r>
          <a:endParaRPr lang="zh-TW" altLang="en-US" sz="2000" kern="1200" dirty="0"/>
        </a:p>
      </dsp:txBody>
      <dsp:txXfrm>
        <a:off x="513411" y="3296270"/>
        <a:ext cx="1647329" cy="988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05C2C38-DE17-4353-9883-67EB9EAE14C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1E8FA23-56D9-4E41-AF4E-045A9C2F105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B2FDDC-BE18-4AEE-9224-398F5196AB25}" type="slidenum">
              <a:rPr lang="zh-TW" altLang="en-US" smtClean="0"/>
              <a:pPr/>
              <a:t>1</a:t>
            </a:fld>
            <a:endParaRPr lang="en-US" altLang="zh-TW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mtClean="0"/>
              <a:t>壹、教學目標：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en-US" altLang="zh-TW" smtClean="0"/>
              <a:t>1-1 </a:t>
            </a:r>
            <a:r>
              <a:rPr lang="zh-TW" altLang="en-US" smtClean="0"/>
              <a:t>地球的起源與演變</a:t>
            </a:r>
          </a:p>
          <a:p>
            <a:pPr eaLnBrk="1" hangingPunct="1"/>
            <a:r>
              <a:rPr lang="en-US" altLang="zh-TW" smtClean="0"/>
              <a:t>1.</a:t>
            </a:r>
            <a:r>
              <a:rPr lang="zh-TW" altLang="en-US" smtClean="0"/>
              <a:t>瞭解太陽系的形成過程。</a:t>
            </a:r>
          </a:p>
          <a:p>
            <a:pPr eaLnBrk="1" hangingPunct="1"/>
            <a:r>
              <a:rPr lang="en-US" altLang="zh-TW" smtClean="0"/>
              <a:t>2.</a:t>
            </a:r>
            <a:r>
              <a:rPr lang="zh-TW" altLang="en-US" smtClean="0"/>
              <a:t>知道固體地球、大氣與海洋的起源。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en-US" altLang="zh-TW" smtClean="0"/>
              <a:t>1-2 </a:t>
            </a:r>
            <a:r>
              <a:rPr lang="zh-TW" altLang="en-US" smtClean="0"/>
              <a:t>研究地球歷史的方法</a:t>
            </a:r>
          </a:p>
          <a:p>
            <a:pPr eaLnBrk="1" hangingPunct="1"/>
            <a:r>
              <a:rPr lang="en-US" altLang="zh-TW" smtClean="0"/>
              <a:t>1.</a:t>
            </a:r>
            <a:r>
              <a:rPr lang="zh-TW" altLang="en-US" smtClean="0"/>
              <a:t>知道地球的歷史。</a:t>
            </a:r>
          </a:p>
          <a:p>
            <a:pPr eaLnBrk="1" hangingPunct="1"/>
            <a:r>
              <a:rPr lang="en-US" altLang="zh-TW" smtClean="0"/>
              <a:t>2.</a:t>
            </a:r>
            <a:r>
              <a:rPr lang="zh-TW" altLang="en-US" smtClean="0"/>
              <a:t>知道研究地球歷史的方法，並知道這些研究方法的限制。</a:t>
            </a:r>
          </a:p>
          <a:p>
            <a:pPr eaLnBrk="1" hangingPunct="1"/>
            <a:r>
              <a:rPr lang="en-US" altLang="zh-TW" smtClean="0"/>
              <a:t>3.</a:t>
            </a:r>
            <a:r>
              <a:rPr lang="zh-TW" altLang="en-US" smtClean="0"/>
              <a:t>體會科學探索有其過程。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en-US" altLang="zh-TW" smtClean="0"/>
              <a:t>1-3 </a:t>
            </a:r>
            <a:r>
              <a:rPr lang="zh-TW" altLang="en-US" smtClean="0"/>
              <a:t>地球適合生命發展的條件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en-US" altLang="zh-TW" smtClean="0"/>
              <a:t>1-4</a:t>
            </a:r>
            <a:r>
              <a:rPr lang="zh-TW" altLang="en-US" smtClean="0"/>
              <a:t>人與環境唇齒相依</a:t>
            </a:r>
          </a:p>
          <a:p>
            <a:pPr eaLnBrk="1" hangingPunct="1"/>
            <a:r>
              <a:rPr lang="en-US" altLang="zh-TW" smtClean="0"/>
              <a:t>1.</a:t>
            </a:r>
            <a:r>
              <a:rPr lang="zh-TW" altLang="en-US" smtClean="0"/>
              <a:t>知道人類生存必須依賴的條件。</a:t>
            </a:r>
          </a:p>
          <a:p>
            <a:pPr eaLnBrk="1" hangingPunct="1"/>
            <a:r>
              <a:rPr lang="en-US" altLang="zh-TW" smtClean="0"/>
              <a:t>2.</a:t>
            </a:r>
            <a:r>
              <a:rPr lang="zh-TW" altLang="en-US" smtClean="0"/>
              <a:t>察覺人類生活脫離不了地球現有的環境。</a:t>
            </a:r>
          </a:p>
          <a:p>
            <a:pPr eaLnBrk="1" hangingPunct="1"/>
            <a:r>
              <a:rPr lang="en-US" altLang="zh-TW" smtClean="0"/>
              <a:t>3.</a:t>
            </a:r>
            <a:r>
              <a:rPr lang="zh-TW" altLang="en-US" smtClean="0"/>
              <a:t>欣賞地球環境與生態的巧妙互動。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zh-TW" altLang="en-US" smtClean="0"/>
              <a:t>貳、建議授課時間：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zh-TW" altLang="en-US" smtClean="0"/>
              <a:t>第一章：</a:t>
            </a:r>
            <a:r>
              <a:rPr lang="en-US" altLang="zh-TW" smtClean="0"/>
              <a:t>3</a:t>
            </a:r>
            <a:r>
              <a:rPr lang="zh-TW" altLang="en-US" smtClean="0"/>
              <a:t>節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zh-TW" altLang="en-US" smtClean="0"/>
              <a:t>參、教學建議：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en-US" altLang="zh-TW" smtClean="0"/>
              <a:t>1-1 </a:t>
            </a:r>
            <a:r>
              <a:rPr lang="zh-TW" altLang="en-US" smtClean="0"/>
              <a:t>地球的起源與演變</a:t>
            </a:r>
          </a:p>
          <a:p>
            <a:pPr eaLnBrk="1" hangingPunct="1"/>
            <a:r>
              <a:rPr lang="en-US" altLang="zh-TW" smtClean="0"/>
              <a:t>1.</a:t>
            </a:r>
            <a:r>
              <a:rPr lang="zh-TW" altLang="en-US" smtClean="0"/>
              <a:t>本單元中第一小節儘量以圖片、影片輔助，動態模擬太陽系及地球形成過程的情景，以引起同學學習動機，避免枯燥乏味、過分天馬行空地想像。</a:t>
            </a:r>
          </a:p>
          <a:p>
            <a:pPr eaLnBrk="1" hangingPunct="1"/>
            <a:r>
              <a:rPr lang="en-US" altLang="zh-TW" smtClean="0"/>
              <a:t>2.</a:t>
            </a:r>
            <a:r>
              <a:rPr lang="zh-TW" altLang="en-US" smtClean="0"/>
              <a:t>教師可用一張野外拍攝的地層照片，先以提問或討論方式讓學生思考，實地野外踏勘時或在實驗室分詌標本時，如何判斷地層形成的先後或知道年齡。再問學生如陡古人沒有先進的儀器，又該怎樣知道這些問題的答案呢？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en-US" altLang="zh-TW" smtClean="0"/>
              <a:t>1-2 </a:t>
            </a:r>
            <a:r>
              <a:rPr lang="zh-TW" altLang="en-US" smtClean="0"/>
              <a:t>研究地球歷史的方法</a:t>
            </a:r>
          </a:p>
          <a:p>
            <a:pPr eaLnBrk="1" hangingPunct="1"/>
            <a:r>
              <a:rPr lang="en-US" altLang="zh-TW" smtClean="0"/>
              <a:t>1.</a:t>
            </a:r>
            <a:r>
              <a:rPr lang="zh-TW" altLang="en-US" smtClean="0"/>
              <a:t>以化石圖片或影片讓學生感受，在地球歷史各年芤中所出現不同的生物，在形態及結構上有哪些重大的發展及變化？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en-US" altLang="zh-TW" smtClean="0"/>
              <a:t>1-3 </a:t>
            </a:r>
            <a:r>
              <a:rPr lang="zh-TW" altLang="en-US" smtClean="0"/>
              <a:t>地球適合生命發展的條件</a:t>
            </a:r>
          </a:p>
          <a:p>
            <a:pPr eaLnBrk="1" hangingPunct="1"/>
            <a:r>
              <a:rPr lang="en-US" altLang="zh-TW" smtClean="0"/>
              <a:t>1.</a:t>
            </a:r>
            <a:r>
              <a:rPr lang="zh-TW" altLang="en-US" smtClean="0"/>
              <a:t>介紹完地球上的理化因子及生物與環境的交互作用後，可以提出問題讓學生思考，在我們瞭解了影響地球環境及生物生存的因素後，其對於人類的生活及發展有何意義？人類在地球上該扮演何種角色？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en-US" altLang="zh-TW" smtClean="0"/>
              <a:t>1-4</a:t>
            </a:r>
            <a:r>
              <a:rPr lang="zh-TW" altLang="en-US" smtClean="0"/>
              <a:t>人與環境唇齒相依</a:t>
            </a:r>
          </a:p>
          <a:p>
            <a:pPr eaLnBrk="1" hangingPunct="1"/>
            <a:r>
              <a:rPr lang="en-US" altLang="zh-TW" smtClean="0"/>
              <a:t>1.</a:t>
            </a:r>
            <a:r>
              <a:rPr lang="zh-TW" altLang="en-US" smtClean="0"/>
              <a:t>「近百年來，人類對地球環境的破壞已嚴重威脅到地球及所有生命」，這是本書將一再強調的思考主軸。教師應隨時把握此中心思想，灌輸學生「拯救地球、保護地球」的觀念。這是地球科學教育的艱鉅任務。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slide" Target="../slides/slide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章首圖"/>
          <p:cNvPicPr>
            <a:picLocks noChangeAspect="1" noChangeArrowheads="1"/>
          </p:cNvPicPr>
          <p:nvPr/>
        </p:nvPicPr>
        <p:blipFill>
          <a:blip r:embed="rId2" cstate="print"/>
          <a:srcRect b="29930"/>
          <a:stretch>
            <a:fillRect/>
          </a:stretch>
        </p:blipFill>
        <p:spPr bwMode="auto">
          <a:xfrm>
            <a:off x="22225" y="1803400"/>
            <a:ext cx="6781800" cy="4649788"/>
          </a:xfrm>
          <a:prstGeom prst="rect">
            <a:avLst/>
          </a:prstGeom>
          <a:noFill/>
          <a:ln w="69850" cmpd="thinThick">
            <a:noFill/>
            <a:miter lim="800000"/>
            <a:headEnd/>
            <a:tailEnd/>
          </a:ln>
        </p:spPr>
      </p:pic>
      <p:pic>
        <p:nvPicPr>
          <p:cNvPr id="4" name="Picture 3" descr="標題背景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0481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4891088" y="2016125"/>
            <a:ext cx="719137" cy="701675"/>
            <a:chOff x="4255" y="2894"/>
            <a:chExt cx="691" cy="669"/>
          </a:xfrm>
        </p:grpSpPr>
        <p:sp>
          <p:nvSpPr>
            <p:cNvPr id="6" name="Oval 6"/>
            <p:cNvSpPr>
              <a:spLocks noChangeArrowheads="1"/>
            </p:cNvSpPr>
            <p:nvPr userDrawn="1"/>
          </p:nvSpPr>
          <p:spPr bwMode="gray">
            <a:xfrm>
              <a:off x="4264" y="2894"/>
              <a:ext cx="668" cy="66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pic>
          <p:nvPicPr>
            <p:cNvPr id="7" name="Picture 7" descr="icon02 copy">
              <a:hlinkClick r:id="rId4" action="ppaction://hlinksldjump"/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gray">
            <a:xfrm>
              <a:off x="4255" y="2923"/>
              <a:ext cx="691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4891088" y="2971800"/>
            <a:ext cx="719137" cy="701675"/>
            <a:chOff x="5071" y="2896"/>
            <a:chExt cx="691" cy="669"/>
          </a:xfrm>
        </p:grpSpPr>
        <p:sp>
          <p:nvSpPr>
            <p:cNvPr id="9" name="Oval 9"/>
            <p:cNvSpPr>
              <a:spLocks noChangeArrowheads="1"/>
            </p:cNvSpPr>
            <p:nvPr userDrawn="1"/>
          </p:nvSpPr>
          <p:spPr bwMode="gray">
            <a:xfrm>
              <a:off x="5080" y="2896"/>
              <a:ext cx="668" cy="66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pic>
          <p:nvPicPr>
            <p:cNvPr id="10" name="Picture 10" descr="icon02 copy">
              <a:hlinkClick r:id="" action="ppaction://noaction"/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gray">
            <a:xfrm>
              <a:off x="5071" y="2925"/>
              <a:ext cx="691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AutoShape 11"/>
          <p:cNvSpPr>
            <a:spLocks noChangeArrowheads="1"/>
          </p:cNvSpPr>
          <p:nvPr/>
        </p:nvSpPr>
        <p:spPr bwMode="auto">
          <a:xfrm rot="13500000" flipV="1">
            <a:off x="5180013" y="2736850"/>
            <a:ext cx="142875" cy="144463"/>
          </a:xfrm>
          <a:prstGeom prst="rtTriangle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gray">
          <a:xfrm>
            <a:off x="-3175" y="1541463"/>
            <a:ext cx="9144000" cy="395287"/>
          </a:xfrm>
          <a:prstGeom prst="rect">
            <a:avLst/>
          </a:prstGeom>
          <a:gradFill rotWithShape="1">
            <a:gsLst>
              <a:gs pos="0">
                <a:schemeClr val="folHlink">
                  <a:alpha val="80000"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folHlink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4932363" y="2135188"/>
            <a:ext cx="3228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kumimoji="0" lang="zh-TW" alt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1-1  </a:t>
            </a:r>
            <a:r>
              <a:rPr kumimoji="0" lang="zh-TW" altLang="en-US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地球的起源與演變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4926013" y="3071813"/>
            <a:ext cx="353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zh-TW" alt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1-2</a:t>
            </a:r>
            <a:r>
              <a:rPr lang="zh-TW" altLang="en-US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研究地球歷史的方法</a:t>
            </a:r>
          </a:p>
        </p:txBody>
      </p:sp>
      <p:grpSp>
        <p:nvGrpSpPr>
          <p:cNvPr id="15" name="Group 24"/>
          <p:cNvGrpSpPr>
            <a:grpSpLocks/>
          </p:cNvGrpSpPr>
          <p:nvPr/>
        </p:nvGrpSpPr>
        <p:grpSpPr bwMode="auto">
          <a:xfrm>
            <a:off x="4892675" y="3906838"/>
            <a:ext cx="719138" cy="701675"/>
            <a:chOff x="5071" y="2896"/>
            <a:chExt cx="691" cy="669"/>
          </a:xfrm>
        </p:grpSpPr>
        <p:sp>
          <p:nvSpPr>
            <p:cNvPr id="16" name="Oval 25"/>
            <p:cNvSpPr>
              <a:spLocks noChangeArrowheads="1"/>
            </p:cNvSpPr>
            <p:nvPr userDrawn="1"/>
          </p:nvSpPr>
          <p:spPr bwMode="gray">
            <a:xfrm>
              <a:off x="5080" y="2896"/>
              <a:ext cx="668" cy="66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pic>
          <p:nvPicPr>
            <p:cNvPr id="17" name="Picture 26" descr="icon02 copy">
              <a:hlinkClick r:id="" action="ppaction://noaction"/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gray">
            <a:xfrm>
              <a:off x="5071" y="2925"/>
              <a:ext cx="691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AutoShape 27"/>
          <p:cNvSpPr>
            <a:spLocks noChangeArrowheads="1"/>
          </p:cNvSpPr>
          <p:nvPr/>
        </p:nvSpPr>
        <p:spPr bwMode="auto">
          <a:xfrm rot="13500000" flipV="1">
            <a:off x="5181600" y="4608513"/>
            <a:ext cx="142875" cy="144462"/>
          </a:xfrm>
          <a:prstGeom prst="rtTriangle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4932363" y="4006850"/>
            <a:ext cx="414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kumimoji="0" lang="en-US" altLang="zh-TW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1-3  </a:t>
            </a:r>
            <a:r>
              <a:rPr lang="zh-TW" altLang="en-US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地球適合生命發展的條件</a:t>
            </a:r>
          </a:p>
        </p:txBody>
      </p:sp>
      <p:grpSp>
        <p:nvGrpSpPr>
          <p:cNvPr id="20" name="Group 33"/>
          <p:cNvGrpSpPr>
            <a:grpSpLocks/>
          </p:cNvGrpSpPr>
          <p:nvPr/>
        </p:nvGrpSpPr>
        <p:grpSpPr bwMode="auto">
          <a:xfrm>
            <a:off x="4932363" y="4843463"/>
            <a:ext cx="719137" cy="701675"/>
            <a:chOff x="5071" y="2896"/>
            <a:chExt cx="691" cy="669"/>
          </a:xfrm>
        </p:grpSpPr>
        <p:sp>
          <p:nvSpPr>
            <p:cNvPr id="21" name="Oval 34"/>
            <p:cNvSpPr>
              <a:spLocks noChangeArrowheads="1"/>
            </p:cNvSpPr>
            <p:nvPr userDrawn="1"/>
          </p:nvSpPr>
          <p:spPr bwMode="gray">
            <a:xfrm>
              <a:off x="5080" y="2896"/>
              <a:ext cx="668" cy="66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pic>
          <p:nvPicPr>
            <p:cNvPr id="22" name="Picture 35" descr="icon02 copy">
              <a:hlinkClick r:id="" action="ppaction://noaction"/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gray">
            <a:xfrm>
              <a:off x="5071" y="2925"/>
              <a:ext cx="691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AutoShape 30"/>
          <p:cNvSpPr>
            <a:spLocks noChangeArrowheads="1"/>
          </p:cNvSpPr>
          <p:nvPr/>
        </p:nvSpPr>
        <p:spPr bwMode="auto">
          <a:xfrm rot="13500000" flipV="1">
            <a:off x="5180013" y="3671888"/>
            <a:ext cx="142875" cy="144462"/>
          </a:xfrm>
          <a:prstGeom prst="rtTriangle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4965700" y="4943475"/>
            <a:ext cx="3228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zh-TW" alt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zh-TW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-4  </a:t>
            </a:r>
            <a:r>
              <a:rPr lang="zh-TW" altLang="en-US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人與環境唇齒相依</a:t>
            </a:r>
          </a:p>
        </p:txBody>
      </p:sp>
      <p:sp>
        <p:nvSpPr>
          <p:cNvPr id="703501" name="Rectangle 13"/>
          <p:cNvSpPr>
            <a:spLocks noGrp="1" noChangeArrowheads="1"/>
          </p:cNvSpPr>
          <p:nvPr>
            <p:ph type="ctrTitle"/>
          </p:nvPr>
        </p:nvSpPr>
        <p:spPr bwMode="auto">
          <a:xfrm>
            <a:off x="1116013" y="227013"/>
            <a:ext cx="7772400" cy="1185862"/>
          </a:xfrm>
          <a:effectLst/>
        </p:spPr>
        <p:txBody>
          <a:bodyPr/>
          <a:lstStyle>
            <a:lvl1pPr algn="ctr"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zh-TW" altLang="en-US"/>
          </a:p>
        </p:txBody>
      </p:sp>
      <p:sp>
        <p:nvSpPr>
          <p:cNvPr id="25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9688" y="6143625"/>
            <a:ext cx="766762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  <a:r>
              <a:rPr kumimoji="0" lang="en-US" altLang="zh-TW"/>
              <a:t>/</a:t>
            </a:r>
            <a:r>
              <a:rPr kumimoji="0" lang="zh-TW" altLang="en-US"/>
              <a:t>第</a:t>
            </a:r>
            <a:fld id="{201930AA-592B-43D2-9393-0024484F4021}" type="slidenum">
              <a:rPr kumimoji="0" lang="ko-KR" altLang="en-US">
                <a:ea typeface="굴림" pitchFamily="34" charset="-127"/>
              </a:rPr>
              <a:pPr>
                <a:defRPr/>
              </a:pPr>
              <a:t>‹#›</a:t>
            </a:fld>
            <a:r>
              <a:rPr kumimoji="0" lang="zh-TW" altLang="en-US"/>
              <a:t>頁</a:t>
            </a:r>
            <a:endParaRPr kumimoji="0"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8896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8896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  <a:r>
              <a:rPr kumimoji="0" lang="en-US" altLang="zh-TW"/>
              <a:t>/</a:t>
            </a:r>
            <a:r>
              <a:rPr kumimoji="0" lang="zh-TW" altLang="en-US"/>
              <a:t>第</a:t>
            </a:r>
            <a:fld id="{0D583088-EC36-4A67-85A7-D8BE216B18FC}" type="slidenum">
              <a:rPr kumimoji="0" lang="ko-KR" altLang="en-US">
                <a:ea typeface="굴림" pitchFamily="34" charset="-127"/>
              </a:rPr>
              <a:pPr>
                <a:defRPr/>
              </a:pPr>
              <a:t>‹#›</a:t>
            </a:fld>
            <a:r>
              <a:rPr kumimoji="0" lang="zh-TW" altLang="en-US"/>
              <a:t>頁</a:t>
            </a:r>
            <a:endParaRPr kumimoji="0"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標題，文字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7848600" cy="609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125538"/>
            <a:ext cx="4038600" cy="4953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圖表版面配置區 3"/>
          <p:cNvSpPr>
            <a:spLocks noGrp="1"/>
          </p:cNvSpPr>
          <p:nvPr>
            <p:ph type="chart" sz="half" idx="2"/>
          </p:nvPr>
        </p:nvSpPr>
        <p:spPr>
          <a:xfrm>
            <a:off x="4648200" y="1125538"/>
            <a:ext cx="4038600" cy="49530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  <a:r>
              <a:rPr kumimoji="0" lang="en-US" altLang="zh-TW"/>
              <a:t>/</a:t>
            </a:r>
            <a:r>
              <a:rPr kumimoji="0" lang="zh-TW" altLang="en-US"/>
              <a:t>第</a:t>
            </a:r>
            <a:fld id="{DBD4C67F-E479-40BC-9EFB-24BC5D3A82B9}" type="slidenum">
              <a:rPr kumimoji="0" lang="ko-KR" altLang="en-US">
                <a:ea typeface="굴림" pitchFamily="34" charset="-127"/>
              </a:rPr>
              <a:pPr>
                <a:defRPr/>
              </a:pPr>
              <a:t>‹#›</a:t>
            </a:fld>
            <a:r>
              <a:rPr kumimoji="0" lang="zh-TW" altLang="en-US"/>
              <a:t>頁</a:t>
            </a:r>
            <a:endParaRPr kumimoji="0"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  <a:r>
              <a:rPr kumimoji="0" lang="en-US" altLang="zh-TW"/>
              <a:t>/</a:t>
            </a:r>
            <a:r>
              <a:rPr kumimoji="0" lang="zh-TW" altLang="en-US"/>
              <a:t>第</a:t>
            </a:r>
            <a:fld id="{D97EC93A-E1C9-4CC4-BA51-0F79F8879005}" type="slidenum">
              <a:rPr kumimoji="0" lang="en-US" altLang="zh-TW">
                <a:ea typeface="굴림" pitchFamily="34" charset="-127"/>
              </a:rPr>
              <a:pPr>
                <a:defRPr/>
              </a:pPr>
              <a:t>‹#›</a:t>
            </a:fld>
            <a:r>
              <a:rPr kumimoji="0" lang="zh-TW" altLang="en-US"/>
              <a:t>頁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  <a:r>
              <a:rPr kumimoji="0" lang="en-US" altLang="zh-TW"/>
              <a:t>/</a:t>
            </a:r>
            <a:r>
              <a:rPr kumimoji="0" lang="zh-TW" altLang="en-US"/>
              <a:t>第</a:t>
            </a:r>
            <a:fld id="{D9F321B7-BB7B-4F97-9D90-FDB51D685DD9}" type="slidenum">
              <a:rPr kumimoji="0" lang="en-US" altLang="zh-TW">
                <a:ea typeface="굴림" pitchFamily="34" charset="-127"/>
              </a:rPr>
              <a:pPr>
                <a:defRPr/>
              </a:pPr>
              <a:t>‹#›</a:t>
            </a:fld>
            <a:r>
              <a:rPr kumimoji="0" lang="zh-TW" altLang="en-US"/>
              <a:t>頁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  <a:r>
              <a:rPr kumimoji="0" lang="en-US" altLang="zh-TW"/>
              <a:t>/</a:t>
            </a:r>
            <a:r>
              <a:rPr kumimoji="0" lang="zh-TW" altLang="en-US"/>
              <a:t>第</a:t>
            </a:r>
            <a:fld id="{D2AC7BD9-585B-45CC-A5D8-BB3243355E42}" type="slidenum">
              <a:rPr kumimoji="0" lang="en-US" altLang="zh-TW">
                <a:ea typeface="굴림" pitchFamily="34" charset="-127"/>
              </a:rPr>
              <a:pPr>
                <a:defRPr/>
              </a:pPr>
              <a:t>‹#›</a:t>
            </a:fld>
            <a:r>
              <a:rPr kumimoji="0" lang="zh-TW" altLang="en-US"/>
              <a:t>頁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69215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  <a:r>
              <a:rPr kumimoji="0" lang="en-US" altLang="zh-TW"/>
              <a:t>/</a:t>
            </a:r>
            <a:r>
              <a:rPr kumimoji="0" lang="zh-TW" altLang="en-US"/>
              <a:t>第</a:t>
            </a:r>
            <a:fld id="{1AAF0F4F-CF4F-43A4-A0A9-E972A88B5A46}" type="slidenum">
              <a:rPr kumimoji="0" lang="en-US" altLang="zh-TW">
                <a:ea typeface="굴림" pitchFamily="34" charset="-127"/>
              </a:rPr>
              <a:pPr>
                <a:defRPr/>
              </a:pPr>
              <a:t>‹#›</a:t>
            </a:fld>
            <a:r>
              <a:rPr kumimoji="0" lang="zh-TW" altLang="en-US"/>
              <a:t>頁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  <a:r>
              <a:rPr kumimoji="0" lang="en-US" altLang="zh-TW"/>
              <a:t>/</a:t>
            </a:r>
            <a:r>
              <a:rPr kumimoji="0" lang="zh-TW" altLang="en-US"/>
              <a:t>第</a:t>
            </a:r>
            <a:fld id="{57D5347A-F8ED-48D3-908F-58B94420754A}" type="slidenum">
              <a:rPr kumimoji="0" lang="en-US" altLang="zh-TW">
                <a:ea typeface="굴림" pitchFamily="34" charset="-127"/>
              </a:rPr>
              <a:pPr>
                <a:defRPr/>
              </a:pPr>
              <a:t>‹#›</a:t>
            </a:fld>
            <a:r>
              <a:rPr kumimoji="0" lang="zh-TW" altLang="en-US"/>
              <a:t>頁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  <a:r>
              <a:rPr kumimoji="0" lang="en-US" altLang="zh-TW"/>
              <a:t>/</a:t>
            </a:r>
            <a:r>
              <a:rPr kumimoji="0" lang="zh-TW" altLang="en-US"/>
              <a:t>第</a:t>
            </a:r>
            <a:fld id="{9A672521-0FE5-4B25-991E-58A2503F29E8}" type="slidenum">
              <a:rPr kumimoji="0" lang="en-US" altLang="zh-TW">
                <a:ea typeface="굴림" pitchFamily="34" charset="-127"/>
              </a:rPr>
              <a:pPr>
                <a:defRPr/>
              </a:pPr>
              <a:t>‹#›</a:t>
            </a:fld>
            <a:r>
              <a:rPr kumimoji="0" lang="zh-TW" altLang="en-US"/>
              <a:t>頁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  <a:r>
              <a:rPr kumimoji="0" lang="en-US" altLang="zh-TW"/>
              <a:t>/</a:t>
            </a:r>
            <a:r>
              <a:rPr kumimoji="0" lang="zh-TW" altLang="en-US"/>
              <a:t>第</a:t>
            </a:r>
            <a:fld id="{FAB19F42-5E6E-4B59-83F4-D308A9B6D605}" type="slidenum">
              <a:rPr kumimoji="0" lang="en-US" altLang="zh-TW">
                <a:ea typeface="굴림" pitchFamily="34" charset="-127"/>
              </a:rPr>
              <a:pPr>
                <a:defRPr/>
              </a:pPr>
              <a:t>‹#›</a:t>
            </a:fld>
            <a:r>
              <a:rPr kumimoji="0" lang="zh-TW" altLang="en-US"/>
              <a:t>頁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  <a:r>
              <a:rPr kumimoji="0" lang="en-US" altLang="zh-TW"/>
              <a:t>/</a:t>
            </a:r>
            <a:r>
              <a:rPr kumimoji="0" lang="zh-TW" altLang="en-US"/>
              <a:t>第</a:t>
            </a:r>
            <a:fld id="{E8691CF3-C324-4121-A484-ED532A32072F}" type="slidenum">
              <a:rPr kumimoji="0" lang="ko-KR" altLang="en-US">
                <a:ea typeface="굴림" pitchFamily="34" charset="-127"/>
              </a:rPr>
              <a:pPr>
                <a:defRPr/>
              </a:pPr>
              <a:t>‹#›</a:t>
            </a:fld>
            <a:r>
              <a:rPr kumimoji="0" lang="zh-TW" altLang="en-US"/>
              <a:t>頁</a:t>
            </a:r>
            <a:endParaRPr kumimoji="0"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  <a:r>
              <a:rPr kumimoji="0" lang="en-US" altLang="zh-TW"/>
              <a:t>/</a:t>
            </a:r>
            <a:r>
              <a:rPr kumimoji="0" lang="zh-TW" altLang="en-US"/>
              <a:t>第</a:t>
            </a:r>
            <a:fld id="{B4E1C07A-06C2-46C8-A8B6-504BECE54D4D}" type="slidenum">
              <a:rPr kumimoji="0" lang="en-US" altLang="zh-TW">
                <a:ea typeface="굴림" pitchFamily="34" charset="-127"/>
              </a:rPr>
              <a:pPr>
                <a:defRPr/>
              </a:pPr>
              <a:t>‹#›</a:t>
            </a:fld>
            <a:r>
              <a:rPr kumimoji="0" lang="zh-TW" altLang="en-US"/>
              <a:t>頁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  <a:r>
              <a:rPr kumimoji="0" lang="en-US" altLang="zh-TW"/>
              <a:t>/</a:t>
            </a:r>
            <a:r>
              <a:rPr kumimoji="0" lang="zh-TW" altLang="en-US"/>
              <a:t>第</a:t>
            </a:r>
            <a:fld id="{651E7890-8ED4-4DF8-B26B-47D185B1CEBB}" type="slidenum">
              <a:rPr kumimoji="0" lang="en-US" altLang="zh-TW">
                <a:ea typeface="굴림" pitchFamily="34" charset="-127"/>
              </a:rPr>
              <a:pPr>
                <a:defRPr/>
              </a:pPr>
              <a:t>‹#›</a:t>
            </a:fld>
            <a:r>
              <a:rPr kumimoji="0" lang="zh-TW" altLang="en-US"/>
              <a:t>頁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  <a:r>
              <a:rPr kumimoji="0" lang="en-US" altLang="zh-TW"/>
              <a:t>/</a:t>
            </a:r>
            <a:r>
              <a:rPr kumimoji="0" lang="zh-TW" altLang="en-US"/>
              <a:t>第</a:t>
            </a:r>
            <a:fld id="{971D67D6-C51A-4E01-8DBA-DEC20C9A697F}" type="slidenum">
              <a:rPr kumimoji="0" lang="en-US" altLang="zh-TW">
                <a:ea typeface="굴림" pitchFamily="34" charset="-127"/>
              </a:rPr>
              <a:pPr>
                <a:defRPr/>
              </a:pPr>
              <a:t>‹#›</a:t>
            </a:fld>
            <a:r>
              <a:rPr kumimoji="0" lang="zh-TW" altLang="en-US"/>
              <a:t>頁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55292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55292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  <a:r>
              <a:rPr kumimoji="0" lang="en-US" altLang="zh-TW"/>
              <a:t>/</a:t>
            </a:r>
            <a:r>
              <a:rPr kumimoji="0" lang="zh-TW" altLang="en-US"/>
              <a:t>第</a:t>
            </a:r>
            <a:fld id="{FDB66D86-2244-43A0-B16B-1201DCB4C656}" type="slidenum">
              <a:rPr kumimoji="0" lang="en-US" altLang="zh-TW">
                <a:ea typeface="굴림" pitchFamily="34" charset="-127"/>
              </a:rPr>
              <a:pPr>
                <a:defRPr/>
              </a:pPr>
              <a:t>‹#›</a:t>
            </a:fld>
            <a:r>
              <a:rPr kumimoji="0" lang="zh-TW" altLang="en-US"/>
              <a:t>頁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1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  <a:r>
              <a:rPr kumimoji="0" lang="en-US" altLang="zh-TW"/>
              <a:t>/</a:t>
            </a:r>
            <a:r>
              <a:rPr kumimoji="0" lang="zh-TW" altLang="en-US"/>
              <a:t>第</a:t>
            </a:r>
            <a:fld id="{0C2FF2B6-5A57-422F-BC94-400482F2DC9F}" type="slidenum">
              <a:rPr kumimoji="0" lang="en-US" altLang="zh-TW">
                <a:ea typeface="굴림" pitchFamily="34" charset="-127"/>
              </a:rPr>
              <a:pPr>
                <a:defRPr/>
              </a:pPr>
              <a:t>‹#›</a:t>
            </a:fld>
            <a:r>
              <a:rPr kumimoji="0" lang="zh-TW" altLang="en-US"/>
              <a:t>頁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  <a:r>
              <a:rPr kumimoji="0" lang="en-US" altLang="zh-TW"/>
              <a:t>/</a:t>
            </a:r>
            <a:r>
              <a:rPr kumimoji="0" lang="zh-TW" altLang="en-US"/>
              <a:t>第</a:t>
            </a:r>
            <a:fld id="{243F41C2-CEB5-4CAA-AEE5-7AC0B35A5EC1}" type="slidenum">
              <a:rPr kumimoji="0" lang="en-US" altLang="zh-TW">
                <a:ea typeface="굴림" pitchFamily="34" charset="-127"/>
              </a:rPr>
              <a:pPr>
                <a:defRPr/>
              </a:pPr>
              <a:t>‹#›</a:t>
            </a:fld>
            <a:r>
              <a:rPr kumimoji="0" lang="zh-TW" altLang="en-US"/>
              <a:t>頁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  <a:r>
              <a:rPr kumimoji="0" lang="en-US" altLang="zh-TW"/>
              <a:t>/</a:t>
            </a:r>
            <a:r>
              <a:rPr kumimoji="0" lang="zh-TW" altLang="en-US"/>
              <a:t>第</a:t>
            </a:r>
            <a:fld id="{362887C8-45B0-489A-B77C-A9FC99506B02}" type="slidenum">
              <a:rPr kumimoji="0" lang="en-US" altLang="zh-TW">
                <a:ea typeface="굴림" pitchFamily="34" charset="-127"/>
              </a:rPr>
              <a:pPr>
                <a:defRPr/>
              </a:pPr>
              <a:t>‹#›</a:t>
            </a:fld>
            <a:r>
              <a:rPr kumimoji="0" lang="zh-TW" altLang="en-US"/>
              <a:t>頁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69215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  <a:r>
              <a:rPr kumimoji="0" lang="en-US" altLang="zh-TW"/>
              <a:t>/</a:t>
            </a:r>
            <a:r>
              <a:rPr kumimoji="0" lang="zh-TW" altLang="en-US"/>
              <a:t>第</a:t>
            </a:r>
            <a:fld id="{B91C7CB4-9687-446F-9919-FE23D9C4B17B}" type="slidenum">
              <a:rPr kumimoji="0" lang="en-US" altLang="zh-TW">
                <a:ea typeface="굴림" pitchFamily="34" charset="-127"/>
              </a:rPr>
              <a:pPr>
                <a:defRPr/>
              </a:pPr>
              <a:t>‹#›</a:t>
            </a:fld>
            <a:r>
              <a:rPr kumimoji="0" lang="zh-TW" altLang="en-US"/>
              <a:t>頁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  <a:r>
              <a:rPr kumimoji="0" lang="en-US" altLang="zh-TW"/>
              <a:t>/</a:t>
            </a:r>
            <a:r>
              <a:rPr kumimoji="0" lang="zh-TW" altLang="en-US"/>
              <a:t>第</a:t>
            </a:r>
            <a:fld id="{72AB7CED-B20C-4341-B977-E113BD0B4F3F}" type="slidenum">
              <a:rPr kumimoji="0" lang="en-US" altLang="zh-TW">
                <a:ea typeface="굴림" pitchFamily="34" charset="-127"/>
              </a:rPr>
              <a:pPr>
                <a:defRPr/>
              </a:pPr>
              <a:t>‹#›</a:t>
            </a:fld>
            <a:r>
              <a:rPr kumimoji="0" lang="zh-TW" altLang="en-US"/>
              <a:t>頁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  <a:r>
              <a:rPr kumimoji="0" lang="en-US" altLang="zh-TW"/>
              <a:t>/</a:t>
            </a:r>
            <a:r>
              <a:rPr kumimoji="0" lang="zh-TW" altLang="en-US"/>
              <a:t>第</a:t>
            </a:r>
            <a:fld id="{D2EAB990-93B5-4CF8-8381-32CE7880D605}" type="slidenum">
              <a:rPr kumimoji="0" lang="en-US" altLang="zh-TW">
                <a:ea typeface="굴림" pitchFamily="34" charset="-127"/>
              </a:rPr>
              <a:pPr>
                <a:defRPr/>
              </a:pPr>
              <a:t>‹#›</a:t>
            </a:fld>
            <a:r>
              <a:rPr kumimoji="0" lang="zh-TW" altLang="en-US"/>
              <a:t>頁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  <a:r>
              <a:rPr kumimoji="0" lang="en-US" altLang="zh-TW"/>
              <a:t>/</a:t>
            </a:r>
            <a:r>
              <a:rPr kumimoji="0" lang="zh-TW" altLang="en-US"/>
              <a:t>第</a:t>
            </a:r>
            <a:fld id="{CD33BFB3-EA59-4309-9BDC-9092AFBD620E}" type="slidenum">
              <a:rPr kumimoji="0" lang="ko-KR" altLang="en-US">
                <a:ea typeface="굴림" pitchFamily="34" charset="-127"/>
              </a:rPr>
              <a:pPr>
                <a:defRPr/>
              </a:pPr>
              <a:t>‹#›</a:t>
            </a:fld>
            <a:r>
              <a:rPr kumimoji="0" lang="zh-TW" altLang="en-US"/>
              <a:t>頁</a:t>
            </a:r>
            <a:endParaRPr kumimoji="0"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  <a:r>
              <a:rPr kumimoji="0" lang="en-US" altLang="zh-TW"/>
              <a:t>/</a:t>
            </a:r>
            <a:r>
              <a:rPr kumimoji="0" lang="zh-TW" altLang="en-US"/>
              <a:t>第</a:t>
            </a:r>
            <a:fld id="{E827486A-76A2-4594-A885-06906A3BDF0E}" type="slidenum">
              <a:rPr kumimoji="0" lang="en-US" altLang="zh-TW">
                <a:ea typeface="굴림" pitchFamily="34" charset="-127"/>
              </a:rPr>
              <a:pPr>
                <a:defRPr/>
              </a:pPr>
              <a:t>‹#›</a:t>
            </a:fld>
            <a:r>
              <a:rPr kumimoji="0" lang="zh-TW" altLang="en-US"/>
              <a:t>頁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  <a:r>
              <a:rPr kumimoji="0" lang="en-US" altLang="zh-TW"/>
              <a:t>/</a:t>
            </a:r>
            <a:r>
              <a:rPr kumimoji="0" lang="zh-TW" altLang="en-US"/>
              <a:t>第</a:t>
            </a:r>
            <a:fld id="{656A9432-9D54-40E0-BE96-EB72AF6CE175}" type="slidenum">
              <a:rPr kumimoji="0" lang="en-US" altLang="zh-TW">
                <a:ea typeface="굴림" pitchFamily="34" charset="-127"/>
              </a:rPr>
              <a:pPr>
                <a:defRPr/>
              </a:pPr>
              <a:t>‹#›</a:t>
            </a:fld>
            <a:r>
              <a:rPr kumimoji="0" lang="zh-TW" altLang="en-US"/>
              <a:t>頁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  <a:r>
              <a:rPr kumimoji="0" lang="en-US" altLang="zh-TW"/>
              <a:t>/</a:t>
            </a:r>
            <a:r>
              <a:rPr kumimoji="0" lang="zh-TW" altLang="en-US"/>
              <a:t>第</a:t>
            </a:r>
            <a:fld id="{AF63F409-E9D5-4214-BBD4-15CB5F44667C}" type="slidenum">
              <a:rPr kumimoji="0" lang="en-US" altLang="zh-TW">
                <a:ea typeface="굴림" pitchFamily="34" charset="-127"/>
              </a:rPr>
              <a:pPr>
                <a:defRPr/>
              </a:pPr>
              <a:t>‹#›</a:t>
            </a:fld>
            <a:r>
              <a:rPr kumimoji="0" lang="zh-TW" altLang="en-US"/>
              <a:t>頁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  <a:r>
              <a:rPr kumimoji="0" lang="en-US" altLang="zh-TW"/>
              <a:t>/</a:t>
            </a:r>
            <a:r>
              <a:rPr kumimoji="0" lang="zh-TW" altLang="en-US"/>
              <a:t>第</a:t>
            </a:r>
            <a:fld id="{7CCCB648-9395-4F98-BB63-2271B76F1EB0}" type="slidenum">
              <a:rPr kumimoji="0" lang="en-US" altLang="zh-TW">
                <a:ea typeface="굴림" pitchFamily="34" charset="-127"/>
              </a:rPr>
              <a:pPr>
                <a:defRPr/>
              </a:pPr>
              <a:t>‹#›</a:t>
            </a:fld>
            <a:r>
              <a:rPr kumimoji="0" lang="zh-TW" altLang="en-US"/>
              <a:t>頁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55292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55292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  <a:r>
              <a:rPr kumimoji="0" lang="en-US" altLang="zh-TW"/>
              <a:t>/</a:t>
            </a:r>
            <a:r>
              <a:rPr kumimoji="0" lang="zh-TW" altLang="en-US"/>
              <a:t>第</a:t>
            </a:r>
            <a:fld id="{6B01AA01-C720-4318-9B47-F1C1AE1F77BF}" type="slidenum">
              <a:rPr kumimoji="0" lang="en-US" altLang="zh-TW">
                <a:ea typeface="굴림" pitchFamily="34" charset="-127"/>
              </a:rPr>
              <a:pPr>
                <a:defRPr/>
              </a:pPr>
              <a:t>‹#›</a:t>
            </a:fld>
            <a:r>
              <a:rPr kumimoji="0" lang="zh-TW" altLang="en-US"/>
              <a:t>頁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1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852488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852488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  <a:r>
              <a:rPr kumimoji="0" lang="en-US" altLang="zh-TW"/>
              <a:t>/</a:t>
            </a:r>
            <a:r>
              <a:rPr kumimoji="0" lang="zh-TW" altLang="en-US"/>
              <a:t>第</a:t>
            </a:r>
            <a:fld id="{2C4E89DE-B26E-492E-A1C4-76F2A0A3B4C0}" type="slidenum">
              <a:rPr kumimoji="0" lang="ko-KR" altLang="en-US">
                <a:ea typeface="굴림" pitchFamily="34" charset="-127"/>
              </a:rPr>
              <a:pPr>
                <a:defRPr/>
              </a:pPr>
              <a:t>‹#›</a:t>
            </a:fld>
            <a:r>
              <a:rPr kumimoji="0" lang="zh-TW" altLang="en-US"/>
              <a:t>頁</a:t>
            </a:r>
            <a:endParaRPr kumimoji="0"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56896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56896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115888"/>
            <a:ext cx="8229600" cy="5689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1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  <a:r>
              <a:rPr kumimoji="0" lang="en-US" altLang="zh-TW"/>
              <a:t>/</a:t>
            </a:r>
            <a:r>
              <a:rPr kumimoji="0" lang="zh-TW" altLang="en-US"/>
              <a:t>第</a:t>
            </a:r>
            <a:fld id="{391D96F5-AF26-46F7-8048-27424DADAB34}" type="slidenum">
              <a:rPr kumimoji="0" lang="ko-KR" altLang="en-US">
                <a:ea typeface="굴림" pitchFamily="34" charset="-127"/>
              </a:rPr>
              <a:pPr>
                <a:defRPr/>
              </a:pPr>
              <a:t>‹#›</a:t>
            </a:fld>
            <a:r>
              <a:rPr kumimoji="0" lang="zh-TW" altLang="en-US"/>
              <a:t>頁</a:t>
            </a:r>
            <a:endParaRPr kumimoji="0"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  <a:r>
              <a:rPr kumimoji="0" lang="en-US" altLang="zh-TW"/>
              <a:t>/</a:t>
            </a:r>
            <a:r>
              <a:rPr kumimoji="0" lang="zh-TW" altLang="en-US"/>
              <a:t>第</a:t>
            </a:r>
            <a:fld id="{1ADB198A-01CA-417E-B35F-F2CECB649965}" type="slidenum">
              <a:rPr kumimoji="0" lang="ko-KR" altLang="en-US">
                <a:ea typeface="굴림" pitchFamily="34" charset="-127"/>
              </a:rPr>
              <a:pPr>
                <a:defRPr/>
              </a:pPr>
              <a:t>‹#›</a:t>
            </a:fld>
            <a:r>
              <a:rPr kumimoji="0" lang="zh-TW" altLang="en-US"/>
              <a:t>頁</a:t>
            </a:r>
            <a:endParaRPr kumimoji="0"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  <a:r>
              <a:rPr kumimoji="0" lang="en-US" altLang="zh-TW"/>
              <a:t>/</a:t>
            </a:r>
            <a:r>
              <a:rPr kumimoji="0" lang="zh-TW" altLang="en-US"/>
              <a:t>第</a:t>
            </a:r>
            <a:fld id="{762E536D-4CBF-476E-A7A5-F26421A8CDBD}" type="slidenum">
              <a:rPr kumimoji="0" lang="ko-KR" altLang="en-US">
                <a:ea typeface="굴림" pitchFamily="34" charset="-127"/>
              </a:rPr>
              <a:pPr>
                <a:defRPr/>
              </a:pPr>
              <a:t>‹#›</a:t>
            </a:fld>
            <a:r>
              <a:rPr kumimoji="0" lang="zh-TW" altLang="en-US"/>
              <a:t>頁</a:t>
            </a:r>
            <a:endParaRPr kumimoji="0"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  <a:r>
              <a:rPr kumimoji="0" lang="en-US" altLang="zh-TW"/>
              <a:t>/</a:t>
            </a:r>
            <a:r>
              <a:rPr kumimoji="0" lang="zh-TW" altLang="en-US"/>
              <a:t>第</a:t>
            </a:r>
            <a:fld id="{43FB375F-FB94-421A-8F5E-A511E820A81A}" type="slidenum">
              <a:rPr kumimoji="0" lang="ko-KR" altLang="en-US">
                <a:ea typeface="굴림" pitchFamily="34" charset="-127"/>
              </a:rPr>
              <a:pPr>
                <a:defRPr/>
              </a:pPr>
              <a:t>‹#›</a:t>
            </a:fld>
            <a:r>
              <a:rPr kumimoji="0" lang="zh-TW" altLang="en-US"/>
              <a:t>頁</a:t>
            </a:r>
            <a:endParaRPr kumimoji="0"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  <a:r>
              <a:rPr kumimoji="0" lang="en-US" altLang="zh-TW"/>
              <a:t>/</a:t>
            </a:r>
            <a:r>
              <a:rPr kumimoji="0" lang="zh-TW" altLang="en-US"/>
              <a:t>第</a:t>
            </a:r>
            <a:fld id="{E2AC6169-0B15-4584-A56B-399D7CBA7B88}" type="slidenum">
              <a:rPr kumimoji="0" lang="ko-KR" altLang="en-US">
                <a:ea typeface="굴림" pitchFamily="34" charset="-127"/>
              </a:rPr>
              <a:pPr>
                <a:defRPr/>
              </a:pPr>
              <a:t>‹#›</a:t>
            </a:fld>
            <a:r>
              <a:rPr kumimoji="0" lang="zh-TW" altLang="en-US"/>
              <a:t>頁</a:t>
            </a:r>
            <a:endParaRPr kumimoji="0" lang="en-US" altLang="ko-K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" Target="../slides/slide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ChangeArrowheads="1"/>
          </p:cNvSpPr>
          <p:nvPr/>
        </p:nvSpPr>
        <p:spPr bwMode="white">
          <a:xfrm>
            <a:off x="0" y="0"/>
            <a:ext cx="9144000" cy="68437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702467" name="AutoShape 3"/>
          <p:cNvSpPr>
            <a:spLocks noChangeArrowheads="1"/>
          </p:cNvSpPr>
          <p:nvPr/>
        </p:nvSpPr>
        <p:spPr bwMode="auto">
          <a:xfrm>
            <a:off x="334963" y="971550"/>
            <a:ext cx="8496300" cy="5449888"/>
          </a:xfrm>
          <a:prstGeom prst="roundRect">
            <a:avLst>
              <a:gd name="adj" fmla="val 3352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25400" dir="16200000" algn="ctr" rotWithShape="0">
              <a:schemeClr val="accent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pic>
        <p:nvPicPr>
          <p:cNvPr id="1028" name="Picture 128" descr="未命名 -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16238" y="981075"/>
            <a:ext cx="5791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2468" name="Rectangle 4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88913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70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32138" y="6477000"/>
            <a:ext cx="2374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  <a:r>
              <a:rPr kumimoji="0" lang="en-US" altLang="zh-TW"/>
              <a:t>/</a:t>
            </a:r>
            <a:r>
              <a:rPr kumimoji="0" lang="zh-TW" altLang="en-US"/>
              <a:t>第</a:t>
            </a:r>
            <a:fld id="{ED63C4E0-8CCF-4BC7-ACF8-A916749C42E9}" type="slidenum">
              <a:rPr kumimoji="0" lang="ko-KR" altLang="en-US">
                <a:ea typeface="굴림" pitchFamily="34" charset="-127"/>
              </a:rPr>
              <a:pPr>
                <a:defRPr/>
              </a:pPr>
              <a:t>‹#›</a:t>
            </a:fld>
            <a:r>
              <a:rPr kumimoji="0" lang="zh-TW" altLang="en-US"/>
              <a:t>頁</a:t>
            </a:r>
            <a:endParaRPr kumimoji="0" lang="en-US" altLang="ko-KR"/>
          </a:p>
        </p:txBody>
      </p:sp>
      <p:sp>
        <p:nvSpPr>
          <p:cNvPr id="702471" name="AutoShape 7"/>
          <p:cNvSpPr>
            <a:spLocks noChangeArrowheads="1"/>
          </p:cNvSpPr>
          <p:nvPr/>
        </p:nvSpPr>
        <p:spPr bwMode="auto">
          <a:xfrm>
            <a:off x="338138" y="958850"/>
            <a:ext cx="8496300" cy="5457825"/>
          </a:xfrm>
          <a:prstGeom prst="roundRect">
            <a:avLst>
              <a:gd name="adj" fmla="val 2940"/>
            </a:avLst>
          </a:prstGeom>
          <a:noFill/>
          <a:ln w="15875">
            <a:solidFill>
              <a:srgbClr val="3D5315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grpSp>
        <p:nvGrpSpPr>
          <p:cNvPr id="1033" name="Group 8"/>
          <p:cNvGrpSpPr>
            <a:grpSpLocks/>
          </p:cNvGrpSpPr>
          <p:nvPr/>
        </p:nvGrpSpPr>
        <p:grpSpPr bwMode="auto">
          <a:xfrm>
            <a:off x="8459788" y="4581525"/>
            <a:ext cx="703262" cy="1771650"/>
            <a:chOff x="732" y="983"/>
            <a:chExt cx="942" cy="2373"/>
          </a:xfrm>
        </p:grpSpPr>
        <p:grpSp>
          <p:nvGrpSpPr>
            <p:cNvPr id="1035" name="Group 9"/>
            <p:cNvGrpSpPr>
              <a:grpSpLocks/>
            </p:cNvGrpSpPr>
            <p:nvPr userDrawn="1"/>
          </p:nvGrpSpPr>
          <p:grpSpPr bwMode="auto">
            <a:xfrm>
              <a:off x="747" y="988"/>
              <a:ext cx="927" cy="2355"/>
              <a:chOff x="747" y="898"/>
              <a:chExt cx="927" cy="2355"/>
            </a:xfrm>
          </p:grpSpPr>
          <p:sp>
            <p:nvSpPr>
              <p:cNvPr id="702474" name="AutoShape 10"/>
              <p:cNvSpPr>
                <a:spLocks noChangeArrowheads="1"/>
              </p:cNvSpPr>
              <p:nvPr userDrawn="1"/>
            </p:nvSpPr>
            <p:spPr bwMode="gray">
              <a:xfrm flipH="1">
                <a:off x="747" y="2690"/>
                <a:ext cx="370" cy="185"/>
              </a:xfrm>
              <a:prstGeom prst="diamond">
                <a:avLst/>
              </a:prstGeom>
              <a:solidFill>
                <a:srgbClr val="4D4D4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2475" name="Freeform 11"/>
              <p:cNvSpPr>
                <a:spLocks/>
              </p:cNvSpPr>
              <p:nvPr userDrawn="1"/>
            </p:nvSpPr>
            <p:spPr bwMode="gray">
              <a:xfrm flipH="1">
                <a:off x="932" y="2781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2476" name="Freeform 12"/>
              <p:cNvSpPr>
                <a:spLocks/>
              </p:cNvSpPr>
              <p:nvPr userDrawn="1"/>
            </p:nvSpPr>
            <p:spPr bwMode="gray">
              <a:xfrm>
                <a:off x="747" y="2781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2477" name="AutoShape 13"/>
              <p:cNvSpPr>
                <a:spLocks noChangeArrowheads="1"/>
              </p:cNvSpPr>
              <p:nvPr userDrawn="1"/>
            </p:nvSpPr>
            <p:spPr bwMode="gray">
              <a:xfrm flipH="1">
                <a:off x="747" y="2501"/>
                <a:ext cx="370" cy="187"/>
              </a:xfrm>
              <a:prstGeom prst="diamond">
                <a:avLst/>
              </a:prstGeom>
              <a:solidFill>
                <a:srgbClr val="4D4D4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2478" name="Freeform 14"/>
              <p:cNvSpPr>
                <a:spLocks/>
              </p:cNvSpPr>
              <p:nvPr userDrawn="1"/>
            </p:nvSpPr>
            <p:spPr bwMode="gray">
              <a:xfrm flipH="1">
                <a:off x="932" y="2592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2479" name="Freeform 15"/>
              <p:cNvSpPr>
                <a:spLocks/>
              </p:cNvSpPr>
              <p:nvPr userDrawn="1"/>
            </p:nvSpPr>
            <p:spPr bwMode="gray">
              <a:xfrm>
                <a:off x="747" y="2592"/>
                <a:ext cx="185" cy="2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grpSp>
            <p:nvGrpSpPr>
              <p:cNvPr id="1100" name="Group 16"/>
              <p:cNvGrpSpPr>
                <a:grpSpLocks/>
              </p:cNvGrpSpPr>
              <p:nvPr userDrawn="1"/>
            </p:nvGrpSpPr>
            <p:grpSpPr bwMode="auto">
              <a:xfrm>
                <a:off x="752" y="2316"/>
                <a:ext cx="370" cy="373"/>
                <a:chOff x="267" y="2196"/>
                <a:chExt cx="370" cy="373"/>
              </a:xfrm>
            </p:grpSpPr>
            <p:sp>
              <p:nvSpPr>
                <p:cNvPr id="702481" name="AutoShape 17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66" y="2196"/>
                  <a:ext cx="370" cy="187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482" name="Freeform 18"/>
                <p:cNvSpPr>
                  <a:spLocks/>
                </p:cNvSpPr>
                <p:nvPr userDrawn="1"/>
              </p:nvSpPr>
              <p:spPr bwMode="gray">
                <a:xfrm flipH="1">
                  <a:off x="451" y="2287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483" name="Freeform 19"/>
                <p:cNvSpPr>
                  <a:spLocks/>
                </p:cNvSpPr>
                <p:nvPr userDrawn="1"/>
              </p:nvSpPr>
              <p:spPr bwMode="gray">
                <a:xfrm>
                  <a:off x="266" y="2287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sp>
            <p:nvSpPr>
              <p:cNvPr id="702484" name="AutoShape 20"/>
              <p:cNvSpPr>
                <a:spLocks noChangeArrowheads="1"/>
              </p:cNvSpPr>
              <p:nvPr userDrawn="1"/>
            </p:nvSpPr>
            <p:spPr bwMode="gray">
              <a:xfrm flipH="1">
                <a:off x="934" y="2783"/>
                <a:ext cx="370" cy="185"/>
              </a:xfrm>
              <a:prstGeom prst="diamond">
                <a:avLst/>
              </a:prstGeom>
              <a:solidFill>
                <a:srgbClr val="4D4D4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2485" name="Freeform 21"/>
              <p:cNvSpPr>
                <a:spLocks/>
              </p:cNvSpPr>
              <p:nvPr userDrawn="1"/>
            </p:nvSpPr>
            <p:spPr bwMode="gray">
              <a:xfrm flipH="1">
                <a:off x="1115" y="2875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2486" name="Freeform 22"/>
              <p:cNvSpPr>
                <a:spLocks/>
              </p:cNvSpPr>
              <p:nvPr userDrawn="1"/>
            </p:nvSpPr>
            <p:spPr bwMode="gray">
              <a:xfrm>
                <a:off x="934" y="2875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grpSp>
            <p:nvGrpSpPr>
              <p:cNvPr id="1104" name="Group 23"/>
              <p:cNvGrpSpPr>
                <a:grpSpLocks/>
              </p:cNvGrpSpPr>
              <p:nvPr userDrawn="1"/>
            </p:nvGrpSpPr>
            <p:grpSpPr bwMode="auto">
              <a:xfrm>
                <a:off x="934" y="2596"/>
                <a:ext cx="370" cy="372"/>
                <a:chOff x="919" y="2599"/>
                <a:chExt cx="370" cy="372"/>
              </a:xfrm>
            </p:grpSpPr>
            <p:sp>
              <p:nvSpPr>
                <p:cNvPr id="702488" name="AutoShape 24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919" y="2599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489" name="Freeform 25"/>
                <p:cNvSpPr>
                  <a:spLocks/>
                </p:cNvSpPr>
                <p:nvPr userDrawn="1"/>
              </p:nvSpPr>
              <p:spPr bwMode="gray">
                <a:xfrm flipH="1">
                  <a:off x="1104" y="2689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490" name="Freeform 26"/>
                <p:cNvSpPr>
                  <a:spLocks/>
                </p:cNvSpPr>
                <p:nvPr userDrawn="1"/>
              </p:nvSpPr>
              <p:spPr bwMode="gray">
                <a:xfrm>
                  <a:off x="919" y="2691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1105" name="Group 27"/>
              <p:cNvGrpSpPr>
                <a:grpSpLocks/>
              </p:cNvGrpSpPr>
              <p:nvPr userDrawn="1"/>
            </p:nvGrpSpPr>
            <p:grpSpPr bwMode="auto">
              <a:xfrm>
                <a:off x="939" y="2413"/>
                <a:ext cx="370" cy="372"/>
                <a:chOff x="2793" y="803"/>
                <a:chExt cx="302" cy="303"/>
              </a:xfrm>
            </p:grpSpPr>
            <p:sp>
              <p:nvSpPr>
                <p:cNvPr id="702492" name="AutoShape 28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791" y="803"/>
                  <a:ext cx="302" cy="151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493" name="Freeform 29"/>
                <p:cNvSpPr>
                  <a:spLocks/>
                </p:cNvSpPr>
                <p:nvPr userDrawn="1"/>
              </p:nvSpPr>
              <p:spPr bwMode="gray">
                <a:xfrm flipH="1">
                  <a:off x="2940" y="876"/>
                  <a:ext cx="151" cy="2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494" name="Freeform 30"/>
                <p:cNvSpPr>
                  <a:spLocks/>
                </p:cNvSpPr>
                <p:nvPr userDrawn="1"/>
              </p:nvSpPr>
              <p:spPr bwMode="gray">
                <a:xfrm>
                  <a:off x="2794" y="878"/>
                  <a:ext cx="151" cy="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1106" name="Group 31"/>
              <p:cNvGrpSpPr>
                <a:grpSpLocks/>
              </p:cNvGrpSpPr>
              <p:nvPr userDrawn="1"/>
            </p:nvGrpSpPr>
            <p:grpSpPr bwMode="auto">
              <a:xfrm>
                <a:off x="1126" y="2881"/>
                <a:ext cx="370" cy="372"/>
                <a:chOff x="1111" y="2884"/>
                <a:chExt cx="370" cy="372"/>
              </a:xfrm>
            </p:grpSpPr>
            <p:sp>
              <p:nvSpPr>
                <p:cNvPr id="702496" name="AutoShape 32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10" y="2884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497" name="Freeform 33"/>
                <p:cNvSpPr>
                  <a:spLocks/>
                </p:cNvSpPr>
                <p:nvPr userDrawn="1"/>
              </p:nvSpPr>
              <p:spPr bwMode="gray">
                <a:xfrm flipH="1">
                  <a:off x="1295" y="2973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498" name="Freeform 34"/>
                <p:cNvSpPr>
                  <a:spLocks/>
                </p:cNvSpPr>
                <p:nvPr userDrawn="1"/>
              </p:nvSpPr>
              <p:spPr bwMode="gray">
                <a:xfrm>
                  <a:off x="1110" y="2976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1107" name="Group 35"/>
              <p:cNvGrpSpPr>
                <a:grpSpLocks/>
              </p:cNvGrpSpPr>
              <p:nvPr userDrawn="1"/>
            </p:nvGrpSpPr>
            <p:grpSpPr bwMode="auto">
              <a:xfrm>
                <a:off x="1124" y="2695"/>
                <a:ext cx="370" cy="372"/>
                <a:chOff x="2564" y="1517"/>
                <a:chExt cx="302" cy="303"/>
              </a:xfrm>
            </p:grpSpPr>
            <p:sp>
              <p:nvSpPr>
                <p:cNvPr id="702500" name="AutoShape 36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562" y="1513"/>
                  <a:ext cx="302" cy="151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01" name="Freeform 37"/>
                <p:cNvSpPr>
                  <a:spLocks/>
                </p:cNvSpPr>
                <p:nvPr userDrawn="1"/>
              </p:nvSpPr>
              <p:spPr bwMode="gray">
                <a:xfrm flipH="1">
                  <a:off x="2713" y="1591"/>
                  <a:ext cx="151" cy="2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02" name="Freeform 38"/>
                <p:cNvSpPr>
                  <a:spLocks/>
                </p:cNvSpPr>
                <p:nvPr userDrawn="1"/>
              </p:nvSpPr>
              <p:spPr bwMode="gray">
                <a:xfrm>
                  <a:off x="2567" y="1591"/>
                  <a:ext cx="151" cy="2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1108" name="Group 39"/>
              <p:cNvGrpSpPr>
                <a:grpSpLocks/>
              </p:cNvGrpSpPr>
              <p:nvPr userDrawn="1"/>
            </p:nvGrpSpPr>
            <p:grpSpPr bwMode="auto">
              <a:xfrm>
                <a:off x="747" y="2130"/>
                <a:ext cx="370" cy="371"/>
                <a:chOff x="732" y="2133"/>
                <a:chExt cx="370" cy="371"/>
              </a:xfrm>
            </p:grpSpPr>
            <p:sp>
              <p:nvSpPr>
                <p:cNvPr id="702504" name="AutoShape 40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732" y="2134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05" name="Freeform 41"/>
                <p:cNvSpPr>
                  <a:spLocks/>
                </p:cNvSpPr>
                <p:nvPr userDrawn="1"/>
              </p:nvSpPr>
              <p:spPr bwMode="gray">
                <a:xfrm flipH="1">
                  <a:off x="913" y="2225"/>
                  <a:ext cx="185" cy="2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06" name="Freeform 42"/>
                <p:cNvSpPr>
                  <a:spLocks/>
                </p:cNvSpPr>
                <p:nvPr userDrawn="1"/>
              </p:nvSpPr>
              <p:spPr bwMode="gray">
                <a:xfrm>
                  <a:off x="732" y="2225"/>
                  <a:ext cx="185" cy="2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1109" name="Group 43"/>
              <p:cNvGrpSpPr>
                <a:grpSpLocks/>
              </p:cNvGrpSpPr>
              <p:nvPr userDrawn="1"/>
            </p:nvGrpSpPr>
            <p:grpSpPr bwMode="auto">
              <a:xfrm>
                <a:off x="938" y="2223"/>
                <a:ext cx="370" cy="373"/>
                <a:chOff x="923" y="2226"/>
                <a:chExt cx="370" cy="373"/>
              </a:xfrm>
            </p:grpSpPr>
            <p:sp>
              <p:nvSpPr>
                <p:cNvPr id="702508" name="AutoShape 44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923" y="2225"/>
                  <a:ext cx="370" cy="187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09" name="Freeform 45"/>
                <p:cNvSpPr>
                  <a:spLocks/>
                </p:cNvSpPr>
                <p:nvPr userDrawn="1"/>
              </p:nvSpPr>
              <p:spPr bwMode="gray">
                <a:xfrm flipH="1">
                  <a:off x="1108" y="2314"/>
                  <a:ext cx="18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10" name="Freeform 46"/>
                <p:cNvSpPr>
                  <a:spLocks/>
                </p:cNvSpPr>
                <p:nvPr userDrawn="1"/>
              </p:nvSpPr>
              <p:spPr bwMode="gray">
                <a:xfrm>
                  <a:off x="923" y="2314"/>
                  <a:ext cx="18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1110" name="Group 47"/>
              <p:cNvGrpSpPr>
                <a:grpSpLocks/>
              </p:cNvGrpSpPr>
              <p:nvPr userDrawn="1"/>
            </p:nvGrpSpPr>
            <p:grpSpPr bwMode="auto">
              <a:xfrm>
                <a:off x="1300" y="1657"/>
                <a:ext cx="370" cy="372"/>
                <a:chOff x="1276" y="1651"/>
                <a:chExt cx="370" cy="372"/>
              </a:xfrm>
            </p:grpSpPr>
            <p:sp>
              <p:nvSpPr>
                <p:cNvPr id="702512" name="AutoShape 48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76" y="1650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13" name="Freeform 49"/>
                <p:cNvSpPr>
                  <a:spLocks/>
                </p:cNvSpPr>
                <p:nvPr userDrawn="1"/>
              </p:nvSpPr>
              <p:spPr bwMode="gray">
                <a:xfrm flipH="1">
                  <a:off x="1461" y="1740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14" name="Freeform 50"/>
                <p:cNvSpPr>
                  <a:spLocks/>
                </p:cNvSpPr>
                <p:nvPr userDrawn="1"/>
              </p:nvSpPr>
              <p:spPr bwMode="gray">
                <a:xfrm>
                  <a:off x="1276" y="1742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1111" name="Group 51"/>
              <p:cNvGrpSpPr>
                <a:grpSpLocks/>
              </p:cNvGrpSpPr>
              <p:nvPr userDrawn="1"/>
            </p:nvGrpSpPr>
            <p:grpSpPr bwMode="auto">
              <a:xfrm>
                <a:off x="1120" y="1941"/>
                <a:ext cx="370" cy="371"/>
                <a:chOff x="1105" y="1944"/>
                <a:chExt cx="370" cy="371"/>
              </a:xfrm>
            </p:grpSpPr>
            <p:sp>
              <p:nvSpPr>
                <p:cNvPr id="702516" name="AutoShape 52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04" y="1944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17" name="Freeform 53"/>
                <p:cNvSpPr>
                  <a:spLocks/>
                </p:cNvSpPr>
                <p:nvPr userDrawn="1"/>
              </p:nvSpPr>
              <p:spPr bwMode="gray">
                <a:xfrm flipH="1">
                  <a:off x="1289" y="2034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18" name="Freeform 54"/>
                <p:cNvSpPr>
                  <a:spLocks/>
                </p:cNvSpPr>
                <p:nvPr userDrawn="1"/>
              </p:nvSpPr>
              <p:spPr bwMode="gray">
                <a:xfrm>
                  <a:off x="1104" y="2036"/>
                  <a:ext cx="185" cy="2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1112" name="Group 55"/>
              <p:cNvGrpSpPr>
                <a:grpSpLocks/>
              </p:cNvGrpSpPr>
              <p:nvPr userDrawn="1"/>
            </p:nvGrpSpPr>
            <p:grpSpPr bwMode="auto">
              <a:xfrm>
                <a:off x="1129" y="2506"/>
                <a:ext cx="370" cy="371"/>
                <a:chOff x="1114" y="2500"/>
                <a:chExt cx="370" cy="371"/>
              </a:xfrm>
            </p:grpSpPr>
            <p:sp>
              <p:nvSpPr>
                <p:cNvPr id="702520" name="AutoShape 56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15" y="2501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21" name="Freeform 57"/>
                <p:cNvSpPr>
                  <a:spLocks/>
                </p:cNvSpPr>
                <p:nvPr userDrawn="1"/>
              </p:nvSpPr>
              <p:spPr bwMode="gray">
                <a:xfrm flipH="1">
                  <a:off x="1300" y="2590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22" name="Freeform 58"/>
                <p:cNvSpPr>
                  <a:spLocks/>
                </p:cNvSpPr>
                <p:nvPr userDrawn="1"/>
              </p:nvSpPr>
              <p:spPr bwMode="gray">
                <a:xfrm>
                  <a:off x="1115" y="2592"/>
                  <a:ext cx="185" cy="2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1113" name="Group 59"/>
              <p:cNvGrpSpPr>
                <a:grpSpLocks/>
              </p:cNvGrpSpPr>
              <p:nvPr userDrawn="1"/>
            </p:nvGrpSpPr>
            <p:grpSpPr bwMode="auto">
              <a:xfrm>
                <a:off x="1288" y="898"/>
                <a:ext cx="370" cy="372"/>
                <a:chOff x="1273" y="955"/>
                <a:chExt cx="370" cy="372"/>
              </a:xfrm>
            </p:grpSpPr>
            <p:sp>
              <p:nvSpPr>
                <p:cNvPr id="702524" name="AutoShape 60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72" y="954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25" name="Freeform 61"/>
                <p:cNvSpPr>
                  <a:spLocks/>
                </p:cNvSpPr>
                <p:nvPr userDrawn="1"/>
              </p:nvSpPr>
              <p:spPr bwMode="gray">
                <a:xfrm flipH="1">
                  <a:off x="1457" y="1044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26" name="Freeform 62"/>
                <p:cNvSpPr>
                  <a:spLocks/>
                </p:cNvSpPr>
                <p:nvPr userDrawn="1"/>
              </p:nvSpPr>
              <p:spPr bwMode="gray">
                <a:xfrm>
                  <a:off x="1272" y="1046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1114" name="Group 63"/>
              <p:cNvGrpSpPr>
                <a:grpSpLocks/>
              </p:cNvGrpSpPr>
              <p:nvPr userDrawn="1"/>
            </p:nvGrpSpPr>
            <p:grpSpPr bwMode="auto">
              <a:xfrm>
                <a:off x="1304" y="2215"/>
                <a:ext cx="370" cy="372"/>
                <a:chOff x="1289" y="2218"/>
                <a:chExt cx="370" cy="372"/>
              </a:xfrm>
            </p:grpSpPr>
            <p:sp>
              <p:nvSpPr>
                <p:cNvPr id="702528" name="AutoShape 64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89" y="2219"/>
                  <a:ext cx="370" cy="187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29" name="Freeform 65"/>
                <p:cNvSpPr>
                  <a:spLocks/>
                </p:cNvSpPr>
                <p:nvPr userDrawn="1"/>
              </p:nvSpPr>
              <p:spPr bwMode="gray">
                <a:xfrm flipH="1">
                  <a:off x="1472" y="2310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30" name="Freeform 66"/>
                <p:cNvSpPr>
                  <a:spLocks/>
                </p:cNvSpPr>
                <p:nvPr userDrawn="1"/>
              </p:nvSpPr>
              <p:spPr bwMode="gray">
                <a:xfrm>
                  <a:off x="1293" y="2310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  <p:grpSp>
          <p:nvGrpSpPr>
            <p:cNvPr id="1036" name="Group 67"/>
            <p:cNvGrpSpPr>
              <a:grpSpLocks/>
            </p:cNvGrpSpPr>
            <p:nvPr userDrawn="1"/>
          </p:nvGrpSpPr>
          <p:grpSpPr bwMode="auto">
            <a:xfrm>
              <a:off x="732" y="983"/>
              <a:ext cx="927" cy="2373"/>
              <a:chOff x="732" y="883"/>
              <a:chExt cx="927" cy="2373"/>
            </a:xfrm>
          </p:grpSpPr>
          <p:sp>
            <p:nvSpPr>
              <p:cNvPr id="702532" name="AutoShape 68"/>
              <p:cNvSpPr>
                <a:spLocks noChangeArrowheads="1"/>
              </p:cNvSpPr>
              <p:nvPr userDrawn="1"/>
            </p:nvSpPr>
            <p:spPr bwMode="gray">
              <a:xfrm flipH="1">
                <a:off x="732" y="2693"/>
                <a:ext cx="370" cy="185"/>
              </a:xfrm>
              <a:prstGeom prst="diamond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2533" name="Freeform 69"/>
              <p:cNvSpPr>
                <a:spLocks/>
              </p:cNvSpPr>
              <p:nvPr userDrawn="1"/>
            </p:nvSpPr>
            <p:spPr bwMode="gray">
              <a:xfrm flipH="1">
                <a:off x="917" y="2784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2534" name="Freeform 70"/>
              <p:cNvSpPr>
                <a:spLocks/>
              </p:cNvSpPr>
              <p:nvPr userDrawn="1"/>
            </p:nvSpPr>
            <p:spPr bwMode="gray">
              <a:xfrm>
                <a:off x="732" y="2784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2535" name="AutoShape 71"/>
              <p:cNvSpPr>
                <a:spLocks noChangeArrowheads="1"/>
              </p:cNvSpPr>
              <p:nvPr userDrawn="1"/>
            </p:nvSpPr>
            <p:spPr bwMode="gray">
              <a:xfrm flipH="1">
                <a:off x="732" y="2503"/>
                <a:ext cx="370" cy="187"/>
              </a:xfrm>
              <a:prstGeom prst="diamond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2536" name="Freeform 72"/>
              <p:cNvSpPr>
                <a:spLocks/>
              </p:cNvSpPr>
              <p:nvPr userDrawn="1"/>
            </p:nvSpPr>
            <p:spPr bwMode="gray">
              <a:xfrm flipH="1">
                <a:off x="917" y="2595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2537" name="Freeform 73"/>
              <p:cNvSpPr>
                <a:spLocks/>
              </p:cNvSpPr>
              <p:nvPr userDrawn="1"/>
            </p:nvSpPr>
            <p:spPr bwMode="gray">
              <a:xfrm>
                <a:off x="732" y="2597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grpSp>
            <p:nvGrpSpPr>
              <p:cNvPr id="1043" name="Group 74"/>
              <p:cNvGrpSpPr>
                <a:grpSpLocks/>
              </p:cNvGrpSpPr>
              <p:nvPr userDrawn="1"/>
            </p:nvGrpSpPr>
            <p:grpSpPr bwMode="auto">
              <a:xfrm>
                <a:off x="737" y="2319"/>
                <a:ext cx="370" cy="373"/>
                <a:chOff x="267" y="2196"/>
                <a:chExt cx="370" cy="373"/>
              </a:xfrm>
            </p:grpSpPr>
            <p:sp>
              <p:nvSpPr>
                <p:cNvPr id="702539" name="AutoShape 75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66" y="2195"/>
                  <a:ext cx="370" cy="187"/>
                </a:xfrm>
                <a:prstGeom prst="diamond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40" name="Freeform 76"/>
                <p:cNvSpPr>
                  <a:spLocks/>
                </p:cNvSpPr>
                <p:nvPr userDrawn="1"/>
              </p:nvSpPr>
              <p:spPr bwMode="gray">
                <a:xfrm flipH="1">
                  <a:off x="451" y="2287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41" name="Freeform 77"/>
                <p:cNvSpPr>
                  <a:spLocks/>
                </p:cNvSpPr>
                <p:nvPr userDrawn="1"/>
              </p:nvSpPr>
              <p:spPr bwMode="gray">
                <a:xfrm>
                  <a:off x="266" y="2287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sp>
            <p:nvSpPr>
              <p:cNvPr id="702542" name="AutoShape 78"/>
              <p:cNvSpPr>
                <a:spLocks noChangeArrowheads="1"/>
              </p:cNvSpPr>
              <p:nvPr userDrawn="1"/>
            </p:nvSpPr>
            <p:spPr bwMode="gray">
              <a:xfrm flipH="1">
                <a:off x="919" y="2786"/>
                <a:ext cx="370" cy="185"/>
              </a:xfrm>
              <a:prstGeom prst="diamond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2543" name="Freeform 79"/>
              <p:cNvSpPr>
                <a:spLocks/>
              </p:cNvSpPr>
              <p:nvPr userDrawn="1"/>
            </p:nvSpPr>
            <p:spPr bwMode="gray">
              <a:xfrm flipH="1">
                <a:off x="1100" y="2878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2544" name="Freeform 80"/>
              <p:cNvSpPr>
                <a:spLocks/>
              </p:cNvSpPr>
              <p:nvPr userDrawn="1"/>
            </p:nvSpPr>
            <p:spPr bwMode="gray">
              <a:xfrm>
                <a:off x="919" y="2878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grpSp>
            <p:nvGrpSpPr>
              <p:cNvPr id="1047" name="Group 81"/>
              <p:cNvGrpSpPr>
                <a:grpSpLocks/>
              </p:cNvGrpSpPr>
              <p:nvPr userDrawn="1"/>
            </p:nvGrpSpPr>
            <p:grpSpPr bwMode="auto">
              <a:xfrm>
                <a:off x="919" y="2599"/>
                <a:ext cx="370" cy="372"/>
                <a:chOff x="919" y="2599"/>
                <a:chExt cx="370" cy="372"/>
              </a:xfrm>
            </p:grpSpPr>
            <p:sp>
              <p:nvSpPr>
                <p:cNvPr id="702546" name="AutoShape 82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919" y="2599"/>
                  <a:ext cx="370" cy="185"/>
                </a:xfrm>
                <a:prstGeom prst="diamond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47" name="Freeform 83"/>
                <p:cNvSpPr>
                  <a:spLocks/>
                </p:cNvSpPr>
                <p:nvPr userDrawn="1"/>
              </p:nvSpPr>
              <p:spPr bwMode="gray">
                <a:xfrm flipH="1">
                  <a:off x="1104" y="2688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48" name="Freeform 84"/>
                <p:cNvSpPr>
                  <a:spLocks/>
                </p:cNvSpPr>
                <p:nvPr userDrawn="1"/>
              </p:nvSpPr>
              <p:spPr bwMode="gray">
                <a:xfrm>
                  <a:off x="919" y="2690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1048" name="Group 85"/>
              <p:cNvGrpSpPr>
                <a:grpSpLocks/>
              </p:cNvGrpSpPr>
              <p:nvPr userDrawn="1"/>
            </p:nvGrpSpPr>
            <p:grpSpPr bwMode="auto">
              <a:xfrm>
                <a:off x="924" y="2416"/>
                <a:ext cx="370" cy="372"/>
                <a:chOff x="2793" y="803"/>
                <a:chExt cx="302" cy="303"/>
              </a:xfrm>
            </p:grpSpPr>
            <p:sp>
              <p:nvSpPr>
                <p:cNvPr id="702550" name="AutoShape 86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791" y="803"/>
                  <a:ext cx="302" cy="151"/>
                </a:xfrm>
                <a:prstGeom prst="diamond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51" name="Freeform 87"/>
                <p:cNvSpPr>
                  <a:spLocks/>
                </p:cNvSpPr>
                <p:nvPr userDrawn="1"/>
              </p:nvSpPr>
              <p:spPr bwMode="gray">
                <a:xfrm flipH="1">
                  <a:off x="2940" y="876"/>
                  <a:ext cx="151" cy="2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52" name="Freeform 88"/>
                <p:cNvSpPr>
                  <a:spLocks/>
                </p:cNvSpPr>
                <p:nvPr userDrawn="1"/>
              </p:nvSpPr>
              <p:spPr bwMode="gray">
                <a:xfrm>
                  <a:off x="2794" y="878"/>
                  <a:ext cx="151" cy="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1049" name="Group 89"/>
              <p:cNvGrpSpPr>
                <a:grpSpLocks/>
              </p:cNvGrpSpPr>
              <p:nvPr userDrawn="1"/>
            </p:nvGrpSpPr>
            <p:grpSpPr bwMode="auto">
              <a:xfrm>
                <a:off x="1111" y="2884"/>
                <a:ext cx="370" cy="372"/>
                <a:chOff x="1111" y="2884"/>
                <a:chExt cx="370" cy="372"/>
              </a:xfrm>
            </p:grpSpPr>
            <p:sp>
              <p:nvSpPr>
                <p:cNvPr id="702554" name="AutoShape 90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11" y="2884"/>
                  <a:ext cx="370" cy="185"/>
                </a:xfrm>
                <a:prstGeom prst="diamond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55" name="Freeform 91"/>
                <p:cNvSpPr>
                  <a:spLocks/>
                </p:cNvSpPr>
                <p:nvPr userDrawn="1"/>
              </p:nvSpPr>
              <p:spPr bwMode="gray">
                <a:xfrm flipH="1">
                  <a:off x="1295" y="2973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56" name="Freeform 92"/>
                <p:cNvSpPr>
                  <a:spLocks/>
                </p:cNvSpPr>
                <p:nvPr userDrawn="1"/>
              </p:nvSpPr>
              <p:spPr bwMode="gray">
                <a:xfrm>
                  <a:off x="1111" y="2975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1050" name="Group 93"/>
              <p:cNvGrpSpPr>
                <a:grpSpLocks/>
              </p:cNvGrpSpPr>
              <p:nvPr userDrawn="1"/>
            </p:nvGrpSpPr>
            <p:grpSpPr bwMode="auto">
              <a:xfrm>
                <a:off x="1109" y="2698"/>
                <a:ext cx="370" cy="372"/>
                <a:chOff x="2564" y="1517"/>
                <a:chExt cx="302" cy="303"/>
              </a:xfrm>
            </p:grpSpPr>
            <p:sp>
              <p:nvSpPr>
                <p:cNvPr id="702558" name="AutoShape 94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562" y="1519"/>
                  <a:ext cx="302" cy="151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59" name="Freeform 95"/>
                <p:cNvSpPr>
                  <a:spLocks/>
                </p:cNvSpPr>
                <p:nvPr userDrawn="1"/>
              </p:nvSpPr>
              <p:spPr bwMode="gray">
                <a:xfrm flipH="1">
                  <a:off x="2713" y="1592"/>
                  <a:ext cx="151" cy="2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60" name="Freeform 96"/>
                <p:cNvSpPr>
                  <a:spLocks/>
                </p:cNvSpPr>
                <p:nvPr userDrawn="1"/>
              </p:nvSpPr>
              <p:spPr bwMode="gray">
                <a:xfrm>
                  <a:off x="2567" y="1592"/>
                  <a:ext cx="151" cy="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1051" name="Group 97"/>
              <p:cNvGrpSpPr>
                <a:grpSpLocks/>
              </p:cNvGrpSpPr>
              <p:nvPr userDrawn="1"/>
            </p:nvGrpSpPr>
            <p:grpSpPr bwMode="auto">
              <a:xfrm>
                <a:off x="732" y="2133"/>
                <a:ext cx="370" cy="371"/>
                <a:chOff x="732" y="2133"/>
                <a:chExt cx="370" cy="371"/>
              </a:xfrm>
            </p:grpSpPr>
            <p:sp>
              <p:nvSpPr>
                <p:cNvPr id="702562" name="AutoShape 98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732" y="2133"/>
                  <a:ext cx="370" cy="185"/>
                </a:xfrm>
                <a:prstGeom prst="diamond">
                  <a:avLst/>
                </a:prstGeom>
                <a:solidFill>
                  <a:srgbClr val="D0E19B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63" name="Freeform 99"/>
                <p:cNvSpPr>
                  <a:spLocks/>
                </p:cNvSpPr>
                <p:nvPr userDrawn="1"/>
              </p:nvSpPr>
              <p:spPr bwMode="gray">
                <a:xfrm flipH="1">
                  <a:off x="913" y="2225"/>
                  <a:ext cx="185" cy="2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64" name="Freeform 100"/>
                <p:cNvSpPr>
                  <a:spLocks/>
                </p:cNvSpPr>
                <p:nvPr userDrawn="1"/>
              </p:nvSpPr>
              <p:spPr bwMode="gray">
                <a:xfrm>
                  <a:off x="732" y="2225"/>
                  <a:ext cx="185" cy="2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1052" name="Group 101"/>
              <p:cNvGrpSpPr>
                <a:grpSpLocks/>
              </p:cNvGrpSpPr>
              <p:nvPr userDrawn="1"/>
            </p:nvGrpSpPr>
            <p:grpSpPr bwMode="auto">
              <a:xfrm>
                <a:off x="923" y="2226"/>
                <a:ext cx="370" cy="373"/>
                <a:chOff x="923" y="2226"/>
                <a:chExt cx="370" cy="373"/>
              </a:xfrm>
            </p:grpSpPr>
            <p:sp>
              <p:nvSpPr>
                <p:cNvPr id="702566" name="AutoShape 102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923" y="2227"/>
                  <a:ext cx="370" cy="185"/>
                </a:xfrm>
                <a:prstGeom prst="diamond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67" name="Freeform 103"/>
                <p:cNvSpPr>
                  <a:spLocks/>
                </p:cNvSpPr>
                <p:nvPr userDrawn="1"/>
              </p:nvSpPr>
              <p:spPr bwMode="gray">
                <a:xfrm flipH="1">
                  <a:off x="1108" y="2318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68" name="Freeform 104"/>
                <p:cNvSpPr>
                  <a:spLocks/>
                </p:cNvSpPr>
                <p:nvPr userDrawn="1"/>
              </p:nvSpPr>
              <p:spPr bwMode="gray">
                <a:xfrm>
                  <a:off x="923" y="2318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1053" name="Group 105"/>
              <p:cNvGrpSpPr>
                <a:grpSpLocks/>
              </p:cNvGrpSpPr>
              <p:nvPr userDrawn="1"/>
            </p:nvGrpSpPr>
            <p:grpSpPr bwMode="auto">
              <a:xfrm>
                <a:off x="1285" y="1660"/>
                <a:ext cx="370" cy="372"/>
                <a:chOff x="1285" y="1660"/>
                <a:chExt cx="370" cy="372"/>
              </a:xfrm>
            </p:grpSpPr>
            <p:sp>
              <p:nvSpPr>
                <p:cNvPr id="702570" name="AutoShape 106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85" y="1659"/>
                  <a:ext cx="370" cy="185"/>
                </a:xfrm>
                <a:prstGeom prst="diamond">
                  <a:avLst/>
                </a:prstGeom>
                <a:solidFill>
                  <a:srgbClr val="D0E19B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71" name="Freeform 107"/>
                <p:cNvSpPr>
                  <a:spLocks/>
                </p:cNvSpPr>
                <p:nvPr userDrawn="1"/>
              </p:nvSpPr>
              <p:spPr bwMode="gray">
                <a:xfrm flipH="1">
                  <a:off x="1470" y="1744"/>
                  <a:ext cx="185" cy="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72" name="Freeform 108"/>
                <p:cNvSpPr>
                  <a:spLocks/>
                </p:cNvSpPr>
                <p:nvPr userDrawn="1"/>
              </p:nvSpPr>
              <p:spPr bwMode="gray">
                <a:xfrm>
                  <a:off x="1285" y="1751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1054" name="Group 109"/>
              <p:cNvGrpSpPr>
                <a:grpSpLocks/>
              </p:cNvGrpSpPr>
              <p:nvPr userDrawn="1"/>
            </p:nvGrpSpPr>
            <p:grpSpPr bwMode="auto">
              <a:xfrm>
                <a:off x="1105" y="1944"/>
                <a:ext cx="370" cy="371"/>
                <a:chOff x="1105" y="1944"/>
                <a:chExt cx="370" cy="371"/>
              </a:xfrm>
            </p:grpSpPr>
            <p:sp>
              <p:nvSpPr>
                <p:cNvPr id="702574" name="AutoShape 110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04" y="1944"/>
                  <a:ext cx="370" cy="185"/>
                </a:xfrm>
                <a:prstGeom prst="diamond">
                  <a:avLst/>
                </a:prstGeom>
                <a:solidFill>
                  <a:srgbClr val="D0E19B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75" name="Freeform 111"/>
                <p:cNvSpPr>
                  <a:spLocks/>
                </p:cNvSpPr>
                <p:nvPr userDrawn="1"/>
              </p:nvSpPr>
              <p:spPr bwMode="gray">
                <a:xfrm flipH="1">
                  <a:off x="1289" y="2033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76" name="Freeform 112"/>
                <p:cNvSpPr>
                  <a:spLocks/>
                </p:cNvSpPr>
                <p:nvPr userDrawn="1"/>
              </p:nvSpPr>
              <p:spPr bwMode="gray">
                <a:xfrm>
                  <a:off x="1104" y="2035"/>
                  <a:ext cx="185" cy="2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1055" name="Group 113"/>
              <p:cNvGrpSpPr>
                <a:grpSpLocks/>
              </p:cNvGrpSpPr>
              <p:nvPr userDrawn="1"/>
            </p:nvGrpSpPr>
            <p:grpSpPr bwMode="auto">
              <a:xfrm>
                <a:off x="1105" y="2509"/>
                <a:ext cx="370" cy="371"/>
                <a:chOff x="1114" y="2500"/>
                <a:chExt cx="370" cy="371"/>
              </a:xfrm>
            </p:grpSpPr>
            <p:sp>
              <p:nvSpPr>
                <p:cNvPr id="702578" name="AutoShape 114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13" y="2501"/>
                  <a:ext cx="370" cy="185"/>
                </a:xfrm>
                <a:prstGeom prst="diamond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79" name="Freeform 115"/>
                <p:cNvSpPr>
                  <a:spLocks/>
                </p:cNvSpPr>
                <p:nvPr userDrawn="1"/>
              </p:nvSpPr>
              <p:spPr bwMode="gray">
                <a:xfrm flipH="1">
                  <a:off x="1298" y="2590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80" name="Freeform 116"/>
                <p:cNvSpPr>
                  <a:spLocks/>
                </p:cNvSpPr>
                <p:nvPr userDrawn="1"/>
              </p:nvSpPr>
              <p:spPr bwMode="gray">
                <a:xfrm>
                  <a:off x="1113" y="2592"/>
                  <a:ext cx="185" cy="2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1056" name="Group 117"/>
              <p:cNvGrpSpPr>
                <a:grpSpLocks/>
              </p:cNvGrpSpPr>
              <p:nvPr userDrawn="1"/>
            </p:nvGrpSpPr>
            <p:grpSpPr bwMode="auto">
              <a:xfrm>
                <a:off x="1273" y="883"/>
                <a:ext cx="370" cy="372"/>
                <a:chOff x="1273" y="883"/>
                <a:chExt cx="370" cy="372"/>
              </a:xfrm>
            </p:grpSpPr>
            <p:sp>
              <p:nvSpPr>
                <p:cNvPr id="702582" name="AutoShape 118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72" y="883"/>
                  <a:ext cx="370" cy="185"/>
                </a:xfrm>
                <a:prstGeom prst="diamond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83" name="Freeform 119"/>
                <p:cNvSpPr>
                  <a:spLocks/>
                </p:cNvSpPr>
                <p:nvPr userDrawn="1"/>
              </p:nvSpPr>
              <p:spPr bwMode="gray">
                <a:xfrm flipH="1">
                  <a:off x="1457" y="972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84" name="Freeform 120"/>
                <p:cNvSpPr>
                  <a:spLocks/>
                </p:cNvSpPr>
                <p:nvPr userDrawn="1"/>
              </p:nvSpPr>
              <p:spPr bwMode="gray">
                <a:xfrm>
                  <a:off x="1272" y="974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1057" name="Group 121"/>
              <p:cNvGrpSpPr>
                <a:grpSpLocks/>
              </p:cNvGrpSpPr>
              <p:nvPr userDrawn="1"/>
            </p:nvGrpSpPr>
            <p:grpSpPr bwMode="auto">
              <a:xfrm>
                <a:off x="1289" y="2218"/>
                <a:ext cx="370" cy="372"/>
                <a:chOff x="1289" y="2218"/>
                <a:chExt cx="370" cy="372"/>
              </a:xfrm>
            </p:grpSpPr>
            <p:sp>
              <p:nvSpPr>
                <p:cNvPr id="702586" name="AutoShape 122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89" y="2218"/>
                  <a:ext cx="370" cy="185"/>
                </a:xfrm>
                <a:prstGeom prst="diamond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87" name="Freeform 123"/>
                <p:cNvSpPr>
                  <a:spLocks/>
                </p:cNvSpPr>
                <p:nvPr userDrawn="1"/>
              </p:nvSpPr>
              <p:spPr bwMode="gray">
                <a:xfrm flipH="1">
                  <a:off x="1472" y="2310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2588" name="Freeform 124"/>
                <p:cNvSpPr>
                  <a:spLocks/>
                </p:cNvSpPr>
                <p:nvPr userDrawn="1"/>
              </p:nvSpPr>
              <p:spPr bwMode="gray">
                <a:xfrm>
                  <a:off x="1293" y="2310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</p:grpSp>
      <p:sp>
        <p:nvSpPr>
          <p:cNvPr id="702590" name="AutoShape 126">
            <a:hlinkClick r:id="rId15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395288" y="5949950"/>
            <a:ext cx="431800" cy="431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kumimoji="1" sz="2800" b="1">
          <a:solidFill>
            <a:srgbClr val="445D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CC00"/>
        </a:buClr>
        <a:buSzPct val="60000"/>
        <a:buFont typeface="Wingdings" pitchFamily="2" charset="2"/>
        <a:buChar char="n"/>
        <a:defRPr kumimoji="1" sz="2400">
          <a:solidFill>
            <a:srgbClr val="666633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400">
          <a:solidFill>
            <a:srgbClr val="808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kumimoji="1" sz="2000">
          <a:solidFill>
            <a:srgbClr val="8080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rgbClr val="808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rgbClr val="808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rgbClr val="808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rgbClr val="808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rgbClr val="808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ChangeArrowheads="1"/>
          </p:cNvSpPr>
          <p:nvPr/>
        </p:nvSpPr>
        <p:spPr bwMode="white">
          <a:xfrm>
            <a:off x="0" y="0"/>
            <a:ext cx="9144000" cy="68437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710659" name="AutoShape 3"/>
          <p:cNvSpPr>
            <a:spLocks noChangeArrowheads="1"/>
          </p:cNvSpPr>
          <p:nvPr/>
        </p:nvSpPr>
        <p:spPr bwMode="auto">
          <a:xfrm>
            <a:off x="334963" y="620713"/>
            <a:ext cx="8496300" cy="5981700"/>
          </a:xfrm>
          <a:prstGeom prst="roundRect">
            <a:avLst>
              <a:gd name="adj" fmla="val 3352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25400" dir="16200000" algn="ctr" rotWithShape="0">
              <a:schemeClr val="accent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pic>
        <p:nvPicPr>
          <p:cNvPr id="2052" name="Picture 126" descr="未命名 -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16238" y="620713"/>
            <a:ext cx="5791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0660" name="Rectangle 4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15888"/>
            <a:ext cx="7848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章節目錄</a:t>
            </a:r>
          </a:p>
        </p:txBody>
      </p:sp>
      <p:sp>
        <p:nvSpPr>
          <p:cNvPr id="71066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9215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710663" name="AutoShape 7"/>
          <p:cNvSpPr>
            <a:spLocks noChangeArrowheads="1"/>
          </p:cNvSpPr>
          <p:nvPr/>
        </p:nvSpPr>
        <p:spPr bwMode="auto">
          <a:xfrm>
            <a:off x="338138" y="620713"/>
            <a:ext cx="8496300" cy="5976937"/>
          </a:xfrm>
          <a:prstGeom prst="roundRect">
            <a:avLst>
              <a:gd name="adj" fmla="val 2940"/>
            </a:avLst>
          </a:prstGeom>
          <a:noFill/>
          <a:ln w="15875">
            <a:solidFill>
              <a:srgbClr val="3D5315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388350" y="5013325"/>
            <a:ext cx="703263" cy="1771650"/>
            <a:chOff x="732" y="983"/>
            <a:chExt cx="942" cy="2373"/>
          </a:xfrm>
        </p:grpSpPr>
        <p:grpSp>
          <p:nvGrpSpPr>
            <p:cNvPr id="2058" name="Group 9"/>
            <p:cNvGrpSpPr>
              <a:grpSpLocks/>
            </p:cNvGrpSpPr>
            <p:nvPr userDrawn="1"/>
          </p:nvGrpSpPr>
          <p:grpSpPr bwMode="auto">
            <a:xfrm>
              <a:off x="747" y="988"/>
              <a:ext cx="927" cy="2355"/>
              <a:chOff x="747" y="898"/>
              <a:chExt cx="927" cy="2355"/>
            </a:xfrm>
          </p:grpSpPr>
          <p:sp>
            <p:nvSpPr>
              <p:cNvPr id="710666" name="AutoShape 10"/>
              <p:cNvSpPr>
                <a:spLocks noChangeArrowheads="1"/>
              </p:cNvSpPr>
              <p:nvPr userDrawn="1"/>
            </p:nvSpPr>
            <p:spPr bwMode="gray">
              <a:xfrm flipH="1">
                <a:off x="747" y="2690"/>
                <a:ext cx="370" cy="185"/>
              </a:xfrm>
              <a:prstGeom prst="diamond">
                <a:avLst/>
              </a:prstGeom>
              <a:solidFill>
                <a:srgbClr val="4D4D4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10667" name="Freeform 11"/>
              <p:cNvSpPr>
                <a:spLocks/>
              </p:cNvSpPr>
              <p:nvPr userDrawn="1"/>
            </p:nvSpPr>
            <p:spPr bwMode="gray">
              <a:xfrm flipH="1">
                <a:off x="932" y="2781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10668" name="Freeform 12"/>
              <p:cNvSpPr>
                <a:spLocks/>
              </p:cNvSpPr>
              <p:nvPr userDrawn="1"/>
            </p:nvSpPr>
            <p:spPr bwMode="gray">
              <a:xfrm>
                <a:off x="747" y="2781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10669" name="AutoShape 13"/>
              <p:cNvSpPr>
                <a:spLocks noChangeArrowheads="1"/>
              </p:cNvSpPr>
              <p:nvPr userDrawn="1"/>
            </p:nvSpPr>
            <p:spPr bwMode="gray">
              <a:xfrm flipH="1">
                <a:off x="747" y="2501"/>
                <a:ext cx="370" cy="187"/>
              </a:xfrm>
              <a:prstGeom prst="diamond">
                <a:avLst/>
              </a:prstGeom>
              <a:solidFill>
                <a:srgbClr val="4D4D4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10670" name="Freeform 14"/>
              <p:cNvSpPr>
                <a:spLocks/>
              </p:cNvSpPr>
              <p:nvPr userDrawn="1"/>
            </p:nvSpPr>
            <p:spPr bwMode="gray">
              <a:xfrm flipH="1">
                <a:off x="932" y="2592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10671" name="Freeform 15"/>
              <p:cNvSpPr>
                <a:spLocks/>
              </p:cNvSpPr>
              <p:nvPr userDrawn="1"/>
            </p:nvSpPr>
            <p:spPr bwMode="gray">
              <a:xfrm>
                <a:off x="747" y="2592"/>
                <a:ext cx="185" cy="2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grpSp>
            <p:nvGrpSpPr>
              <p:cNvPr id="2123" name="Group 16"/>
              <p:cNvGrpSpPr>
                <a:grpSpLocks/>
              </p:cNvGrpSpPr>
              <p:nvPr userDrawn="1"/>
            </p:nvGrpSpPr>
            <p:grpSpPr bwMode="auto">
              <a:xfrm>
                <a:off x="752" y="2316"/>
                <a:ext cx="370" cy="373"/>
                <a:chOff x="267" y="2196"/>
                <a:chExt cx="370" cy="373"/>
              </a:xfrm>
            </p:grpSpPr>
            <p:sp>
              <p:nvSpPr>
                <p:cNvPr id="710673" name="AutoShape 17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66" y="2196"/>
                  <a:ext cx="370" cy="187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674" name="Freeform 18"/>
                <p:cNvSpPr>
                  <a:spLocks/>
                </p:cNvSpPr>
                <p:nvPr userDrawn="1"/>
              </p:nvSpPr>
              <p:spPr bwMode="gray">
                <a:xfrm flipH="1">
                  <a:off x="451" y="2287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675" name="Freeform 19"/>
                <p:cNvSpPr>
                  <a:spLocks/>
                </p:cNvSpPr>
                <p:nvPr userDrawn="1"/>
              </p:nvSpPr>
              <p:spPr bwMode="gray">
                <a:xfrm>
                  <a:off x="266" y="2287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sp>
            <p:nvSpPr>
              <p:cNvPr id="710676" name="AutoShape 20"/>
              <p:cNvSpPr>
                <a:spLocks noChangeArrowheads="1"/>
              </p:cNvSpPr>
              <p:nvPr userDrawn="1"/>
            </p:nvSpPr>
            <p:spPr bwMode="gray">
              <a:xfrm flipH="1">
                <a:off x="934" y="2783"/>
                <a:ext cx="370" cy="185"/>
              </a:xfrm>
              <a:prstGeom prst="diamond">
                <a:avLst/>
              </a:prstGeom>
              <a:solidFill>
                <a:srgbClr val="4D4D4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10677" name="Freeform 21"/>
              <p:cNvSpPr>
                <a:spLocks/>
              </p:cNvSpPr>
              <p:nvPr userDrawn="1"/>
            </p:nvSpPr>
            <p:spPr bwMode="gray">
              <a:xfrm flipH="1">
                <a:off x="1115" y="2875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10678" name="Freeform 22"/>
              <p:cNvSpPr>
                <a:spLocks/>
              </p:cNvSpPr>
              <p:nvPr userDrawn="1"/>
            </p:nvSpPr>
            <p:spPr bwMode="gray">
              <a:xfrm>
                <a:off x="934" y="2875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grpSp>
            <p:nvGrpSpPr>
              <p:cNvPr id="2127" name="Group 23"/>
              <p:cNvGrpSpPr>
                <a:grpSpLocks/>
              </p:cNvGrpSpPr>
              <p:nvPr userDrawn="1"/>
            </p:nvGrpSpPr>
            <p:grpSpPr bwMode="auto">
              <a:xfrm>
                <a:off x="934" y="2596"/>
                <a:ext cx="370" cy="372"/>
                <a:chOff x="919" y="2599"/>
                <a:chExt cx="370" cy="372"/>
              </a:xfrm>
            </p:grpSpPr>
            <p:sp>
              <p:nvSpPr>
                <p:cNvPr id="710680" name="AutoShape 24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919" y="2599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681" name="Freeform 25"/>
                <p:cNvSpPr>
                  <a:spLocks/>
                </p:cNvSpPr>
                <p:nvPr userDrawn="1"/>
              </p:nvSpPr>
              <p:spPr bwMode="gray">
                <a:xfrm flipH="1">
                  <a:off x="1104" y="2689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682" name="Freeform 26"/>
                <p:cNvSpPr>
                  <a:spLocks/>
                </p:cNvSpPr>
                <p:nvPr userDrawn="1"/>
              </p:nvSpPr>
              <p:spPr bwMode="gray">
                <a:xfrm>
                  <a:off x="919" y="2691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2128" name="Group 27"/>
              <p:cNvGrpSpPr>
                <a:grpSpLocks/>
              </p:cNvGrpSpPr>
              <p:nvPr userDrawn="1"/>
            </p:nvGrpSpPr>
            <p:grpSpPr bwMode="auto">
              <a:xfrm>
                <a:off x="939" y="2413"/>
                <a:ext cx="370" cy="372"/>
                <a:chOff x="2793" y="803"/>
                <a:chExt cx="302" cy="303"/>
              </a:xfrm>
            </p:grpSpPr>
            <p:sp>
              <p:nvSpPr>
                <p:cNvPr id="710684" name="AutoShape 28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791" y="803"/>
                  <a:ext cx="302" cy="151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685" name="Freeform 29"/>
                <p:cNvSpPr>
                  <a:spLocks/>
                </p:cNvSpPr>
                <p:nvPr userDrawn="1"/>
              </p:nvSpPr>
              <p:spPr bwMode="gray">
                <a:xfrm flipH="1">
                  <a:off x="2940" y="876"/>
                  <a:ext cx="151" cy="2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686" name="Freeform 30"/>
                <p:cNvSpPr>
                  <a:spLocks/>
                </p:cNvSpPr>
                <p:nvPr userDrawn="1"/>
              </p:nvSpPr>
              <p:spPr bwMode="gray">
                <a:xfrm>
                  <a:off x="2794" y="878"/>
                  <a:ext cx="151" cy="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2129" name="Group 31"/>
              <p:cNvGrpSpPr>
                <a:grpSpLocks/>
              </p:cNvGrpSpPr>
              <p:nvPr userDrawn="1"/>
            </p:nvGrpSpPr>
            <p:grpSpPr bwMode="auto">
              <a:xfrm>
                <a:off x="1126" y="2881"/>
                <a:ext cx="370" cy="372"/>
                <a:chOff x="1111" y="2884"/>
                <a:chExt cx="370" cy="372"/>
              </a:xfrm>
            </p:grpSpPr>
            <p:sp>
              <p:nvSpPr>
                <p:cNvPr id="710688" name="AutoShape 32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10" y="2884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689" name="Freeform 33"/>
                <p:cNvSpPr>
                  <a:spLocks/>
                </p:cNvSpPr>
                <p:nvPr userDrawn="1"/>
              </p:nvSpPr>
              <p:spPr bwMode="gray">
                <a:xfrm flipH="1">
                  <a:off x="1295" y="2973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690" name="Freeform 34"/>
                <p:cNvSpPr>
                  <a:spLocks/>
                </p:cNvSpPr>
                <p:nvPr userDrawn="1"/>
              </p:nvSpPr>
              <p:spPr bwMode="gray">
                <a:xfrm>
                  <a:off x="1110" y="2976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2130" name="Group 35"/>
              <p:cNvGrpSpPr>
                <a:grpSpLocks/>
              </p:cNvGrpSpPr>
              <p:nvPr userDrawn="1"/>
            </p:nvGrpSpPr>
            <p:grpSpPr bwMode="auto">
              <a:xfrm>
                <a:off x="1124" y="2695"/>
                <a:ext cx="370" cy="372"/>
                <a:chOff x="2564" y="1517"/>
                <a:chExt cx="302" cy="303"/>
              </a:xfrm>
            </p:grpSpPr>
            <p:sp>
              <p:nvSpPr>
                <p:cNvPr id="710692" name="AutoShape 36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562" y="1513"/>
                  <a:ext cx="302" cy="151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693" name="Freeform 37"/>
                <p:cNvSpPr>
                  <a:spLocks/>
                </p:cNvSpPr>
                <p:nvPr userDrawn="1"/>
              </p:nvSpPr>
              <p:spPr bwMode="gray">
                <a:xfrm flipH="1">
                  <a:off x="2713" y="1591"/>
                  <a:ext cx="151" cy="2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694" name="Freeform 38"/>
                <p:cNvSpPr>
                  <a:spLocks/>
                </p:cNvSpPr>
                <p:nvPr userDrawn="1"/>
              </p:nvSpPr>
              <p:spPr bwMode="gray">
                <a:xfrm>
                  <a:off x="2567" y="1591"/>
                  <a:ext cx="151" cy="2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2131" name="Group 39"/>
              <p:cNvGrpSpPr>
                <a:grpSpLocks/>
              </p:cNvGrpSpPr>
              <p:nvPr userDrawn="1"/>
            </p:nvGrpSpPr>
            <p:grpSpPr bwMode="auto">
              <a:xfrm>
                <a:off x="747" y="2130"/>
                <a:ext cx="370" cy="371"/>
                <a:chOff x="732" y="2133"/>
                <a:chExt cx="370" cy="371"/>
              </a:xfrm>
            </p:grpSpPr>
            <p:sp>
              <p:nvSpPr>
                <p:cNvPr id="710696" name="AutoShape 40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732" y="2134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697" name="Freeform 41"/>
                <p:cNvSpPr>
                  <a:spLocks/>
                </p:cNvSpPr>
                <p:nvPr userDrawn="1"/>
              </p:nvSpPr>
              <p:spPr bwMode="gray">
                <a:xfrm flipH="1">
                  <a:off x="913" y="2225"/>
                  <a:ext cx="185" cy="2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698" name="Freeform 42"/>
                <p:cNvSpPr>
                  <a:spLocks/>
                </p:cNvSpPr>
                <p:nvPr userDrawn="1"/>
              </p:nvSpPr>
              <p:spPr bwMode="gray">
                <a:xfrm>
                  <a:off x="732" y="2225"/>
                  <a:ext cx="185" cy="2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2132" name="Group 43"/>
              <p:cNvGrpSpPr>
                <a:grpSpLocks/>
              </p:cNvGrpSpPr>
              <p:nvPr userDrawn="1"/>
            </p:nvGrpSpPr>
            <p:grpSpPr bwMode="auto">
              <a:xfrm>
                <a:off x="938" y="2223"/>
                <a:ext cx="370" cy="373"/>
                <a:chOff x="923" y="2226"/>
                <a:chExt cx="370" cy="373"/>
              </a:xfrm>
            </p:grpSpPr>
            <p:sp>
              <p:nvSpPr>
                <p:cNvPr id="710700" name="AutoShape 44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923" y="2225"/>
                  <a:ext cx="370" cy="187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701" name="Freeform 45"/>
                <p:cNvSpPr>
                  <a:spLocks/>
                </p:cNvSpPr>
                <p:nvPr userDrawn="1"/>
              </p:nvSpPr>
              <p:spPr bwMode="gray">
                <a:xfrm flipH="1">
                  <a:off x="1108" y="2314"/>
                  <a:ext cx="18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702" name="Freeform 46"/>
                <p:cNvSpPr>
                  <a:spLocks/>
                </p:cNvSpPr>
                <p:nvPr userDrawn="1"/>
              </p:nvSpPr>
              <p:spPr bwMode="gray">
                <a:xfrm>
                  <a:off x="923" y="2314"/>
                  <a:ext cx="18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2133" name="Group 47"/>
              <p:cNvGrpSpPr>
                <a:grpSpLocks/>
              </p:cNvGrpSpPr>
              <p:nvPr userDrawn="1"/>
            </p:nvGrpSpPr>
            <p:grpSpPr bwMode="auto">
              <a:xfrm>
                <a:off x="1300" y="1657"/>
                <a:ext cx="370" cy="372"/>
                <a:chOff x="1276" y="1651"/>
                <a:chExt cx="370" cy="372"/>
              </a:xfrm>
            </p:grpSpPr>
            <p:sp>
              <p:nvSpPr>
                <p:cNvPr id="710704" name="AutoShape 48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76" y="1650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705" name="Freeform 49"/>
                <p:cNvSpPr>
                  <a:spLocks/>
                </p:cNvSpPr>
                <p:nvPr userDrawn="1"/>
              </p:nvSpPr>
              <p:spPr bwMode="gray">
                <a:xfrm flipH="1">
                  <a:off x="1461" y="1740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706" name="Freeform 50"/>
                <p:cNvSpPr>
                  <a:spLocks/>
                </p:cNvSpPr>
                <p:nvPr userDrawn="1"/>
              </p:nvSpPr>
              <p:spPr bwMode="gray">
                <a:xfrm>
                  <a:off x="1276" y="1742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2134" name="Group 51"/>
              <p:cNvGrpSpPr>
                <a:grpSpLocks/>
              </p:cNvGrpSpPr>
              <p:nvPr userDrawn="1"/>
            </p:nvGrpSpPr>
            <p:grpSpPr bwMode="auto">
              <a:xfrm>
                <a:off x="1120" y="1941"/>
                <a:ext cx="370" cy="371"/>
                <a:chOff x="1105" y="1944"/>
                <a:chExt cx="370" cy="371"/>
              </a:xfrm>
            </p:grpSpPr>
            <p:sp>
              <p:nvSpPr>
                <p:cNvPr id="710708" name="AutoShape 52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04" y="1944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709" name="Freeform 53"/>
                <p:cNvSpPr>
                  <a:spLocks/>
                </p:cNvSpPr>
                <p:nvPr userDrawn="1"/>
              </p:nvSpPr>
              <p:spPr bwMode="gray">
                <a:xfrm flipH="1">
                  <a:off x="1289" y="2034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710" name="Freeform 54"/>
                <p:cNvSpPr>
                  <a:spLocks/>
                </p:cNvSpPr>
                <p:nvPr userDrawn="1"/>
              </p:nvSpPr>
              <p:spPr bwMode="gray">
                <a:xfrm>
                  <a:off x="1104" y="2036"/>
                  <a:ext cx="185" cy="2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2135" name="Group 55"/>
              <p:cNvGrpSpPr>
                <a:grpSpLocks/>
              </p:cNvGrpSpPr>
              <p:nvPr userDrawn="1"/>
            </p:nvGrpSpPr>
            <p:grpSpPr bwMode="auto">
              <a:xfrm>
                <a:off x="1129" y="2506"/>
                <a:ext cx="370" cy="371"/>
                <a:chOff x="1114" y="2500"/>
                <a:chExt cx="370" cy="371"/>
              </a:xfrm>
            </p:grpSpPr>
            <p:sp>
              <p:nvSpPr>
                <p:cNvPr id="710712" name="AutoShape 56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15" y="2501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713" name="Freeform 57"/>
                <p:cNvSpPr>
                  <a:spLocks/>
                </p:cNvSpPr>
                <p:nvPr userDrawn="1"/>
              </p:nvSpPr>
              <p:spPr bwMode="gray">
                <a:xfrm flipH="1">
                  <a:off x="1300" y="2590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714" name="Freeform 58"/>
                <p:cNvSpPr>
                  <a:spLocks/>
                </p:cNvSpPr>
                <p:nvPr userDrawn="1"/>
              </p:nvSpPr>
              <p:spPr bwMode="gray">
                <a:xfrm>
                  <a:off x="1115" y="2592"/>
                  <a:ext cx="185" cy="2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2136" name="Group 59"/>
              <p:cNvGrpSpPr>
                <a:grpSpLocks/>
              </p:cNvGrpSpPr>
              <p:nvPr userDrawn="1"/>
            </p:nvGrpSpPr>
            <p:grpSpPr bwMode="auto">
              <a:xfrm>
                <a:off x="1288" y="898"/>
                <a:ext cx="370" cy="372"/>
                <a:chOff x="1273" y="955"/>
                <a:chExt cx="370" cy="372"/>
              </a:xfrm>
            </p:grpSpPr>
            <p:sp>
              <p:nvSpPr>
                <p:cNvPr id="710716" name="AutoShape 60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72" y="954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717" name="Freeform 61"/>
                <p:cNvSpPr>
                  <a:spLocks/>
                </p:cNvSpPr>
                <p:nvPr userDrawn="1"/>
              </p:nvSpPr>
              <p:spPr bwMode="gray">
                <a:xfrm flipH="1">
                  <a:off x="1457" y="1044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718" name="Freeform 62"/>
                <p:cNvSpPr>
                  <a:spLocks/>
                </p:cNvSpPr>
                <p:nvPr userDrawn="1"/>
              </p:nvSpPr>
              <p:spPr bwMode="gray">
                <a:xfrm>
                  <a:off x="1272" y="1046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2137" name="Group 63"/>
              <p:cNvGrpSpPr>
                <a:grpSpLocks/>
              </p:cNvGrpSpPr>
              <p:nvPr userDrawn="1"/>
            </p:nvGrpSpPr>
            <p:grpSpPr bwMode="auto">
              <a:xfrm>
                <a:off x="1304" y="2215"/>
                <a:ext cx="370" cy="372"/>
                <a:chOff x="1289" y="2218"/>
                <a:chExt cx="370" cy="372"/>
              </a:xfrm>
            </p:grpSpPr>
            <p:sp>
              <p:nvSpPr>
                <p:cNvPr id="710720" name="AutoShape 64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89" y="2219"/>
                  <a:ext cx="370" cy="187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721" name="Freeform 65"/>
                <p:cNvSpPr>
                  <a:spLocks/>
                </p:cNvSpPr>
                <p:nvPr userDrawn="1"/>
              </p:nvSpPr>
              <p:spPr bwMode="gray">
                <a:xfrm flipH="1">
                  <a:off x="1472" y="2310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722" name="Freeform 66"/>
                <p:cNvSpPr>
                  <a:spLocks/>
                </p:cNvSpPr>
                <p:nvPr userDrawn="1"/>
              </p:nvSpPr>
              <p:spPr bwMode="gray">
                <a:xfrm>
                  <a:off x="1293" y="2310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  <p:grpSp>
          <p:nvGrpSpPr>
            <p:cNvPr id="2059" name="Group 67"/>
            <p:cNvGrpSpPr>
              <a:grpSpLocks/>
            </p:cNvGrpSpPr>
            <p:nvPr userDrawn="1"/>
          </p:nvGrpSpPr>
          <p:grpSpPr bwMode="auto">
            <a:xfrm>
              <a:off x="732" y="983"/>
              <a:ext cx="927" cy="2373"/>
              <a:chOff x="732" y="883"/>
              <a:chExt cx="927" cy="2373"/>
            </a:xfrm>
          </p:grpSpPr>
          <p:sp>
            <p:nvSpPr>
              <p:cNvPr id="710724" name="AutoShape 68"/>
              <p:cNvSpPr>
                <a:spLocks noChangeArrowheads="1"/>
              </p:cNvSpPr>
              <p:nvPr userDrawn="1"/>
            </p:nvSpPr>
            <p:spPr bwMode="gray">
              <a:xfrm flipH="1">
                <a:off x="732" y="2693"/>
                <a:ext cx="370" cy="185"/>
              </a:xfrm>
              <a:prstGeom prst="diamond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10725" name="Freeform 69"/>
              <p:cNvSpPr>
                <a:spLocks/>
              </p:cNvSpPr>
              <p:nvPr userDrawn="1"/>
            </p:nvSpPr>
            <p:spPr bwMode="gray">
              <a:xfrm flipH="1">
                <a:off x="917" y="2784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10726" name="Freeform 70"/>
              <p:cNvSpPr>
                <a:spLocks/>
              </p:cNvSpPr>
              <p:nvPr userDrawn="1"/>
            </p:nvSpPr>
            <p:spPr bwMode="gray">
              <a:xfrm>
                <a:off x="732" y="2784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10727" name="AutoShape 71"/>
              <p:cNvSpPr>
                <a:spLocks noChangeArrowheads="1"/>
              </p:cNvSpPr>
              <p:nvPr userDrawn="1"/>
            </p:nvSpPr>
            <p:spPr bwMode="gray">
              <a:xfrm flipH="1">
                <a:off x="732" y="2503"/>
                <a:ext cx="370" cy="187"/>
              </a:xfrm>
              <a:prstGeom prst="diamond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10728" name="Freeform 72"/>
              <p:cNvSpPr>
                <a:spLocks/>
              </p:cNvSpPr>
              <p:nvPr userDrawn="1"/>
            </p:nvSpPr>
            <p:spPr bwMode="gray">
              <a:xfrm flipH="1">
                <a:off x="917" y="2595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10729" name="Freeform 73"/>
              <p:cNvSpPr>
                <a:spLocks/>
              </p:cNvSpPr>
              <p:nvPr userDrawn="1"/>
            </p:nvSpPr>
            <p:spPr bwMode="gray">
              <a:xfrm>
                <a:off x="732" y="2597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grpSp>
            <p:nvGrpSpPr>
              <p:cNvPr id="2066" name="Group 74"/>
              <p:cNvGrpSpPr>
                <a:grpSpLocks/>
              </p:cNvGrpSpPr>
              <p:nvPr userDrawn="1"/>
            </p:nvGrpSpPr>
            <p:grpSpPr bwMode="auto">
              <a:xfrm>
                <a:off x="737" y="2319"/>
                <a:ext cx="370" cy="373"/>
                <a:chOff x="267" y="2196"/>
                <a:chExt cx="370" cy="373"/>
              </a:xfrm>
            </p:grpSpPr>
            <p:sp>
              <p:nvSpPr>
                <p:cNvPr id="710731" name="AutoShape 75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66" y="2195"/>
                  <a:ext cx="370" cy="187"/>
                </a:xfrm>
                <a:prstGeom prst="diamond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732" name="Freeform 76"/>
                <p:cNvSpPr>
                  <a:spLocks/>
                </p:cNvSpPr>
                <p:nvPr userDrawn="1"/>
              </p:nvSpPr>
              <p:spPr bwMode="gray">
                <a:xfrm flipH="1">
                  <a:off x="451" y="2287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733" name="Freeform 77"/>
                <p:cNvSpPr>
                  <a:spLocks/>
                </p:cNvSpPr>
                <p:nvPr userDrawn="1"/>
              </p:nvSpPr>
              <p:spPr bwMode="gray">
                <a:xfrm>
                  <a:off x="266" y="2287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sp>
            <p:nvSpPr>
              <p:cNvPr id="710734" name="AutoShape 78"/>
              <p:cNvSpPr>
                <a:spLocks noChangeArrowheads="1"/>
              </p:cNvSpPr>
              <p:nvPr userDrawn="1"/>
            </p:nvSpPr>
            <p:spPr bwMode="gray">
              <a:xfrm flipH="1">
                <a:off x="919" y="2786"/>
                <a:ext cx="370" cy="185"/>
              </a:xfrm>
              <a:prstGeom prst="diamond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10735" name="Freeform 79"/>
              <p:cNvSpPr>
                <a:spLocks/>
              </p:cNvSpPr>
              <p:nvPr userDrawn="1"/>
            </p:nvSpPr>
            <p:spPr bwMode="gray">
              <a:xfrm flipH="1">
                <a:off x="1100" y="2878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10736" name="Freeform 80"/>
              <p:cNvSpPr>
                <a:spLocks/>
              </p:cNvSpPr>
              <p:nvPr userDrawn="1"/>
            </p:nvSpPr>
            <p:spPr bwMode="gray">
              <a:xfrm>
                <a:off x="919" y="2878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grpSp>
            <p:nvGrpSpPr>
              <p:cNvPr id="2070" name="Group 81"/>
              <p:cNvGrpSpPr>
                <a:grpSpLocks/>
              </p:cNvGrpSpPr>
              <p:nvPr userDrawn="1"/>
            </p:nvGrpSpPr>
            <p:grpSpPr bwMode="auto">
              <a:xfrm>
                <a:off x="919" y="2599"/>
                <a:ext cx="370" cy="372"/>
                <a:chOff x="919" y="2599"/>
                <a:chExt cx="370" cy="372"/>
              </a:xfrm>
            </p:grpSpPr>
            <p:sp>
              <p:nvSpPr>
                <p:cNvPr id="710738" name="AutoShape 82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919" y="2599"/>
                  <a:ext cx="370" cy="185"/>
                </a:xfrm>
                <a:prstGeom prst="diamond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739" name="Freeform 83"/>
                <p:cNvSpPr>
                  <a:spLocks/>
                </p:cNvSpPr>
                <p:nvPr userDrawn="1"/>
              </p:nvSpPr>
              <p:spPr bwMode="gray">
                <a:xfrm flipH="1">
                  <a:off x="1104" y="2688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740" name="Freeform 84"/>
                <p:cNvSpPr>
                  <a:spLocks/>
                </p:cNvSpPr>
                <p:nvPr userDrawn="1"/>
              </p:nvSpPr>
              <p:spPr bwMode="gray">
                <a:xfrm>
                  <a:off x="919" y="2690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2071" name="Group 85"/>
              <p:cNvGrpSpPr>
                <a:grpSpLocks/>
              </p:cNvGrpSpPr>
              <p:nvPr userDrawn="1"/>
            </p:nvGrpSpPr>
            <p:grpSpPr bwMode="auto">
              <a:xfrm>
                <a:off x="924" y="2416"/>
                <a:ext cx="370" cy="372"/>
                <a:chOff x="2793" y="803"/>
                <a:chExt cx="302" cy="303"/>
              </a:xfrm>
            </p:grpSpPr>
            <p:sp>
              <p:nvSpPr>
                <p:cNvPr id="710742" name="AutoShape 86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791" y="803"/>
                  <a:ext cx="302" cy="151"/>
                </a:xfrm>
                <a:prstGeom prst="diamond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743" name="Freeform 87"/>
                <p:cNvSpPr>
                  <a:spLocks/>
                </p:cNvSpPr>
                <p:nvPr userDrawn="1"/>
              </p:nvSpPr>
              <p:spPr bwMode="gray">
                <a:xfrm flipH="1">
                  <a:off x="2940" y="876"/>
                  <a:ext cx="151" cy="2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744" name="Freeform 88"/>
                <p:cNvSpPr>
                  <a:spLocks/>
                </p:cNvSpPr>
                <p:nvPr userDrawn="1"/>
              </p:nvSpPr>
              <p:spPr bwMode="gray">
                <a:xfrm>
                  <a:off x="2794" y="878"/>
                  <a:ext cx="151" cy="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2072" name="Group 89"/>
              <p:cNvGrpSpPr>
                <a:grpSpLocks/>
              </p:cNvGrpSpPr>
              <p:nvPr userDrawn="1"/>
            </p:nvGrpSpPr>
            <p:grpSpPr bwMode="auto">
              <a:xfrm>
                <a:off x="1111" y="2884"/>
                <a:ext cx="370" cy="372"/>
                <a:chOff x="1111" y="2884"/>
                <a:chExt cx="370" cy="372"/>
              </a:xfrm>
            </p:grpSpPr>
            <p:sp>
              <p:nvSpPr>
                <p:cNvPr id="710746" name="AutoShape 90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11" y="2884"/>
                  <a:ext cx="370" cy="185"/>
                </a:xfrm>
                <a:prstGeom prst="diamond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747" name="Freeform 91"/>
                <p:cNvSpPr>
                  <a:spLocks/>
                </p:cNvSpPr>
                <p:nvPr userDrawn="1"/>
              </p:nvSpPr>
              <p:spPr bwMode="gray">
                <a:xfrm flipH="1">
                  <a:off x="1295" y="2973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748" name="Freeform 92"/>
                <p:cNvSpPr>
                  <a:spLocks/>
                </p:cNvSpPr>
                <p:nvPr userDrawn="1"/>
              </p:nvSpPr>
              <p:spPr bwMode="gray">
                <a:xfrm>
                  <a:off x="1111" y="2975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2073" name="Group 93"/>
              <p:cNvGrpSpPr>
                <a:grpSpLocks/>
              </p:cNvGrpSpPr>
              <p:nvPr userDrawn="1"/>
            </p:nvGrpSpPr>
            <p:grpSpPr bwMode="auto">
              <a:xfrm>
                <a:off x="1109" y="2698"/>
                <a:ext cx="370" cy="372"/>
                <a:chOff x="2564" y="1517"/>
                <a:chExt cx="302" cy="303"/>
              </a:xfrm>
            </p:grpSpPr>
            <p:sp>
              <p:nvSpPr>
                <p:cNvPr id="710750" name="AutoShape 94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562" y="1519"/>
                  <a:ext cx="302" cy="151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751" name="Freeform 95"/>
                <p:cNvSpPr>
                  <a:spLocks/>
                </p:cNvSpPr>
                <p:nvPr userDrawn="1"/>
              </p:nvSpPr>
              <p:spPr bwMode="gray">
                <a:xfrm flipH="1">
                  <a:off x="2713" y="1592"/>
                  <a:ext cx="151" cy="2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752" name="Freeform 96"/>
                <p:cNvSpPr>
                  <a:spLocks/>
                </p:cNvSpPr>
                <p:nvPr userDrawn="1"/>
              </p:nvSpPr>
              <p:spPr bwMode="gray">
                <a:xfrm>
                  <a:off x="2567" y="1592"/>
                  <a:ext cx="151" cy="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2074" name="Group 97"/>
              <p:cNvGrpSpPr>
                <a:grpSpLocks/>
              </p:cNvGrpSpPr>
              <p:nvPr userDrawn="1"/>
            </p:nvGrpSpPr>
            <p:grpSpPr bwMode="auto">
              <a:xfrm>
                <a:off x="732" y="2133"/>
                <a:ext cx="370" cy="371"/>
                <a:chOff x="732" y="2133"/>
                <a:chExt cx="370" cy="371"/>
              </a:xfrm>
            </p:grpSpPr>
            <p:sp>
              <p:nvSpPr>
                <p:cNvPr id="710754" name="AutoShape 98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732" y="2133"/>
                  <a:ext cx="370" cy="185"/>
                </a:xfrm>
                <a:prstGeom prst="diamond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755" name="Freeform 99"/>
                <p:cNvSpPr>
                  <a:spLocks/>
                </p:cNvSpPr>
                <p:nvPr userDrawn="1"/>
              </p:nvSpPr>
              <p:spPr bwMode="gray">
                <a:xfrm flipH="1">
                  <a:off x="913" y="2225"/>
                  <a:ext cx="185" cy="2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756" name="Freeform 100"/>
                <p:cNvSpPr>
                  <a:spLocks/>
                </p:cNvSpPr>
                <p:nvPr userDrawn="1"/>
              </p:nvSpPr>
              <p:spPr bwMode="gray">
                <a:xfrm>
                  <a:off x="732" y="2225"/>
                  <a:ext cx="185" cy="2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2075" name="Group 101"/>
              <p:cNvGrpSpPr>
                <a:grpSpLocks/>
              </p:cNvGrpSpPr>
              <p:nvPr userDrawn="1"/>
            </p:nvGrpSpPr>
            <p:grpSpPr bwMode="auto">
              <a:xfrm>
                <a:off x="923" y="2226"/>
                <a:ext cx="370" cy="373"/>
                <a:chOff x="923" y="2226"/>
                <a:chExt cx="370" cy="373"/>
              </a:xfrm>
            </p:grpSpPr>
            <p:sp>
              <p:nvSpPr>
                <p:cNvPr id="710758" name="AutoShape 102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923" y="2227"/>
                  <a:ext cx="370" cy="185"/>
                </a:xfrm>
                <a:prstGeom prst="diamond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759" name="Freeform 103"/>
                <p:cNvSpPr>
                  <a:spLocks/>
                </p:cNvSpPr>
                <p:nvPr userDrawn="1"/>
              </p:nvSpPr>
              <p:spPr bwMode="gray">
                <a:xfrm flipH="1">
                  <a:off x="1108" y="2318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760" name="Freeform 104"/>
                <p:cNvSpPr>
                  <a:spLocks/>
                </p:cNvSpPr>
                <p:nvPr userDrawn="1"/>
              </p:nvSpPr>
              <p:spPr bwMode="gray">
                <a:xfrm>
                  <a:off x="923" y="2318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2076" name="Group 105"/>
              <p:cNvGrpSpPr>
                <a:grpSpLocks/>
              </p:cNvGrpSpPr>
              <p:nvPr userDrawn="1"/>
            </p:nvGrpSpPr>
            <p:grpSpPr bwMode="auto">
              <a:xfrm>
                <a:off x="1285" y="1660"/>
                <a:ext cx="370" cy="372"/>
                <a:chOff x="1285" y="1660"/>
                <a:chExt cx="370" cy="372"/>
              </a:xfrm>
            </p:grpSpPr>
            <p:sp>
              <p:nvSpPr>
                <p:cNvPr id="710762" name="AutoShape 106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85" y="1659"/>
                  <a:ext cx="370" cy="185"/>
                </a:xfrm>
                <a:prstGeom prst="diamond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763" name="Freeform 107"/>
                <p:cNvSpPr>
                  <a:spLocks/>
                </p:cNvSpPr>
                <p:nvPr userDrawn="1"/>
              </p:nvSpPr>
              <p:spPr bwMode="gray">
                <a:xfrm flipH="1">
                  <a:off x="1470" y="1744"/>
                  <a:ext cx="185" cy="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764" name="Freeform 108"/>
                <p:cNvSpPr>
                  <a:spLocks/>
                </p:cNvSpPr>
                <p:nvPr userDrawn="1"/>
              </p:nvSpPr>
              <p:spPr bwMode="gray">
                <a:xfrm>
                  <a:off x="1285" y="1751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2077" name="Group 109"/>
              <p:cNvGrpSpPr>
                <a:grpSpLocks/>
              </p:cNvGrpSpPr>
              <p:nvPr userDrawn="1"/>
            </p:nvGrpSpPr>
            <p:grpSpPr bwMode="auto">
              <a:xfrm>
                <a:off x="1105" y="1944"/>
                <a:ext cx="370" cy="371"/>
                <a:chOff x="1105" y="1944"/>
                <a:chExt cx="370" cy="371"/>
              </a:xfrm>
            </p:grpSpPr>
            <p:sp>
              <p:nvSpPr>
                <p:cNvPr id="710766" name="AutoShape 110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04" y="1944"/>
                  <a:ext cx="370" cy="185"/>
                </a:xfrm>
                <a:prstGeom prst="diamond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767" name="Freeform 111"/>
                <p:cNvSpPr>
                  <a:spLocks/>
                </p:cNvSpPr>
                <p:nvPr userDrawn="1"/>
              </p:nvSpPr>
              <p:spPr bwMode="gray">
                <a:xfrm flipH="1">
                  <a:off x="1289" y="2033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768" name="Freeform 112"/>
                <p:cNvSpPr>
                  <a:spLocks/>
                </p:cNvSpPr>
                <p:nvPr userDrawn="1"/>
              </p:nvSpPr>
              <p:spPr bwMode="gray">
                <a:xfrm>
                  <a:off x="1104" y="2035"/>
                  <a:ext cx="185" cy="2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2078" name="Group 113"/>
              <p:cNvGrpSpPr>
                <a:grpSpLocks/>
              </p:cNvGrpSpPr>
              <p:nvPr userDrawn="1"/>
            </p:nvGrpSpPr>
            <p:grpSpPr bwMode="auto">
              <a:xfrm>
                <a:off x="1105" y="2509"/>
                <a:ext cx="370" cy="371"/>
                <a:chOff x="1114" y="2500"/>
                <a:chExt cx="370" cy="371"/>
              </a:xfrm>
            </p:grpSpPr>
            <p:sp>
              <p:nvSpPr>
                <p:cNvPr id="710770" name="AutoShape 114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13" y="2501"/>
                  <a:ext cx="370" cy="185"/>
                </a:xfrm>
                <a:prstGeom prst="diamond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771" name="Freeform 115"/>
                <p:cNvSpPr>
                  <a:spLocks/>
                </p:cNvSpPr>
                <p:nvPr userDrawn="1"/>
              </p:nvSpPr>
              <p:spPr bwMode="gray">
                <a:xfrm flipH="1">
                  <a:off x="1298" y="2590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772" name="Freeform 116"/>
                <p:cNvSpPr>
                  <a:spLocks/>
                </p:cNvSpPr>
                <p:nvPr userDrawn="1"/>
              </p:nvSpPr>
              <p:spPr bwMode="gray">
                <a:xfrm>
                  <a:off x="1113" y="2592"/>
                  <a:ext cx="185" cy="2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2079" name="Group 117"/>
              <p:cNvGrpSpPr>
                <a:grpSpLocks/>
              </p:cNvGrpSpPr>
              <p:nvPr userDrawn="1"/>
            </p:nvGrpSpPr>
            <p:grpSpPr bwMode="auto">
              <a:xfrm>
                <a:off x="1273" y="883"/>
                <a:ext cx="370" cy="372"/>
                <a:chOff x="1273" y="883"/>
                <a:chExt cx="370" cy="372"/>
              </a:xfrm>
            </p:grpSpPr>
            <p:sp>
              <p:nvSpPr>
                <p:cNvPr id="710774" name="AutoShape 118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72" y="883"/>
                  <a:ext cx="370" cy="185"/>
                </a:xfrm>
                <a:prstGeom prst="diamond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775" name="Freeform 119"/>
                <p:cNvSpPr>
                  <a:spLocks/>
                </p:cNvSpPr>
                <p:nvPr userDrawn="1"/>
              </p:nvSpPr>
              <p:spPr bwMode="gray">
                <a:xfrm flipH="1">
                  <a:off x="1457" y="972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776" name="Freeform 120"/>
                <p:cNvSpPr>
                  <a:spLocks/>
                </p:cNvSpPr>
                <p:nvPr userDrawn="1"/>
              </p:nvSpPr>
              <p:spPr bwMode="gray">
                <a:xfrm>
                  <a:off x="1272" y="974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2080" name="Group 121"/>
              <p:cNvGrpSpPr>
                <a:grpSpLocks/>
              </p:cNvGrpSpPr>
              <p:nvPr userDrawn="1"/>
            </p:nvGrpSpPr>
            <p:grpSpPr bwMode="auto">
              <a:xfrm>
                <a:off x="1289" y="2218"/>
                <a:ext cx="370" cy="372"/>
                <a:chOff x="1289" y="2218"/>
                <a:chExt cx="370" cy="372"/>
              </a:xfrm>
            </p:grpSpPr>
            <p:sp>
              <p:nvSpPr>
                <p:cNvPr id="710778" name="AutoShape 122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89" y="2218"/>
                  <a:ext cx="370" cy="185"/>
                </a:xfrm>
                <a:prstGeom prst="diamond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779" name="Freeform 123"/>
                <p:cNvSpPr>
                  <a:spLocks/>
                </p:cNvSpPr>
                <p:nvPr userDrawn="1"/>
              </p:nvSpPr>
              <p:spPr bwMode="gray">
                <a:xfrm flipH="1">
                  <a:off x="1472" y="2310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0780" name="Freeform 124"/>
                <p:cNvSpPr>
                  <a:spLocks/>
                </p:cNvSpPr>
                <p:nvPr userDrawn="1"/>
              </p:nvSpPr>
              <p:spPr bwMode="gray">
                <a:xfrm>
                  <a:off x="1293" y="2310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</p:grpSp>
      <p:sp>
        <p:nvSpPr>
          <p:cNvPr id="71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32138" y="6580188"/>
            <a:ext cx="2376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  <a:r>
              <a:rPr kumimoji="0" lang="en-US" altLang="zh-TW"/>
              <a:t>/</a:t>
            </a:r>
            <a:r>
              <a:rPr kumimoji="0" lang="zh-TW" altLang="en-US"/>
              <a:t>第</a:t>
            </a:r>
            <a:fld id="{46A0E1B0-77D7-4CE5-9763-D0AF0D2531E9}" type="slidenum">
              <a:rPr kumimoji="0" lang="en-US" altLang="zh-TW">
                <a:ea typeface="굴림" pitchFamily="34" charset="-127"/>
              </a:rPr>
              <a:pPr>
                <a:defRPr/>
              </a:pPr>
              <a:t>‹#›</a:t>
            </a:fld>
            <a:r>
              <a:rPr kumimoji="0" lang="zh-TW" altLang="en-US"/>
              <a:t>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1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1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1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1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61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06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71066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06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71066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06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71066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06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71066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06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71066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kumimoji="1" sz="2800" b="1">
          <a:solidFill>
            <a:srgbClr val="445D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CC00"/>
        </a:buClr>
        <a:buSzPct val="60000"/>
        <a:buFont typeface="Wingdings" pitchFamily="2" charset="2"/>
        <a:buChar char="n"/>
        <a:defRPr kumimoji="1" sz="2400">
          <a:solidFill>
            <a:srgbClr val="666633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400">
          <a:solidFill>
            <a:srgbClr val="808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kumimoji="1" sz="2000">
          <a:solidFill>
            <a:srgbClr val="8080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rgbClr val="808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rgbClr val="808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rgbClr val="808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rgbClr val="808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rgbClr val="808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ChangeArrowheads="1"/>
          </p:cNvSpPr>
          <p:nvPr/>
        </p:nvSpPr>
        <p:spPr bwMode="white">
          <a:xfrm>
            <a:off x="0" y="0"/>
            <a:ext cx="9144000" cy="68437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803843" name="AutoShape 3"/>
          <p:cNvSpPr>
            <a:spLocks noChangeArrowheads="1"/>
          </p:cNvSpPr>
          <p:nvPr/>
        </p:nvSpPr>
        <p:spPr bwMode="auto">
          <a:xfrm>
            <a:off x="334963" y="620713"/>
            <a:ext cx="8496300" cy="5981700"/>
          </a:xfrm>
          <a:prstGeom prst="roundRect">
            <a:avLst>
              <a:gd name="adj" fmla="val 3352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25400" dir="16200000" algn="ctr" rotWithShape="0">
              <a:schemeClr val="accent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pic>
        <p:nvPicPr>
          <p:cNvPr id="3076" name="Picture 243" descr="未命名 -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16238" y="620713"/>
            <a:ext cx="5791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3844" name="Rectangle 4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15888"/>
            <a:ext cx="7848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文字</a:t>
            </a:r>
            <a:r>
              <a:rPr lang="en-US" altLang="zh-TW" smtClean="0"/>
              <a:t>2</a:t>
            </a:r>
            <a:endParaRPr lang="zh-TW" altLang="en-US" smtClean="0"/>
          </a:p>
        </p:txBody>
      </p:sp>
      <p:sp>
        <p:nvSpPr>
          <p:cNvPr id="8038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9215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803846" name="AutoShape 6"/>
          <p:cNvSpPr>
            <a:spLocks noChangeArrowheads="1"/>
          </p:cNvSpPr>
          <p:nvPr/>
        </p:nvSpPr>
        <p:spPr bwMode="auto">
          <a:xfrm>
            <a:off x="338138" y="620713"/>
            <a:ext cx="8496300" cy="5976937"/>
          </a:xfrm>
          <a:prstGeom prst="roundRect">
            <a:avLst>
              <a:gd name="adj" fmla="val 2940"/>
            </a:avLst>
          </a:prstGeom>
          <a:noFill/>
          <a:ln w="15875">
            <a:solidFill>
              <a:srgbClr val="3D5315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803964" name="Rectangle 1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59125" y="6580188"/>
            <a:ext cx="234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  <a:r>
              <a:rPr kumimoji="0" lang="en-US" altLang="zh-TW"/>
              <a:t>/</a:t>
            </a:r>
            <a:r>
              <a:rPr kumimoji="0" lang="zh-TW" altLang="en-US"/>
              <a:t>第</a:t>
            </a:r>
            <a:fld id="{AECF8A6E-311F-4E0E-BA9C-1D604E4E2091}" type="slidenum">
              <a:rPr kumimoji="0" lang="en-US" altLang="zh-TW">
                <a:ea typeface="굴림" pitchFamily="34" charset="-127"/>
              </a:rPr>
              <a:pPr>
                <a:defRPr/>
              </a:pPr>
              <a:t>‹#›</a:t>
            </a:fld>
            <a:r>
              <a:rPr kumimoji="0" lang="zh-TW" altLang="en-US"/>
              <a:t>頁</a:t>
            </a:r>
          </a:p>
        </p:txBody>
      </p:sp>
      <p:grpSp>
        <p:nvGrpSpPr>
          <p:cNvPr id="3081" name="Group 125"/>
          <p:cNvGrpSpPr>
            <a:grpSpLocks/>
          </p:cNvGrpSpPr>
          <p:nvPr/>
        </p:nvGrpSpPr>
        <p:grpSpPr bwMode="auto">
          <a:xfrm>
            <a:off x="8440738" y="4724400"/>
            <a:ext cx="703262" cy="1771650"/>
            <a:chOff x="732" y="983"/>
            <a:chExt cx="942" cy="2373"/>
          </a:xfrm>
        </p:grpSpPr>
        <p:grpSp>
          <p:nvGrpSpPr>
            <p:cNvPr id="3083" name="Group 126"/>
            <p:cNvGrpSpPr>
              <a:grpSpLocks/>
            </p:cNvGrpSpPr>
            <p:nvPr userDrawn="1"/>
          </p:nvGrpSpPr>
          <p:grpSpPr bwMode="auto">
            <a:xfrm>
              <a:off x="747" y="988"/>
              <a:ext cx="927" cy="2355"/>
              <a:chOff x="747" y="898"/>
              <a:chExt cx="927" cy="2355"/>
            </a:xfrm>
          </p:grpSpPr>
          <p:sp>
            <p:nvSpPr>
              <p:cNvPr id="803967" name="AutoShape 127"/>
              <p:cNvSpPr>
                <a:spLocks noChangeArrowheads="1"/>
              </p:cNvSpPr>
              <p:nvPr userDrawn="1"/>
            </p:nvSpPr>
            <p:spPr bwMode="gray">
              <a:xfrm flipH="1">
                <a:off x="747" y="2690"/>
                <a:ext cx="370" cy="185"/>
              </a:xfrm>
              <a:prstGeom prst="diamond">
                <a:avLst/>
              </a:prstGeom>
              <a:solidFill>
                <a:srgbClr val="4D4D4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803968" name="Freeform 128"/>
              <p:cNvSpPr>
                <a:spLocks/>
              </p:cNvSpPr>
              <p:nvPr userDrawn="1"/>
            </p:nvSpPr>
            <p:spPr bwMode="gray">
              <a:xfrm flipH="1">
                <a:off x="932" y="2781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803969" name="Freeform 129"/>
              <p:cNvSpPr>
                <a:spLocks/>
              </p:cNvSpPr>
              <p:nvPr userDrawn="1"/>
            </p:nvSpPr>
            <p:spPr bwMode="gray">
              <a:xfrm>
                <a:off x="747" y="2781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803970" name="AutoShape 130"/>
              <p:cNvSpPr>
                <a:spLocks noChangeArrowheads="1"/>
              </p:cNvSpPr>
              <p:nvPr userDrawn="1"/>
            </p:nvSpPr>
            <p:spPr bwMode="gray">
              <a:xfrm flipH="1">
                <a:off x="747" y="2501"/>
                <a:ext cx="370" cy="187"/>
              </a:xfrm>
              <a:prstGeom prst="diamond">
                <a:avLst/>
              </a:prstGeom>
              <a:solidFill>
                <a:srgbClr val="4D4D4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803971" name="Freeform 131"/>
              <p:cNvSpPr>
                <a:spLocks/>
              </p:cNvSpPr>
              <p:nvPr userDrawn="1"/>
            </p:nvSpPr>
            <p:spPr bwMode="gray">
              <a:xfrm flipH="1">
                <a:off x="932" y="2592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803972" name="Freeform 132"/>
              <p:cNvSpPr>
                <a:spLocks/>
              </p:cNvSpPr>
              <p:nvPr userDrawn="1"/>
            </p:nvSpPr>
            <p:spPr bwMode="gray">
              <a:xfrm>
                <a:off x="747" y="2592"/>
                <a:ext cx="185" cy="2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grpSp>
            <p:nvGrpSpPr>
              <p:cNvPr id="3148" name="Group 133"/>
              <p:cNvGrpSpPr>
                <a:grpSpLocks/>
              </p:cNvGrpSpPr>
              <p:nvPr userDrawn="1"/>
            </p:nvGrpSpPr>
            <p:grpSpPr bwMode="auto">
              <a:xfrm>
                <a:off x="752" y="2316"/>
                <a:ext cx="370" cy="373"/>
                <a:chOff x="267" y="2196"/>
                <a:chExt cx="370" cy="373"/>
              </a:xfrm>
            </p:grpSpPr>
            <p:sp>
              <p:nvSpPr>
                <p:cNvPr id="803974" name="AutoShape 134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66" y="2196"/>
                  <a:ext cx="370" cy="187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3975" name="Freeform 135"/>
                <p:cNvSpPr>
                  <a:spLocks/>
                </p:cNvSpPr>
                <p:nvPr userDrawn="1"/>
              </p:nvSpPr>
              <p:spPr bwMode="gray">
                <a:xfrm flipH="1">
                  <a:off x="451" y="2287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3976" name="Freeform 136"/>
                <p:cNvSpPr>
                  <a:spLocks/>
                </p:cNvSpPr>
                <p:nvPr userDrawn="1"/>
              </p:nvSpPr>
              <p:spPr bwMode="gray">
                <a:xfrm>
                  <a:off x="266" y="2287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sp>
            <p:nvSpPr>
              <p:cNvPr id="803977" name="AutoShape 137"/>
              <p:cNvSpPr>
                <a:spLocks noChangeArrowheads="1"/>
              </p:cNvSpPr>
              <p:nvPr userDrawn="1"/>
            </p:nvSpPr>
            <p:spPr bwMode="gray">
              <a:xfrm flipH="1">
                <a:off x="934" y="2783"/>
                <a:ext cx="370" cy="185"/>
              </a:xfrm>
              <a:prstGeom prst="diamond">
                <a:avLst/>
              </a:prstGeom>
              <a:solidFill>
                <a:srgbClr val="4D4D4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803978" name="Freeform 138"/>
              <p:cNvSpPr>
                <a:spLocks/>
              </p:cNvSpPr>
              <p:nvPr userDrawn="1"/>
            </p:nvSpPr>
            <p:spPr bwMode="gray">
              <a:xfrm flipH="1">
                <a:off x="1115" y="2875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803979" name="Freeform 139"/>
              <p:cNvSpPr>
                <a:spLocks/>
              </p:cNvSpPr>
              <p:nvPr userDrawn="1"/>
            </p:nvSpPr>
            <p:spPr bwMode="gray">
              <a:xfrm>
                <a:off x="934" y="2875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grpSp>
            <p:nvGrpSpPr>
              <p:cNvPr id="3152" name="Group 140"/>
              <p:cNvGrpSpPr>
                <a:grpSpLocks/>
              </p:cNvGrpSpPr>
              <p:nvPr userDrawn="1"/>
            </p:nvGrpSpPr>
            <p:grpSpPr bwMode="auto">
              <a:xfrm>
                <a:off x="934" y="2596"/>
                <a:ext cx="370" cy="372"/>
                <a:chOff x="919" y="2599"/>
                <a:chExt cx="370" cy="372"/>
              </a:xfrm>
            </p:grpSpPr>
            <p:sp>
              <p:nvSpPr>
                <p:cNvPr id="803981" name="AutoShape 141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919" y="2599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3982" name="Freeform 142"/>
                <p:cNvSpPr>
                  <a:spLocks/>
                </p:cNvSpPr>
                <p:nvPr userDrawn="1"/>
              </p:nvSpPr>
              <p:spPr bwMode="gray">
                <a:xfrm flipH="1">
                  <a:off x="1104" y="2689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3983" name="Freeform 143"/>
                <p:cNvSpPr>
                  <a:spLocks/>
                </p:cNvSpPr>
                <p:nvPr userDrawn="1"/>
              </p:nvSpPr>
              <p:spPr bwMode="gray">
                <a:xfrm>
                  <a:off x="919" y="2691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3153" name="Group 144"/>
              <p:cNvGrpSpPr>
                <a:grpSpLocks/>
              </p:cNvGrpSpPr>
              <p:nvPr userDrawn="1"/>
            </p:nvGrpSpPr>
            <p:grpSpPr bwMode="auto">
              <a:xfrm>
                <a:off x="939" y="2413"/>
                <a:ext cx="370" cy="372"/>
                <a:chOff x="2793" y="803"/>
                <a:chExt cx="302" cy="303"/>
              </a:xfrm>
            </p:grpSpPr>
            <p:sp>
              <p:nvSpPr>
                <p:cNvPr id="803985" name="AutoShape 145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791" y="803"/>
                  <a:ext cx="302" cy="151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3986" name="Freeform 146"/>
                <p:cNvSpPr>
                  <a:spLocks/>
                </p:cNvSpPr>
                <p:nvPr userDrawn="1"/>
              </p:nvSpPr>
              <p:spPr bwMode="gray">
                <a:xfrm flipH="1">
                  <a:off x="2940" y="876"/>
                  <a:ext cx="151" cy="2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3987" name="Freeform 147"/>
                <p:cNvSpPr>
                  <a:spLocks/>
                </p:cNvSpPr>
                <p:nvPr userDrawn="1"/>
              </p:nvSpPr>
              <p:spPr bwMode="gray">
                <a:xfrm>
                  <a:off x="2794" y="878"/>
                  <a:ext cx="151" cy="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3154" name="Group 148"/>
              <p:cNvGrpSpPr>
                <a:grpSpLocks/>
              </p:cNvGrpSpPr>
              <p:nvPr userDrawn="1"/>
            </p:nvGrpSpPr>
            <p:grpSpPr bwMode="auto">
              <a:xfrm>
                <a:off x="1126" y="2881"/>
                <a:ext cx="370" cy="372"/>
                <a:chOff x="1111" y="2884"/>
                <a:chExt cx="370" cy="372"/>
              </a:xfrm>
            </p:grpSpPr>
            <p:sp>
              <p:nvSpPr>
                <p:cNvPr id="803989" name="AutoShape 149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10" y="2884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3990" name="Freeform 150"/>
                <p:cNvSpPr>
                  <a:spLocks/>
                </p:cNvSpPr>
                <p:nvPr userDrawn="1"/>
              </p:nvSpPr>
              <p:spPr bwMode="gray">
                <a:xfrm flipH="1">
                  <a:off x="1295" y="2973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3991" name="Freeform 151"/>
                <p:cNvSpPr>
                  <a:spLocks/>
                </p:cNvSpPr>
                <p:nvPr userDrawn="1"/>
              </p:nvSpPr>
              <p:spPr bwMode="gray">
                <a:xfrm>
                  <a:off x="1110" y="2976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3155" name="Group 152"/>
              <p:cNvGrpSpPr>
                <a:grpSpLocks/>
              </p:cNvGrpSpPr>
              <p:nvPr userDrawn="1"/>
            </p:nvGrpSpPr>
            <p:grpSpPr bwMode="auto">
              <a:xfrm>
                <a:off x="1124" y="2695"/>
                <a:ext cx="370" cy="372"/>
                <a:chOff x="2564" y="1517"/>
                <a:chExt cx="302" cy="303"/>
              </a:xfrm>
            </p:grpSpPr>
            <p:sp>
              <p:nvSpPr>
                <p:cNvPr id="803993" name="AutoShape 153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562" y="1513"/>
                  <a:ext cx="302" cy="151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3994" name="Freeform 154"/>
                <p:cNvSpPr>
                  <a:spLocks/>
                </p:cNvSpPr>
                <p:nvPr userDrawn="1"/>
              </p:nvSpPr>
              <p:spPr bwMode="gray">
                <a:xfrm flipH="1">
                  <a:off x="2713" y="1591"/>
                  <a:ext cx="151" cy="2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3995" name="Freeform 155"/>
                <p:cNvSpPr>
                  <a:spLocks/>
                </p:cNvSpPr>
                <p:nvPr userDrawn="1"/>
              </p:nvSpPr>
              <p:spPr bwMode="gray">
                <a:xfrm>
                  <a:off x="2567" y="1591"/>
                  <a:ext cx="151" cy="2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3156" name="Group 156"/>
              <p:cNvGrpSpPr>
                <a:grpSpLocks/>
              </p:cNvGrpSpPr>
              <p:nvPr userDrawn="1"/>
            </p:nvGrpSpPr>
            <p:grpSpPr bwMode="auto">
              <a:xfrm>
                <a:off x="747" y="2130"/>
                <a:ext cx="370" cy="371"/>
                <a:chOff x="732" y="2133"/>
                <a:chExt cx="370" cy="371"/>
              </a:xfrm>
            </p:grpSpPr>
            <p:sp>
              <p:nvSpPr>
                <p:cNvPr id="803997" name="AutoShape 157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732" y="2134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3998" name="Freeform 158"/>
                <p:cNvSpPr>
                  <a:spLocks/>
                </p:cNvSpPr>
                <p:nvPr userDrawn="1"/>
              </p:nvSpPr>
              <p:spPr bwMode="gray">
                <a:xfrm flipH="1">
                  <a:off x="913" y="2225"/>
                  <a:ext cx="185" cy="2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3999" name="Freeform 159"/>
                <p:cNvSpPr>
                  <a:spLocks/>
                </p:cNvSpPr>
                <p:nvPr userDrawn="1"/>
              </p:nvSpPr>
              <p:spPr bwMode="gray">
                <a:xfrm>
                  <a:off x="732" y="2225"/>
                  <a:ext cx="185" cy="2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3157" name="Group 160"/>
              <p:cNvGrpSpPr>
                <a:grpSpLocks/>
              </p:cNvGrpSpPr>
              <p:nvPr userDrawn="1"/>
            </p:nvGrpSpPr>
            <p:grpSpPr bwMode="auto">
              <a:xfrm>
                <a:off x="938" y="2223"/>
                <a:ext cx="370" cy="373"/>
                <a:chOff x="923" y="2226"/>
                <a:chExt cx="370" cy="373"/>
              </a:xfrm>
            </p:grpSpPr>
            <p:sp>
              <p:nvSpPr>
                <p:cNvPr id="804001" name="AutoShape 161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923" y="2225"/>
                  <a:ext cx="370" cy="187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4002" name="Freeform 162"/>
                <p:cNvSpPr>
                  <a:spLocks/>
                </p:cNvSpPr>
                <p:nvPr userDrawn="1"/>
              </p:nvSpPr>
              <p:spPr bwMode="gray">
                <a:xfrm flipH="1">
                  <a:off x="1108" y="2314"/>
                  <a:ext cx="18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4003" name="Freeform 163"/>
                <p:cNvSpPr>
                  <a:spLocks/>
                </p:cNvSpPr>
                <p:nvPr userDrawn="1"/>
              </p:nvSpPr>
              <p:spPr bwMode="gray">
                <a:xfrm>
                  <a:off x="923" y="2314"/>
                  <a:ext cx="18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3158" name="Group 164"/>
              <p:cNvGrpSpPr>
                <a:grpSpLocks/>
              </p:cNvGrpSpPr>
              <p:nvPr userDrawn="1"/>
            </p:nvGrpSpPr>
            <p:grpSpPr bwMode="auto">
              <a:xfrm>
                <a:off x="1300" y="1657"/>
                <a:ext cx="370" cy="372"/>
                <a:chOff x="1276" y="1651"/>
                <a:chExt cx="370" cy="372"/>
              </a:xfrm>
            </p:grpSpPr>
            <p:sp>
              <p:nvSpPr>
                <p:cNvPr id="804005" name="AutoShape 165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76" y="1650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4006" name="Freeform 166"/>
                <p:cNvSpPr>
                  <a:spLocks/>
                </p:cNvSpPr>
                <p:nvPr userDrawn="1"/>
              </p:nvSpPr>
              <p:spPr bwMode="gray">
                <a:xfrm flipH="1">
                  <a:off x="1461" y="1740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4007" name="Freeform 167"/>
                <p:cNvSpPr>
                  <a:spLocks/>
                </p:cNvSpPr>
                <p:nvPr userDrawn="1"/>
              </p:nvSpPr>
              <p:spPr bwMode="gray">
                <a:xfrm>
                  <a:off x="1276" y="1742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3159" name="Group 168"/>
              <p:cNvGrpSpPr>
                <a:grpSpLocks/>
              </p:cNvGrpSpPr>
              <p:nvPr userDrawn="1"/>
            </p:nvGrpSpPr>
            <p:grpSpPr bwMode="auto">
              <a:xfrm>
                <a:off x="1120" y="1941"/>
                <a:ext cx="370" cy="371"/>
                <a:chOff x="1105" y="1944"/>
                <a:chExt cx="370" cy="371"/>
              </a:xfrm>
            </p:grpSpPr>
            <p:sp>
              <p:nvSpPr>
                <p:cNvPr id="804009" name="AutoShape 169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04" y="1944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4010" name="Freeform 170"/>
                <p:cNvSpPr>
                  <a:spLocks/>
                </p:cNvSpPr>
                <p:nvPr userDrawn="1"/>
              </p:nvSpPr>
              <p:spPr bwMode="gray">
                <a:xfrm flipH="1">
                  <a:off x="1289" y="2034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4011" name="Freeform 171"/>
                <p:cNvSpPr>
                  <a:spLocks/>
                </p:cNvSpPr>
                <p:nvPr userDrawn="1"/>
              </p:nvSpPr>
              <p:spPr bwMode="gray">
                <a:xfrm>
                  <a:off x="1104" y="2036"/>
                  <a:ext cx="185" cy="2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3160" name="Group 172"/>
              <p:cNvGrpSpPr>
                <a:grpSpLocks/>
              </p:cNvGrpSpPr>
              <p:nvPr userDrawn="1"/>
            </p:nvGrpSpPr>
            <p:grpSpPr bwMode="auto">
              <a:xfrm>
                <a:off x="1129" y="2506"/>
                <a:ext cx="370" cy="371"/>
                <a:chOff x="1114" y="2500"/>
                <a:chExt cx="370" cy="371"/>
              </a:xfrm>
            </p:grpSpPr>
            <p:sp>
              <p:nvSpPr>
                <p:cNvPr id="804013" name="AutoShape 173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15" y="2501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4014" name="Freeform 174"/>
                <p:cNvSpPr>
                  <a:spLocks/>
                </p:cNvSpPr>
                <p:nvPr userDrawn="1"/>
              </p:nvSpPr>
              <p:spPr bwMode="gray">
                <a:xfrm flipH="1">
                  <a:off x="1300" y="2590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4015" name="Freeform 175"/>
                <p:cNvSpPr>
                  <a:spLocks/>
                </p:cNvSpPr>
                <p:nvPr userDrawn="1"/>
              </p:nvSpPr>
              <p:spPr bwMode="gray">
                <a:xfrm>
                  <a:off x="1115" y="2592"/>
                  <a:ext cx="185" cy="2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3161" name="Group 176"/>
              <p:cNvGrpSpPr>
                <a:grpSpLocks/>
              </p:cNvGrpSpPr>
              <p:nvPr userDrawn="1"/>
            </p:nvGrpSpPr>
            <p:grpSpPr bwMode="auto">
              <a:xfrm>
                <a:off x="1288" y="898"/>
                <a:ext cx="370" cy="372"/>
                <a:chOff x="1273" y="955"/>
                <a:chExt cx="370" cy="372"/>
              </a:xfrm>
            </p:grpSpPr>
            <p:sp>
              <p:nvSpPr>
                <p:cNvPr id="804017" name="AutoShape 177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72" y="954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4018" name="Freeform 178"/>
                <p:cNvSpPr>
                  <a:spLocks/>
                </p:cNvSpPr>
                <p:nvPr userDrawn="1"/>
              </p:nvSpPr>
              <p:spPr bwMode="gray">
                <a:xfrm flipH="1">
                  <a:off x="1457" y="1044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4019" name="Freeform 179"/>
                <p:cNvSpPr>
                  <a:spLocks/>
                </p:cNvSpPr>
                <p:nvPr userDrawn="1"/>
              </p:nvSpPr>
              <p:spPr bwMode="gray">
                <a:xfrm>
                  <a:off x="1272" y="1046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3162" name="Group 180"/>
              <p:cNvGrpSpPr>
                <a:grpSpLocks/>
              </p:cNvGrpSpPr>
              <p:nvPr userDrawn="1"/>
            </p:nvGrpSpPr>
            <p:grpSpPr bwMode="auto">
              <a:xfrm>
                <a:off x="1304" y="2215"/>
                <a:ext cx="370" cy="372"/>
                <a:chOff x="1289" y="2218"/>
                <a:chExt cx="370" cy="372"/>
              </a:xfrm>
            </p:grpSpPr>
            <p:sp>
              <p:nvSpPr>
                <p:cNvPr id="804021" name="AutoShape 181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89" y="2219"/>
                  <a:ext cx="370" cy="187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4022" name="Freeform 182"/>
                <p:cNvSpPr>
                  <a:spLocks/>
                </p:cNvSpPr>
                <p:nvPr userDrawn="1"/>
              </p:nvSpPr>
              <p:spPr bwMode="gray">
                <a:xfrm flipH="1">
                  <a:off x="1472" y="2310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4023" name="Freeform 183"/>
                <p:cNvSpPr>
                  <a:spLocks/>
                </p:cNvSpPr>
                <p:nvPr userDrawn="1"/>
              </p:nvSpPr>
              <p:spPr bwMode="gray">
                <a:xfrm>
                  <a:off x="1293" y="2310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  <p:grpSp>
          <p:nvGrpSpPr>
            <p:cNvPr id="3084" name="Group 184"/>
            <p:cNvGrpSpPr>
              <a:grpSpLocks/>
            </p:cNvGrpSpPr>
            <p:nvPr userDrawn="1"/>
          </p:nvGrpSpPr>
          <p:grpSpPr bwMode="auto">
            <a:xfrm>
              <a:off x="732" y="983"/>
              <a:ext cx="927" cy="2373"/>
              <a:chOff x="732" y="883"/>
              <a:chExt cx="927" cy="2373"/>
            </a:xfrm>
          </p:grpSpPr>
          <p:sp>
            <p:nvSpPr>
              <p:cNvPr id="804025" name="AutoShape 185"/>
              <p:cNvSpPr>
                <a:spLocks noChangeArrowheads="1"/>
              </p:cNvSpPr>
              <p:nvPr userDrawn="1"/>
            </p:nvSpPr>
            <p:spPr bwMode="gray">
              <a:xfrm flipH="1">
                <a:off x="732" y="2693"/>
                <a:ext cx="370" cy="185"/>
              </a:xfrm>
              <a:prstGeom prst="diamond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804026" name="Freeform 186"/>
              <p:cNvSpPr>
                <a:spLocks/>
              </p:cNvSpPr>
              <p:nvPr userDrawn="1"/>
            </p:nvSpPr>
            <p:spPr bwMode="gray">
              <a:xfrm flipH="1">
                <a:off x="917" y="2784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804027" name="Freeform 187"/>
              <p:cNvSpPr>
                <a:spLocks/>
              </p:cNvSpPr>
              <p:nvPr userDrawn="1"/>
            </p:nvSpPr>
            <p:spPr bwMode="gray">
              <a:xfrm>
                <a:off x="732" y="2784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804028" name="AutoShape 188"/>
              <p:cNvSpPr>
                <a:spLocks noChangeArrowheads="1"/>
              </p:cNvSpPr>
              <p:nvPr userDrawn="1"/>
            </p:nvSpPr>
            <p:spPr bwMode="gray">
              <a:xfrm flipH="1">
                <a:off x="732" y="2503"/>
                <a:ext cx="370" cy="187"/>
              </a:xfrm>
              <a:prstGeom prst="diamond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804029" name="Freeform 189"/>
              <p:cNvSpPr>
                <a:spLocks/>
              </p:cNvSpPr>
              <p:nvPr userDrawn="1"/>
            </p:nvSpPr>
            <p:spPr bwMode="gray">
              <a:xfrm flipH="1">
                <a:off x="917" y="2595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804030" name="Freeform 190"/>
              <p:cNvSpPr>
                <a:spLocks/>
              </p:cNvSpPr>
              <p:nvPr userDrawn="1"/>
            </p:nvSpPr>
            <p:spPr bwMode="gray">
              <a:xfrm>
                <a:off x="732" y="2597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grpSp>
            <p:nvGrpSpPr>
              <p:cNvPr id="3091" name="Group 191"/>
              <p:cNvGrpSpPr>
                <a:grpSpLocks/>
              </p:cNvGrpSpPr>
              <p:nvPr userDrawn="1"/>
            </p:nvGrpSpPr>
            <p:grpSpPr bwMode="auto">
              <a:xfrm>
                <a:off x="737" y="2319"/>
                <a:ext cx="370" cy="373"/>
                <a:chOff x="267" y="2196"/>
                <a:chExt cx="370" cy="373"/>
              </a:xfrm>
            </p:grpSpPr>
            <p:sp>
              <p:nvSpPr>
                <p:cNvPr id="804032" name="AutoShape 192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66" y="2195"/>
                  <a:ext cx="370" cy="187"/>
                </a:xfrm>
                <a:prstGeom prst="diamond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4033" name="Freeform 193"/>
                <p:cNvSpPr>
                  <a:spLocks/>
                </p:cNvSpPr>
                <p:nvPr userDrawn="1"/>
              </p:nvSpPr>
              <p:spPr bwMode="gray">
                <a:xfrm flipH="1">
                  <a:off x="451" y="2287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4034" name="Freeform 194"/>
                <p:cNvSpPr>
                  <a:spLocks/>
                </p:cNvSpPr>
                <p:nvPr userDrawn="1"/>
              </p:nvSpPr>
              <p:spPr bwMode="gray">
                <a:xfrm>
                  <a:off x="266" y="2287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sp>
            <p:nvSpPr>
              <p:cNvPr id="804035" name="AutoShape 195"/>
              <p:cNvSpPr>
                <a:spLocks noChangeArrowheads="1"/>
              </p:cNvSpPr>
              <p:nvPr userDrawn="1"/>
            </p:nvSpPr>
            <p:spPr bwMode="gray">
              <a:xfrm flipH="1">
                <a:off x="919" y="2786"/>
                <a:ext cx="370" cy="185"/>
              </a:xfrm>
              <a:prstGeom prst="diamond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804036" name="Freeform 196"/>
              <p:cNvSpPr>
                <a:spLocks/>
              </p:cNvSpPr>
              <p:nvPr userDrawn="1"/>
            </p:nvSpPr>
            <p:spPr bwMode="gray">
              <a:xfrm flipH="1">
                <a:off x="1100" y="2878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804037" name="Freeform 197"/>
              <p:cNvSpPr>
                <a:spLocks/>
              </p:cNvSpPr>
              <p:nvPr userDrawn="1"/>
            </p:nvSpPr>
            <p:spPr bwMode="gray">
              <a:xfrm>
                <a:off x="919" y="2878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grpSp>
            <p:nvGrpSpPr>
              <p:cNvPr id="3095" name="Group 198"/>
              <p:cNvGrpSpPr>
                <a:grpSpLocks/>
              </p:cNvGrpSpPr>
              <p:nvPr userDrawn="1"/>
            </p:nvGrpSpPr>
            <p:grpSpPr bwMode="auto">
              <a:xfrm>
                <a:off x="919" y="2599"/>
                <a:ext cx="370" cy="372"/>
                <a:chOff x="919" y="2599"/>
                <a:chExt cx="370" cy="372"/>
              </a:xfrm>
            </p:grpSpPr>
            <p:sp>
              <p:nvSpPr>
                <p:cNvPr id="804039" name="AutoShape 199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919" y="2599"/>
                  <a:ext cx="370" cy="185"/>
                </a:xfrm>
                <a:prstGeom prst="diamond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4040" name="Freeform 200"/>
                <p:cNvSpPr>
                  <a:spLocks/>
                </p:cNvSpPr>
                <p:nvPr userDrawn="1"/>
              </p:nvSpPr>
              <p:spPr bwMode="gray">
                <a:xfrm flipH="1">
                  <a:off x="1104" y="2688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4041" name="Freeform 201"/>
                <p:cNvSpPr>
                  <a:spLocks/>
                </p:cNvSpPr>
                <p:nvPr userDrawn="1"/>
              </p:nvSpPr>
              <p:spPr bwMode="gray">
                <a:xfrm>
                  <a:off x="919" y="2690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3096" name="Group 202"/>
              <p:cNvGrpSpPr>
                <a:grpSpLocks/>
              </p:cNvGrpSpPr>
              <p:nvPr userDrawn="1"/>
            </p:nvGrpSpPr>
            <p:grpSpPr bwMode="auto">
              <a:xfrm>
                <a:off x="924" y="2416"/>
                <a:ext cx="370" cy="372"/>
                <a:chOff x="2793" y="803"/>
                <a:chExt cx="302" cy="303"/>
              </a:xfrm>
            </p:grpSpPr>
            <p:sp>
              <p:nvSpPr>
                <p:cNvPr id="804043" name="AutoShape 203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791" y="803"/>
                  <a:ext cx="302" cy="151"/>
                </a:xfrm>
                <a:prstGeom prst="diamond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4044" name="Freeform 204"/>
                <p:cNvSpPr>
                  <a:spLocks/>
                </p:cNvSpPr>
                <p:nvPr userDrawn="1"/>
              </p:nvSpPr>
              <p:spPr bwMode="gray">
                <a:xfrm flipH="1">
                  <a:off x="2940" y="876"/>
                  <a:ext cx="151" cy="2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4045" name="Freeform 205"/>
                <p:cNvSpPr>
                  <a:spLocks/>
                </p:cNvSpPr>
                <p:nvPr userDrawn="1"/>
              </p:nvSpPr>
              <p:spPr bwMode="gray">
                <a:xfrm>
                  <a:off x="2794" y="878"/>
                  <a:ext cx="151" cy="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3097" name="Group 206"/>
              <p:cNvGrpSpPr>
                <a:grpSpLocks/>
              </p:cNvGrpSpPr>
              <p:nvPr userDrawn="1"/>
            </p:nvGrpSpPr>
            <p:grpSpPr bwMode="auto">
              <a:xfrm>
                <a:off x="1111" y="2884"/>
                <a:ext cx="370" cy="372"/>
                <a:chOff x="1111" y="2884"/>
                <a:chExt cx="370" cy="372"/>
              </a:xfrm>
            </p:grpSpPr>
            <p:sp>
              <p:nvSpPr>
                <p:cNvPr id="804047" name="AutoShape 207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11" y="2884"/>
                  <a:ext cx="370" cy="185"/>
                </a:xfrm>
                <a:prstGeom prst="diamond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4048" name="Freeform 208"/>
                <p:cNvSpPr>
                  <a:spLocks/>
                </p:cNvSpPr>
                <p:nvPr userDrawn="1"/>
              </p:nvSpPr>
              <p:spPr bwMode="gray">
                <a:xfrm flipH="1">
                  <a:off x="1295" y="2973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4049" name="Freeform 209"/>
                <p:cNvSpPr>
                  <a:spLocks/>
                </p:cNvSpPr>
                <p:nvPr userDrawn="1"/>
              </p:nvSpPr>
              <p:spPr bwMode="gray">
                <a:xfrm>
                  <a:off x="1111" y="2975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3098" name="Group 210"/>
              <p:cNvGrpSpPr>
                <a:grpSpLocks/>
              </p:cNvGrpSpPr>
              <p:nvPr userDrawn="1"/>
            </p:nvGrpSpPr>
            <p:grpSpPr bwMode="auto">
              <a:xfrm>
                <a:off x="1109" y="2698"/>
                <a:ext cx="370" cy="372"/>
                <a:chOff x="2564" y="1517"/>
                <a:chExt cx="302" cy="303"/>
              </a:xfrm>
            </p:grpSpPr>
            <p:sp>
              <p:nvSpPr>
                <p:cNvPr id="804051" name="AutoShape 211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562" y="1519"/>
                  <a:ext cx="302" cy="151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4052" name="Freeform 212"/>
                <p:cNvSpPr>
                  <a:spLocks/>
                </p:cNvSpPr>
                <p:nvPr userDrawn="1"/>
              </p:nvSpPr>
              <p:spPr bwMode="gray">
                <a:xfrm flipH="1">
                  <a:off x="2713" y="1592"/>
                  <a:ext cx="151" cy="2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4053" name="Freeform 213"/>
                <p:cNvSpPr>
                  <a:spLocks/>
                </p:cNvSpPr>
                <p:nvPr userDrawn="1"/>
              </p:nvSpPr>
              <p:spPr bwMode="gray">
                <a:xfrm>
                  <a:off x="2567" y="1592"/>
                  <a:ext cx="151" cy="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3099" name="Group 214"/>
              <p:cNvGrpSpPr>
                <a:grpSpLocks/>
              </p:cNvGrpSpPr>
              <p:nvPr userDrawn="1"/>
            </p:nvGrpSpPr>
            <p:grpSpPr bwMode="auto">
              <a:xfrm>
                <a:off x="732" y="2133"/>
                <a:ext cx="370" cy="371"/>
                <a:chOff x="732" y="2133"/>
                <a:chExt cx="370" cy="371"/>
              </a:xfrm>
            </p:grpSpPr>
            <p:sp>
              <p:nvSpPr>
                <p:cNvPr id="804055" name="AutoShape 215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732" y="2133"/>
                  <a:ext cx="370" cy="185"/>
                </a:xfrm>
                <a:prstGeom prst="diamond">
                  <a:avLst/>
                </a:prstGeom>
                <a:solidFill>
                  <a:srgbClr val="D0E19B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4056" name="Freeform 216"/>
                <p:cNvSpPr>
                  <a:spLocks/>
                </p:cNvSpPr>
                <p:nvPr userDrawn="1"/>
              </p:nvSpPr>
              <p:spPr bwMode="gray">
                <a:xfrm flipH="1">
                  <a:off x="913" y="2225"/>
                  <a:ext cx="185" cy="2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4057" name="Freeform 217"/>
                <p:cNvSpPr>
                  <a:spLocks/>
                </p:cNvSpPr>
                <p:nvPr userDrawn="1"/>
              </p:nvSpPr>
              <p:spPr bwMode="gray">
                <a:xfrm>
                  <a:off x="732" y="2225"/>
                  <a:ext cx="185" cy="2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3100" name="Group 218"/>
              <p:cNvGrpSpPr>
                <a:grpSpLocks/>
              </p:cNvGrpSpPr>
              <p:nvPr userDrawn="1"/>
            </p:nvGrpSpPr>
            <p:grpSpPr bwMode="auto">
              <a:xfrm>
                <a:off x="923" y="2226"/>
                <a:ext cx="370" cy="373"/>
                <a:chOff x="923" y="2226"/>
                <a:chExt cx="370" cy="373"/>
              </a:xfrm>
            </p:grpSpPr>
            <p:sp>
              <p:nvSpPr>
                <p:cNvPr id="804059" name="AutoShape 219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923" y="2227"/>
                  <a:ext cx="370" cy="185"/>
                </a:xfrm>
                <a:prstGeom prst="diamond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4060" name="Freeform 220"/>
                <p:cNvSpPr>
                  <a:spLocks/>
                </p:cNvSpPr>
                <p:nvPr userDrawn="1"/>
              </p:nvSpPr>
              <p:spPr bwMode="gray">
                <a:xfrm flipH="1">
                  <a:off x="1108" y="2318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4061" name="Freeform 221"/>
                <p:cNvSpPr>
                  <a:spLocks/>
                </p:cNvSpPr>
                <p:nvPr userDrawn="1"/>
              </p:nvSpPr>
              <p:spPr bwMode="gray">
                <a:xfrm>
                  <a:off x="923" y="2318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3101" name="Group 222"/>
              <p:cNvGrpSpPr>
                <a:grpSpLocks/>
              </p:cNvGrpSpPr>
              <p:nvPr userDrawn="1"/>
            </p:nvGrpSpPr>
            <p:grpSpPr bwMode="auto">
              <a:xfrm>
                <a:off x="1285" y="1660"/>
                <a:ext cx="370" cy="372"/>
                <a:chOff x="1285" y="1660"/>
                <a:chExt cx="370" cy="372"/>
              </a:xfrm>
            </p:grpSpPr>
            <p:sp>
              <p:nvSpPr>
                <p:cNvPr id="804063" name="AutoShape 223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85" y="1659"/>
                  <a:ext cx="370" cy="185"/>
                </a:xfrm>
                <a:prstGeom prst="diamond">
                  <a:avLst/>
                </a:prstGeom>
                <a:solidFill>
                  <a:srgbClr val="D0E19B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4064" name="Freeform 224"/>
                <p:cNvSpPr>
                  <a:spLocks/>
                </p:cNvSpPr>
                <p:nvPr userDrawn="1"/>
              </p:nvSpPr>
              <p:spPr bwMode="gray">
                <a:xfrm flipH="1">
                  <a:off x="1470" y="1744"/>
                  <a:ext cx="185" cy="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4065" name="Freeform 225"/>
                <p:cNvSpPr>
                  <a:spLocks/>
                </p:cNvSpPr>
                <p:nvPr userDrawn="1"/>
              </p:nvSpPr>
              <p:spPr bwMode="gray">
                <a:xfrm>
                  <a:off x="1285" y="1751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3102" name="Group 226"/>
              <p:cNvGrpSpPr>
                <a:grpSpLocks/>
              </p:cNvGrpSpPr>
              <p:nvPr userDrawn="1"/>
            </p:nvGrpSpPr>
            <p:grpSpPr bwMode="auto">
              <a:xfrm>
                <a:off x="1105" y="1944"/>
                <a:ext cx="370" cy="371"/>
                <a:chOff x="1105" y="1944"/>
                <a:chExt cx="370" cy="371"/>
              </a:xfrm>
            </p:grpSpPr>
            <p:sp>
              <p:nvSpPr>
                <p:cNvPr id="804067" name="AutoShape 227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04" y="1944"/>
                  <a:ext cx="370" cy="185"/>
                </a:xfrm>
                <a:prstGeom prst="diamond">
                  <a:avLst/>
                </a:prstGeom>
                <a:solidFill>
                  <a:srgbClr val="D0E19B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4068" name="Freeform 228"/>
                <p:cNvSpPr>
                  <a:spLocks/>
                </p:cNvSpPr>
                <p:nvPr userDrawn="1"/>
              </p:nvSpPr>
              <p:spPr bwMode="gray">
                <a:xfrm flipH="1">
                  <a:off x="1289" y="2033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4069" name="Freeform 229"/>
                <p:cNvSpPr>
                  <a:spLocks/>
                </p:cNvSpPr>
                <p:nvPr userDrawn="1"/>
              </p:nvSpPr>
              <p:spPr bwMode="gray">
                <a:xfrm>
                  <a:off x="1104" y="2035"/>
                  <a:ext cx="185" cy="2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3103" name="Group 230"/>
              <p:cNvGrpSpPr>
                <a:grpSpLocks/>
              </p:cNvGrpSpPr>
              <p:nvPr userDrawn="1"/>
            </p:nvGrpSpPr>
            <p:grpSpPr bwMode="auto">
              <a:xfrm>
                <a:off x="1105" y="2509"/>
                <a:ext cx="370" cy="371"/>
                <a:chOff x="1114" y="2500"/>
                <a:chExt cx="370" cy="371"/>
              </a:xfrm>
            </p:grpSpPr>
            <p:sp>
              <p:nvSpPr>
                <p:cNvPr id="804071" name="AutoShape 231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13" y="2501"/>
                  <a:ext cx="370" cy="185"/>
                </a:xfrm>
                <a:prstGeom prst="diamond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4072" name="Freeform 232"/>
                <p:cNvSpPr>
                  <a:spLocks/>
                </p:cNvSpPr>
                <p:nvPr userDrawn="1"/>
              </p:nvSpPr>
              <p:spPr bwMode="gray">
                <a:xfrm flipH="1">
                  <a:off x="1298" y="2590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4073" name="Freeform 233"/>
                <p:cNvSpPr>
                  <a:spLocks/>
                </p:cNvSpPr>
                <p:nvPr userDrawn="1"/>
              </p:nvSpPr>
              <p:spPr bwMode="gray">
                <a:xfrm>
                  <a:off x="1113" y="2592"/>
                  <a:ext cx="185" cy="2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3104" name="Group 234"/>
              <p:cNvGrpSpPr>
                <a:grpSpLocks/>
              </p:cNvGrpSpPr>
              <p:nvPr userDrawn="1"/>
            </p:nvGrpSpPr>
            <p:grpSpPr bwMode="auto">
              <a:xfrm>
                <a:off x="1273" y="883"/>
                <a:ext cx="370" cy="372"/>
                <a:chOff x="1273" y="883"/>
                <a:chExt cx="370" cy="372"/>
              </a:xfrm>
            </p:grpSpPr>
            <p:sp>
              <p:nvSpPr>
                <p:cNvPr id="804075" name="AutoShape 235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72" y="883"/>
                  <a:ext cx="370" cy="185"/>
                </a:xfrm>
                <a:prstGeom prst="diamond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4076" name="Freeform 236"/>
                <p:cNvSpPr>
                  <a:spLocks/>
                </p:cNvSpPr>
                <p:nvPr userDrawn="1"/>
              </p:nvSpPr>
              <p:spPr bwMode="gray">
                <a:xfrm flipH="1">
                  <a:off x="1457" y="972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4077" name="Freeform 237"/>
                <p:cNvSpPr>
                  <a:spLocks/>
                </p:cNvSpPr>
                <p:nvPr userDrawn="1"/>
              </p:nvSpPr>
              <p:spPr bwMode="gray">
                <a:xfrm>
                  <a:off x="1272" y="974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3105" name="Group 238"/>
              <p:cNvGrpSpPr>
                <a:grpSpLocks/>
              </p:cNvGrpSpPr>
              <p:nvPr userDrawn="1"/>
            </p:nvGrpSpPr>
            <p:grpSpPr bwMode="auto">
              <a:xfrm>
                <a:off x="1289" y="2218"/>
                <a:ext cx="370" cy="372"/>
                <a:chOff x="1289" y="2218"/>
                <a:chExt cx="370" cy="372"/>
              </a:xfrm>
            </p:grpSpPr>
            <p:sp>
              <p:nvSpPr>
                <p:cNvPr id="804079" name="AutoShape 239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89" y="2218"/>
                  <a:ext cx="370" cy="185"/>
                </a:xfrm>
                <a:prstGeom prst="diamond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4080" name="Freeform 240"/>
                <p:cNvSpPr>
                  <a:spLocks/>
                </p:cNvSpPr>
                <p:nvPr userDrawn="1"/>
              </p:nvSpPr>
              <p:spPr bwMode="gray">
                <a:xfrm flipH="1">
                  <a:off x="1472" y="2310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4081" name="Freeform 241"/>
                <p:cNvSpPr>
                  <a:spLocks/>
                </p:cNvSpPr>
                <p:nvPr userDrawn="1"/>
              </p:nvSpPr>
              <p:spPr bwMode="gray">
                <a:xfrm>
                  <a:off x="1293" y="2310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</p:grpSp>
      <p:sp>
        <p:nvSpPr>
          <p:cNvPr id="804082" name="AutoShape 242">
            <a:hlinkClick r:id="rId14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376238" y="6092825"/>
            <a:ext cx="431800" cy="431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03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03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03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03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03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45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38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80384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38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80384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38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80384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38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80384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38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8038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kumimoji="1" sz="2800" b="1">
          <a:solidFill>
            <a:srgbClr val="445D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CC00"/>
        </a:buClr>
        <a:buSzPct val="60000"/>
        <a:buFont typeface="Wingdings" pitchFamily="2" charset="2"/>
        <a:buChar char="n"/>
        <a:defRPr kumimoji="1" sz="2400">
          <a:solidFill>
            <a:srgbClr val="666633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400">
          <a:solidFill>
            <a:srgbClr val="808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kumimoji="1" sz="2000">
          <a:solidFill>
            <a:srgbClr val="8080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rgbClr val="808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rgbClr val="808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rgbClr val="808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rgbClr val="808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rgbClr val="808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ChangeArrowheads="1"/>
          </p:cNvSpPr>
          <p:nvPr/>
        </p:nvSpPr>
        <p:spPr bwMode="white">
          <a:xfrm>
            <a:off x="0" y="0"/>
            <a:ext cx="9144000" cy="68437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828419" name="AutoShape 3"/>
          <p:cNvSpPr>
            <a:spLocks noChangeArrowheads="1"/>
          </p:cNvSpPr>
          <p:nvPr/>
        </p:nvSpPr>
        <p:spPr bwMode="auto">
          <a:xfrm>
            <a:off x="334963" y="692150"/>
            <a:ext cx="8496300" cy="5621338"/>
          </a:xfrm>
          <a:prstGeom prst="roundRect">
            <a:avLst>
              <a:gd name="adj" fmla="val 3352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25400" dir="16200000" algn="ctr" rotWithShape="0">
              <a:schemeClr val="accent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pic>
        <p:nvPicPr>
          <p:cNvPr id="4100" name="Picture 126" descr="未命名 -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16238" y="692150"/>
            <a:ext cx="5791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8420" name="Rectangle 4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15888"/>
            <a:ext cx="7848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百寶箱</a:t>
            </a:r>
          </a:p>
        </p:txBody>
      </p:sp>
      <p:sp>
        <p:nvSpPr>
          <p:cNvPr id="8284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52488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828422" name="AutoShape 6"/>
          <p:cNvSpPr>
            <a:spLocks noChangeArrowheads="1"/>
          </p:cNvSpPr>
          <p:nvPr/>
        </p:nvSpPr>
        <p:spPr bwMode="auto">
          <a:xfrm>
            <a:off x="338138" y="692150"/>
            <a:ext cx="8496300" cy="5616575"/>
          </a:xfrm>
          <a:prstGeom prst="roundRect">
            <a:avLst>
              <a:gd name="adj" fmla="val 2940"/>
            </a:avLst>
          </a:prstGeom>
          <a:noFill/>
          <a:ln w="15875">
            <a:solidFill>
              <a:srgbClr val="3D5315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grpSp>
        <p:nvGrpSpPr>
          <p:cNvPr id="4104" name="Group 7"/>
          <p:cNvGrpSpPr>
            <a:grpSpLocks/>
          </p:cNvGrpSpPr>
          <p:nvPr/>
        </p:nvGrpSpPr>
        <p:grpSpPr bwMode="auto">
          <a:xfrm>
            <a:off x="8388350" y="5013325"/>
            <a:ext cx="703263" cy="1771650"/>
            <a:chOff x="732" y="983"/>
            <a:chExt cx="942" cy="2373"/>
          </a:xfrm>
        </p:grpSpPr>
        <p:grpSp>
          <p:nvGrpSpPr>
            <p:cNvPr id="4106" name="Group 8"/>
            <p:cNvGrpSpPr>
              <a:grpSpLocks/>
            </p:cNvGrpSpPr>
            <p:nvPr userDrawn="1"/>
          </p:nvGrpSpPr>
          <p:grpSpPr bwMode="auto">
            <a:xfrm>
              <a:off x="747" y="988"/>
              <a:ext cx="927" cy="2355"/>
              <a:chOff x="747" y="898"/>
              <a:chExt cx="927" cy="2355"/>
            </a:xfrm>
          </p:grpSpPr>
          <p:sp>
            <p:nvSpPr>
              <p:cNvPr id="828425" name="AutoShape 9"/>
              <p:cNvSpPr>
                <a:spLocks noChangeArrowheads="1"/>
              </p:cNvSpPr>
              <p:nvPr userDrawn="1"/>
            </p:nvSpPr>
            <p:spPr bwMode="gray">
              <a:xfrm flipH="1">
                <a:off x="747" y="2690"/>
                <a:ext cx="370" cy="185"/>
              </a:xfrm>
              <a:prstGeom prst="diamond">
                <a:avLst/>
              </a:prstGeom>
              <a:solidFill>
                <a:srgbClr val="4D4D4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828426" name="Freeform 10"/>
              <p:cNvSpPr>
                <a:spLocks/>
              </p:cNvSpPr>
              <p:nvPr userDrawn="1"/>
            </p:nvSpPr>
            <p:spPr bwMode="gray">
              <a:xfrm flipH="1">
                <a:off x="932" y="2781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828427" name="Freeform 11"/>
              <p:cNvSpPr>
                <a:spLocks/>
              </p:cNvSpPr>
              <p:nvPr userDrawn="1"/>
            </p:nvSpPr>
            <p:spPr bwMode="gray">
              <a:xfrm>
                <a:off x="747" y="2781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828428" name="AutoShape 12"/>
              <p:cNvSpPr>
                <a:spLocks noChangeArrowheads="1"/>
              </p:cNvSpPr>
              <p:nvPr userDrawn="1"/>
            </p:nvSpPr>
            <p:spPr bwMode="gray">
              <a:xfrm flipH="1">
                <a:off x="747" y="2501"/>
                <a:ext cx="370" cy="187"/>
              </a:xfrm>
              <a:prstGeom prst="diamond">
                <a:avLst/>
              </a:prstGeom>
              <a:solidFill>
                <a:srgbClr val="4D4D4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828429" name="Freeform 13"/>
              <p:cNvSpPr>
                <a:spLocks/>
              </p:cNvSpPr>
              <p:nvPr userDrawn="1"/>
            </p:nvSpPr>
            <p:spPr bwMode="gray">
              <a:xfrm flipH="1">
                <a:off x="932" y="2592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828430" name="Freeform 14"/>
              <p:cNvSpPr>
                <a:spLocks/>
              </p:cNvSpPr>
              <p:nvPr userDrawn="1"/>
            </p:nvSpPr>
            <p:spPr bwMode="gray">
              <a:xfrm>
                <a:off x="747" y="2592"/>
                <a:ext cx="185" cy="2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grpSp>
            <p:nvGrpSpPr>
              <p:cNvPr id="4171" name="Group 15"/>
              <p:cNvGrpSpPr>
                <a:grpSpLocks/>
              </p:cNvGrpSpPr>
              <p:nvPr userDrawn="1"/>
            </p:nvGrpSpPr>
            <p:grpSpPr bwMode="auto">
              <a:xfrm>
                <a:off x="752" y="2316"/>
                <a:ext cx="370" cy="373"/>
                <a:chOff x="267" y="2196"/>
                <a:chExt cx="370" cy="373"/>
              </a:xfrm>
            </p:grpSpPr>
            <p:sp>
              <p:nvSpPr>
                <p:cNvPr id="828432" name="AutoShape 16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66" y="2196"/>
                  <a:ext cx="370" cy="187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433" name="Freeform 17"/>
                <p:cNvSpPr>
                  <a:spLocks/>
                </p:cNvSpPr>
                <p:nvPr userDrawn="1"/>
              </p:nvSpPr>
              <p:spPr bwMode="gray">
                <a:xfrm flipH="1">
                  <a:off x="451" y="2287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434" name="Freeform 18"/>
                <p:cNvSpPr>
                  <a:spLocks/>
                </p:cNvSpPr>
                <p:nvPr userDrawn="1"/>
              </p:nvSpPr>
              <p:spPr bwMode="gray">
                <a:xfrm>
                  <a:off x="266" y="2287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sp>
            <p:nvSpPr>
              <p:cNvPr id="828435" name="AutoShape 19"/>
              <p:cNvSpPr>
                <a:spLocks noChangeArrowheads="1"/>
              </p:cNvSpPr>
              <p:nvPr userDrawn="1"/>
            </p:nvSpPr>
            <p:spPr bwMode="gray">
              <a:xfrm flipH="1">
                <a:off x="934" y="2783"/>
                <a:ext cx="370" cy="185"/>
              </a:xfrm>
              <a:prstGeom prst="diamond">
                <a:avLst/>
              </a:prstGeom>
              <a:solidFill>
                <a:srgbClr val="4D4D4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828436" name="Freeform 20"/>
              <p:cNvSpPr>
                <a:spLocks/>
              </p:cNvSpPr>
              <p:nvPr userDrawn="1"/>
            </p:nvSpPr>
            <p:spPr bwMode="gray">
              <a:xfrm flipH="1">
                <a:off x="1115" y="2875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828437" name="Freeform 21"/>
              <p:cNvSpPr>
                <a:spLocks/>
              </p:cNvSpPr>
              <p:nvPr userDrawn="1"/>
            </p:nvSpPr>
            <p:spPr bwMode="gray">
              <a:xfrm>
                <a:off x="934" y="2875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grpSp>
            <p:nvGrpSpPr>
              <p:cNvPr id="4175" name="Group 22"/>
              <p:cNvGrpSpPr>
                <a:grpSpLocks/>
              </p:cNvGrpSpPr>
              <p:nvPr userDrawn="1"/>
            </p:nvGrpSpPr>
            <p:grpSpPr bwMode="auto">
              <a:xfrm>
                <a:off x="934" y="2596"/>
                <a:ext cx="370" cy="372"/>
                <a:chOff x="919" y="2599"/>
                <a:chExt cx="370" cy="372"/>
              </a:xfrm>
            </p:grpSpPr>
            <p:sp>
              <p:nvSpPr>
                <p:cNvPr id="828439" name="AutoShape 23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919" y="2599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440" name="Freeform 24"/>
                <p:cNvSpPr>
                  <a:spLocks/>
                </p:cNvSpPr>
                <p:nvPr userDrawn="1"/>
              </p:nvSpPr>
              <p:spPr bwMode="gray">
                <a:xfrm flipH="1">
                  <a:off x="1104" y="2689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441" name="Freeform 25"/>
                <p:cNvSpPr>
                  <a:spLocks/>
                </p:cNvSpPr>
                <p:nvPr userDrawn="1"/>
              </p:nvSpPr>
              <p:spPr bwMode="gray">
                <a:xfrm>
                  <a:off x="919" y="2691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4176" name="Group 26"/>
              <p:cNvGrpSpPr>
                <a:grpSpLocks/>
              </p:cNvGrpSpPr>
              <p:nvPr userDrawn="1"/>
            </p:nvGrpSpPr>
            <p:grpSpPr bwMode="auto">
              <a:xfrm>
                <a:off x="939" y="2413"/>
                <a:ext cx="370" cy="372"/>
                <a:chOff x="2793" y="803"/>
                <a:chExt cx="302" cy="303"/>
              </a:xfrm>
            </p:grpSpPr>
            <p:sp>
              <p:nvSpPr>
                <p:cNvPr id="828443" name="AutoShape 27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791" y="803"/>
                  <a:ext cx="302" cy="151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444" name="Freeform 28"/>
                <p:cNvSpPr>
                  <a:spLocks/>
                </p:cNvSpPr>
                <p:nvPr userDrawn="1"/>
              </p:nvSpPr>
              <p:spPr bwMode="gray">
                <a:xfrm flipH="1">
                  <a:off x="2940" y="876"/>
                  <a:ext cx="151" cy="2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445" name="Freeform 29"/>
                <p:cNvSpPr>
                  <a:spLocks/>
                </p:cNvSpPr>
                <p:nvPr userDrawn="1"/>
              </p:nvSpPr>
              <p:spPr bwMode="gray">
                <a:xfrm>
                  <a:off x="2794" y="878"/>
                  <a:ext cx="151" cy="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4177" name="Group 30"/>
              <p:cNvGrpSpPr>
                <a:grpSpLocks/>
              </p:cNvGrpSpPr>
              <p:nvPr userDrawn="1"/>
            </p:nvGrpSpPr>
            <p:grpSpPr bwMode="auto">
              <a:xfrm>
                <a:off x="1126" y="2881"/>
                <a:ext cx="370" cy="372"/>
                <a:chOff x="1111" y="2884"/>
                <a:chExt cx="370" cy="372"/>
              </a:xfrm>
            </p:grpSpPr>
            <p:sp>
              <p:nvSpPr>
                <p:cNvPr id="828447" name="AutoShape 31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10" y="2884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448" name="Freeform 32"/>
                <p:cNvSpPr>
                  <a:spLocks/>
                </p:cNvSpPr>
                <p:nvPr userDrawn="1"/>
              </p:nvSpPr>
              <p:spPr bwMode="gray">
                <a:xfrm flipH="1">
                  <a:off x="1295" y="2973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449" name="Freeform 33"/>
                <p:cNvSpPr>
                  <a:spLocks/>
                </p:cNvSpPr>
                <p:nvPr userDrawn="1"/>
              </p:nvSpPr>
              <p:spPr bwMode="gray">
                <a:xfrm>
                  <a:off x="1110" y="2976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4178" name="Group 34"/>
              <p:cNvGrpSpPr>
                <a:grpSpLocks/>
              </p:cNvGrpSpPr>
              <p:nvPr userDrawn="1"/>
            </p:nvGrpSpPr>
            <p:grpSpPr bwMode="auto">
              <a:xfrm>
                <a:off x="1124" y="2695"/>
                <a:ext cx="370" cy="372"/>
                <a:chOff x="2564" y="1517"/>
                <a:chExt cx="302" cy="303"/>
              </a:xfrm>
            </p:grpSpPr>
            <p:sp>
              <p:nvSpPr>
                <p:cNvPr id="828451" name="AutoShape 35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562" y="1513"/>
                  <a:ext cx="302" cy="151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452" name="Freeform 36"/>
                <p:cNvSpPr>
                  <a:spLocks/>
                </p:cNvSpPr>
                <p:nvPr userDrawn="1"/>
              </p:nvSpPr>
              <p:spPr bwMode="gray">
                <a:xfrm flipH="1">
                  <a:off x="2713" y="1591"/>
                  <a:ext cx="151" cy="2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453" name="Freeform 37"/>
                <p:cNvSpPr>
                  <a:spLocks/>
                </p:cNvSpPr>
                <p:nvPr userDrawn="1"/>
              </p:nvSpPr>
              <p:spPr bwMode="gray">
                <a:xfrm>
                  <a:off x="2567" y="1591"/>
                  <a:ext cx="151" cy="2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4179" name="Group 38"/>
              <p:cNvGrpSpPr>
                <a:grpSpLocks/>
              </p:cNvGrpSpPr>
              <p:nvPr userDrawn="1"/>
            </p:nvGrpSpPr>
            <p:grpSpPr bwMode="auto">
              <a:xfrm>
                <a:off x="747" y="2130"/>
                <a:ext cx="370" cy="371"/>
                <a:chOff x="732" y="2133"/>
                <a:chExt cx="370" cy="371"/>
              </a:xfrm>
            </p:grpSpPr>
            <p:sp>
              <p:nvSpPr>
                <p:cNvPr id="828455" name="AutoShape 39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732" y="2134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456" name="Freeform 40"/>
                <p:cNvSpPr>
                  <a:spLocks/>
                </p:cNvSpPr>
                <p:nvPr userDrawn="1"/>
              </p:nvSpPr>
              <p:spPr bwMode="gray">
                <a:xfrm flipH="1">
                  <a:off x="913" y="2225"/>
                  <a:ext cx="185" cy="2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457" name="Freeform 41"/>
                <p:cNvSpPr>
                  <a:spLocks/>
                </p:cNvSpPr>
                <p:nvPr userDrawn="1"/>
              </p:nvSpPr>
              <p:spPr bwMode="gray">
                <a:xfrm>
                  <a:off x="732" y="2225"/>
                  <a:ext cx="185" cy="2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4180" name="Group 42"/>
              <p:cNvGrpSpPr>
                <a:grpSpLocks/>
              </p:cNvGrpSpPr>
              <p:nvPr userDrawn="1"/>
            </p:nvGrpSpPr>
            <p:grpSpPr bwMode="auto">
              <a:xfrm>
                <a:off x="938" y="2223"/>
                <a:ext cx="370" cy="373"/>
                <a:chOff x="923" y="2226"/>
                <a:chExt cx="370" cy="373"/>
              </a:xfrm>
            </p:grpSpPr>
            <p:sp>
              <p:nvSpPr>
                <p:cNvPr id="828459" name="AutoShape 43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923" y="2225"/>
                  <a:ext cx="370" cy="187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460" name="Freeform 44"/>
                <p:cNvSpPr>
                  <a:spLocks/>
                </p:cNvSpPr>
                <p:nvPr userDrawn="1"/>
              </p:nvSpPr>
              <p:spPr bwMode="gray">
                <a:xfrm flipH="1">
                  <a:off x="1108" y="2314"/>
                  <a:ext cx="18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461" name="Freeform 45"/>
                <p:cNvSpPr>
                  <a:spLocks/>
                </p:cNvSpPr>
                <p:nvPr userDrawn="1"/>
              </p:nvSpPr>
              <p:spPr bwMode="gray">
                <a:xfrm>
                  <a:off x="923" y="2314"/>
                  <a:ext cx="18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4181" name="Group 46"/>
              <p:cNvGrpSpPr>
                <a:grpSpLocks/>
              </p:cNvGrpSpPr>
              <p:nvPr userDrawn="1"/>
            </p:nvGrpSpPr>
            <p:grpSpPr bwMode="auto">
              <a:xfrm>
                <a:off x="1300" y="1657"/>
                <a:ext cx="370" cy="372"/>
                <a:chOff x="1276" y="1651"/>
                <a:chExt cx="370" cy="372"/>
              </a:xfrm>
            </p:grpSpPr>
            <p:sp>
              <p:nvSpPr>
                <p:cNvPr id="828463" name="AutoShape 47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76" y="1650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464" name="Freeform 48"/>
                <p:cNvSpPr>
                  <a:spLocks/>
                </p:cNvSpPr>
                <p:nvPr userDrawn="1"/>
              </p:nvSpPr>
              <p:spPr bwMode="gray">
                <a:xfrm flipH="1">
                  <a:off x="1461" y="1740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465" name="Freeform 49"/>
                <p:cNvSpPr>
                  <a:spLocks/>
                </p:cNvSpPr>
                <p:nvPr userDrawn="1"/>
              </p:nvSpPr>
              <p:spPr bwMode="gray">
                <a:xfrm>
                  <a:off x="1276" y="1742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4182" name="Group 50"/>
              <p:cNvGrpSpPr>
                <a:grpSpLocks/>
              </p:cNvGrpSpPr>
              <p:nvPr userDrawn="1"/>
            </p:nvGrpSpPr>
            <p:grpSpPr bwMode="auto">
              <a:xfrm>
                <a:off x="1120" y="1941"/>
                <a:ext cx="370" cy="371"/>
                <a:chOff x="1105" y="1944"/>
                <a:chExt cx="370" cy="371"/>
              </a:xfrm>
            </p:grpSpPr>
            <p:sp>
              <p:nvSpPr>
                <p:cNvPr id="828467" name="AutoShape 51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04" y="1944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468" name="Freeform 52"/>
                <p:cNvSpPr>
                  <a:spLocks/>
                </p:cNvSpPr>
                <p:nvPr userDrawn="1"/>
              </p:nvSpPr>
              <p:spPr bwMode="gray">
                <a:xfrm flipH="1">
                  <a:off x="1289" y="2034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469" name="Freeform 53"/>
                <p:cNvSpPr>
                  <a:spLocks/>
                </p:cNvSpPr>
                <p:nvPr userDrawn="1"/>
              </p:nvSpPr>
              <p:spPr bwMode="gray">
                <a:xfrm>
                  <a:off x="1104" y="2036"/>
                  <a:ext cx="185" cy="2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4183" name="Group 54"/>
              <p:cNvGrpSpPr>
                <a:grpSpLocks/>
              </p:cNvGrpSpPr>
              <p:nvPr userDrawn="1"/>
            </p:nvGrpSpPr>
            <p:grpSpPr bwMode="auto">
              <a:xfrm>
                <a:off x="1129" y="2506"/>
                <a:ext cx="370" cy="371"/>
                <a:chOff x="1114" y="2500"/>
                <a:chExt cx="370" cy="371"/>
              </a:xfrm>
            </p:grpSpPr>
            <p:sp>
              <p:nvSpPr>
                <p:cNvPr id="828471" name="AutoShape 55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15" y="2501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472" name="Freeform 56"/>
                <p:cNvSpPr>
                  <a:spLocks/>
                </p:cNvSpPr>
                <p:nvPr userDrawn="1"/>
              </p:nvSpPr>
              <p:spPr bwMode="gray">
                <a:xfrm flipH="1">
                  <a:off x="1300" y="2590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473" name="Freeform 57"/>
                <p:cNvSpPr>
                  <a:spLocks/>
                </p:cNvSpPr>
                <p:nvPr userDrawn="1"/>
              </p:nvSpPr>
              <p:spPr bwMode="gray">
                <a:xfrm>
                  <a:off x="1115" y="2592"/>
                  <a:ext cx="185" cy="2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4184" name="Group 58"/>
              <p:cNvGrpSpPr>
                <a:grpSpLocks/>
              </p:cNvGrpSpPr>
              <p:nvPr userDrawn="1"/>
            </p:nvGrpSpPr>
            <p:grpSpPr bwMode="auto">
              <a:xfrm>
                <a:off x="1288" y="898"/>
                <a:ext cx="370" cy="372"/>
                <a:chOff x="1273" y="955"/>
                <a:chExt cx="370" cy="372"/>
              </a:xfrm>
            </p:grpSpPr>
            <p:sp>
              <p:nvSpPr>
                <p:cNvPr id="828475" name="AutoShape 59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72" y="954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476" name="Freeform 60"/>
                <p:cNvSpPr>
                  <a:spLocks/>
                </p:cNvSpPr>
                <p:nvPr userDrawn="1"/>
              </p:nvSpPr>
              <p:spPr bwMode="gray">
                <a:xfrm flipH="1">
                  <a:off x="1457" y="1044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477" name="Freeform 61"/>
                <p:cNvSpPr>
                  <a:spLocks/>
                </p:cNvSpPr>
                <p:nvPr userDrawn="1"/>
              </p:nvSpPr>
              <p:spPr bwMode="gray">
                <a:xfrm>
                  <a:off x="1272" y="1046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4185" name="Group 62"/>
              <p:cNvGrpSpPr>
                <a:grpSpLocks/>
              </p:cNvGrpSpPr>
              <p:nvPr userDrawn="1"/>
            </p:nvGrpSpPr>
            <p:grpSpPr bwMode="auto">
              <a:xfrm>
                <a:off x="1304" y="2215"/>
                <a:ext cx="370" cy="372"/>
                <a:chOff x="1289" y="2218"/>
                <a:chExt cx="370" cy="372"/>
              </a:xfrm>
            </p:grpSpPr>
            <p:sp>
              <p:nvSpPr>
                <p:cNvPr id="828479" name="AutoShape 63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89" y="2219"/>
                  <a:ext cx="370" cy="187"/>
                </a:xfrm>
                <a:prstGeom prst="diamond">
                  <a:avLst/>
                </a:prstGeom>
                <a:solidFill>
                  <a:srgbClr val="4D4D4D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480" name="Freeform 64"/>
                <p:cNvSpPr>
                  <a:spLocks/>
                </p:cNvSpPr>
                <p:nvPr userDrawn="1"/>
              </p:nvSpPr>
              <p:spPr bwMode="gray">
                <a:xfrm flipH="1">
                  <a:off x="1472" y="2310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481" name="Freeform 65"/>
                <p:cNvSpPr>
                  <a:spLocks/>
                </p:cNvSpPr>
                <p:nvPr userDrawn="1"/>
              </p:nvSpPr>
              <p:spPr bwMode="gray">
                <a:xfrm>
                  <a:off x="1293" y="2310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  <p:grpSp>
          <p:nvGrpSpPr>
            <p:cNvPr id="4107" name="Group 66"/>
            <p:cNvGrpSpPr>
              <a:grpSpLocks/>
            </p:cNvGrpSpPr>
            <p:nvPr userDrawn="1"/>
          </p:nvGrpSpPr>
          <p:grpSpPr bwMode="auto">
            <a:xfrm>
              <a:off x="732" y="983"/>
              <a:ext cx="927" cy="2373"/>
              <a:chOff x="732" y="883"/>
              <a:chExt cx="927" cy="2373"/>
            </a:xfrm>
          </p:grpSpPr>
          <p:sp>
            <p:nvSpPr>
              <p:cNvPr id="828483" name="AutoShape 67"/>
              <p:cNvSpPr>
                <a:spLocks noChangeArrowheads="1"/>
              </p:cNvSpPr>
              <p:nvPr userDrawn="1"/>
            </p:nvSpPr>
            <p:spPr bwMode="gray">
              <a:xfrm flipH="1">
                <a:off x="732" y="2693"/>
                <a:ext cx="370" cy="185"/>
              </a:xfrm>
              <a:prstGeom prst="diamond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828484" name="Freeform 68"/>
              <p:cNvSpPr>
                <a:spLocks/>
              </p:cNvSpPr>
              <p:nvPr userDrawn="1"/>
            </p:nvSpPr>
            <p:spPr bwMode="gray">
              <a:xfrm flipH="1">
                <a:off x="917" y="2784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828485" name="Freeform 69"/>
              <p:cNvSpPr>
                <a:spLocks/>
              </p:cNvSpPr>
              <p:nvPr userDrawn="1"/>
            </p:nvSpPr>
            <p:spPr bwMode="gray">
              <a:xfrm>
                <a:off x="732" y="2784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828486" name="AutoShape 70"/>
              <p:cNvSpPr>
                <a:spLocks noChangeArrowheads="1"/>
              </p:cNvSpPr>
              <p:nvPr userDrawn="1"/>
            </p:nvSpPr>
            <p:spPr bwMode="gray">
              <a:xfrm flipH="1">
                <a:off x="732" y="2503"/>
                <a:ext cx="370" cy="187"/>
              </a:xfrm>
              <a:prstGeom prst="diamond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828487" name="Freeform 71"/>
              <p:cNvSpPr>
                <a:spLocks/>
              </p:cNvSpPr>
              <p:nvPr userDrawn="1"/>
            </p:nvSpPr>
            <p:spPr bwMode="gray">
              <a:xfrm flipH="1">
                <a:off x="917" y="2595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828488" name="Freeform 72"/>
              <p:cNvSpPr>
                <a:spLocks/>
              </p:cNvSpPr>
              <p:nvPr userDrawn="1"/>
            </p:nvSpPr>
            <p:spPr bwMode="gray">
              <a:xfrm>
                <a:off x="732" y="2597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grpSp>
            <p:nvGrpSpPr>
              <p:cNvPr id="4114" name="Group 73"/>
              <p:cNvGrpSpPr>
                <a:grpSpLocks/>
              </p:cNvGrpSpPr>
              <p:nvPr userDrawn="1"/>
            </p:nvGrpSpPr>
            <p:grpSpPr bwMode="auto">
              <a:xfrm>
                <a:off x="737" y="2319"/>
                <a:ext cx="370" cy="373"/>
                <a:chOff x="267" y="2196"/>
                <a:chExt cx="370" cy="373"/>
              </a:xfrm>
            </p:grpSpPr>
            <p:sp>
              <p:nvSpPr>
                <p:cNvPr id="828490" name="AutoShape 74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66" y="2195"/>
                  <a:ext cx="370" cy="187"/>
                </a:xfrm>
                <a:prstGeom prst="diamond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491" name="Freeform 75"/>
                <p:cNvSpPr>
                  <a:spLocks/>
                </p:cNvSpPr>
                <p:nvPr userDrawn="1"/>
              </p:nvSpPr>
              <p:spPr bwMode="gray">
                <a:xfrm flipH="1">
                  <a:off x="451" y="2287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492" name="Freeform 76"/>
                <p:cNvSpPr>
                  <a:spLocks/>
                </p:cNvSpPr>
                <p:nvPr userDrawn="1"/>
              </p:nvSpPr>
              <p:spPr bwMode="gray">
                <a:xfrm>
                  <a:off x="266" y="2287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sp>
            <p:nvSpPr>
              <p:cNvPr id="828493" name="AutoShape 77"/>
              <p:cNvSpPr>
                <a:spLocks noChangeArrowheads="1"/>
              </p:cNvSpPr>
              <p:nvPr userDrawn="1"/>
            </p:nvSpPr>
            <p:spPr bwMode="gray">
              <a:xfrm flipH="1">
                <a:off x="919" y="2786"/>
                <a:ext cx="370" cy="185"/>
              </a:xfrm>
              <a:prstGeom prst="diamond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828494" name="Freeform 78"/>
              <p:cNvSpPr>
                <a:spLocks/>
              </p:cNvSpPr>
              <p:nvPr userDrawn="1"/>
            </p:nvSpPr>
            <p:spPr bwMode="gray">
              <a:xfrm flipH="1">
                <a:off x="1100" y="2878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828495" name="Freeform 79"/>
              <p:cNvSpPr>
                <a:spLocks/>
              </p:cNvSpPr>
              <p:nvPr userDrawn="1"/>
            </p:nvSpPr>
            <p:spPr bwMode="gray">
              <a:xfrm>
                <a:off x="919" y="2878"/>
                <a:ext cx="185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9" y="435"/>
                  </a:cxn>
                  <a:cxn ang="0">
                    <a:pos x="859" y="1303"/>
                  </a:cxn>
                  <a:cxn ang="0">
                    <a:pos x="0" y="869"/>
                  </a:cxn>
                  <a:cxn ang="0">
                    <a:pos x="0" y="0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grpSp>
            <p:nvGrpSpPr>
              <p:cNvPr id="4118" name="Group 80"/>
              <p:cNvGrpSpPr>
                <a:grpSpLocks/>
              </p:cNvGrpSpPr>
              <p:nvPr userDrawn="1"/>
            </p:nvGrpSpPr>
            <p:grpSpPr bwMode="auto">
              <a:xfrm>
                <a:off x="919" y="2599"/>
                <a:ext cx="370" cy="372"/>
                <a:chOff x="919" y="2599"/>
                <a:chExt cx="370" cy="372"/>
              </a:xfrm>
            </p:grpSpPr>
            <p:sp>
              <p:nvSpPr>
                <p:cNvPr id="828497" name="AutoShape 81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919" y="2599"/>
                  <a:ext cx="370" cy="185"/>
                </a:xfrm>
                <a:prstGeom prst="diamond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498" name="Freeform 82"/>
                <p:cNvSpPr>
                  <a:spLocks/>
                </p:cNvSpPr>
                <p:nvPr userDrawn="1"/>
              </p:nvSpPr>
              <p:spPr bwMode="gray">
                <a:xfrm flipH="1">
                  <a:off x="1104" y="2688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499" name="Freeform 83"/>
                <p:cNvSpPr>
                  <a:spLocks/>
                </p:cNvSpPr>
                <p:nvPr userDrawn="1"/>
              </p:nvSpPr>
              <p:spPr bwMode="gray">
                <a:xfrm>
                  <a:off x="919" y="2690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4119" name="Group 84"/>
              <p:cNvGrpSpPr>
                <a:grpSpLocks/>
              </p:cNvGrpSpPr>
              <p:nvPr userDrawn="1"/>
            </p:nvGrpSpPr>
            <p:grpSpPr bwMode="auto">
              <a:xfrm>
                <a:off x="924" y="2416"/>
                <a:ext cx="370" cy="372"/>
                <a:chOff x="2793" y="803"/>
                <a:chExt cx="302" cy="303"/>
              </a:xfrm>
            </p:grpSpPr>
            <p:sp>
              <p:nvSpPr>
                <p:cNvPr id="828501" name="AutoShape 85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791" y="803"/>
                  <a:ext cx="302" cy="151"/>
                </a:xfrm>
                <a:prstGeom prst="diamond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502" name="Freeform 86"/>
                <p:cNvSpPr>
                  <a:spLocks/>
                </p:cNvSpPr>
                <p:nvPr userDrawn="1"/>
              </p:nvSpPr>
              <p:spPr bwMode="gray">
                <a:xfrm flipH="1">
                  <a:off x="2940" y="876"/>
                  <a:ext cx="151" cy="2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503" name="Freeform 87"/>
                <p:cNvSpPr>
                  <a:spLocks/>
                </p:cNvSpPr>
                <p:nvPr userDrawn="1"/>
              </p:nvSpPr>
              <p:spPr bwMode="gray">
                <a:xfrm>
                  <a:off x="2794" y="878"/>
                  <a:ext cx="151" cy="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4120" name="Group 88"/>
              <p:cNvGrpSpPr>
                <a:grpSpLocks/>
              </p:cNvGrpSpPr>
              <p:nvPr userDrawn="1"/>
            </p:nvGrpSpPr>
            <p:grpSpPr bwMode="auto">
              <a:xfrm>
                <a:off x="1111" y="2884"/>
                <a:ext cx="370" cy="372"/>
                <a:chOff x="1111" y="2884"/>
                <a:chExt cx="370" cy="372"/>
              </a:xfrm>
            </p:grpSpPr>
            <p:sp>
              <p:nvSpPr>
                <p:cNvPr id="828505" name="AutoShape 89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11" y="2884"/>
                  <a:ext cx="370" cy="185"/>
                </a:xfrm>
                <a:prstGeom prst="diamond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506" name="Freeform 90"/>
                <p:cNvSpPr>
                  <a:spLocks/>
                </p:cNvSpPr>
                <p:nvPr userDrawn="1"/>
              </p:nvSpPr>
              <p:spPr bwMode="gray">
                <a:xfrm flipH="1">
                  <a:off x="1295" y="2973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507" name="Freeform 91"/>
                <p:cNvSpPr>
                  <a:spLocks/>
                </p:cNvSpPr>
                <p:nvPr userDrawn="1"/>
              </p:nvSpPr>
              <p:spPr bwMode="gray">
                <a:xfrm>
                  <a:off x="1111" y="2975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4121" name="Group 92"/>
              <p:cNvGrpSpPr>
                <a:grpSpLocks/>
              </p:cNvGrpSpPr>
              <p:nvPr userDrawn="1"/>
            </p:nvGrpSpPr>
            <p:grpSpPr bwMode="auto">
              <a:xfrm>
                <a:off x="1109" y="2698"/>
                <a:ext cx="370" cy="372"/>
                <a:chOff x="2564" y="1517"/>
                <a:chExt cx="302" cy="303"/>
              </a:xfrm>
            </p:grpSpPr>
            <p:sp>
              <p:nvSpPr>
                <p:cNvPr id="828509" name="AutoShape 93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562" y="1519"/>
                  <a:ext cx="302" cy="151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510" name="Freeform 94"/>
                <p:cNvSpPr>
                  <a:spLocks/>
                </p:cNvSpPr>
                <p:nvPr userDrawn="1"/>
              </p:nvSpPr>
              <p:spPr bwMode="gray">
                <a:xfrm flipH="1">
                  <a:off x="2713" y="1592"/>
                  <a:ext cx="151" cy="2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511" name="Freeform 95"/>
                <p:cNvSpPr>
                  <a:spLocks/>
                </p:cNvSpPr>
                <p:nvPr userDrawn="1"/>
              </p:nvSpPr>
              <p:spPr bwMode="gray">
                <a:xfrm>
                  <a:off x="2567" y="1592"/>
                  <a:ext cx="151" cy="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4122" name="Group 96"/>
              <p:cNvGrpSpPr>
                <a:grpSpLocks/>
              </p:cNvGrpSpPr>
              <p:nvPr userDrawn="1"/>
            </p:nvGrpSpPr>
            <p:grpSpPr bwMode="auto">
              <a:xfrm>
                <a:off x="732" y="2133"/>
                <a:ext cx="370" cy="371"/>
                <a:chOff x="732" y="2133"/>
                <a:chExt cx="370" cy="371"/>
              </a:xfrm>
            </p:grpSpPr>
            <p:sp>
              <p:nvSpPr>
                <p:cNvPr id="828513" name="AutoShape 97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732" y="2133"/>
                  <a:ext cx="370" cy="185"/>
                </a:xfrm>
                <a:prstGeom prst="diamond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514" name="Freeform 98"/>
                <p:cNvSpPr>
                  <a:spLocks/>
                </p:cNvSpPr>
                <p:nvPr userDrawn="1"/>
              </p:nvSpPr>
              <p:spPr bwMode="gray">
                <a:xfrm flipH="1">
                  <a:off x="913" y="2225"/>
                  <a:ext cx="185" cy="2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515" name="Freeform 99"/>
                <p:cNvSpPr>
                  <a:spLocks/>
                </p:cNvSpPr>
                <p:nvPr userDrawn="1"/>
              </p:nvSpPr>
              <p:spPr bwMode="gray">
                <a:xfrm>
                  <a:off x="732" y="2225"/>
                  <a:ext cx="185" cy="2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4123" name="Group 100"/>
              <p:cNvGrpSpPr>
                <a:grpSpLocks/>
              </p:cNvGrpSpPr>
              <p:nvPr userDrawn="1"/>
            </p:nvGrpSpPr>
            <p:grpSpPr bwMode="auto">
              <a:xfrm>
                <a:off x="923" y="2226"/>
                <a:ext cx="370" cy="373"/>
                <a:chOff x="923" y="2226"/>
                <a:chExt cx="370" cy="373"/>
              </a:xfrm>
            </p:grpSpPr>
            <p:sp>
              <p:nvSpPr>
                <p:cNvPr id="828517" name="AutoShape 101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923" y="2227"/>
                  <a:ext cx="370" cy="185"/>
                </a:xfrm>
                <a:prstGeom prst="diamond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518" name="Freeform 102"/>
                <p:cNvSpPr>
                  <a:spLocks/>
                </p:cNvSpPr>
                <p:nvPr userDrawn="1"/>
              </p:nvSpPr>
              <p:spPr bwMode="gray">
                <a:xfrm flipH="1">
                  <a:off x="1108" y="2318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519" name="Freeform 103"/>
                <p:cNvSpPr>
                  <a:spLocks/>
                </p:cNvSpPr>
                <p:nvPr userDrawn="1"/>
              </p:nvSpPr>
              <p:spPr bwMode="gray">
                <a:xfrm>
                  <a:off x="923" y="2318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4124" name="Group 104"/>
              <p:cNvGrpSpPr>
                <a:grpSpLocks/>
              </p:cNvGrpSpPr>
              <p:nvPr userDrawn="1"/>
            </p:nvGrpSpPr>
            <p:grpSpPr bwMode="auto">
              <a:xfrm>
                <a:off x="1285" y="1660"/>
                <a:ext cx="370" cy="372"/>
                <a:chOff x="1285" y="1660"/>
                <a:chExt cx="370" cy="372"/>
              </a:xfrm>
            </p:grpSpPr>
            <p:sp>
              <p:nvSpPr>
                <p:cNvPr id="828521" name="AutoShape 105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85" y="1659"/>
                  <a:ext cx="370" cy="185"/>
                </a:xfrm>
                <a:prstGeom prst="diamond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522" name="Freeform 106"/>
                <p:cNvSpPr>
                  <a:spLocks/>
                </p:cNvSpPr>
                <p:nvPr userDrawn="1"/>
              </p:nvSpPr>
              <p:spPr bwMode="gray">
                <a:xfrm flipH="1">
                  <a:off x="1470" y="1744"/>
                  <a:ext cx="185" cy="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523" name="Freeform 107"/>
                <p:cNvSpPr>
                  <a:spLocks/>
                </p:cNvSpPr>
                <p:nvPr userDrawn="1"/>
              </p:nvSpPr>
              <p:spPr bwMode="gray">
                <a:xfrm>
                  <a:off x="1285" y="1751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4125" name="Group 108"/>
              <p:cNvGrpSpPr>
                <a:grpSpLocks/>
              </p:cNvGrpSpPr>
              <p:nvPr userDrawn="1"/>
            </p:nvGrpSpPr>
            <p:grpSpPr bwMode="auto">
              <a:xfrm>
                <a:off x="1105" y="1944"/>
                <a:ext cx="370" cy="371"/>
                <a:chOff x="1105" y="1944"/>
                <a:chExt cx="370" cy="371"/>
              </a:xfrm>
            </p:grpSpPr>
            <p:sp>
              <p:nvSpPr>
                <p:cNvPr id="828525" name="AutoShape 109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04" y="1944"/>
                  <a:ext cx="370" cy="185"/>
                </a:xfrm>
                <a:prstGeom prst="diamond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526" name="Freeform 110"/>
                <p:cNvSpPr>
                  <a:spLocks/>
                </p:cNvSpPr>
                <p:nvPr userDrawn="1"/>
              </p:nvSpPr>
              <p:spPr bwMode="gray">
                <a:xfrm flipH="1">
                  <a:off x="1289" y="2033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527" name="Freeform 111"/>
                <p:cNvSpPr>
                  <a:spLocks/>
                </p:cNvSpPr>
                <p:nvPr userDrawn="1"/>
              </p:nvSpPr>
              <p:spPr bwMode="gray">
                <a:xfrm>
                  <a:off x="1104" y="2035"/>
                  <a:ext cx="185" cy="2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4126" name="Group 112"/>
              <p:cNvGrpSpPr>
                <a:grpSpLocks/>
              </p:cNvGrpSpPr>
              <p:nvPr userDrawn="1"/>
            </p:nvGrpSpPr>
            <p:grpSpPr bwMode="auto">
              <a:xfrm>
                <a:off x="1105" y="2509"/>
                <a:ext cx="370" cy="371"/>
                <a:chOff x="1114" y="2500"/>
                <a:chExt cx="370" cy="371"/>
              </a:xfrm>
            </p:grpSpPr>
            <p:sp>
              <p:nvSpPr>
                <p:cNvPr id="828529" name="AutoShape 113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13" y="2501"/>
                  <a:ext cx="370" cy="185"/>
                </a:xfrm>
                <a:prstGeom prst="diamond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530" name="Freeform 114"/>
                <p:cNvSpPr>
                  <a:spLocks/>
                </p:cNvSpPr>
                <p:nvPr userDrawn="1"/>
              </p:nvSpPr>
              <p:spPr bwMode="gray">
                <a:xfrm flipH="1">
                  <a:off x="1298" y="2590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531" name="Freeform 115"/>
                <p:cNvSpPr>
                  <a:spLocks/>
                </p:cNvSpPr>
                <p:nvPr userDrawn="1"/>
              </p:nvSpPr>
              <p:spPr bwMode="gray">
                <a:xfrm>
                  <a:off x="1113" y="2592"/>
                  <a:ext cx="185" cy="2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4127" name="Group 116"/>
              <p:cNvGrpSpPr>
                <a:grpSpLocks/>
              </p:cNvGrpSpPr>
              <p:nvPr userDrawn="1"/>
            </p:nvGrpSpPr>
            <p:grpSpPr bwMode="auto">
              <a:xfrm>
                <a:off x="1273" y="883"/>
                <a:ext cx="370" cy="372"/>
                <a:chOff x="1273" y="883"/>
                <a:chExt cx="370" cy="372"/>
              </a:xfrm>
            </p:grpSpPr>
            <p:sp>
              <p:nvSpPr>
                <p:cNvPr id="828533" name="AutoShape 117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72" y="883"/>
                  <a:ext cx="370" cy="185"/>
                </a:xfrm>
                <a:prstGeom prst="diamond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534" name="Freeform 118"/>
                <p:cNvSpPr>
                  <a:spLocks/>
                </p:cNvSpPr>
                <p:nvPr userDrawn="1"/>
              </p:nvSpPr>
              <p:spPr bwMode="gray">
                <a:xfrm flipH="1">
                  <a:off x="1457" y="972"/>
                  <a:ext cx="185" cy="2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535" name="Freeform 119"/>
                <p:cNvSpPr>
                  <a:spLocks/>
                </p:cNvSpPr>
                <p:nvPr userDrawn="1"/>
              </p:nvSpPr>
              <p:spPr bwMode="gray">
                <a:xfrm>
                  <a:off x="1272" y="974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4128" name="Group 120"/>
              <p:cNvGrpSpPr>
                <a:grpSpLocks/>
              </p:cNvGrpSpPr>
              <p:nvPr userDrawn="1"/>
            </p:nvGrpSpPr>
            <p:grpSpPr bwMode="auto">
              <a:xfrm>
                <a:off x="1289" y="2218"/>
                <a:ext cx="370" cy="372"/>
                <a:chOff x="1289" y="2218"/>
                <a:chExt cx="370" cy="372"/>
              </a:xfrm>
            </p:grpSpPr>
            <p:sp>
              <p:nvSpPr>
                <p:cNvPr id="828537" name="AutoShape 121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89" y="2218"/>
                  <a:ext cx="370" cy="185"/>
                </a:xfrm>
                <a:prstGeom prst="diamond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538" name="Freeform 122"/>
                <p:cNvSpPr>
                  <a:spLocks/>
                </p:cNvSpPr>
                <p:nvPr userDrawn="1"/>
              </p:nvSpPr>
              <p:spPr bwMode="gray">
                <a:xfrm flipH="1">
                  <a:off x="1472" y="2310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8539" name="Freeform 123"/>
                <p:cNvSpPr>
                  <a:spLocks/>
                </p:cNvSpPr>
                <p:nvPr userDrawn="1"/>
              </p:nvSpPr>
              <p:spPr bwMode="gray">
                <a:xfrm>
                  <a:off x="1293" y="2310"/>
                  <a:ext cx="185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9" y="435"/>
                    </a:cxn>
                    <a:cxn ang="0">
                      <a:pos x="859" y="1303"/>
                    </a:cxn>
                    <a:cxn ang="0">
                      <a:pos x="0" y="86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</p:grpSp>
      <p:sp>
        <p:nvSpPr>
          <p:cNvPr id="828541" name="Rectangle 1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59125" y="6580188"/>
            <a:ext cx="234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zh-TW" altLang="en-US"/>
              <a:t>基礎地球科學 </a:t>
            </a:r>
            <a:r>
              <a:rPr kumimoji="0" lang="zh-TW" altLang="en-US"/>
              <a:t>第一章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8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28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28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28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28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21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84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82842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84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82842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84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82842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84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82842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84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8284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kumimoji="1" sz="2800" b="1">
          <a:solidFill>
            <a:srgbClr val="445D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CC00"/>
        </a:buClr>
        <a:buSzPct val="60000"/>
        <a:buFont typeface="Wingdings" pitchFamily="2" charset="2"/>
        <a:buChar char="n"/>
        <a:defRPr kumimoji="1" sz="2400">
          <a:solidFill>
            <a:srgbClr val="666633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400">
          <a:solidFill>
            <a:srgbClr val="808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kumimoji="1" sz="2000">
          <a:solidFill>
            <a:srgbClr val="8080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rgbClr val="808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rgbClr val="808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rgbClr val="808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rgbClr val="808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rgbClr val="808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40" name="Rectangle 24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7237" cy="1584474"/>
          </a:xfrm>
        </p:spPr>
        <p:txBody>
          <a:bodyPr/>
          <a:lstStyle/>
          <a:p>
            <a:pPr>
              <a:defRPr/>
            </a:pPr>
            <a:r>
              <a:rPr lang="zh-TW" altLang="en-US" sz="6800" dirty="0" smtClean="0">
                <a:solidFill>
                  <a:srgbClr val="000000"/>
                </a:solidFill>
              </a:rPr>
              <a:t>地球的一生</a:t>
            </a:r>
          </a:p>
        </p:txBody>
      </p:sp>
      <p:pic>
        <p:nvPicPr>
          <p:cNvPr id="6147" name="Picture 6" descr="C:\Users\user\Desktop\imagesCAOO5BH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868" y="1785926"/>
            <a:ext cx="4429156" cy="4446908"/>
          </a:xfrm>
          <a:noFill/>
        </p:spPr>
      </p:pic>
      <p:sp>
        <p:nvSpPr>
          <p:cNvPr id="4" name="Rectangle 24"/>
          <p:cNvSpPr txBox="1">
            <a:spLocks noChangeArrowheads="1"/>
          </p:cNvSpPr>
          <p:nvPr/>
        </p:nvSpPr>
        <p:spPr bwMode="black">
          <a:xfrm>
            <a:off x="755576" y="4221088"/>
            <a:ext cx="2448272" cy="158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小小探險家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000" dirty="0" smtClean="0">
                <a:ea typeface="華康新特圓體(P)" pitchFamily="34" charset="-120"/>
              </a:rPr>
              <a:t>正文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dirty="0" smtClean="0"/>
              <a:t>四、晚年的地球</a:t>
            </a:r>
            <a:endParaRPr lang="zh-TW" altLang="en-US" b="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zh-TW" altLang="en-US" b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資料庫圖表 4"/>
          <p:cNvGraphicFramePr/>
          <p:nvPr/>
        </p:nvGraphicFramePr>
        <p:xfrm>
          <a:off x="1142976" y="1643050"/>
          <a:ext cx="7286676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000" dirty="0" smtClean="0">
                <a:ea typeface="華康新特圓體(P)" pitchFamily="34" charset="-120"/>
              </a:rPr>
              <a:t>正文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125538"/>
            <a:ext cx="8229600" cy="4953000"/>
          </a:xfrm>
        </p:spPr>
        <p:txBody>
          <a:bodyPr/>
          <a:lstStyle/>
          <a:p>
            <a:r>
              <a:rPr lang="zh-TW" altLang="en-US" dirty="0" smtClean="0"/>
              <a:t>我們何時該打包走人</a:t>
            </a:r>
          </a:p>
          <a:p>
            <a:pPr lvl="1"/>
            <a:r>
              <a:rPr lang="zh-TW" altLang="en-US" sz="3200" b="0" dirty="0" smtClean="0">
                <a:solidFill>
                  <a:srgbClr val="000000"/>
                </a:solidFill>
              </a:rPr>
              <a:t>在太陽變成紅巨星之前</a:t>
            </a:r>
            <a:endParaRPr lang="en-US" altLang="zh-TW" sz="3200" b="0" dirty="0" smtClean="0">
              <a:solidFill>
                <a:srgbClr val="000000"/>
              </a:solidFill>
            </a:endParaRPr>
          </a:p>
          <a:p>
            <a:pPr lvl="1"/>
            <a:r>
              <a:rPr lang="zh-TW" altLang="en-US" sz="3200" b="0" dirty="0" smtClean="0">
                <a:solidFill>
                  <a:srgbClr val="000000"/>
                </a:solidFill>
              </a:rPr>
              <a:t>地球的環境可能已經變的異常惡劣而不適合人居了</a:t>
            </a:r>
            <a:endParaRPr lang="en-US" altLang="zh-TW" sz="3200" b="0" dirty="0" smtClean="0">
              <a:solidFill>
                <a:srgbClr val="000000"/>
              </a:solidFill>
            </a:endParaRPr>
          </a:p>
          <a:p>
            <a:pPr lvl="1"/>
            <a:r>
              <a:rPr lang="zh-TW" altLang="en-US" sz="3200" b="0" dirty="0" smtClean="0">
                <a:solidFill>
                  <a:srgbClr val="000000"/>
                </a:solidFill>
              </a:rPr>
              <a:t>人類應該要早做打算</a:t>
            </a:r>
            <a:endParaRPr lang="en-US" altLang="zh-TW" sz="3200" b="0" dirty="0" smtClean="0">
              <a:solidFill>
                <a:srgbClr val="000000"/>
              </a:solidFill>
            </a:endParaRPr>
          </a:p>
          <a:p>
            <a:pPr lvl="1"/>
            <a:r>
              <a:rPr lang="zh-TW" altLang="en-US" sz="3200" dirty="0" smtClean="0">
                <a:solidFill>
                  <a:srgbClr val="000000"/>
                </a:solidFill>
              </a:rPr>
              <a:t>如果那時人類</a:t>
            </a:r>
            <a:r>
              <a:rPr lang="zh-TW" altLang="zh-TW" sz="3200" b="0" dirty="0" smtClean="0">
                <a:solidFill>
                  <a:srgbClr val="000000"/>
                </a:solidFill>
              </a:rPr>
              <a:t>還無法找到新的宜居星球</a:t>
            </a:r>
            <a:endParaRPr lang="en-US" altLang="zh-TW" sz="3200" b="0" dirty="0" smtClean="0">
              <a:solidFill>
                <a:srgbClr val="000000"/>
              </a:solidFill>
            </a:endParaRPr>
          </a:p>
          <a:p>
            <a:pPr lvl="1"/>
            <a:r>
              <a:rPr lang="zh-TW" altLang="en-US" sz="3200" dirty="0" smtClean="0">
                <a:solidFill>
                  <a:srgbClr val="000000"/>
                </a:solidFill>
              </a:rPr>
              <a:t>那</a:t>
            </a:r>
            <a:r>
              <a:rPr lang="zh-TW" altLang="zh-TW" sz="3200" b="0" dirty="0" smtClean="0">
                <a:solidFill>
                  <a:srgbClr val="000000"/>
                </a:solidFill>
              </a:rPr>
              <a:t>最終的命運恐將和曾經獨霸地球的恐龍家族一般，消失得無影無蹤。</a:t>
            </a:r>
          </a:p>
          <a:p>
            <a:pPr>
              <a:buFont typeface="Wingdings" pitchFamily="2" charset="2"/>
              <a:buNone/>
            </a:pPr>
            <a:endParaRPr lang="zh-TW" altLang="en-US" b="0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None/>
            </a:pPr>
            <a:endParaRPr lang="zh-TW" alt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848600" cy="942975"/>
          </a:xfrm>
        </p:spPr>
        <p:txBody>
          <a:bodyPr/>
          <a:lstStyle/>
          <a:p>
            <a:pPr>
              <a:defRPr/>
            </a:pPr>
            <a:r>
              <a:rPr lang="zh-TW" altLang="en-US" sz="4000" dirty="0" smtClean="0">
                <a:ea typeface="華康新特圓體(P)" pitchFamily="34" charset="-120"/>
              </a:rPr>
              <a:t>結論</a:t>
            </a:r>
            <a:r>
              <a:rPr lang="zh-TW" altLang="en-US" sz="2800" dirty="0" smtClean="0">
                <a:ea typeface="華康新特圓體(P)" pitchFamily="34" charset="-120"/>
              </a:rPr>
              <a:t/>
            </a:r>
            <a:br>
              <a:rPr lang="zh-TW" altLang="en-US" sz="2800" dirty="0" smtClean="0">
                <a:ea typeface="華康新特圓體(P)" pitchFamily="34" charset="-120"/>
              </a:rPr>
            </a:br>
            <a:endParaRPr lang="zh-TW" altLang="en-US" sz="2800" dirty="0" smtClean="0">
              <a:ea typeface="華康新特圓體(P)" pitchFamily="34" charset="-12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229600" cy="4953000"/>
          </a:xfrm>
        </p:spPr>
        <p:txBody>
          <a:bodyPr/>
          <a:lstStyle/>
          <a:p>
            <a:r>
              <a:rPr lang="zh-TW" altLang="en-US" sz="3600" dirty="0" smtClean="0"/>
              <a:t>人類憑藉著智慧和不斷的努力</a:t>
            </a:r>
            <a:endParaRPr lang="en-US" altLang="zh-TW" sz="3600" dirty="0" smtClean="0"/>
          </a:p>
          <a:p>
            <a:r>
              <a:rPr lang="zh-TW" altLang="en-US" sz="3600" dirty="0" smtClean="0"/>
              <a:t>創造出了光輝的文明</a:t>
            </a:r>
            <a:endParaRPr lang="en-US" altLang="zh-TW" sz="3600" dirty="0" smtClean="0"/>
          </a:p>
          <a:p>
            <a:r>
              <a:rPr lang="zh-TW" altLang="en-US" sz="3600" dirty="0" smtClean="0"/>
              <a:t>自從</a:t>
            </a:r>
            <a:r>
              <a:rPr lang="en-US" altLang="zh-TW" sz="3600" dirty="0" smtClean="0"/>
              <a:t>18</a:t>
            </a:r>
            <a:r>
              <a:rPr lang="zh-TW" altLang="en-US" sz="3600" dirty="0" smtClean="0"/>
              <a:t>世紀工業革命之後</a:t>
            </a:r>
            <a:endParaRPr lang="en-US" altLang="zh-TW" sz="3600" dirty="0" smtClean="0"/>
          </a:p>
          <a:p>
            <a:r>
              <a:rPr lang="zh-TW" altLang="en-US" sz="3600" dirty="0" smtClean="0"/>
              <a:t>人類的發展更是突飛猛進</a:t>
            </a:r>
            <a:endParaRPr lang="en-US" altLang="zh-TW" sz="3600" dirty="0" smtClean="0"/>
          </a:p>
          <a:p>
            <a:r>
              <a:rPr lang="zh-TW" altLang="en-US" sz="3600" dirty="0" smtClean="0"/>
              <a:t>目前的地球正是由人類主宰的世界</a:t>
            </a:r>
            <a:endParaRPr lang="zh-TW" altLang="en-US" sz="3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848600" cy="942975"/>
          </a:xfrm>
        </p:spPr>
        <p:txBody>
          <a:bodyPr/>
          <a:lstStyle/>
          <a:p>
            <a:pPr>
              <a:defRPr/>
            </a:pPr>
            <a:r>
              <a:rPr lang="zh-TW" altLang="en-US" sz="4000" dirty="0" smtClean="0">
                <a:ea typeface="華康新特圓體(P)" pitchFamily="34" charset="-120"/>
              </a:rPr>
              <a:t>結論</a:t>
            </a:r>
            <a:r>
              <a:rPr lang="zh-TW" altLang="en-US" sz="2800" dirty="0" smtClean="0">
                <a:ea typeface="華康新特圓體(P)" pitchFamily="34" charset="-120"/>
              </a:rPr>
              <a:t/>
            </a:r>
            <a:br>
              <a:rPr lang="zh-TW" altLang="en-US" sz="2800" dirty="0" smtClean="0">
                <a:ea typeface="華康新特圓體(P)" pitchFamily="34" charset="-120"/>
              </a:rPr>
            </a:br>
            <a:endParaRPr lang="zh-TW" altLang="en-US" sz="2800" dirty="0" smtClean="0">
              <a:ea typeface="華康新特圓體(P)" pitchFamily="34" charset="-12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229600" cy="4953000"/>
          </a:xfrm>
        </p:spPr>
        <p:txBody>
          <a:bodyPr/>
          <a:lstStyle/>
          <a:p>
            <a:r>
              <a:rPr lang="zh-TW" altLang="en-US" sz="3600" dirty="0" smtClean="0">
                <a:solidFill>
                  <a:srgbClr val="FF0000"/>
                </a:solidFill>
              </a:rPr>
              <a:t>人類的發展雖然為地球增添了許多文明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zh-TW" altLang="en-US" sz="3600" dirty="0" smtClean="0">
                <a:solidFill>
                  <a:srgbClr val="FF0000"/>
                </a:solidFill>
              </a:rPr>
              <a:t>也帶來許多的災難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zh-TW" altLang="en-US" sz="3600" dirty="0" smtClean="0">
                <a:solidFill>
                  <a:srgbClr val="FF0000"/>
                </a:solidFill>
              </a:rPr>
              <a:t>我們要珍惜這些得來不易的成果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zh-TW" altLang="en-US" sz="3600" dirty="0" smtClean="0">
                <a:solidFill>
                  <a:srgbClr val="FF0000"/>
                </a:solidFill>
              </a:rPr>
              <a:t>否則不待地球的末日來臨，人類就已先行滅絕了。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參考文獻</a:t>
            </a:r>
            <a:endParaRPr lang="zh-TW" altLang="en-US" dirty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000" b="0" smtClean="0">
                <a:solidFill>
                  <a:srgbClr val="000000"/>
                </a:solidFill>
              </a:rPr>
              <a:t>王金芬（</a:t>
            </a:r>
            <a:r>
              <a:rPr lang="en-US" altLang="zh-TW" sz="2000" b="0" smtClean="0">
                <a:solidFill>
                  <a:srgbClr val="000000"/>
                </a:solidFill>
              </a:rPr>
              <a:t>2002</a:t>
            </a:r>
            <a:r>
              <a:rPr lang="zh-TW" altLang="zh-TW" sz="2000" b="0" smtClean="0">
                <a:solidFill>
                  <a:srgbClr val="000000"/>
                </a:solidFill>
              </a:rPr>
              <a:t>）。神秘的太空。台南市：世一。</a:t>
            </a:r>
          </a:p>
          <a:p>
            <a:r>
              <a:rPr lang="zh-TW" altLang="zh-TW" sz="2000" b="0" smtClean="0">
                <a:solidFill>
                  <a:srgbClr val="000000"/>
                </a:solidFill>
              </a:rPr>
              <a:t>王鑫（</a:t>
            </a:r>
            <a:r>
              <a:rPr lang="en-US" altLang="zh-TW" sz="2000" b="0" smtClean="0">
                <a:solidFill>
                  <a:srgbClr val="000000"/>
                </a:solidFill>
              </a:rPr>
              <a:t>1991</a:t>
            </a:r>
            <a:r>
              <a:rPr lang="zh-TW" altLang="zh-TW" sz="2000" b="0" smtClean="0">
                <a:solidFill>
                  <a:srgbClr val="000000"/>
                </a:solidFill>
              </a:rPr>
              <a:t>）。科學圖書館</a:t>
            </a:r>
            <a:r>
              <a:rPr lang="en-US" altLang="zh-TW" sz="2000" b="0" smtClean="0">
                <a:solidFill>
                  <a:srgbClr val="000000"/>
                </a:solidFill>
              </a:rPr>
              <a:t>8</a:t>
            </a:r>
            <a:r>
              <a:rPr lang="zh-TW" altLang="zh-TW" sz="2000" b="0" smtClean="0">
                <a:solidFill>
                  <a:srgbClr val="000000"/>
                </a:solidFill>
              </a:rPr>
              <a:t>：地球（再版）。台北市：圖文。</a:t>
            </a:r>
          </a:p>
          <a:p>
            <a:r>
              <a:rPr lang="zh-TW" altLang="zh-TW" sz="2000" b="0" smtClean="0">
                <a:solidFill>
                  <a:srgbClr val="000000"/>
                </a:solidFill>
              </a:rPr>
              <a:t>竹內均（</a:t>
            </a:r>
            <a:r>
              <a:rPr lang="en-US" altLang="zh-TW" sz="2000" b="0" smtClean="0">
                <a:solidFill>
                  <a:srgbClr val="000000"/>
                </a:solidFill>
              </a:rPr>
              <a:t>1993</a:t>
            </a:r>
            <a:r>
              <a:rPr lang="zh-TW" altLang="zh-TW" sz="2000" b="0" smtClean="0">
                <a:solidFill>
                  <a:srgbClr val="000000"/>
                </a:solidFill>
              </a:rPr>
              <a:t>）。宇宙和地球的面貌。台中市：彙豪。</a:t>
            </a:r>
          </a:p>
          <a:p>
            <a:r>
              <a:rPr lang="zh-TW" altLang="zh-TW" sz="2000" b="0" smtClean="0">
                <a:solidFill>
                  <a:srgbClr val="000000"/>
                </a:solidFill>
              </a:rPr>
              <a:t>沈君山（</a:t>
            </a:r>
            <a:r>
              <a:rPr lang="en-US" altLang="zh-TW" sz="2000" b="0" smtClean="0">
                <a:solidFill>
                  <a:srgbClr val="000000"/>
                </a:solidFill>
              </a:rPr>
              <a:t>1991</a:t>
            </a:r>
            <a:r>
              <a:rPr lang="zh-TW" altLang="zh-TW" sz="2000" b="0" smtClean="0">
                <a:solidFill>
                  <a:srgbClr val="000000"/>
                </a:solidFill>
              </a:rPr>
              <a:t>）。科學圖書館</a:t>
            </a:r>
            <a:r>
              <a:rPr lang="en-US" altLang="zh-TW" sz="2000" b="0" smtClean="0">
                <a:solidFill>
                  <a:srgbClr val="000000"/>
                </a:solidFill>
              </a:rPr>
              <a:t>1</a:t>
            </a:r>
            <a:r>
              <a:rPr lang="zh-TW" altLang="zh-TW" sz="2000" b="0" smtClean="0">
                <a:solidFill>
                  <a:srgbClr val="000000"/>
                </a:solidFill>
              </a:rPr>
              <a:t>：宇宙（再版）。台北市：圖文。</a:t>
            </a:r>
          </a:p>
          <a:p>
            <a:r>
              <a:rPr lang="zh-TW" altLang="zh-TW" sz="2000" b="0" smtClean="0">
                <a:solidFill>
                  <a:srgbClr val="000000"/>
                </a:solidFill>
              </a:rPr>
              <a:t>林詠純（譯）（</a:t>
            </a:r>
            <a:r>
              <a:rPr lang="en-US" altLang="zh-TW" sz="2000" b="0" smtClean="0">
                <a:solidFill>
                  <a:srgbClr val="000000"/>
                </a:solidFill>
              </a:rPr>
              <a:t>2013</a:t>
            </a:r>
            <a:r>
              <a:rPr lang="zh-TW" altLang="zh-TW" sz="2000" b="0" smtClean="0">
                <a:solidFill>
                  <a:srgbClr val="000000"/>
                </a:solidFill>
              </a:rPr>
              <a:t>）。宇宙奧秘。新北市：楓樹林。</a:t>
            </a:r>
          </a:p>
          <a:p>
            <a:r>
              <a:rPr lang="zh-TW" altLang="zh-TW" sz="2000" b="0" smtClean="0">
                <a:solidFill>
                  <a:srgbClr val="000000"/>
                </a:solidFill>
              </a:rPr>
              <a:t>林朝棨（編譯）（</a:t>
            </a:r>
            <a:r>
              <a:rPr lang="en-US" altLang="zh-TW" sz="2000" b="0" smtClean="0">
                <a:solidFill>
                  <a:srgbClr val="000000"/>
                </a:solidFill>
              </a:rPr>
              <a:t>1990</a:t>
            </a:r>
            <a:r>
              <a:rPr lang="zh-TW" altLang="zh-TW" sz="2000" b="0" smtClean="0">
                <a:solidFill>
                  <a:srgbClr val="000000"/>
                </a:solidFill>
              </a:rPr>
              <a:t>）。光復科學圖鑑</a:t>
            </a:r>
            <a:r>
              <a:rPr lang="en-US" altLang="zh-TW" sz="2000" b="0" smtClean="0">
                <a:solidFill>
                  <a:srgbClr val="000000"/>
                </a:solidFill>
              </a:rPr>
              <a:t>16</a:t>
            </a:r>
            <a:r>
              <a:rPr lang="zh-TW" altLang="zh-TW" sz="2000" b="0" smtClean="0">
                <a:solidFill>
                  <a:srgbClr val="000000"/>
                </a:solidFill>
              </a:rPr>
              <a:t>：地球（再版）。台北市：光復。</a:t>
            </a:r>
          </a:p>
          <a:p>
            <a:r>
              <a:rPr lang="zh-TW" altLang="zh-TW" sz="2000" b="0" smtClean="0">
                <a:solidFill>
                  <a:srgbClr val="000000"/>
                </a:solidFill>
              </a:rPr>
              <a:t>孫維新（</a:t>
            </a:r>
            <a:r>
              <a:rPr lang="en-US" altLang="zh-TW" sz="2000" b="0" smtClean="0">
                <a:solidFill>
                  <a:srgbClr val="000000"/>
                </a:solidFill>
              </a:rPr>
              <a:t>2013</a:t>
            </a:r>
            <a:r>
              <a:rPr lang="zh-TW" altLang="zh-TW" sz="2000" b="0" smtClean="0">
                <a:solidFill>
                  <a:srgbClr val="000000"/>
                </a:solidFill>
              </a:rPr>
              <a:t>）。孫維新談天（三版）。台北市：天下文化。</a:t>
            </a:r>
          </a:p>
          <a:p>
            <a:r>
              <a:rPr lang="zh-TW" altLang="zh-TW" sz="2000" b="0" smtClean="0">
                <a:solidFill>
                  <a:srgbClr val="000000"/>
                </a:solidFill>
              </a:rPr>
              <a:t>陳正宏（</a:t>
            </a:r>
            <a:r>
              <a:rPr lang="en-US" altLang="zh-TW" sz="2000" b="0" smtClean="0">
                <a:solidFill>
                  <a:srgbClr val="000000"/>
                </a:solidFill>
              </a:rPr>
              <a:t>1991</a:t>
            </a:r>
            <a:r>
              <a:rPr lang="zh-TW" altLang="zh-TW" sz="2000" b="0" smtClean="0">
                <a:solidFill>
                  <a:srgbClr val="000000"/>
                </a:solidFill>
              </a:rPr>
              <a:t>）。中國孩子的自然圖書館</a:t>
            </a:r>
            <a:r>
              <a:rPr lang="en-US" altLang="zh-TW" sz="2000" b="0" smtClean="0">
                <a:solidFill>
                  <a:srgbClr val="000000"/>
                </a:solidFill>
              </a:rPr>
              <a:t>1</a:t>
            </a:r>
            <a:r>
              <a:rPr lang="zh-TW" altLang="zh-TW" sz="2000" b="0" smtClean="0">
                <a:solidFill>
                  <a:srgbClr val="000000"/>
                </a:solidFill>
              </a:rPr>
              <a:t>：地球的誕生（再版）。台北市：圖文。</a:t>
            </a:r>
          </a:p>
          <a:p>
            <a:r>
              <a:rPr lang="zh-TW" altLang="zh-TW" sz="2000" b="0" smtClean="0">
                <a:solidFill>
                  <a:srgbClr val="000000"/>
                </a:solidFill>
              </a:rPr>
              <a:t>陳煒（譯）（</a:t>
            </a:r>
            <a:r>
              <a:rPr lang="en-US" altLang="zh-TW" sz="2000" b="0" smtClean="0">
                <a:solidFill>
                  <a:srgbClr val="000000"/>
                </a:solidFill>
              </a:rPr>
              <a:t>2002</a:t>
            </a:r>
            <a:r>
              <a:rPr lang="zh-TW" altLang="zh-TW" sz="2000" b="0" smtClean="0">
                <a:solidFill>
                  <a:srgbClr val="000000"/>
                </a:solidFill>
              </a:rPr>
              <a:t>）。我們的地球。台北市：閣林。</a:t>
            </a:r>
          </a:p>
          <a:p>
            <a:r>
              <a:rPr lang="zh-TW" altLang="zh-TW" sz="2000" b="0" smtClean="0">
                <a:solidFill>
                  <a:srgbClr val="000000"/>
                </a:solidFill>
              </a:rPr>
              <a:t>薛良凱、尹曉梅（譯）（</a:t>
            </a:r>
            <a:r>
              <a:rPr lang="en-US" altLang="zh-TW" sz="2000" b="0" smtClean="0">
                <a:solidFill>
                  <a:srgbClr val="000000"/>
                </a:solidFill>
              </a:rPr>
              <a:t>2011</a:t>
            </a:r>
            <a:r>
              <a:rPr lang="zh-TW" altLang="zh-TW" sz="2000" b="0" smtClean="0">
                <a:solidFill>
                  <a:srgbClr val="000000"/>
                </a:solidFill>
              </a:rPr>
              <a:t>）。地球：從誕生到終結（二版）。台北市：商周。</a:t>
            </a:r>
          </a:p>
          <a:p>
            <a:r>
              <a:rPr lang="zh-TW" altLang="zh-TW" sz="2000" b="0" smtClean="0">
                <a:solidFill>
                  <a:srgbClr val="000000"/>
                </a:solidFill>
              </a:rPr>
              <a:t>鍾沛君（譯）（</a:t>
            </a:r>
            <a:r>
              <a:rPr lang="en-US" altLang="zh-TW" sz="2000" b="0" smtClean="0">
                <a:solidFill>
                  <a:srgbClr val="000000"/>
                </a:solidFill>
              </a:rPr>
              <a:t>2013</a:t>
            </a:r>
            <a:r>
              <a:rPr lang="zh-TW" altLang="zh-TW" sz="2000" b="0" smtClean="0">
                <a:solidFill>
                  <a:srgbClr val="000000"/>
                </a:solidFill>
              </a:rPr>
              <a:t>）。仰望夜空。台北市：貓頭鷹。</a:t>
            </a:r>
          </a:p>
          <a:p>
            <a:endParaRPr lang="zh-TW" altLang="en-US" sz="2000" b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`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en-US" altLang="zh-TW" dirty="0" smtClean="0"/>
          </a:p>
          <a:p>
            <a:pPr algn="ctr">
              <a:buFont typeface="Wingdings" pitchFamily="2" charset="2"/>
              <a:buNone/>
              <a:defRPr/>
            </a:pPr>
            <a:endParaRPr lang="en-US" altLang="zh-TW" sz="4000" dirty="0" smtClean="0"/>
          </a:p>
          <a:p>
            <a:pPr>
              <a:buFont typeface="Wingdings" pitchFamily="2" charset="2"/>
              <a:buNone/>
              <a:defRPr/>
            </a:pPr>
            <a:r>
              <a:rPr lang="zh-TW" altLang="en-US" sz="4000" dirty="0" smtClean="0"/>
              <a:t>           </a:t>
            </a:r>
            <a:r>
              <a:rPr lang="zh-TW" altLang="en-US" sz="4000" dirty="0" smtClean="0">
                <a:solidFill>
                  <a:schemeClr val="accent4"/>
                </a:solidFill>
              </a:rPr>
              <a:t>我們的簡報結束，</a:t>
            </a:r>
            <a:endParaRPr lang="en-US" altLang="zh-TW" sz="4000" dirty="0" smtClean="0">
              <a:solidFill>
                <a:schemeClr val="accent4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altLang="zh-TW" sz="4000" dirty="0" smtClean="0">
              <a:solidFill>
                <a:schemeClr val="accent4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zh-TW" altLang="en-US" sz="4000" dirty="0" smtClean="0">
                <a:solidFill>
                  <a:schemeClr val="accent4"/>
                </a:solidFill>
              </a:rPr>
              <a:t>              敬請  評審委員指導！</a:t>
            </a:r>
            <a:endParaRPr lang="zh-TW" altLang="en-US" sz="4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848600" cy="6096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論文架構</a:t>
            </a:r>
            <a:endParaRPr lang="zh-TW" altLang="en-US" dirty="0"/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4953000"/>
          </a:xfrm>
        </p:spPr>
        <p:txBody>
          <a:bodyPr/>
          <a:lstStyle/>
          <a:p>
            <a:r>
              <a:rPr lang="zh-TW" altLang="en-US" sz="2400" smtClean="0"/>
              <a:t>前言</a:t>
            </a:r>
            <a:endParaRPr lang="en-US" altLang="zh-TW" sz="2400" smtClean="0"/>
          </a:p>
          <a:p>
            <a:pPr>
              <a:buFont typeface="Wingdings" pitchFamily="2" charset="2"/>
              <a:buNone/>
            </a:pPr>
            <a:r>
              <a:rPr lang="zh-TW" altLang="en-US" sz="2000" smtClean="0"/>
              <a:t>一、研究動機</a:t>
            </a:r>
            <a:endParaRPr lang="en-US" altLang="zh-TW" sz="2000" smtClean="0"/>
          </a:p>
          <a:p>
            <a:pPr>
              <a:buFont typeface="Wingdings" pitchFamily="2" charset="2"/>
              <a:buNone/>
            </a:pPr>
            <a:r>
              <a:rPr lang="zh-TW" altLang="en-US" sz="2000" smtClean="0"/>
              <a:t>二、研究目的</a:t>
            </a:r>
            <a:endParaRPr lang="en-US" altLang="zh-TW" sz="2000" smtClean="0"/>
          </a:p>
          <a:p>
            <a:pPr>
              <a:buFont typeface="Wingdings" pitchFamily="2" charset="2"/>
              <a:buNone/>
            </a:pPr>
            <a:r>
              <a:rPr lang="zh-TW" altLang="en-US" sz="2000" smtClean="0"/>
              <a:t>三、研究方法</a:t>
            </a:r>
            <a:endParaRPr lang="en-US" altLang="zh-TW" sz="2000" smtClean="0"/>
          </a:p>
          <a:p>
            <a:pPr>
              <a:buFont typeface="Wingdings" pitchFamily="2" charset="2"/>
              <a:buNone/>
            </a:pPr>
            <a:endParaRPr lang="en-US" altLang="zh-TW" sz="2000" smtClean="0"/>
          </a:p>
          <a:p>
            <a:r>
              <a:rPr lang="zh-TW" altLang="en-US" sz="2400" smtClean="0"/>
              <a:t>正文</a:t>
            </a:r>
            <a:endParaRPr lang="en-US" altLang="zh-TW" sz="2400" smtClean="0"/>
          </a:p>
          <a:p>
            <a:pPr>
              <a:buFont typeface="Wingdings" pitchFamily="2" charset="2"/>
              <a:buNone/>
            </a:pPr>
            <a:r>
              <a:rPr lang="zh-TW" altLang="en-US" sz="2000" smtClean="0"/>
              <a:t>一、霹靂一聲天地開</a:t>
            </a:r>
            <a:endParaRPr lang="en-US" altLang="zh-TW" sz="2000" smtClean="0"/>
          </a:p>
          <a:p>
            <a:pPr>
              <a:buFont typeface="Wingdings" pitchFamily="2" charset="2"/>
              <a:buNone/>
            </a:pPr>
            <a:r>
              <a:rPr lang="zh-TW" altLang="en-US" sz="2000" smtClean="0"/>
              <a:t>二、銀河系的生成</a:t>
            </a:r>
            <a:endParaRPr lang="en-US" altLang="zh-TW" sz="2000" smtClean="0"/>
          </a:p>
          <a:p>
            <a:pPr>
              <a:buFont typeface="Wingdings" pitchFamily="2" charset="2"/>
              <a:buNone/>
            </a:pPr>
            <a:r>
              <a:rPr lang="zh-TW" altLang="en-US" sz="2000" smtClean="0"/>
              <a:t>三、太陽系的誕生</a:t>
            </a:r>
            <a:endParaRPr lang="en-US" altLang="zh-TW" sz="2000" smtClean="0"/>
          </a:p>
          <a:p>
            <a:pPr>
              <a:buFont typeface="Wingdings" pitchFamily="2" charset="2"/>
              <a:buNone/>
            </a:pPr>
            <a:r>
              <a:rPr lang="zh-TW" altLang="en-US" sz="2000" smtClean="0"/>
              <a:t>四、地球的成長</a:t>
            </a:r>
            <a:endParaRPr lang="en-US" altLang="zh-TW" sz="2000" smtClean="0"/>
          </a:p>
          <a:p>
            <a:pPr>
              <a:buFont typeface="Wingdings" pitchFamily="2" charset="2"/>
              <a:buNone/>
            </a:pPr>
            <a:r>
              <a:rPr lang="zh-TW" altLang="en-US" sz="2000" smtClean="0"/>
              <a:t>五、我們何時該打包走人</a:t>
            </a:r>
            <a:endParaRPr lang="en-US" altLang="zh-TW" sz="2000" smtClean="0"/>
          </a:p>
          <a:p>
            <a:pPr>
              <a:buFont typeface="Wingdings" pitchFamily="2" charset="2"/>
              <a:buNone/>
            </a:pPr>
            <a:endParaRPr lang="en-US" altLang="zh-TW" sz="2000" smtClean="0"/>
          </a:p>
          <a:p>
            <a:r>
              <a:rPr lang="zh-TW" altLang="en-US" sz="2400" smtClean="0"/>
              <a:t>結論</a:t>
            </a:r>
            <a:endParaRPr lang="en-US" altLang="zh-TW" sz="2400" smtClean="0"/>
          </a:p>
          <a:p>
            <a:endParaRPr lang="en-US" altLang="zh-TW" smtClean="0"/>
          </a:p>
          <a:p>
            <a:endParaRPr lang="en-US" altLang="zh-TW" smtClean="0"/>
          </a:p>
          <a:p>
            <a:pPr>
              <a:buFont typeface="Wingdings" pitchFamily="2" charset="2"/>
              <a:buNone/>
            </a:pPr>
            <a:endParaRPr lang="en-US" altLang="zh-TW" smtClean="0"/>
          </a:p>
          <a:p>
            <a:endParaRPr lang="zh-TW" alt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7848600" cy="79216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dirty="0" smtClean="0">
                <a:ea typeface="華康中特圓體(P)" pitchFamily="34" charset="-120"/>
              </a:rPr>
              <a:t>前言</a:t>
            </a:r>
          </a:p>
        </p:txBody>
      </p:sp>
      <p:graphicFrame>
        <p:nvGraphicFramePr>
          <p:cNvPr id="5" name="資料庫圖表 4"/>
          <p:cNvGraphicFramePr/>
          <p:nvPr/>
        </p:nvGraphicFramePr>
        <p:xfrm>
          <a:off x="857224" y="1142984"/>
          <a:ext cx="778674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ea typeface="華康中特圓體(P)" pitchFamily="34" charset="-120"/>
              </a:rPr>
              <a:t> </a:t>
            </a:r>
            <a:r>
              <a:rPr lang="zh-TW" altLang="en-US" sz="4000" dirty="0" smtClean="0">
                <a:ea typeface="華康中特圓體(P)" pitchFamily="34" charset="-120"/>
              </a:rPr>
              <a:t>正文</a:t>
            </a:r>
          </a:p>
        </p:txBody>
      </p:sp>
      <p:pic>
        <p:nvPicPr>
          <p:cNvPr id="9222" name="Picture 16" descr="0101-1-行星形成演化史-1-修正版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000372"/>
            <a:ext cx="3604232" cy="3143272"/>
          </a:xfrm>
          <a:prstGeom prst="rect">
            <a:avLst/>
          </a:prstGeom>
          <a:noFill/>
          <a:ln w="69850" cmpd="dbl">
            <a:solidFill>
              <a:srgbClr val="FFFF00"/>
            </a:solidFill>
            <a:miter lim="800000"/>
            <a:headEnd/>
            <a:tailEnd/>
          </a:ln>
        </p:spPr>
      </p:pic>
      <p:graphicFrame>
        <p:nvGraphicFramePr>
          <p:cNvPr id="8" name="資料庫圖表 7"/>
          <p:cNvGraphicFramePr/>
          <p:nvPr/>
        </p:nvGraphicFramePr>
        <p:xfrm>
          <a:off x="1357290" y="1142984"/>
          <a:ext cx="6096000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000" dirty="0" smtClean="0">
                <a:ea typeface="華康中特圓體(P)" pitchFamily="34" charset="-120"/>
              </a:rPr>
              <a:t>正文</a:t>
            </a:r>
          </a:p>
        </p:txBody>
      </p:sp>
      <p:sp>
        <p:nvSpPr>
          <p:cNvPr id="12" name="內容版面配置區 11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21174"/>
          </a:xfrm>
        </p:spPr>
        <p:txBody>
          <a:bodyPr/>
          <a:lstStyle/>
          <a:p>
            <a:r>
              <a:rPr lang="zh-TW" altLang="en-US" dirty="0" smtClean="0"/>
              <a:t>太陽系的誕生</a:t>
            </a:r>
          </a:p>
          <a:p>
            <a:endParaRPr lang="zh-TW" altLang="en-US" dirty="0"/>
          </a:p>
        </p:txBody>
      </p:sp>
      <p:pic>
        <p:nvPicPr>
          <p:cNvPr id="10245" name="Picture 1030" descr="0101-3-行星形成演化史-修正版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42984"/>
            <a:ext cx="3929090" cy="3072233"/>
          </a:xfrm>
          <a:prstGeom prst="rect">
            <a:avLst/>
          </a:prstGeom>
          <a:noFill/>
          <a:ln w="69850" cmpd="dbl">
            <a:solidFill>
              <a:srgbClr val="FFFF00"/>
            </a:solidFill>
            <a:miter lim="800000"/>
            <a:headEnd/>
            <a:tailEnd/>
          </a:ln>
        </p:spPr>
      </p:pic>
      <p:graphicFrame>
        <p:nvGraphicFramePr>
          <p:cNvPr id="10" name="資料庫圖表 9"/>
          <p:cNvGraphicFramePr/>
          <p:nvPr/>
        </p:nvGraphicFramePr>
        <p:xfrm>
          <a:off x="785786" y="3643314"/>
          <a:ext cx="7715304" cy="2992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4000" dirty="0" smtClean="0">
                <a:ea typeface="華康新特圓體(P)" pitchFamily="34" charset="-120"/>
              </a:rPr>
              <a:t>正文</a:t>
            </a: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457200" y="1125538"/>
            <a:ext cx="4186238" cy="495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地球的成長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一</a:t>
            </a:r>
            <a:r>
              <a:rPr lang="zh-TW" altLang="zh-TW" dirty="0" smtClean="0"/>
              <a:t>、</a:t>
            </a:r>
            <a:r>
              <a:rPr lang="zh-TW" altLang="en-US" dirty="0" smtClean="0"/>
              <a:t>地球出生了</a:t>
            </a:r>
            <a:endParaRPr lang="en-US" altLang="zh-TW" dirty="0" smtClean="0"/>
          </a:p>
          <a:p>
            <a:pPr lvl="1" eaLnBrk="1" hangingPunct="1"/>
            <a:r>
              <a:rPr lang="zh-TW" altLang="en-US" sz="2800" b="0" dirty="0" smtClean="0">
                <a:solidFill>
                  <a:schemeClr val="tx1"/>
                </a:solidFill>
              </a:rPr>
              <a:t>無法凝聚到太陽中心物</a:t>
            </a:r>
            <a:r>
              <a:rPr lang="zh-TW" altLang="en-US" sz="2800" dirty="0" smtClean="0">
                <a:solidFill>
                  <a:schemeClr val="tx1"/>
                </a:solidFill>
              </a:rPr>
              <a:t>質</a:t>
            </a:r>
            <a:endParaRPr lang="zh-TW" altLang="en-US" sz="2800" b="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zh-TW" altLang="en-US" sz="2800" b="0" dirty="0" smtClean="0">
                <a:solidFill>
                  <a:schemeClr val="tx1"/>
                </a:solidFill>
              </a:rPr>
              <a:t>散落在太陽四周</a:t>
            </a:r>
            <a:endParaRPr lang="en-US" altLang="zh-TW" sz="2800" b="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zh-TW" altLang="en-US" sz="2800" dirty="0" smtClean="0"/>
              <a:t>成為星體繞太陽運轉</a:t>
            </a:r>
            <a:endParaRPr lang="en-US" altLang="zh-TW" sz="2800" dirty="0" smtClean="0"/>
          </a:p>
          <a:p>
            <a:pPr lvl="1" eaLnBrk="1" hangingPunct="1"/>
            <a:r>
              <a:rPr lang="zh-TW" altLang="en-US" sz="2800" dirty="0" smtClean="0"/>
              <a:t>其中一個就是地球。</a:t>
            </a:r>
          </a:p>
        </p:txBody>
      </p:sp>
      <p:pic>
        <p:nvPicPr>
          <p:cNvPr id="11268" name="Picture 4" descr="0101-5-行星形成演化史-修正版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000372"/>
            <a:ext cx="3816350" cy="3095625"/>
          </a:xfrm>
          <a:prstGeom prst="rect">
            <a:avLst/>
          </a:prstGeom>
          <a:noFill/>
          <a:ln w="69850" cmpd="dbl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4000" dirty="0" smtClean="0">
                <a:ea typeface="華康新特圓體(P)" pitchFamily="34" charset="-120"/>
              </a:rPr>
              <a:t>正文</a:t>
            </a:r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68313" y="928669"/>
            <a:ext cx="8229600" cy="542928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二、年輕時期的地球</a:t>
            </a:r>
            <a:endParaRPr lang="en-US" altLang="zh-TW" dirty="0" smtClean="0"/>
          </a:p>
          <a:p>
            <a:pPr lvl="1" eaLnBrk="1" hangingPunct="1"/>
            <a:r>
              <a:rPr lang="zh-TW" altLang="en-US" b="0" u="sng" dirty="0" smtClean="0"/>
              <a:t>剛誕生的地球</a:t>
            </a:r>
            <a:r>
              <a:rPr lang="zh-TW" altLang="en-US" b="0" dirty="0" smtClean="0"/>
              <a:t>：</a:t>
            </a:r>
            <a:endParaRPr lang="en-US" altLang="zh-TW" b="0" dirty="0" smtClean="0"/>
          </a:p>
          <a:p>
            <a:pPr lvl="2" eaLnBrk="1" hangingPunct="1"/>
            <a:r>
              <a:rPr lang="zh-TW" altLang="en-US" b="0" dirty="0" smtClean="0">
                <a:solidFill>
                  <a:schemeClr val="tx1"/>
                </a:solidFill>
              </a:rPr>
              <a:t>溫度很高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pPr lvl="2" eaLnBrk="1" hangingPunct="1"/>
            <a:r>
              <a:rPr lang="zh-TW" altLang="en-US" b="0" dirty="0" smtClean="0">
                <a:solidFill>
                  <a:schemeClr val="tx1"/>
                </a:solidFill>
              </a:rPr>
              <a:t>沒有海洋、空氣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pPr lvl="2" eaLnBrk="1" hangingPunct="1"/>
            <a:r>
              <a:rPr lang="zh-TW" altLang="en-US" b="0" dirty="0" smtClean="0">
                <a:solidFill>
                  <a:schemeClr val="tx1"/>
                </a:solidFill>
              </a:rPr>
              <a:t>生物無法生存。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zh-TW" altLang="en-US" b="0" u="sng" dirty="0" smtClean="0"/>
              <a:t>海洋的形成</a:t>
            </a:r>
            <a:r>
              <a:rPr lang="zh-TW" altLang="en-US" b="0" dirty="0" smtClean="0"/>
              <a:t>：</a:t>
            </a:r>
            <a:endParaRPr lang="en-US" altLang="zh-TW" b="0" dirty="0" smtClean="0"/>
          </a:p>
          <a:p>
            <a:pPr lvl="2" eaLnBrk="1" hangingPunct="1"/>
            <a:r>
              <a:rPr lang="zh-TW" altLang="en-US" b="0" dirty="0" smtClean="0">
                <a:solidFill>
                  <a:schemeClr val="tx1"/>
                </a:solidFill>
              </a:rPr>
              <a:t>地球內部的水蒸氣</a:t>
            </a:r>
            <a:r>
              <a:rPr lang="zh-TW" altLang="en-US" dirty="0" smtClean="0">
                <a:solidFill>
                  <a:schemeClr val="tx1"/>
                </a:solidFill>
              </a:rPr>
              <a:t>因</a:t>
            </a:r>
            <a:r>
              <a:rPr lang="zh-TW" altLang="en-US" b="0" dirty="0" smtClean="0">
                <a:solidFill>
                  <a:schemeClr val="tx1"/>
                </a:solidFill>
              </a:rPr>
              <a:t>地球冷卻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pPr lvl="2" eaLnBrk="1" hangingPunct="1"/>
            <a:r>
              <a:rPr lang="zh-TW" altLang="en-US" b="0" dirty="0" smtClean="0">
                <a:solidFill>
                  <a:schemeClr val="tx1"/>
                </a:solidFill>
              </a:rPr>
              <a:t>凝結成雨點降回地球表面。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zh-TW" altLang="en-US" b="0" u="sng" dirty="0" smtClean="0"/>
              <a:t>大氣的形成</a:t>
            </a:r>
            <a:r>
              <a:rPr lang="zh-TW" altLang="en-US" b="0" dirty="0" smtClean="0"/>
              <a:t>：</a:t>
            </a:r>
            <a:endParaRPr lang="en-US" altLang="zh-TW" b="0" dirty="0" smtClean="0"/>
          </a:p>
          <a:p>
            <a:pPr lvl="2" eaLnBrk="1" hangingPunct="1"/>
            <a:r>
              <a:rPr lang="zh-TW" altLang="en-US" b="0" dirty="0" smtClean="0">
                <a:solidFill>
                  <a:schemeClr val="tx1"/>
                </a:solidFill>
              </a:rPr>
              <a:t>藻類吸收二氧化碳</a:t>
            </a:r>
            <a:r>
              <a:rPr lang="zh-TW" altLang="zh-TW" b="0" dirty="0" smtClean="0">
                <a:solidFill>
                  <a:schemeClr val="tx1"/>
                </a:solidFill>
              </a:rPr>
              <a:t>，</a:t>
            </a:r>
            <a:r>
              <a:rPr lang="zh-TW" altLang="en-US" b="0" dirty="0" smtClean="0">
                <a:solidFill>
                  <a:schemeClr val="tx1"/>
                </a:solidFill>
              </a:rPr>
              <a:t>產生氧氣。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pPr lvl="2" eaLnBrk="1" hangingPunct="1"/>
            <a:r>
              <a:rPr lang="zh-TW" altLang="en-US" b="0" dirty="0" smtClean="0">
                <a:solidFill>
                  <a:schemeClr val="tx1"/>
                </a:solidFill>
              </a:rPr>
              <a:t>臭氧可以有效地吸收紫外線，保護綠色植物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pPr lvl="2" eaLnBrk="1" hangingPunct="1"/>
            <a:r>
              <a:rPr lang="zh-TW" altLang="en-US" b="0" dirty="0" smtClean="0">
                <a:solidFill>
                  <a:schemeClr val="tx1"/>
                </a:solidFill>
              </a:rPr>
              <a:t>海中動物在距今四億年前成功登上陸地</a:t>
            </a:r>
            <a:endParaRPr lang="zh-TW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000" dirty="0" smtClean="0">
                <a:ea typeface="華康新特圓體(P)" pitchFamily="34" charset="-120"/>
              </a:rPr>
              <a:t>正文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8686800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TW" altLang="en-US" sz="2400" dirty="0" smtClean="0"/>
              <a:t>三、現在的地球</a:t>
            </a:r>
          </a:p>
          <a:p>
            <a:pPr>
              <a:buFont typeface="Wingdings" pitchFamily="2" charset="2"/>
              <a:buNone/>
            </a:pPr>
            <a:r>
              <a:rPr lang="en-US" altLang="zh-TW" sz="2400" dirty="0" smtClean="0"/>
              <a:t>(</a:t>
            </a:r>
            <a:r>
              <a:rPr lang="zh-TW" altLang="en-US" sz="2400" b="0" dirty="0" smtClean="0"/>
              <a:t>一</a:t>
            </a:r>
            <a:r>
              <a:rPr lang="en-US" altLang="zh-TW" sz="2400" b="0" dirty="0" smtClean="0"/>
              <a:t>)</a:t>
            </a:r>
            <a:r>
              <a:rPr lang="zh-TW" altLang="en-US" sz="2400" b="0" dirty="0" smtClean="0"/>
              <a:t>恐龍的滅絕</a:t>
            </a:r>
          </a:p>
          <a:p>
            <a:pPr>
              <a:buFont typeface="Wingdings" pitchFamily="2" charset="2"/>
              <a:buNone/>
            </a:pPr>
            <a:r>
              <a:rPr lang="zh-TW" altLang="en-US" sz="2400" b="0" dirty="0" smtClean="0"/>
              <a:t> 原因：</a:t>
            </a:r>
            <a:endParaRPr lang="en-US" altLang="zh-TW" sz="2400" b="0" dirty="0" smtClean="0"/>
          </a:p>
          <a:p>
            <a:pPr>
              <a:buFont typeface="Wingdings" pitchFamily="2" charset="2"/>
              <a:buNone/>
            </a:pPr>
            <a:endParaRPr lang="zh-TW" altLang="en-US" sz="2400" b="0" dirty="0" smtClean="0"/>
          </a:p>
        </p:txBody>
      </p:sp>
      <p:pic>
        <p:nvPicPr>
          <p:cNvPr id="5" name="Picture 5" descr="百寶箱1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3000364" y="1285860"/>
            <a:ext cx="3265487" cy="2387600"/>
          </a:xfrm>
          <a:prstGeom prst="rect">
            <a:avLst/>
          </a:prstGeom>
          <a:noFill/>
          <a:ln w="69850" cmpd="dbl">
            <a:solidFill>
              <a:srgbClr val="FFFF00"/>
            </a:solidFill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</p:pic>
      <p:graphicFrame>
        <p:nvGraphicFramePr>
          <p:cNvPr id="6" name="資料庫圖表 5"/>
          <p:cNvGraphicFramePr/>
          <p:nvPr/>
        </p:nvGraphicFramePr>
        <p:xfrm>
          <a:off x="1000100" y="3294066"/>
          <a:ext cx="6953256" cy="3278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000" dirty="0" smtClean="0">
                <a:ea typeface="華康新特圓體(P)" pitchFamily="34" charset="-120"/>
              </a:rPr>
              <a:t>正文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229600" cy="73182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b="0" dirty="0" smtClean="0"/>
              <a:t>(</a:t>
            </a:r>
            <a:r>
              <a:rPr lang="zh-TW" altLang="en-US" b="0" dirty="0" smtClean="0"/>
              <a:t>二</a:t>
            </a:r>
            <a:r>
              <a:rPr lang="en-US" altLang="zh-TW" b="0" dirty="0" smtClean="0"/>
              <a:t>)</a:t>
            </a:r>
            <a:r>
              <a:rPr lang="zh-TW" altLang="en-US" b="0" dirty="0" smtClean="0"/>
              <a:t>人類的誕生</a:t>
            </a:r>
          </a:p>
        </p:txBody>
      </p:sp>
      <p:graphicFrame>
        <p:nvGraphicFramePr>
          <p:cNvPr id="4" name="資料庫圖表 3"/>
          <p:cNvGraphicFramePr/>
          <p:nvPr/>
        </p:nvGraphicFramePr>
        <p:xfrm>
          <a:off x="714348" y="1785926"/>
          <a:ext cx="77153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ft_up II">
  <a:themeElements>
    <a:clrScheme name="lift_up II 4">
      <a:dk1>
        <a:srgbClr val="4D4D4D"/>
      </a:dk1>
      <a:lt1>
        <a:srgbClr val="FFFFFF"/>
      </a:lt1>
      <a:dk2>
        <a:srgbClr val="F2EF62"/>
      </a:dk2>
      <a:lt2>
        <a:srgbClr val="DDDDDD"/>
      </a:lt2>
      <a:accent1>
        <a:srgbClr val="8FAD2F"/>
      </a:accent1>
      <a:accent2>
        <a:srgbClr val="DBE8B2"/>
      </a:accent2>
      <a:accent3>
        <a:srgbClr val="FFFFFF"/>
      </a:accent3>
      <a:accent4>
        <a:srgbClr val="404040"/>
      </a:accent4>
      <a:accent5>
        <a:srgbClr val="C6D3AD"/>
      </a:accent5>
      <a:accent6>
        <a:srgbClr val="C6D2A1"/>
      </a:accent6>
      <a:hlink>
        <a:srgbClr val="54CFEC"/>
      </a:hlink>
      <a:folHlink>
        <a:srgbClr val="507800"/>
      </a:folHlink>
    </a:clrScheme>
    <a:fontScheme name="lift_up II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lift_up II 1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t_up II 2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04040"/>
        </a:accent4>
        <a:accent5>
          <a:srgbClr val="D9C9AD"/>
        </a:accent5>
        <a:accent6>
          <a:srgbClr val="D7CFBD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t_up II 3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04040"/>
        </a:accent4>
        <a:accent5>
          <a:srgbClr val="B5B9E8"/>
        </a:accent5>
        <a:accent6>
          <a:srgbClr val="ACBAD4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t_up II 4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54CFEC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NU">
  <a:themeElements>
    <a:clrScheme name="MENU 1">
      <a:dk1>
        <a:srgbClr val="4D4D4D"/>
      </a:dk1>
      <a:lt1>
        <a:srgbClr val="FFFFFF"/>
      </a:lt1>
      <a:dk2>
        <a:srgbClr val="F2EF62"/>
      </a:dk2>
      <a:lt2>
        <a:srgbClr val="DDDDDD"/>
      </a:lt2>
      <a:accent1>
        <a:srgbClr val="8FAD2F"/>
      </a:accent1>
      <a:accent2>
        <a:srgbClr val="DBE8B2"/>
      </a:accent2>
      <a:accent3>
        <a:srgbClr val="FFFFFF"/>
      </a:accent3>
      <a:accent4>
        <a:srgbClr val="404040"/>
      </a:accent4>
      <a:accent5>
        <a:srgbClr val="C6D3AD"/>
      </a:accent5>
      <a:accent6>
        <a:srgbClr val="C6D2A1"/>
      </a:accent6>
      <a:hlink>
        <a:srgbClr val="BAD16F"/>
      </a:hlink>
      <a:folHlink>
        <a:srgbClr val="507800"/>
      </a:folHlink>
    </a:clrScheme>
    <a:fontScheme name="MENU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MENU 1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NU 2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04040"/>
        </a:accent4>
        <a:accent5>
          <a:srgbClr val="D9C9AD"/>
        </a:accent5>
        <a:accent6>
          <a:srgbClr val="D7CFBD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NU 3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04040"/>
        </a:accent4>
        <a:accent5>
          <a:srgbClr val="B5B9E8"/>
        </a:accent5>
        <a:accent6>
          <a:srgbClr val="ACBAD4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NU 4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54CFEC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內文2_空間大">
  <a:themeElements>
    <a:clrScheme name="內文2_空間大 4">
      <a:dk1>
        <a:srgbClr val="4D4D4D"/>
      </a:dk1>
      <a:lt1>
        <a:srgbClr val="FFFFFF"/>
      </a:lt1>
      <a:dk2>
        <a:srgbClr val="F2EF62"/>
      </a:dk2>
      <a:lt2>
        <a:srgbClr val="DDDDDD"/>
      </a:lt2>
      <a:accent1>
        <a:srgbClr val="8FAD2F"/>
      </a:accent1>
      <a:accent2>
        <a:srgbClr val="DBE8B2"/>
      </a:accent2>
      <a:accent3>
        <a:srgbClr val="FFFFFF"/>
      </a:accent3>
      <a:accent4>
        <a:srgbClr val="404040"/>
      </a:accent4>
      <a:accent5>
        <a:srgbClr val="C6D3AD"/>
      </a:accent5>
      <a:accent6>
        <a:srgbClr val="C6D2A1"/>
      </a:accent6>
      <a:hlink>
        <a:srgbClr val="54CFEC"/>
      </a:hlink>
      <a:folHlink>
        <a:srgbClr val="507800"/>
      </a:folHlink>
    </a:clrScheme>
    <a:fontScheme name="內文2_空間大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內文2_空間大 1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內文2_空間大 2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04040"/>
        </a:accent4>
        <a:accent5>
          <a:srgbClr val="D9C9AD"/>
        </a:accent5>
        <a:accent6>
          <a:srgbClr val="D7CFBD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內文2_空間大 3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04040"/>
        </a:accent4>
        <a:accent5>
          <a:srgbClr val="B5B9E8"/>
        </a:accent5>
        <a:accent6>
          <a:srgbClr val="ACBAD4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內文2_空間大 4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54CFEC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百寶箱">
  <a:themeElements>
    <a:clrScheme name="百寶箱 1">
      <a:dk1>
        <a:srgbClr val="4D4D4D"/>
      </a:dk1>
      <a:lt1>
        <a:srgbClr val="FFFFFF"/>
      </a:lt1>
      <a:dk2>
        <a:srgbClr val="F2EF62"/>
      </a:dk2>
      <a:lt2>
        <a:srgbClr val="DDDDDD"/>
      </a:lt2>
      <a:accent1>
        <a:srgbClr val="8FAD2F"/>
      </a:accent1>
      <a:accent2>
        <a:srgbClr val="DBE8B2"/>
      </a:accent2>
      <a:accent3>
        <a:srgbClr val="FFFFFF"/>
      </a:accent3>
      <a:accent4>
        <a:srgbClr val="404040"/>
      </a:accent4>
      <a:accent5>
        <a:srgbClr val="C6D3AD"/>
      </a:accent5>
      <a:accent6>
        <a:srgbClr val="C6D2A1"/>
      </a:accent6>
      <a:hlink>
        <a:srgbClr val="BAD16F"/>
      </a:hlink>
      <a:folHlink>
        <a:srgbClr val="507800"/>
      </a:folHlink>
    </a:clrScheme>
    <a:fontScheme name="百寶箱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百寶箱 1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百寶箱 2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04040"/>
        </a:accent4>
        <a:accent5>
          <a:srgbClr val="D9C9AD"/>
        </a:accent5>
        <a:accent6>
          <a:srgbClr val="D7CFBD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百寶箱 3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04040"/>
        </a:accent4>
        <a:accent5>
          <a:srgbClr val="B5B9E8"/>
        </a:accent5>
        <a:accent6>
          <a:srgbClr val="ACBAD4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百寶箱 4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54CFEC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6927</TotalTime>
  <Words>1187</Words>
  <Application>Microsoft Office PowerPoint</Application>
  <PresentationFormat>如螢幕大小 (4:3)</PresentationFormat>
  <Paragraphs>164</Paragraphs>
  <Slides>15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4</vt:i4>
      </vt:variant>
      <vt:variant>
        <vt:lpstr>投影片標題</vt:lpstr>
      </vt:variant>
      <vt:variant>
        <vt:i4>15</vt:i4>
      </vt:variant>
    </vt:vector>
  </HeadingPairs>
  <TitlesOfParts>
    <vt:vector size="19" baseType="lpstr">
      <vt:lpstr>lift_up II</vt:lpstr>
      <vt:lpstr>MENU</vt:lpstr>
      <vt:lpstr>內文2_空間大</vt:lpstr>
      <vt:lpstr>百寶箱</vt:lpstr>
      <vt:lpstr>地球的一生</vt:lpstr>
      <vt:lpstr>論文架構</vt:lpstr>
      <vt:lpstr>前言</vt:lpstr>
      <vt:lpstr> 正文</vt:lpstr>
      <vt:lpstr>正文</vt:lpstr>
      <vt:lpstr>正文</vt:lpstr>
      <vt:lpstr>正文</vt:lpstr>
      <vt:lpstr>正文</vt:lpstr>
      <vt:lpstr>正文</vt:lpstr>
      <vt:lpstr>正文</vt:lpstr>
      <vt:lpstr>正文</vt:lpstr>
      <vt:lpstr>結論 </vt:lpstr>
      <vt:lpstr>結論 </vt:lpstr>
      <vt:lpstr>參考文獻</vt:lpstr>
      <vt:lpstr>`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全華</dc:title>
  <dc:subject>高中地球科學</dc:subject>
  <dc:creator>tmchen</dc:creator>
  <cp:lastModifiedBy>user</cp:lastModifiedBy>
  <cp:revision>508</cp:revision>
  <dcterms:created xsi:type="dcterms:W3CDTF">1999-07-09T23:04:50Z</dcterms:created>
  <dcterms:modified xsi:type="dcterms:W3CDTF">2014-11-14T02:59:26Z</dcterms:modified>
  <cp:category>全華高中配套</cp:category>
</cp:coreProperties>
</file>